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0" r:id="rId3"/>
    <p:sldId id="261" r:id="rId4"/>
  </p:sldIdLst>
  <p:sldSz cx="1439863" cy="21605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19" autoAdjust="0"/>
    <p:restoredTop sz="94660"/>
  </p:normalViewPr>
  <p:slideViewPr>
    <p:cSldViewPr snapToGrid="0">
      <p:cViewPr varScale="1">
        <p:scale>
          <a:sx n="210" d="100"/>
          <a:sy n="210" d="100"/>
        </p:scale>
        <p:origin x="254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990" y="353596"/>
            <a:ext cx="1223884" cy="752205"/>
          </a:xfrm>
        </p:spPr>
        <p:txBody>
          <a:bodyPr anchor="b"/>
          <a:lstStyle>
            <a:lvl1pPr algn="ctr">
              <a:defRPr sz="94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983" y="1134809"/>
            <a:ext cx="1079897" cy="521642"/>
          </a:xfrm>
        </p:spPr>
        <p:txBody>
          <a:bodyPr/>
          <a:lstStyle>
            <a:lvl1pPr marL="0" indent="0" algn="ctr">
              <a:buNone/>
              <a:defRPr sz="378"/>
            </a:lvl1pPr>
            <a:lvl2pPr marL="72009" indent="0" algn="ctr">
              <a:buNone/>
              <a:defRPr sz="315"/>
            </a:lvl2pPr>
            <a:lvl3pPr marL="144018" indent="0" algn="ctr">
              <a:buNone/>
              <a:defRPr sz="284"/>
            </a:lvl3pPr>
            <a:lvl4pPr marL="216027" indent="0" algn="ctr">
              <a:buNone/>
              <a:defRPr sz="252"/>
            </a:lvl4pPr>
            <a:lvl5pPr marL="288036" indent="0" algn="ctr">
              <a:buNone/>
              <a:defRPr sz="252"/>
            </a:lvl5pPr>
            <a:lvl6pPr marL="360045" indent="0" algn="ctr">
              <a:buNone/>
              <a:defRPr sz="252"/>
            </a:lvl6pPr>
            <a:lvl7pPr marL="432054" indent="0" algn="ctr">
              <a:buNone/>
              <a:defRPr sz="252"/>
            </a:lvl7pPr>
            <a:lvl8pPr marL="504063" indent="0" algn="ctr">
              <a:buNone/>
              <a:defRPr sz="252"/>
            </a:lvl8pPr>
            <a:lvl9pPr marL="576072" indent="0" algn="ctr">
              <a:buNone/>
              <a:defRPr sz="25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54B93-74C9-4C51-A285-0F9BE16823B4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7B36B-3589-4AFB-B9A0-6DF57554B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704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54B93-74C9-4C51-A285-0F9BE16823B4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7B36B-3589-4AFB-B9A0-6DF57554B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426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402" y="115032"/>
            <a:ext cx="310470" cy="18309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8991" y="115032"/>
            <a:ext cx="913413" cy="183099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54B93-74C9-4C51-A285-0F9BE16823B4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7B36B-3589-4AFB-B9A0-6DF57554B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373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54B93-74C9-4C51-A285-0F9BE16823B4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7B36B-3589-4AFB-B9A0-6DF57554B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480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41" y="538647"/>
            <a:ext cx="1241882" cy="898744"/>
          </a:xfrm>
        </p:spPr>
        <p:txBody>
          <a:bodyPr anchor="b"/>
          <a:lstStyle>
            <a:lvl1pPr>
              <a:defRPr sz="94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41" y="1445894"/>
            <a:ext cx="1241882" cy="472628"/>
          </a:xfrm>
        </p:spPr>
        <p:txBody>
          <a:bodyPr/>
          <a:lstStyle>
            <a:lvl1pPr marL="0" indent="0">
              <a:buNone/>
              <a:defRPr sz="378">
                <a:solidFill>
                  <a:schemeClr val="tx1"/>
                </a:solidFill>
              </a:defRPr>
            </a:lvl1pPr>
            <a:lvl2pPr marL="72009" indent="0">
              <a:buNone/>
              <a:defRPr sz="315">
                <a:solidFill>
                  <a:schemeClr val="tx1">
                    <a:tint val="75000"/>
                  </a:schemeClr>
                </a:solidFill>
              </a:defRPr>
            </a:lvl2pPr>
            <a:lvl3pPr marL="144018" indent="0">
              <a:buNone/>
              <a:defRPr sz="284">
                <a:solidFill>
                  <a:schemeClr val="tx1">
                    <a:tint val="75000"/>
                  </a:schemeClr>
                </a:solidFill>
              </a:defRPr>
            </a:lvl3pPr>
            <a:lvl4pPr marL="216027" indent="0">
              <a:buNone/>
              <a:defRPr sz="252">
                <a:solidFill>
                  <a:schemeClr val="tx1">
                    <a:tint val="75000"/>
                  </a:schemeClr>
                </a:solidFill>
              </a:defRPr>
            </a:lvl4pPr>
            <a:lvl5pPr marL="288036" indent="0">
              <a:buNone/>
              <a:defRPr sz="252">
                <a:solidFill>
                  <a:schemeClr val="tx1">
                    <a:tint val="75000"/>
                  </a:schemeClr>
                </a:solidFill>
              </a:defRPr>
            </a:lvl5pPr>
            <a:lvl6pPr marL="360045" indent="0">
              <a:buNone/>
              <a:defRPr sz="252">
                <a:solidFill>
                  <a:schemeClr val="tx1">
                    <a:tint val="75000"/>
                  </a:schemeClr>
                </a:solidFill>
              </a:defRPr>
            </a:lvl6pPr>
            <a:lvl7pPr marL="432054" indent="0">
              <a:buNone/>
              <a:defRPr sz="252">
                <a:solidFill>
                  <a:schemeClr val="tx1">
                    <a:tint val="75000"/>
                  </a:schemeClr>
                </a:solidFill>
              </a:defRPr>
            </a:lvl7pPr>
            <a:lvl8pPr marL="504063" indent="0">
              <a:buNone/>
              <a:defRPr sz="252">
                <a:solidFill>
                  <a:schemeClr val="tx1">
                    <a:tint val="75000"/>
                  </a:schemeClr>
                </a:solidFill>
              </a:defRPr>
            </a:lvl8pPr>
            <a:lvl9pPr marL="576072" indent="0">
              <a:buNone/>
              <a:defRPr sz="25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54B93-74C9-4C51-A285-0F9BE16823B4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7B36B-3589-4AFB-B9A0-6DF57554B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974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990" y="575157"/>
            <a:ext cx="611942" cy="13708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8931" y="575157"/>
            <a:ext cx="611942" cy="13708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54B93-74C9-4C51-A285-0F9BE16823B4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7B36B-3589-4AFB-B9A0-6DF57554B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838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78" y="115032"/>
            <a:ext cx="1241882" cy="41761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79" y="529645"/>
            <a:ext cx="609129" cy="259570"/>
          </a:xfrm>
        </p:spPr>
        <p:txBody>
          <a:bodyPr anchor="b"/>
          <a:lstStyle>
            <a:lvl1pPr marL="0" indent="0">
              <a:buNone/>
              <a:defRPr sz="378" b="1"/>
            </a:lvl1pPr>
            <a:lvl2pPr marL="72009" indent="0">
              <a:buNone/>
              <a:defRPr sz="315" b="1"/>
            </a:lvl2pPr>
            <a:lvl3pPr marL="144018" indent="0">
              <a:buNone/>
              <a:defRPr sz="284" b="1"/>
            </a:lvl3pPr>
            <a:lvl4pPr marL="216027" indent="0">
              <a:buNone/>
              <a:defRPr sz="252" b="1"/>
            </a:lvl4pPr>
            <a:lvl5pPr marL="288036" indent="0">
              <a:buNone/>
              <a:defRPr sz="252" b="1"/>
            </a:lvl5pPr>
            <a:lvl6pPr marL="360045" indent="0">
              <a:buNone/>
              <a:defRPr sz="252" b="1"/>
            </a:lvl6pPr>
            <a:lvl7pPr marL="432054" indent="0">
              <a:buNone/>
              <a:defRPr sz="252" b="1"/>
            </a:lvl7pPr>
            <a:lvl8pPr marL="504063" indent="0">
              <a:buNone/>
              <a:defRPr sz="252" b="1"/>
            </a:lvl8pPr>
            <a:lvl9pPr marL="576072" indent="0">
              <a:buNone/>
              <a:defRPr sz="25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79" y="789215"/>
            <a:ext cx="609129" cy="11608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8931" y="529645"/>
            <a:ext cx="612129" cy="259570"/>
          </a:xfrm>
        </p:spPr>
        <p:txBody>
          <a:bodyPr anchor="b"/>
          <a:lstStyle>
            <a:lvl1pPr marL="0" indent="0">
              <a:buNone/>
              <a:defRPr sz="378" b="1"/>
            </a:lvl1pPr>
            <a:lvl2pPr marL="72009" indent="0">
              <a:buNone/>
              <a:defRPr sz="315" b="1"/>
            </a:lvl2pPr>
            <a:lvl3pPr marL="144018" indent="0">
              <a:buNone/>
              <a:defRPr sz="284" b="1"/>
            </a:lvl3pPr>
            <a:lvl4pPr marL="216027" indent="0">
              <a:buNone/>
              <a:defRPr sz="252" b="1"/>
            </a:lvl4pPr>
            <a:lvl5pPr marL="288036" indent="0">
              <a:buNone/>
              <a:defRPr sz="252" b="1"/>
            </a:lvl5pPr>
            <a:lvl6pPr marL="360045" indent="0">
              <a:buNone/>
              <a:defRPr sz="252" b="1"/>
            </a:lvl6pPr>
            <a:lvl7pPr marL="432054" indent="0">
              <a:buNone/>
              <a:defRPr sz="252" b="1"/>
            </a:lvl7pPr>
            <a:lvl8pPr marL="504063" indent="0">
              <a:buNone/>
              <a:defRPr sz="252" b="1"/>
            </a:lvl8pPr>
            <a:lvl9pPr marL="576072" indent="0">
              <a:buNone/>
              <a:defRPr sz="25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8931" y="789215"/>
            <a:ext cx="612129" cy="11608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54B93-74C9-4C51-A285-0F9BE16823B4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7B36B-3589-4AFB-B9A0-6DF57554B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294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54B93-74C9-4C51-A285-0F9BE16823B4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7B36B-3589-4AFB-B9A0-6DF57554B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705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54B93-74C9-4C51-A285-0F9BE16823B4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7B36B-3589-4AFB-B9A0-6DF57554B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419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78" y="144039"/>
            <a:ext cx="464393" cy="504137"/>
          </a:xfrm>
        </p:spPr>
        <p:txBody>
          <a:bodyPr anchor="b"/>
          <a:lstStyle>
            <a:lvl1pPr>
              <a:defRPr sz="50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29" y="311085"/>
            <a:ext cx="728931" cy="1535418"/>
          </a:xfrm>
        </p:spPr>
        <p:txBody>
          <a:bodyPr/>
          <a:lstStyle>
            <a:lvl1pPr>
              <a:defRPr sz="504"/>
            </a:lvl1pPr>
            <a:lvl2pPr>
              <a:defRPr sz="441"/>
            </a:lvl2pPr>
            <a:lvl3pPr>
              <a:defRPr sz="378"/>
            </a:lvl3pPr>
            <a:lvl4pPr>
              <a:defRPr sz="315"/>
            </a:lvl4pPr>
            <a:lvl5pPr>
              <a:defRPr sz="315"/>
            </a:lvl5pPr>
            <a:lvl6pPr>
              <a:defRPr sz="315"/>
            </a:lvl6pPr>
            <a:lvl7pPr>
              <a:defRPr sz="315"/>
            </a:lvl7pPr>
            <a:lvl8pPr>
              <a:defRPr sz="315"/>
            </a:lvl8pPr>
            <a:lvl9pPr>
              <a:defRPr sz="31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78" y="648176"/>
            <a:ext cx="464393" cy="1200827"/>
          </a:xfrm>
        </p:spPr>
        <p:txBody>
          <a:bodyPr/>
          <a:lstStyle>
            <a:lvl1pPr marL="0" indent="0">
              <a:buNone/>
              <a:defRPr sz="252"/>
            </a:lvl1pPr>
            <a:lvl2pPr marL="72009" indent="0">
              <a:buNone/>
              <a:defRPr sz="221"/>
            </a:lvl2pPr>
            <a:lvl3pPr marL="144018" indent="0">
              <a:buNone/>
              <a:defRPr sz="189"/>
            </a:lvl3pPr>
            <a:lvl4pPr marL="216027" indent="0">
              <a:buNone/>
              <a:defRPr sz="158"/>
            </a:lvl4pPr>
            <a:lvl5pPr marL="288036" indent="0">
              <a:buNone/>
              <a:defRPr sz="158"/>
            </a:lvl5pPr>
            <a:lvl6pPr marL="360045" indent="0">
              <a:buNone/>
              <a:defRPr sz="158"/>
            </a:lvl6pPr>
            <a:lvl7pPr marL="432054" indent="0">
              <a:buNone/>
              <a:defRPr sz="158"/>
            </a:lvl7pPr>
            <a:lvl8pPr marL="504063" indent="0">
              <a:buNone/>
              <a:defRPr sz="158"/>
            </a:lvl8pPr>
            <a:lvl9pPr marL="576072" indent="0">
              <a:buNone/>
              <a:defRPr sz="15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54B93-74C9-4C51-A285-0F9BE16823B4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7B36B-3589-4AFB-B9A0-6DF57554B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070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78" y="144039"/>
            <a:ext cx="464393" cy="504137"/>
          </a:xfrm>
        </p:spPr>
        <p:txBody>
          <a:bodyPr anchor="b"/>
          <a:lstStyle>
            <a:lvl1pPr>
              <a:defRPr sz="50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29" y="311085"/>
            <a:ext cx="728931" cy="1535418"/>
          </a:xfrm>
        </p:spPr>
        <p:txBody>
          <a:bodyPr anchor="t"/>
          <a:lstStyle>
            <a:lvl1pPr marL="0" indent="0">
              <a:buNone/>
              <a:defRPr sz="504"/>
            </a:lvl1pPr>
            <a:lvl2pPr marL="72009" indent="0">
              <a:buNone/>
              <a:defRPr sz="441"/>
            </a:lvl2pPr>
            <a:lvl3pPr marL="144018" indent="0">
              <a:buNone/>
              <a:defRPr sz="378"/>
            </a:lvl3pPr>
            <a:lvl4pPr marL="216027" indent="0">
              <a:buNone/>
              <a:defRPr sz="315"/>
            </a:lvl4pPr>
            <a:lvl5pPr marL="288036" indent="0">
              <a:buNone/>
              <a:defRPr sz="315"/>
            </a:lvl5pPr>
            <a:lvl6pPr marL="360045" indent="0">
              <a:buNone/>
              <a:defRPr sz="315"/>
            </a:lvl6pPr>
            <a:lvl7pPr marL="432054" indent="0">
              <a:buNone/>
              <a:defRPr sz="315"/>
            </a:lvl7pPr>
            <a:lvl8pPr marL="504063" indent="0">
              <a:buNone/>
              <a:defRPr sz="315"/>
            </a:lvl8pPr>
            <a:lvl9pPr marL="576072" indent="0">
              <a:buNone/>
              <a:defRPr sz="31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78" y="648176"/>
            <a:ext cx="464393" cy="1200827"/>
          </a:xfrm>
        </p:spPr>
        <p:txBody>
          <a:bodyPr/>
          <a:lstStyle>
            <a:lvl1pPr marL="0" indent="0">
              <a:buNone/>
              <a:defRPr sz="252"/>
            </a:lvl1pPr>
            <a:lvl2pPr marL="72009" indent="0">
              <a:buNone/>
              <a:defRPr sz="221"/>
            </a:lvl2pPr>
            <a:lvl3pPr marL="144018" indent="0">
              <a:buNone/>
              <a:defRPr sz="189"/>
            </a:lvl3pPr>
            <a:lvl4pPr marL="216027" indent="0">
              <a:buNone/>
              <a:defRPr sz="158"/>
            </a:lvl4pPr>
            <a:lvl5pPr marL="288036" indent="0">
              <a:buNone/>
              <a:defRPr sz="158"/>
            </a:lvl5pPr>
            <a:lvl6pPr marL="360045" indent="0">
              <a:buNone/>
              <a:defRPr sz="158"/>
            </a:lvl6pPr>
            <a:lvl7pPr marL="432054" indent="0">
              <a:buNone/>
              <a:defRPr sz="158"/>
            </a:lvl7pPr>
            <a:lvl8pPr marL="504063" indent="0">
              <a:buNone/>
              <a:defRPr sz="158"/>
            </a:lvl8pPr>
            <a:lvl9pPr marL="576072" indent="0">
              <a:buNone/>
              <a:defRPr sz="15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54B93-74C9-4C51-A285-0F9BE16823B4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7B36B-3589-4AFB-B9A0-6DF57554B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13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991" y="115032"/>
            <a:ext cx="1241882" cy="4176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991" y="575157"/>
            <a:ext cx="1241882" cy="1370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8991" y="2002546"/>
            <a:ext cx="323969" cy="115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C54B93-74C9-4C51-A285-0F9BE16823B4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6955" y="2002546"/>
            <a:ext cx="485954" cy="115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903" y="2002546"/>
            <a:ext cx="323969" cy="115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37B36B-3589-4AFB-B9A0-6DF57554B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625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44018" rtl="0" eaLnBrk="1" latinLnBrk="0" hangingPunct="1">
        <a:lnSpc>
          <a:spcPct val="90000"/>
        </a:lnSpc>
        <a:spcBef>
          <a:spcPct val="0"/>
        </a:spcBef>
        <a:buNone/>
        <a:defRPr sz="69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5" indent="-36005" algn="l" defTabSz="144018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441" kern="1200">
          <a:solidFill>
            <a:schemeClr val="tx1"/>
          </a:solidFill>
          <a:latin typeface="+mn-lt"/>
          <a:ea typeface="+mn-ea"/>
          <a:cs typeface="+mn-cs"/>
        </a:defRPr>
      </a:lvl1pPr>
      <a:lvl2pPr marL="108014" indent="-36005" algn="l" defTabSz="144018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378" kern="1200">
          <a:solidFill>
            <a:schemeClr val="tx1"/>
          </a:solidFill>
          <a:latin typeface="+mn-lt"/>
          <a:ea typeface="+mn-ea"/>
          <a:cs typeface="+mn-cs"/>
        </a:defRPr>
      </a:lvl2pPr>
      <a:lvl3pPr marL="180023" indent="-36005" algn="l" defTabSz="144018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315" kern="1200">
          <a:solidFill>
            <a:schemeClr val="tx1"/>
          </a:solidFill>
          <a:latin typeface="+mn-lt"/>
          <a:ea typeface="+mn-ea"/>
          <a:cs typeface="+mn-cs"/>
        </a:defRPr>
      </a:lvl3pPr>
      <a:lvl4pPr marL="252032" indent="-36005" algn="l" defTabSz="144018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284" kern="1200">
          <a:solidFill>
            <a:schemeClr val="tx1"/>
          </a:solidFill>
          <a:latin typeface="+mn-lt"/>
          <a:ea typeface="+mn-ea"/>
          <a:cs typeface="+mn-cs"/>
        </a:defRPr>
      </a:lvl4pPr>
      <a:lvl5pPr marL="324041" indent="-36005" algn="l" defTabSz="144018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284" kern="1200">
          <a:solidFill>
            <a:schemeClr val="tx1"/>
          </a:solidFill>
          <a:latin typeface="+mn-lt"/>
          <a:ea typeface="+mn-ea"/>
          <a:cs typeface="+mn-cs"/>
        </a:defRPr>
      </a:lvl5pPr>
      <a:lvl6pPr marL="396050" indent="-36005" algn="l" defTabSz="144018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284" kern="1200">
          <a:solidFill>
            <a:schemeClr val="tx1"/>
          </a:solidFill>
          <a:latin typeface="+mn-lt"/>
          <a:ea typeface="+mn-ea"/>
          <a:cs typeface="+mn-cs"/>
        </a:defRPr>
      </a:lvl6pPr>
      <a:lvl7pPr marL="468059" indent="-36005" algn="l" defTabSz="144018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284" kern="1200">
          <a:solidFill>
            <a:schemeClr val="tx1"/>
          </a:solidFill>
          <a:latin typeface="+mn-lt"/>
          <a:ea typeface="+mn-ea"/>
          <a:cs typeface="+mn-cs"/>
        </a:defRPr>
      </a:lvl7pPr>
      <a:lvl8pPr marL="540068" indent="-36005" algn="l" defTabSz="144018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284" kern="1200">
          <a:solidFill>
            <a:schemeClr val="tx1"/>
          </a:solidFill>
          <a:latin typeface="+mn-lt"/>
          <a:ea typeface="+mn-ea"/>
          <a:cs typeface="+mn-cs"/>
        </a:defRPr>
      </a:lvl8pPr>
      <a:lvl9pPr marL="612077" indent="-36005" algn="l" defTabSz="144018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2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4018" rtl="0" eaLnBrk="1" latinLnBrk="0" hangingPunct="1">
        <a:defRPr sz="284" kern="1200">
          <a:solidFill>
            <a:schemeClr val="tx1"/>
          </a:solidFill>
          <a:latin typeface="+mn-lt"/>
          <a:ea typeface="+mn-ea"/>
          <a:cs typeface="+mn-cs"/>
        </a:defRPr>
      </a:lvl1pPr>
      <a:lvl2pPr marL="72009" algn="l" defTabSz="144018" rtl="0" eaLnBrk="1" latinLnBrk="0" hangingPunct="1">
        <a:defRPr sz="284" kern="1200">
          <a:solidFill>
            <a:schemeClr val="tx1"/>
          </a:solidFill>
          <a:latin typeface="+mn-lt"/>
          <a:ea typeface="+mn-ea"/>
          <a:cs typeface="+mn-cs"/>
        </a:defRPr>
      </a:lvl2pPr>
      <a:lvl3pPr marL="144018" algn="l" defTabSz="144018" rtl="0" eaLnBrk="1" latinLnBrk="0" hangingPunct="1">
        <a:defRPr sz="284" kern="1200">
          <a:solidFill>
            <a:schemeClr val="tx1"/>
          </a:solidFill>
          <a:latin typeface="+mn-lt"/>
          <a:ea typeface="+mn-ea"/>
          <a:cs typeface="+mn-cs"/>
        </a:defRPr>
      </a:lvl3pPr>
      <a:lvl4pPr marL="216027" algn="l" defTabSz="144018" rtl="0" eaLnBrk="1" latinLnBrk="0" hangingPunct="1">
        <a:defRPr sz="284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" algn="l" defTabSz="144018" rtl="0" eaLnBrk="1" latinLnBrk="0" hangingPunct="1">
        <a:defRPr sz="284" kern="1200">
          <a:solidFill>
            <a:schemeClr val="tx1"/>
          </a:solidFill>
          <a:latin typeface="+mn-lt"/>
          <a:ea typeface="+mn-ea"/>
          <a:cs typeface="+mn-cs"/>
        </a:defRPr>
      </a:lvl5pPr>
      <a:lvl6pPr marL="360045" algn="l" defTabSz="144018" rtl="0" eaLnBrk="1" latinLnBrk="0" hangingPunct="1">
        <a:defRPr sz="284" kern="1200">
          <a:solidFill>
            <a:schemeClr val="tx1"/>
          </a:solidFill>
          <a:latin typeface="+mn-lt"/>
          <a:ea typeface="+mn-ea"/>
          <a:cs typeface="+mn-cs"/>
        </a:defRPr>
      </a:lvl6pPr>
      <a:lvl7pPr marL="432054" algn="l" defTabSz="144018" rtl="0" eaLnBrk="1" latinLnBrk="0" hangingPunct="1">
        <a:defRPr sz="284" kern="1200">
          <a:solidFill>
            <a:schemeClr val="tx1"/>
          </a:solidFill>
          <a:latin typeface="+mn-lt"/>
          <a:ea typeface="+mn-ea"/>
          <a:cs typeface="+mn-cs"/>
        </a:defRPr>
      </a:lvl7pPr>
      <a:lvl8pPr marL="504063" algn="l" defTabSz="144018" rtl="0" eaLnBrk="1" latinLnBrk="0" hangingPunct="1">
        <a:defRPr sz="284" kern="1200">
          <a:solidFill>
            <a:schemeClr val="tx1"/>
          </a:solidFill>
          <a:latin typeface="+mn-lt"/>
          <a:ea typeface="+mn-ea"/>
          <a:cs typeface="+mn-cs"/>
        </a:defRPr>
      </a:lvl8pPr>
      <a:lvl9pPr marL="576072" algn="l" defTabSz="144018" rtl="0" eaLnBrk="1" latinLnBrk="0" hangingPunct="1">
        <a:defRPr sz="2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8EFA56D-3355-4CAD-B324-D31545FE0B99}"/>
              </a:ext>
            </a:extLst>
          </p:cNvPr>
          <p:cNvSpPr/>
          <p:nvPr/>
        </p:nvSpPr>
        <p:spPr>
          <a:xfrm>
            <a:off x="-1" y="0"/>
            <a:ext cx="1439864" cy="55581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Title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3E8F976-B9AF-48F9-BA29-7DD188373793}"/>
              </a:ext>
            </a:extLst>
          </p:cNvPr>
          <p:cNvSpPr/>
          <p:nvPr/>
        </p:nvSpPr>
        <p:spPr>
          <a:xfrm>
            <a:off x="0" y="555812"/>
            <a:ext cx="1439864" cy="24428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accent6"/>
                </a:solidFill>
              </a:rPr>
              <a:t>+2 rep </a:t>
            </a:r>
            <a:r>
              <a:rPr lang="en-US" sz="1500" dirty="0"/>
              <a:t>/ </a:t>
            </a:r>
            <a:r>
              <a:rPr lang="en-US" sz="1500" dirty="0">
                <a:solidFill>
                  <a:srgbClr val="FF0000"/>
                </a:solidFill>
              </a:rPr>
              <a:t>+1 rep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06FBF9B-DF44-41E4-8245-BAED52D03897}"/>
              </a:ext>
            </a:extLst>
          </p:cNvPr>
          <p:cNvSpPr/>
          <p:nvPr/>
        </p:nvSpPr>
        <p:spPr>
          <a:xfrm>
            <a:off x="0" y="808131"/>
            <a:ext cx="1439864" cy="89049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This is flavor text. And more flavor text. Needs to taste good. Lots of flavor text.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E143F54-B8A9-4CDF-8295-8E0235FD57F9}"/>
              </a:ext>
            </a:extLst>
          </p:cNvPr>
          <p:cNvSpPr/>
          <p:nvPr/>
        </p:nvSpPr>
        <p:spPr>
          <a:xfrm>
            <a:off x="-1" y="1698625"/>
            <a:ext cx="1439864" cy="4619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BAFB653-8167-401F-BB45-64020B490C27}"/>
              </a:ext>
            </a:extLst>
          </p:cNvPr>
          <p:cNvCxnSpPr/>
          <p:nvPr/>
        </p:nvCxnSpPr>
        <p:spPr>
          <a:xfrm>
            <a:off x="-1" y="555812"/>
            <a:ext cx="143986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0814EAA-1B06-48C4-A308-ACA5F394EB39}"/>
              </a:ext>
            </a:extLst>
          </p:cNvPr>
          <p:cNvCxnSpPr/>
          <p:nvPr/>
        </p:nvCxnSpPr>
        <p:spPr>
          <a:xfrm>
            <a:off x="0" y="807696"/>
            <a:ext cx="143986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0E3A2B11-ED4A-4462-85F9-E49DB04017DC}"/>
              </a:ext>
            </a:extLst>
          </p:cNvPr>
          <p:cNvSpPr/>
          <p:nvPr/>
        </p:nvSpPr>
        <p:spPr>
          <a:xfrm>
            <a:off x="1047699" y="1793970"/>
            <a:ext cx="261443" cy="271272"/>
          </a:xfrm>
          <a:prstGeom prst="rect">
            <a:avLst/>
          </a:prstGeom>
          <a:noFill/>
          <a:ln w="28575">
            <a:solidFill>
              <a:srgbClr val="FFCC00"/>
            </a:solidFill>
          </a:ln>
          <a:effectLst>
            <a:glow rad="139700">
              <a:srgbClr val="FFFF0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D1FCF5B-88FC-4D07-B37E-27FB1740F0F2}"/>
              </a:ext>
            </a:extLst>
          </p:cNvPr>
          <p:cNvSpPr/>
          <p:nvPr/>
        </p:nvSpPr>
        <p:spPr>
          <a:xfrm>
            <a:off x="130721" y="1793970"/>
            <a:ext cx="261443" cy="271272"/>
          </a:xfrm>
          <a:prstGeom prst="rect">
            <a:avLst/>
          </a:prstGeom>
          <a:noFill/>
          <a:ln w="28575">
            <a:solidFill>
              <a:srgbClr val="FFCC00"/>
            </a:solidFill>
          </a:ln>
          <a:effectLst>
            <a:glow rad="139700">
              <a:srgbClr val="FFFF0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03165F8-54CE-4560-A769-B524484DC596}"/>
              </a:ext>
            </a:extLst>
          </p:cNvPr>
          <p:cNvSpPr/>
          <p:nvPr/>
        </p:nvSpPr>
        <p:spPr>
          <a:xfrm>
            <a:off x="589210" y="1793970"/>
            <a:ext cx="261443" cy="271272"/>
          </a:xfrm>
          <a:prstGeom prst="rect">
            <a:avLst/>
          </a:prstGeom>
          <a:noFill/>
          <a:ln w="28575">
            <a:solidFill>
              <a:srgbClr val="FFCC00"/>
            </a:solidFill>
          </a:ln>
          <a:effectLst>
            <a:glow rad="139700">
              <a:srgbClr val="FFFF0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441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Connections outline">
            <a:extLst>
              <a:ext uri="{FF2B5EF4-FFF2-40B4-BE49-F238E27FC236}">
                <a16:creationId xmlns:a16="http://schemas.microsoft.com/office/drawing/2014/main" id="{E348EC3A-999D-4A83-A246-9682672D98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2731" y="62309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742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8EFA56D-3355-4CAD-B324-D31545FE0B99}"/>
              </a:ext>
            </a:extLst>
          </p:cNvPr>
          <p:cNvSpPr/>
          <p:nvPr/>
        </p:nvSpPr>
        <p:spPr>
          <a:xfrm>
            <a:off x="-1" y="0"/>
            <a:ext cx="1439864" cy="55581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Share Technology: Plants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3E8F976-B9AF-48F9-BA29-7DD188373793}"/>
              </a:ext>
            </a:extLst>
          </p:cNvPr>
          <p:cNvSpPr/>
          <p:nvPr/>
        </p:nvSpPr>
        <p:spPr>
          <a:xfrm>
            <a:off x="0" y="555812"/>
            <a:ext cx="1439864" cy="24428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accent6"/>
                </a:solidFill>
              </a:rPr>
              <a:t>+2 rep </a:t>
            </a:r>
            <a:r>
              <a:rPr lang="en-US" sz="1500" dirty="0"/>
              <a:t>/ </a:t>
            </a:r>
            <a:r>
              <a:rPr lang="en-US" sz="1500" dirty="0">
                <a:solidFill>
                  <a:srgbClr val="FF0000"/>
                </a:solidFill>
              </a:rPr>
              <a:t>+1 rep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06FBF9B-DF44-41E4-8245-BAED52D03897}"/>
              </a:ext>
            </a:extLst>
          </p:cNvPr>
          <p:cNvSpPr/>
          <p:nvPr/>
        </p:nvSpPr>
        <p:spPr>
          <a:xfrm>
            <a:off x="0" y="808131"/>
            <a:ext cx="1439864" cy="89049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You have been researching how to grow plants in space. Your developments have improved urban farming.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E143F54-B8A9-4CDF-8295-8E0235FD57F9}"/>
              </a:ext>
            </a:extLst>
          </p:cNvPr>
          <p:cNvSpPr/>
          <p:nvPr/>
        </p:nvSpPr>
        <p:spPr>
          <a:xfrm>
            <a:off x="-1" y="1698625"/>
            <a:ext cx="1439864" cy="4619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BAFB653-8167-401F-BB45-64020B490C27}"/>
              </a:ext>
            </a:extLst>
          </p:cNvPr>
          <p:cNvCxnSpPr/>
          <p:nvPr/>
        </p:nvCxnSpPr>
        <p:spPr>
          <a:xfrm>
            <a:off x="-1" y="555812"/>
            <a:ext cx="143986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0814EAA-1B06-48C4-A308-ACA5F394EB39}"/>
              </a:ext>
            </a:extLst>
          </p:cNvPr>
          <p:cNvCxnSpPr/>
          <p:nvPr/>
        </p:nvCxnSpPr>
        <p:spPr>
          <a:xfrm>
            <a:off x="0" y="807696"/>
            <a:ext cx="143986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0E3A2B11-ED4A-4462-85F9-E49DB04017DC}"/>
              </a:ext>
            </a:extLst>
          </p:cNvPr>
          <p:cNvSpPr/>
          <p:nvPr/>
        </p:nvSpPr>
        <p:spPr>
          <a:xfrm>
            <a:off x="1047699" y="1793970"/>
            <a:ext cx="261443" cy="271272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>
            <a:glow rad="139700">
              <a:srgbClr val="FF000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D1FCF5B-88FC-4D07-B37E-27FB1740F0F2}"/>
              </a:ext>
            </a:extLst>
          </p:cNvPr>
          <p:cNvSpPr/>
          <p:nvPr/>
        </p:nvSpPr>
        <p:spPr>
          <a:xfrm>
            <a:off x="130721" y="1793970"/>
            <a:ext cx="261443" cy="271272"/>
          </a:xfrm>
          <a:prstGeom prst="rect">
            <a:avLst/>
          </a:prstGeom>
          <a:noFill/>
          <a:ln w="28575">
            <a:solidFill>
              <a:srgbClr val="FFCC00"/>
            </a:solidFill>
          </a:ln>
          <a:effectLst>
            <a:glow rad="139700">
              <a:srgbClr val="FFFF0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03165F8-54CE-4560-A769-B524484DC596}"/>
              </a:ext>
            </a:extLst>
          </p:cNvPr>
          <p:cNvSpPr/>
          <p:nvPr/>
        </p:nvSpPr>
        <p:spPr>
          <a:xfrm>
            <a:off x="589210" y="1793970"/>
            <a:ext cx="261443" cy="271272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>
            <a:glow rad="139700">
              <a:srgbClr val="FF000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442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</TotalTime>
  <Words>57</Words>
  <Application>Microsoft Office PowerPoint</Application>
  <PresentationFormat>Custom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Claudia Perez</dc:creator>
  <cp:lastModifiedBy>lkstanwyck@gmail.com</cp:lastModifiedBy>
  <cp:revision>1</cp:revision>
  <dcterms:created xsi:type="dcterms:W3CDTF">2021-10-03T16:49:09Z</dcterms:created>
  <dcterms:modified xsi:type="dcterms:W3CDTF">2021-10-03T17:26:20Z</dcterms:modified>
</cp:coreProperties>
</file>