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6"/>
  </p:notesMasterIdLst>
  <p:sldIdLst>
    <p:sldId id="256" r:id="rId2"/>
    <p:sldId id="257" r:id="rId3"/>
    <p:sldId id="258" r:id="rId4"/>
    <p:sldId id="259" r:id="rId5"/>
  </p:sldIdLst>
  <p:sldSz cx="2743200" cy="457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a:srgbClr val="FF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11" autoAdjust="0"/>
    <p:restoredTop sz="91178" autoAdjust="0"/>
  </p:normalViewPr>
  <p:slideViewPr>
    <p:cSldViewPr snapToGrid="0">
      <p:cViewPr>
        <p:scale>
          <a:sx n="92" d="100"/>
          <a:sy n="92" d="100"/>
        </p:scale>
        <p:origin x="249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810E2-B8D6-444F-B52E-84C77A3A9101}" type="datetimeFigureOut">
              <a:rPr lang="en-US" smtClean="0"/>
              <a:t>10/3/2021</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34750-066A-494A-9206-A09B9CDC07FA}" type="slidenum">
              <a:rPr lang="en-US" smtClean="0"/>
              <a:t>‹#›</a:t>
            </a:fld>
            <a:endParaRPr lang="en-US"/>
          </a:p>
        </p:txBody>
      </p:sp>
    </p:spTree>
    <p:extLst>
      <p:ext uri="{BB962C8B-B14F-4D97-AF65-F5344CB8AC3E}">
        <p14:creationId xmlns:p14="http://schemas.microsoft.com/office/powerpoint/2010/main" val="4290354335"/>
      </p:ext>
    </p:extLst>
  </p:cSld>
  <p:clrMap bg1="lt1" tx1="dk1" bg2="lt2" tx2="dk2" accent1="accent1" accent2="accent2" accent3="accent3" accent4="accent4" accent5="accent5" accent6="accent6" hlink="hlink" folHlink="folHlink"/>
  <p:notesStyle>
    <a:lvl1pPr marL="0" algn="l" defTabSz="351130" rtl="0" eaLnBrk="1" latinLnBrk="0" hangingPunct="1">
      <a:defRPr sz="461" kern="1200">
        <a:solidFill>
          <a:schemeClr val="tx1"/>
        </a:solidFill>
        <a:latin typeface="+mn-lt"/>
        <a:ea typeface="+mn-ea"/>
        <a:cs typeface="+mn-cs"/>
      </a:defRPr>
    </a:lvl1pPr>
    <a:lvl2pPr marL="175565" algn="l" defTabSz="351130" rtl="0" eaLnBrk="1" latinLnBrk="0" hangingPunct="1">
      <a:defRPr sz="461" kern="1200">
        <a:solidFill>
          <a:schemeClr val="tx1"/>
        </a:solidFill>
        <a:latin typeface="+mn-lt"/>
        <a:ea typeface="+mn-ea"/>
        <a:cs typeface="+mn-cs"/>
      </a:defRPr>
    </a:lvl2pPr>
    <a:lvl3pPr marL="351130" algn="l" defTabSz="351130" rtl="0" eaLnBrk="1" latinLnBrk="0" hangingPunct="1">
      <a:defRPr sz="461" kern="1200">
        <a:solidFill>
          <a:schemeClr val="tx1"/>
        </a:solidFill>
        <a:latin typeface="+mn-lt"/>
        <a:ea typeface="+mn-ea"/>
        <a:cs typeface="+mn-cs"/>
      </a:defRPr>
    </a:lvl3pPr>
    <a:lvl4pPr marL="526694" algn="l" defTabSz="351130" rtl="0" eaLnBrk="1" latinLnBrk="0" hangingPunct="1">
      <a:defRPr sz="461" kern="1200">
        <a:solidFill>
          <a:schemeClr val="tx1"/>
        </a:solidFill>
        <a:latin typeface="+mn-lt"/>
        <a:ea typeface="+mn-ea"/>
        <a:cs typeface="+mn-cs"/>
      </a:defRPr>
    </a:lvl4pPr>
    <a:lvl5pPr marL="702259" algn="l" defTabSz="351130" rtl="0" eaLnBrk="1" latinLnBrk="0" hangingPunct="1">
      <a:defRPr sz="461" kern="1200">
        <a:solidFill>
          <a:schemeClr val="tx1"/>
        </a:solidFill>
        <a:latin typeface="+mn-lt"/>
        <a:ea typeface="+mn-ea"/>
        <a:cs typeface="+mn-cs"/>
      </a:defRPr>
    </a:lvl5pPr>
    <a:lvl6pPr marL="877824" algn="l" defTabSz="351130" rtl="0" eaLnBrk="1" latinLnBrk="0" hangingPunct="1">
      <a:defRPr sz="461" kern="1200">
        <a:solidFill>
          <a:schemeClr val="tx1"/>
        </a:solidFill>
        <a:latin typeface="+mn-lt"/>
        <a:ea typeface="+mn-ea"/>
        <a:cs typeface="+mn-cs"/>
      </a:defRPr>
    </a:lvl6pPr>
    <a:lvl7pPr marL="1053389" algn="l" defTabSz="351130" rtl="0" eaLnBrk="1" latinLnBrk="0" hangingPunct="1">
      <a:defRPr sz="461" kern="1200">
        <a:solidFill>
          <a:schemeClr val="tx1"/>
        </a:solidFill>
        <a:latin typeface="+mn-lt"/>
        <a:ea typeface="+mn-ea"/>
        <a:cs typeface="+mn-cs"/>
      </a:defRPr>
    </a:lvl7pPr>
    <a:lvl8pPr marL="1228954" algn="l" defTabSz="351130" rtl="0" eaLnBrk="1" latinLnBrk="0" hangingPunct="1">
      <a:defRPr sz="461" kern="1200">
        <a:solidFill>
          <a:schemeClr val="tx1"/>
        </a:solidFill>
        <a:latin typeface="+mn-lt"/>
        <a:ea typeface="+mn-ea"/>
        <a:cs typeface="+mn-cs"/>
      </a:defRPr>
    </a:lvl8pPr>
    <a:lvl9pPr marL="1404518" algn="l" defTabSz="351130" rtl="0" eaLnBrk="1" latinLnBrk="0" hangingPunct="1">
      <a:defRPr sz="4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i="1" dirty="0">
                <a:solidFill>
                  <a:schemeClr val="bg1"/>
                </a:solidFill>
                <a:latin typeface="Calibri body"/>
              </a:rPr>
              <a:t>NASA's Galileo spacecraft (from 1995 to 2003) made numerous flybys of Europa. This mission suggested Europa’s ice layer could be slowly churning due to heat from below. </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2</a:t>
            </a:fld>
            <a:endParaRPr lang="en-US"/>
          </a:p>
        </p:txBody>
      </p:sp>
    </p:spTree>
    <p:extLst>
      <p:ext uri="{BB962C8B-B14F-4D97-AF65-F5344CB8AC3E}">
        <p14:creationId xmlns:p14="http://schemas.microsoft.com/office/powerpoint/2010/main" val="52786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3</a:t>
            </a:fld>
            <a:endParaRPr lang="en-US"/>
          </a:p>
        </p:txBody>
      </p:sp>
    </p:spTree>
    <p:extLst>
      <p:ext uri="{BB962C8B-B14F-4D97-AF65-F5344CB8AC3E}">
        <p14:creationId xmlns:p14="http://schemas.microsoft.com/office/powerpoint/2010/main" val="2337731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4</a:t>
            </a:fld>
            <a:endParaRPr lang="en-US"/>
          </a:p>
        </p:txBody>
      </p:sp>
    </p:spTree>
    <p:extLst>
      <p:ext uri="{BB962C8B-B14F-4D97-AF65-F5344CB8AC3E}">
        <p14:creationId xmlns:p14="http://schemas.microsoft.com/office/powerpoint/2010/main" val="385748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2D5F-6B48-444F-B8D8-88E606BBD91E}"/>
              </a:ext>
            </a:extLst>
          </p:cNvPr>
          <p:cNvSpPr>
            <a:spLocks noGrp="1"/>
          </p:cNvSpPr>
          <p:nvPr>
            <p:ph type="ctrTitle"/>
          </p:nvPr>
        </p:nvSpPr>
        <p:spPr>
          <a:xfrm>
            <a:off x="342900" y="748242"/>
            <a:ext cx="2057400" cy="1591733"/>
          </a:xfrm>
        </p:spPr>
        <p:txBody>
          <a:bodyPr anchor="b"/>
          <a:lstStyle>
            <a:lvl1pPr algn="ctr">
              <a:defRPr sz="1350"/>
            </a:lvl1pPr>
          </a:lstStyle>
          <a:p>
            <a:r>
              <a:rPr lang="en-US"/>
              <a:t>Click to edit Master title style</a:t>
            </a:r>
          </a:p>
        </p:txBody>
      </p:sp>
      <p:sp>
        <p:nvSpPr>
          <p:cNvPr id="3" name="Subtitle 2">
            <a:extLst>
              <a:ext uri="{FF2B5EF4-FFF2-40B4-BE49-F238E27FC236}">
                <a16:creationId xmlns:a16="http://schemas.microsoft.com/office/drawing/2014/main" id="{A1CFC431-A5C8-4F0B-B9D3-9657E91C436A}"/>
              </a:ext>
            </a:extLst>
          </p:cNvPr>
          <p:cNvSpPr>
            <a:spLocks noGrp="1"/>
          </p:cNvSpPr>
          <p:nvPr>
            <p:ph type="subTitle" idx="1"/>
          </p:nvPr>
        </p:nvSpPr>
        <p:spPr>
          <a:xfrm>
            <a:off x="342900" y="2401359"/>
            <a:ext cx="2057400" cy="1103841"/>
          </a:xfrm>
        </p:spPr>
        <p:txBody>
          <a:bodyPr/>
          <a:lstStyle>
            <a:lvl1pPr marL="0" indent="0" algn="ctr">
              <a:buNone/>
              <a:defRPr sz="540"/>
            </a:lvl1pPr>
            <a:lvl2pPr marL="102870" indent="0" algn="ctr">
              <a:buNone/>
              <a:defRPr sz="450"/>
            </a:lvl2pPr>
            <a:lvl3pPr marL="205740" indent="0" algn="ctr">
              <a:buNone/>
              <a:defRPr sz="405"/>
            </a:lvl3pPr>
            <a:lvl4pPr marL="308610" indent="0" algn="ctr">
              <a:buNone/>
              <a:defRPr sz="360"/>
            </a:lvl4pPr>
            <a:lvl5pPr marL="411480" indent="0" algn="ctr">
              <a:buNone/>
              <a:defRPr sz="360"/>
            </a:lvl5pPr>
            <a:lvl6pPr marL="514350" indent="0" algn="ctr">
              <a:buNone/>
              <a:defRPr sz="360"/>
            </a:lvl6pPr>
            <a:lvl7pPr marL="617220" indent="0" algn="ctr">
              <a:buNone/>
              <a:defRPr sz="360"/>
            </a:lvl7pPr>
            <a:lvl8pPr marL="720090" indent="0" algn="ctr">
              <a:buNone/>
              <a:defRPr sz="360"/>
            </a:lvl8pPr>
            <a:lvl9pPr marL="822960" indent="0" algn="ctr">
              <a:buNone/>
              <a:defRPr sz="360"/>
            </a:lvl9pPr>
          </a:lstStyle>
          <a:p>
            <a:r>
              <a:rPr lang="en-US"/>
              <a:t>Click to edit Master subtitle style</a:t>
            </a:r>
          </a:p>
        </p:txBody>
      </p:sp>
      <p:sp>
        <p:nvSpPr>
          <p:cNvPr id="4" name="Date Placeholder 3">
            <a:extLst>
              <a:ext uri="{FF2B5EF4-FFF2-40B4-BE49-F238E27FC236}">
                <a16:creationId xmlns:a16="http://schemas.microsoft.com/office/drawing/2014/main" id="{DE3A06A0-0F5B-4031-A5F4-061D3383575F}"/>
              </a:ext>
            </a:extLst>
          </p:cNvPr>
          <p:cNvSpPr>
            <a:spLocks noGrp="1"/>
          </p:cNvSpPr>
          <p:nvPr>
            <p:ph type="dt" sz="half" idx="10"/>
          </p:nvPr>
        </p:nvSpPr>
        <p:spPr/>
        <p:txBody>
          <a:bodyPr/>
          <a:lstStyle/>
          <a:p>
            <a:fld id="{2D2E9655-7644-43F3-92A4-01A13848D89F}" type="datetimeFigureOut">
              <a:rPr lang="en-US" smtClean="0"/>
              <a:t>10/3/2021</a:t>
            </a:fld>
            <a:endParaRPr lang="en-US"/>
          </a:p>
        </p:txBody>
      </p:sp>
      <p:sp>
        <p:nvSpPr>
          <p:cNvPr id="5" name="Footer Placeholder 4">
            <a:extLst>
              <a:ext uri="{FF2B5EF4-FFF2-40B4-BE49-F238E27FC236}">
                <a16:creationId xmlns:a16="http://schemas.microsoft.com/office/drawing/2014/main" id="{FD9E0219-3FFD-4F3D-A251-C513E5CC1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CC12E-862A-413F-BAAA-2EB82F8D42E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93052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0643-0629-45F1-8A36-5452143D5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0031-8C83-4673-AC86-77BFA927F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F0710-A9D6-4363-BDBF-540646E3CEDD}"/>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62F3B9D8-0392-48AF-A0EF-C88D70F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4BB53-525B-4BE2-BD06-106682E48E36}"/>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328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D361E-BAA4-42E5-A5C0-2EE74BA2AD63}"/>
              </a:ext>
            </a:extLst>
          </p:cNvPr>
          <p:cNvSpPr>
            <a:spLocks noGrp="1"/>
          </p:cNvSpPr>
          <p:nvPr>
            <p:ph type="title" orient="vert"/>
          </p:nvPr>
        </p:nvSpPr>
        <p:spPr>
          <a:xfrm>
            <a:off x="1963102" y="243417"/>
            <a:ext cx="591503" cy="387455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B4560-827B-413C-94C7-B20B146A917D}"/>
              </a:ext>
            </a:extLst>
          </p:cNvPr>
          <p:cNvSpPr>
            <a:spLocks noGrp="1"/>
          </p:cNvSpPr>
          <p:nvPr>
            <p:ph type="body" orient="vert" idx="1"/>
          </p:nvPr>
        </p:nvSpPr>
        <p:spPr>
          <a:xfrm>
            <a:off x="188595" y="243417"/>
            <a:ext cx="1740218"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7EB-8774-4837-AC80-F495411D9C61}"/>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9B2D287A-CF50-479F-A707-79C9E9F21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E3D9-47D0-4BE6-85A3-EDE4C8E6FCF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380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9"/>
        <p:cNvGrpSpPr/>
        <p:nvPr/>
      </p:nvGrpSpPr>
      <p:grpSpPr>
        <a:xfrm>
          <a:off x="0" y="0"/>
          <a:ext cx="0" cy="0"/>
          <a:chOff x="0" y="0"/>
          <a:chExt cx="0" cy="0"/>
        </a:xfrm>
      </p:grpSpPr>
      <p:sp>
        <p:nvSpPr>
          <p:cNvPr id="680" name="Google Shape;680;p9"/>
          <p:cNvSpPr txBox="1">
            <a:spLocks noGrp="1"/>
          </p:cNvSpPr>
          <p:nvPr>
            <p:ph type="body" idx="1"/>
          </p:nvPr>
        </p:nvSpPr>
        <p:spPr>
          <a:xfrm>
            <a:off x="446243" y="3510311"/>
            <a:ext cx="1850670" cy="461867"/>
          </a:xfrm>
          <a:prstGeom prst="rect">
            <a:avLst/>
          </a:prstGeom>
        </p:spPr>
        <p:txBody>
          <a:bodyPr spcFirstLastPara="1" wrap="square" lIns="0" tIns="0" rIns="0" bIns="0" anchor="t" anchorCtr="0">
            <a:noAutofit/>
          </a:bodyPr>
          <a:lstStyle>
            <a:lvl1pPr marL="137160" lvl="0" indent="-68580" algn="ctr">
              <a:spcBef>
                <a:spcPts val="108"/>
              </a:spcBef>
              <a:spcAft>
                <a:spcPts val="0"/>
              </a:spcAft>
              <a:buSzPts val="1800"/>
              <a:buNone/>
              <a:defRPr sz="540"/>
            </a:lvl1pPr>
          </a:lstStyle>
          <a:p>
            <a:pPr lvl="0"/>
            <a:r>
              <a:rPr lang="en-US"/>
              <a:t>Click to edit Master text styles</a:t>
            </a:r>
          </a:p>
        </p:txBody>
      </p:sp>
      <p:sp>
        <p:nvSpPr>
          <p:cNvPr id="681" name="Google Shape;681;p9"/>
          <p:cNvSpPr txBox="1">
            <a:spLocks noGrp="1"/>
          </p:cNvSpPr>
          <p:nvPr>
            <p:ph type="sldNum" idx="12"/>
          </p:nvPr>
        </p:nvSpPr>
        <p:spPr>
          <a:xfrm>
            <a:off x="1289295" y="4222090"/>
            <a:ext cx="164610" cy="349867"/>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CCD5FD6-416D-4F79-BF72-B974A9879593}" type="slidenum">
              <a:rPr lang="en-US" smtClean="0"/>
              <a:t>‹#›</a:t>
            </a:fld>
            <a:endParaRPr lang="en-US"/>
          </a:p>
        </p:txBody>
      </p:sp>
    </p:spTree>
    <p:extLst>
      <p:ext uri="{BB962C8B-B14F-4D97-AF65-F5344CB8AC3E}">
        <p14:creationId xmlns:p14="http://schemas.microsoft.com/office/powerpoint/2010/main" val="83411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87DC-B93B-4335-8211-2C03DE36A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378AB-6C17-4B6A-A696-438066EAA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B8CE9-AB8E-47E7-B8A7-AEF510CA25BA}"/>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0E6D407E-8BE7-4BF5-98CB-4794696C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E15E-A56D-4C0C-897A-42C7F6802F57}"/>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7440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903-EC8B-464F-B4E3-194D0052DB66}"/>
              </a:ext>
            </a:extLst>
          </p:cNvPr>
          <p:cNvSpPr>
            <a:spLocks noGrp="1"/>
          </p:cNvSpPr>
          <p:nvPr>
            <p:ph type="title"/>
          </p:nvPr>
        </p:nvSpPr>
        <p:spPr>
          <a:xfrm>
            <a:off x="187166" y="1139826"/>
            <a:ext cx="2366010" cy="1901825"/>
          </a:xfrm>
        </p:spPr>
        <p:txBody>
          <a:bodyPr anchor="b"/>
          <a:lstStyle>
            <a:lvl1pPr>
              <a:defRPr sz="1350"/>
            </a:lvl1pPr>
          </a:lstStyle>
          <a:p>
            <a:r>
              <a:rPr lang="en-US"/>
              <a:t>Click to edit Master title style</a:t>
            </a:r>
          </a:p>
        </p:txBody>
      </p:sp>
      <p:sp>
        <p:nvSpPr>
          <p:cNvPr id="3" name="Text Placeholder 2">
            <a:extLst>
              <a:ext uri="{FF2B5EF4-FFF2-40B4-BE49-F238E27FC236}">
                <a16:creationId xmlns:a16="http://schemas.microsoft.com/office/drawing/2014/main" id="{A896439E-A05A-4C9B-8D6D-5DC5D70886F0}"/>
              </a:ext>
            </a:extLst>
          </p:cNvPr>
          <p:cNvSpPr>
            <a:spLocks noGrp="1"/>
          </p:cNvSpPr>
          <p:nvPr>
            <p:ph type="body" idx="1"/>
          </p:nvPr>
        </p:nvSpPr>
        <p:spPr>
          <a:xfrm>
            <a:off x="187166" y="3059642"/>
            <a:ext cx="2366010" cy="1000125"/>
          </a:xfrm>
        </p:spPr>
        <p:txBody>
          <a:bodyPr/>
          <a:lstStyle>
            <a:lvl1pPr marL="0" indent="0">
              <a:buNone/>
              <a:defRPr sz="540">
                <a:solidFill>
                  <a:schemeClr val="tx1">
                    <a:tint val="75000"/>
                  </a:schemeClr>
                </a:solidFill>
              </a:defRPr>
            </a:lvl1pPr>
            <a:lvl2pPr marL="102870" indent="0">
              <a:buNone/>
              <a:defRPr sz="450">
                <a:solidFill>
                  <a:schemeClr val="tx1">
                    <a:tint val="75000"/>
                  </a:schemeClr>
                </a:solidFill>
              </a:defRPr>
            </a:lvl2pPr>
            <a:lvl3pPr marL="205740" indent="0">
              <a:buNone/>
              <a:defRPr sz="405">
                <a:solidFill>
                  <a:schemeClr val="tx1">
                    <a:tint val="75000"/>
                  </a:schemeClr>
                </a:solidFill>
              </a:defRPr>
            </a:lvl3pPr>
            <a:lvl4pPr marL="308610" indent="0">
              <a:buNone/>
              <a:defRPr sz="360">
                <a:solidFill>
                  <a:schemeClr val="tx1">
                    <a:tint val="75000"/>
                  </a:schemeClr>
                </a:solidFill>
              </a:defRPr>
            </a:lvl4pPr>
            <a:lvl5pPr marL="411480" indent="0">
              <a:buNone/>
              <a:defRPr sz="360">
                <a:solidFill>
                  <a:schemeClr val="tx1">
                    <a:tint val="75000"/>
                  </a:schemeClr>
                </a:solidFill>
              </a:defRPr>
            </a:lvl5pPr>
            <a:lvl6pPr marL="514350" indent="0">
              <a:buNone/>
              <a:defRPr sz="360">
                <a:solidFill>
                  <a:schemeClr val="tx1">
                    <a:tint val="75000"/>
                  </a:schemeClr>
                </a:solidFill>
              </a:defRPr>
            </a:lvl6pPr>
            <a:lvl7pPr marL="617220" indent="0">
              <a:buNone/>
              <a:defRPr sz="360">
                <a:solidFill>
                  <a:schemeClr val="tx1">
                    <a:tint val="75000"/>
                  </a:schemeClr>
                </a:solidFill>
              </a:defRPr>
            </a:lvl7pPr>
            <a:lvl8pPr marL="720090" indent="0">
              <a:buNone/>
              <a:defRPr sz="360">
                <a:solidFill>
                  <a:schemeClr val="tx1">
                    <a:tint val="75000"/>
                  </a:schemeClr>
                </a:solidFill>
              </a:defRPr>
            </a:lvl8pPr>
            <a:lvl9pPr marL="822960" indent="0">
              <a:buNone/>
              <a:defRPr sz="3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D8AC2-853E-4310-9899-3A7722F27C6A}"/>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F078599E-1DE7-4602-9E53-304827B0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5B5E-4C77-47DE-B1AC-22E6206D3DCE}"/>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20497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86DF-CD5C-409B-9B46-78822AC7B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B90F6-96FC-4255-8784-E2953A46E1FA}"/>
              </a:ext>
            </a:extLst>
          </p:cNvPr>
          <p:cNvSpPr>
            <a:spLocks noGrp="1"/>
          </p:cNvSpPr>
          <p:nvPr>
            <p:ph sz="half" idx="1"/>
          </p:nvPr>
        </p:nvSpPr>
        <p:spPr>
          <a:xfrm>
            <a:off x="18859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9213E-67D6-4746-BB49-664AC2010525}"/>
              </a:ext>
            </a:extLst>
          </p:cNvPr>
          <p:cNvSpPr>
            <a:spLocks noGrp="1"/>
          </p:cNvSpPr>
          <p:nvPr>
            <p:ph sz="half" idx="2"/>
          </p:nvPr>
        </p:nvSpPr>
        <p:spPr>
          <a:xfrm>
            <a:off x="138874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FFF58-E01B-4191-A639-684E8B230F72}"/>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F98E15D0-1D9E-4528-B8BD-EC2AA86AB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2A57-2055-4DCC-8D86-3860A8BF3B13}"/>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95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1E87-A4C7-434C-B048-F5EB4E36FD93}"/>
              </a:ext>
            </a:extLst>
          </p:cNvPr>
          <p:cNvSpPr>
            <a:spLocks noGrp="1"/>
          </p:cNvSpPr>
          <p:nvPr>
            <p:ph type="title"/>
          </p:nvPr>
        </p:nvSpPr>
        <p:spPr>
          <a:xfrm>
            <a:off x="188952" y="243417"/>
            <a:ext cx="2366010" cy="883709"/>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D2E7D-8E4D-4736-A248-54CC32CABA5B}"/>
              </a:ext>
            </a:extLst>
          </p:cNvPr>
          <p:cNvSpPr>
            <a:spLocks noGrp="1"/>
          </p:cNvSpPr>
          <p:nvPr>
            <p:ph type="body" idx="1"/>
          </p:nvPr>
        </p:nvSpPr>
        <p:spPr>
          <a:xfrm>
            <a:off x="188952" y="1120775"/>
            <a:ext cx="1160502"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4" name="Content Placeholder 3">
            <a:extLst>
              <a:ext uri="{FF2B5EF4-FFF2-40B4-BE49-F238E27FC236}">
                <a16:creationId xmlns:a16="http://schemas.microsoft.com/office/drawing/2014/main" id="{C5DA43BA-7F31-41DD-87AB-B6EC3DA163B6}"/>
              </a:ext>
            </a:extLst>
          </p:cNvPr>
          <p:cNvSpPr>
            <a:spLocks noGrp="1"/>
          </p:cNvSpPr>
          <p:nvPr>
            <p:ph sz="half" idx="2"/>
          </p:nvPr>
        </p:nvSpPr>
        <p:spPr>
          <a:xfrm>
            <a:off x="188952" y="1670050"/>
            <a:ext cx="116050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E204E-7E31-44EE-A4E7-2BF7008EA28A}"/>
              </a:ext>
            </a:extLst>
          </p:cNvPr>
          <p:cNvSpPr>
            <a:spLocks noGrp="1"/>
          </p:cNvSpPr>
          <p:nvPr>
            <p:ph type="body" sz="quarter" idx="3"/>
          </p:nvPr>
        </p:nvSpPr>
        <p:spPr>
          <a:xfrm>
            <a:off x="1388745" y="1120775"/>
            <a:ext cx="1166217"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6" name="Content Placeholder 5">
            <a:extLst>
              <a:ext uri="{FF2B5EF4-FFF2-40B4-BE49-F238E27FC236}">
                <a16:creationId xmlns:a16="http://schemas.microsoft.com/office/drawing/2014/main" id="{065E0BBC-B863-4B18-8348-63306502293C}"/>
              </a:ext>
            </a:extLst>
          </p:cNvPr>
          <p:cNvSpPr>
            <a:spLocks noGrp="1"/>
          </p:cNvSpPr>
          <p:nvPr>
            <p:ph sz="quarter" idx="4"/>
          </p:nvPr>
        </p:nvSpPr>
        <p:spPr>
          <a:xfrm>
            <a:off x="1388745" y="1670050"/>
            <a:ext cx="1166217"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638C0-8001-405C-B264-B661131DF696}"/>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8" name="Footer Placeholder 7">
            <a:extLst>
              <a:ext uri="{FF2B5EF4-FFF2-40B4-BE49-F238E27FC236}">
                <a16:creationId xmlns:a16="http://schemas.microsoft.com/office/drawing/2014/main" id="{7CFB9735-AAF8-4623-9CA4-EBBABC7FC2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4F697-B55F-4C2D-8324-1D18E41458A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5060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59A-E7C0-41D0-A9EA-41CAFFCF8C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26388-C81B-45AA-BCE4-2DBF0EEFA6A4}"/>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4" name="Footer Placeholder 3">
            <a:extLst>
              <a:ext uri="{FF2B5EF4-FFF2-40B4-BE49-F238E27FC236}">
                <a16:creationId xmlns:a16="http://schemas.microsoft.com/office/drawing/2014/main" id="{98135625-266A-4764-A6DA-0D5625114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B76E9-7923-485C-BB5A-1A405BF99C6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69631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7AC6C-F1B9-4CC0-829F-1E896F918BC1}"/>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3" name="Footer Placeholder 2">
            <a:extLst>
              <a:ext uri="{FF2B5EF4-FFF2-40B4-BE49-F238E27FC236}">
                <a16:creationId xmlns:a16="http://schemas.microsoft.com/office/drawing/2014/main" id="{6AA9E299-7EA7-485F-ABDC-EF19B10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F5A3F-94D7-4846-8D8F-395AF3FA10B8}"/>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6619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9BD0-E92C-4A62-9C66-A358ED0E9DE3}"/>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Content Placeholder 2">
            <a:extLst>
              <a:ext uri="{FF2B5EF4-FFF2-40B4-BE49-F238E27FC236}">
                <a16:creationId xmlns:a16="http://schemas.microsoft.com/office/drawing/2014/main" id="{EF448483-20DA-46DD-B8C9-1C38609B61B5}"/>
              </a:ext>
            </a:extLst>
          </p:cNvPr>
          <p:cNvSpPr>
            <a:spLocks noGrp="1"/>
          </p:cNvSpPr>
          <p:nvPr>
            <p:ph idx="1"/>
          </p:nvPr>
        </p:nvSpPr>
        <p:spPr>
          <a:xfrm>
            <a:off x="1166217" y="658284"/>
            <a:ext cx="1388745" cy="3249083"/>
          </a:xfrm>
        </p:spPr>
        <p:txBody>
          <a:bodyPr/>
          <a:lstStyle>
            <a:lvl1pPr>
              <a:defRPr sz="720"/>
            </a:lvl1pPr>
            <a:lvl2pPr>
              <a:defRPr sz="630"/>
            </a:lvl2pPr>
            <a:lvl3pPr>
              <a:defRPr sz="540"/>
            </a:lvl3pPr>
            <a:lvl4pPr>
              <a:defRPr sz="450"/>
            </a:lvl4pPr>
            <a:lvl5pPr>
              <a:defRPr sz="450"/>
            </a:lvl5pPr>
            <a:lvl6pPr>
              <a:defRPr sz="450"/>
            </a:lvl6pPr>
            <a:lvl7pPr>
              <a:defRPr sz="450"/>
            </a:lvl7pPr>
            <a:lvl8pPr>
              <a:defRPr sz="450"/>
            </a:lvl8pPr>
            <a:lvl9pPr>
              <a:defRPr sz="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C3478-0804-42BF-A037-12A63F581B69}"/>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0922EE37-004B-41DC-98F8-906E5173999C}"/>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3AE42402-823B-4BB2-A449-A7EE9247B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2C8A7-6306-4189-BDB4-F0745D10739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8677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4137-728B-4C21-B3EB-0877378665FA}"/>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Picture Placeholder 2">
            <a:extLst>
              <a:ext uri="{FF2B5EF4-FFF2-40B4-BE49-F238E27FC236}">
                <a16:creationId xmlns:a16="http://schemas.microsoft.com/office/drawing/2014/main" id="{A689583F-E51C-4C56-A0CE-4BDF20ED9233}"/>
              </a:ext>
            </a:extLst>
          </p:cNvPr>
          <p:cNvSpPr>
            <a:spLocks noGrp="1"/>
          </p:cNvSpPr>
          <p:nvPr>
            <p:ph type="pic" idx="1"/>
          </p:nvPr>
        </p:nvSpPr>
        <p:spPr>
          <a:xfrm>
            <a:off x="1166217" y="658284"/>
            <a:ext cx="1388745" cy="3249083"/>
          </a:xfrm>
        </p:spPr>
        <p:txBody>
          <a:bodyPr/>
          <a:lstStyle>
            <a:lvl1pPr marL="0" indent="0">
              <a:buNone/>
              <a:defRPr sz="720"/>
            </a:lvl1pPr>
            <a:lvl2pPr marL="102870" indent="0">
              <a:buNone/>
              <a:defRPr sz="630"/>
            </a:lvl2pPr>
            <a:lvl3pPr marL="205740" indent="0">
              <a:buNone/>
              <a:defRPr sz="540"/>
            </a:lvl3pPr>
            <a:lvl4pPr marL="308610" indent="0">
              <a:buNone/>
              <a:defRPr sz="450"/>
            </a:lvl4pPr>
            <a:lvl5pPr marL="411480" indent="0">
              <a:buNone/>
              <a:defRPr sz="450"/>
            </a:lvl5pPr>
            <a:lvl6pPr marL="514350" indent="0">
              <a:buNone/>
              <a:defRPr sz="450"/>
            </a:lvl6pPr>
            <a:lvl7pPr marL="617220" indent="0">
              <a:buNone/>
              <a:defRPr sz="450"/>
            </a:lvl7pPr>
            <a:lvl8pPr marL="720090" indent="0">
              <a:buNone/>
              <a:defRPr sz="450"/>
            </a:lvl8pPr>
            <a:lvl9pPr marL="822960" indent="0">
              <a:buNone/>
              <a:defRPr sz="450"/>
            </a:lvl9pPr>
          </a:lstStyle>
          <a:p>
            <a:endParaRPr lang="en-US"/>
          </a:p>
        </p:txBody>
      </p:sp>
      <p:sp>
        <p:nvSpPr>
          <p:cNvPr id="4" name="Text Placeholder 3">
            <a:extLst>
              <a:ext uri="{FF2B5EF4-FFF2-40B4-BE49-F238E27FC236}">
                <a16:creationId xmlns:a16="http://schemas.microsoft.com/office/drawing/2014/main" id="{B2E79910-7FE3-4298-A804-8C8566161A0E}"/>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F556AD9B-BFEA-42A7-B0C4-9018FC1354FE}"/>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BCD055EA-F158-4707-995E-D458E95E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5D18-255A-4D77-BDB2-A2558BBF552B}"/>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9386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8391"/>
            </a:gs>
            <a:gs pos="27000">
              <a:srgbClr val="0F264C"/>
            </a:gs>
            <a:gs pos="71000">
              <a:srgbClr val="251047"/>
            </a:gs>
            <a:gs pos="100000">
              <a:srgbClr val="7D2A99"/>
            </a:gs>
          </a:gsLst>
          <a:lin ang="8100019"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BB03A-EDE4-4F0D-905D-D3D96E1DE3CF}"/>
              </a:ext>
            </a:extLst>
          </p:cNvPr>
          <p:cNvSpPr>
            <a:spLocks noGrp="1"/>
          </p:cNvSpPr>
          <p:nvPr>
            <p:ph type="title"/>
          </p:nvPr>
        </p:nvSpPr>
        <p:spPr>
          <a:xfrm>
            <a:off x="188595" y="243417"/>
            <a:ext cx="2366010" cy="88370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154307-67DE-4F21-BCBA-C2FF744002FC}"/>
              </a:ext>
            </a:extLst>
          </p:cNvPr>
          <p:cNvSpPr>
            <a:spLocks noGrp="1"/>
          </p:cNvSpPr>
          <p:nvPr>
            <p:ph type="body" idx="1"/>
          </p:nvPr>
        </p:nvSpPr>
        <p:spPr>
          <a:xfrm>
            <a:off x="188595" y="1217083"/>
            <a:ext cx="236601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9E81-9F6C-4A41-BECB-D12A4EFD4AA6}"/>
              </a:ext>
            </a:extLst>
          </p:cNvPr>
          <p:cNvSpPr>
            <a:spLocks noGrp="1"/>
          </p:cNvSpPr>
          <p:nvPr>
            <p:ph type="dt" sz="half" idx="2"/>
          </p:nvPr>
        </p:nvSpPr>
        <p:spPr>
          <a:xfrm>
            <a:off x="188595" y="4237567"/>
            <a:ext cx="617220" cy="243417"/>
          </a:xfrm>
          <a:prstGeom prst="rect">
            <a:avLst/>
          </a:prstGeom>
        </p:spPr>
        <p:txBody>
          <a:bodyPr vert="horz" lIns="91440" tIns="45720" rIns="91440" bIns="45720" rtlCol="0" anchor="ctr"/>
          <a:lstStyle>
            <a:lvl1pPr algn="l">
              <a:defRPr sz="270">
                <a:solidFill>
                  <a:schemeClr val="tx1">
                    <a:tint val="75000"/>
                  </a:schemeClr>
                </a:solidFill>
              </a:defRPr>
            </a:lvl1p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3F68C3E8-6327-4232-9E84-8E312825FDED}"/>
              </a:ext>
            </a:extLst>
          </p:cNvPr>
          <p:cNvSpPr>
            <a:spLocks noGrp="1"/>
          </p:cNvSpPr>
          <p:nvPr>
            <p:ph type="ftr" sz="quarter" idx="3"/>
          </p:nvPr>
        </p:nvSpPr>
        <p:spPr>
          <a:xfrm>
            <a:off x="908685" y="4237567"/>
            <a:ext cx="925830" cy="243417"/>
          </a:xfrm>
          <a:prstGeom prst="rect">
            <a:avLst/>
          </a:prstGeom>
        </p:spPr>
        <p:txBody>
          <a:bodyPr vert="horz" lIns="91440" tIns="45720" rIns="91440" bIns="45720" rtlCol="0" anchor="ctr"/>
          <a:lstStyle>
            <a:lvl1pPr algn="ctr">
              <a:defRPr sz="2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F4288-170F-49D0-B713-2E5CFAFC1F55}"/>
              </a:ext>
            </a:extLst>
          </p:cNvPr>
          <p:cNvSpPr>
            <a:spLocks noGrp="1"/>
          </p:cNvSpPr>
          <p:nvPr>
            <p:ph type="sldNum" sz="quarter" idx="4"/>
          </p:nvPr>
        </p:nvSpPr>
        <p:spPr>
          <a:xfrm>
            <a:off x="1937385" y="4237567"/>
            <a:ext cx="617220" cy="243417"/>
          </a:xfrm>
          <a:prstGeom prst="rect">
            <a:avLst/>
          </a:prstGeom>
        </p:spPr>
        <p:txBody>
          <a:bodyPr vert="horz" lIns="91440" tIns="45720" rIns="91440" bIns="45720" rtlCol="0" anchor="ctr"/>
          <a:lstStyle>
            <a:lvl1pPr algn="r">
              <a:defRPr sz="270">
                <a:solidFill>
                  <a:schemeClr val="tx1">
                    <a:tint val="75000"/>
                  </a:schemeClr>
                </a:solidFill>
              </a:defRPr>
            </a:lvl1pPr>
          </a:lstStyle>
          <a:p>
            <a:fld id="{DCCD5FD6-416D-4F79-BF72-B974A9879593}" type="slidenum">
              <a:rPr lang="en-US" smtClean="0"/>
              <a:t>‹#›</a:t>
            </a:fld>
            <a:endParaRPr lang="en-US"/>
          </a:p>
        </p:txBody>
      </p:sp>
    </p:spTree>
    <p:extLst>
      <p:ext uri="{BB962C8B-B14F-4D97-AF65-F5344CB8AC3E}">
        <p14:creationId xmlns:p14="http://schemas.microsoft.com/office/powerpoint/2010/main" val="39605910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fade thruBlk="1"/>
  </p:transition>
  <p:txStyles>
    <p:titleStyle>
      <a:lvl1pPr algn="l" defTabSz="205740" rtl="0" eaLnBrk="1" latinLnBrk="0" hangingPunct="1">
        <a:lnSpc>
          <a:spcPct val="90000"/>
        </a:lnSpc>
        <a:spcBef>
          <a:spcPct val="0"/>
        </a:spcBef>
        <a:buNone/>
        <a:defRPr sz="990" kern="1200">
          <a:solidFill>
            <a:schemeClr val="tx1"/>
          </a:solidFill>
          <a:latin typeface="+mj-lt"/>
          <a:ea typeface="+mj-ea"/>
          <a:cs typeface="+mj-cs"/>
        </a:defRPr>
      </a:lvl1pPr>
    </p:titleStyle>
    <p:bodyStyle>
      <a:lvl1pPr marL="51435" indent="-51435" algn="l" defTabSz="205740" rtl="0" eaLnBrk="1" latinLnBrk="0" hangingPunct="1">
        <a:lnSpc>
          <a:spcPct val="90000"/>
        </a:lnSpc>
        <a:spcBef>
          <a:spcPts val="225"/>
        </a:spcBef>
        <a:buFont typeface="Arial" panose="020B0604020202020204" pitchFamily="34" charset="0"/>
        <a:buChar char="•"/>
        <a:defRPr sz="630" kern="1200">
          <a:solidFill>
            <a:schemeClr val="tx1"/>
          </a:solidFill>
          <a:latin typeface="+mn-lt"/>
          <a:ea typeface="+mn-ea"/>
          <a:cs typeface="+mn-cs"/>
        </a:defRPr>
      </a:lvl1pPr>
      <a:lvl2pPr marL="154305" indent="-51435" algn="l" defTabSz="205740" rtl="0" eaLnBrk="1" latinLnBrk="0" hangingPunct="1">
        <a:lnSpc>
          <a:spcPct val="90000"/>
        </a:lnSpc>
        <a:spcBef>
          <a:spcPts val="113"/>
        </a:spcBef>
        <a:buFont typeface="Arial" panose="020B0604020202020204" pitchFamily="34" charset="0"/>
        <a:buChar char="•"/>
        <a:defRPr sz="540" kern="1200">
          <a:solidFill>
            <a:schemeClr val="tx1"/>
          </a:solidFill>
          <a:latin typeface="+mn-lt"/>
          <a:ea typeface="+mn-ea"/>
          <a:cs typeface="+mn-cs"/>
        </a:defRPr>
      </a:lvl2pPr>
      <a:lvl3pPr marL="257175" indent="-51435" algn="l" defTabSz="205740" rtl="0" eaLnBrk="1" latinLnBrk="0" hangingPunct="1">
        <a:lnSpc>
          <a:spcPct val="90000"/>
        </a:lnSpc>
        <a:spcBef>
          <a:spcPts val="113"/>
        </a:spcBef>
        <a:buFont typeface="Arial" panose="020B0604020202020204" pitchFamily="34" charset="0"/>
        <a:buChar char="•"/>
        <a:defRPr sz="450" kern="1200">
          <a:solidFill>
            <a:schemeClr val="tx1"/>
          </a:solidFill>
          <a:latin typeface="+mn-lt"/>
          <a:ea typeface="+mn-ea"/>
          <a:cs typeface="+mn-cs"/>
        </a:defRPr>
      </a:lvl3pPr>
      <a:lvl4pPr marL="36004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4pPr>
      <a:lvl5pPr marL="46291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5pPr>
      <a:lvl6pPr marL="56578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6pPr>
      <a:lvl7pPr marL="66865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7pPr>
      <a:lvl8pPr marL="77152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8pPr>
      <a:lvl9pPr marL="87439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9pPr>
    </p:bodyStyle>
    <p:otherStyle>
      <a:defPPr>
        <a:defRPr lang="en-US"/>
      </a:defPPr>
      <a:lvl1pPr marL="0" algn="l" defTabSz="205740" rtl="0" eaLnBrk="1" latinLnBrk="0" hangingPunct="1">
        <a:defRPr sz="405" kern="1200">
          <a:solidFill>
            <a:schemeClr val="tx1"/>
          </a:solidFill>
          <a:latin typeface="+mn-lt"/>
          <a:ea typeface="+mn-ea"/>
          <a:cs typeface="+mn-cs"/>
        </a:defRPr>
      </a:lvl1pPr>
      <a:lvl2pPr marL="102870" algn="l" defTabSz="205740" rtl="0" eaLnBrk="1" latinLnBrk="0" hangingPunct="1">
        <a:defRPr sz="405" kern="1200">
          <a:solidFill>
            <a:schemeClr val="tx1"/>
          </a:solidFill>
          <a:latin typeface="+mn-lt"/>
          <a:ea typeface="+mn-ea"/>
          <a:cs typeface="+mn-cs"/>
        </a:defRPr>
      </a:lvl2pPr>
      <a:lvl3pPr marL="205740" algn="l" defTabSz="205740" rtl="0" eaLnBrk="1" latinLnBrk="0" hangingPunct="1">
        <a:defRPr sz="405" kern="1200">
          <a:solidFill>
            <a:schemeClr val="tx1"/>
          </a:solidFill>
          <a:latin typeface="+mn-lt"/>
          <a:ea typeface="+mn-ea"/>
          <a:cs typeface="+mn-cs"/>
        </a:defRPr>
      </a:lvl3pPr>
      <a:lvl4pPr marL="308610" algn="l" defTabSz="205740" rtl="0" eaLnBrk="1" latinLnBrk="0" hangingPunct="1">
        <a:defRPr sz="405" kern="1200">
          <a:solidFill>
            <a:schemeClr val="tx1"/>
          </a:solidFill>
          <a:latin typeface="+mn-lt"/>
          <a:ea typeface="+mn-ea"/>
          <a:cs typeface="+mn-cs"/>
        </a:defRPr>
      </a:lvl4pPr>
      <a:lvl5pPr marL="411480" algn="l" defTabSz="205740" rtl="0" eaLnBrk="1" latinLnBrk="0" hangingPunct="1">
        <a:defRPr sz="405" kern="1200">
          <a:solidFill>
            <a:schemeClr val="tx1"/>
          </a:solidFill>
          <a:latin typeface="+mn-lt"/>
          <a:ea typeface="+mn-ea"/>
          <a:cs typeface="+mn-cs"/>
        </a:defRPr>
      </a:lvl5pPr>
      <a:lvl6pPr marL="514350" algn="l" defTabSz="205740" rtl="0" eaLnBrk="1" latinLnBrk="0" hangingPunct="1">
        <a:defRPr sz="405" kern="1200">
          <a:solidFill>
            <a:schemeClr val="tx1"/>
          </a:solidFill>
          <a:latin typeface="+mn-lt"/>
          <a:ea typeface="+mn-ea"/>
          <a:cs typeface="+mn-cs"/>
        </a:defRPr>
      </a:lvl6pPr>
      <a:lvl7pPr marL="617220" algn="l" defTabSz="205740" rtl="0" eaLnBrk="1" latinLnBrk="0" hangingPunct="1">
        <a:defRPr sz="405" kern="1200">
          <a:solidFill>
            <a:schemeClr val="tx1"/>
          </a:solidFill>
          <a:latin typeface="+mn-lt"/>
          <a:ea typeface="+mn-ea"/>
          <a:cs typeface="+mn-cs"/>
        </a:defRPr>
      </a:lvl7pPr>
      <a:lvl8pPr marL="720090" algn="l" defTabSz="205740" rtl="0" eaLnBrk="1" latinLnBrk="0" hangingPunct="1">
        <a:defRPr sz="405" kern="1200">
          <a:solidFill>
            <a:schemeClr val="tx1"/>
          </a:solidFill>
          <a:latin typeface="+mn-lt"/>
          <a:ea typeface="+mn-ea"/>
          <a:cs typeface="+mn-cs"/>
        </a:defRPr>
      </a:lvl8pPr>
      <a:lvl9pPr marL="822960" algn="l" defTabSz="205740" rtl="0" eaLnBrk="1" latinLnBrk="0" hangingPunct="1">
        <a:defRPr sz="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rgbClr val="F8F8F8">
              <a:alpha val="14118"/>
            </a:srgbClr>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Impact with</a:t>
            </a:r>
            <a:endParaRPr lang="en-US" sz="2400" i="1" dirty="0">
              <a:latin typeface="Algerian" panose="04020705040A02060702" pitchFamily="82" charset="0"/>
            </a:endParaRPr>
          </a:p>
          <a:p>
            <a:r>
              <a:rPr lang="en-US" sz="2400" dirty="0">
                <a:latin typeface="Gill Sans Nova Ultra Bold" panose="020B0B02020104020203" pitchFamily="34" charset="0"/>
              </a:rPr>
              <a:t>Space Junk</a:t>
            </a:r>
            <a:endParaRPr lang="en-US" dirty="0">
              <a:latin typeface="Gill Sans Nova Ultra Bold" panose="020B0B02020104020203" pitchFamily="34" charset="0"/>
            </a:endParaRPr>
          </a:p>
        </p:txBody>
      </p:sp>
      <p:sp>
        <p:nvSpPr>
          <p:cNvPr id="2" name="TextBox 1">
            <a:extLst>
              <a:ext uri="{FF2B5EF4-FFF2-40B4-BE49-F238E27FC236}">
                <a16:creationId xmlns:a16="http://schemas.microsoft.com/office/drawing/2014/main" id="{FDF731EF-5D70-4D3B-8D87-E8B4A00DAD88}"/>
              </a:ext>
            </a:extLst>
          </p:cNvPr>
          <p:cNvSpPr txBox="1"/>
          <p:nvPr/>
        </p:nvSpPr>
        <p:spPr>
          <a:xfrm>
            <a:off x="109884" y="918324"/>
            <a:ext cx="2513619" cy="2308324"/>
          </a:xfrm>
          <a:prstGeom prst="rect">
            <a:avLst/>
          </a:prstGeom>
          <a:solidFill>
            <a:srgbClr val="F8F8F8">
              <a:alpha val="12157"/>
            </a:srgbClr>
          </a:solidFill>
        </p:spPr>
        <p:txBody>
          <a:bodyPr wrap="square" rtlCol="0">
            <a:spAutoFit/>
          </a:bodyPr>
          <a:lstStyle/>
          <a:p>
            <a:r>
              <a:rPr lang="en-US" sz="1200" i="1" dirty="0">
                <a:solidFill>
                  <a:schemeClr val="bg1"/>
                </a:solidFill>
              </a:rPr>
              <a:t>As of 2021, there over 23,000 pieces of debris or “space junk” larger than a softball orbiting the Earth! Orbital debris consist of both man-made “trash” as well as meteoroid debris and is tracked by the Department of Defense’s global Space Surveillance Network. This junk can travel at speeds up to 17,500 mph. As a result, impact of space junk with a spacecraft can cause damage and compromise mission.</a:t>
            </a:r>
          </a:p>
        </p:txBody>
      </p:sp>
      <p:sp>
        <p:nvSpPr>
          <p:cNvPr id="33" name="TextBox 32">
            <a:extLst>
              <a:ext uri="{FF2B5EF4-FFF2-40B4-BE49-F238E27FC236}">
                <a16:creationId xmlns:a16="http://schemas.microsoft.com/office/drawing/2014/main" id="{D3C74F8D-DC2B-4B17-9E43-63546BAE4A20}"/>
              </a:ext>
            </a:extLst>
          </p:cNvPr>
          <p:cNvSpPr txBox="1"/>
          <p:nvPr/>
        </p:nvSpPr>
        <p:spPr>
          <a:xfrm>
            <a:off x="109884" y="3344356"/>
            <a:ext cx="2503808" cy="1154162"/>
          </a:xfrm>
          <a:prstGeom prst="rect">
            <a:avLst/>
          </a:prstGeom>
          <a:solidFill>
            <a:srgbClr val="F8F8F8">
              <a:alpha val="12157"/>
            </a:srgbClr>
          </a:solidFill>
        </p:spPr>
        <p:txBody>
          <a:bodyPr wrap="square" rtlCol="0">
            <a:spAutoFit/>
          </a:bodyPr>
          <a:lstStyle/>
          <a:p>
            <a:pPr algn="ctr"/>
            <a:r>
              <a:rPr lang="en-US" sz="1200" dirty="0">
                <a:solidFill>
                  <a:srgbClr val="0070C0"/>
                </a:solidFill>
                <a:latin typeface="Bahnschrift" panose="020B0502040204020203" pitchFamily="34" charset="0"/>
              </a:rPr>
              <a:t>The space trash damages your fuel tank!</a:t>
            </a:r>
          </a:p>
          <a:p>
            <a:pPr algn="ctr"/>
            <a:endParaRPr lang="en-US" sz="1200" dirty="0">
              <a:solidFill>
                <a:srgbClr val="0070C0"/>
              </a:solidFill>
              <a:latin typeface="Bahnschrift" panose="020B0502040204020203" pitchFamily="34" charset="0"/>
            </a:endParaRPr>
          </a:p>
          <a:p>
            <a:endParaRPr lang="en-US" sz="1100" dirty="0">
              <a:solidFill>
                <a:srgbClr val="FF0000"/>
              </a:solidFill>
            </a:endParaRPr>
          </a:p>
          <a:p>
            <a:endParaRPr lang="en-US" sz="1100" dirty="0">
              <a:solidFill>
                <a:srgbClr val="FF0000"/>
              </a:solidFill>
            </a:endParaRPr>
          </a:p>
          <a:p>
            <a:endParaRPr lang="en-US" sz="1100" dirty="0">
              <a:solidFill>
                <a:srgbClr val="FF0000"/>
              </a:solidFill>
            </a:endParaRPr>
          </a:p>
        </p:txBody>
      </p:sp>
      <p:sp>
        <p:nvSpPr>
          <p:cNvPr id="43" name="Rectangle 42">
            <a:extLst>
              <a:ext uri="{FF2B5EF4-FFF2-40B4-BE49-F238E27FC236}">
                <a16:creationId xmlns:a16="http://schemas.microsoft.com/office/drawing/2014/main" id="{1F13F6C5-1DF7-4A2D-88EA-59AC4176E02F}"/>
              </a:ext>
            </a:extLst>
          </p:cNvPr>
          <p:cNvSpPr/>
          <p:nvPr/>
        </p:nvSpPr>
        <p:spPr>
          <a:xfrm>
            <a:off x="1143000" y="3888608"/>
            <a:ext cx="457200" cy="457200"/>
          </a:xfrm>
          <a:prstGeom prst="rect">
            <a:avLst/>
          </a:prstGeom>
          <a:noFill/>
          <a:ln w="28575">
            <a:solidFill>
              <a:srgbClr val="0070C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-1</a:t>
            </a:r>
          </a:p>
        </p:txBody>
      </p:sp>
    </p:spTree>
    <p:extLst>
      <p:ext uri="{BB962C8B-B14F-4D97-AF65-F5344CB8AC3E}">
        <p14:creationId xmlns:p14="http://schemas.microsoft.com/office/powerpoint/2010/main" val="91539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omet with solid fill">
            <a:extLst>
              <a:ext uri="{FF2B5EF4-FFF2-40B4-BE49-F238E27FC236}">
                <a16:creationId xmlns:a16="http://schemas.microsoft.com/office/drawing/2014/main" id="{0E9F841D-7D65-4BEE-98FC-5EC51A2DFA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536" y="1291936"/>
            <a:ext cx="1988127" cy="1988127"/>
          </a:xfrm>
          <a:prstGeom prst="rect">
            <a:avLst/>
          </a:prstGeom>
        </p:spPr>
      </p:pic>
    </p:spTree>
    <p:extLst>
      <p:ext uri="{BB962C8B-B14F-4D97-AF65-F5344CB8AC3E}">
        <p14:creationId xmlns:p14="http://schemas.microsoft.com/office/powerpoint/2010/main" val="158276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rgbClr val="F8F8F8">
              <a:alpha val="14118"/>
            </a:srgbClr>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Photographing a </a:t>
            </a:r>
            <a:endParaRPr lang="en-US" sz="2400" i="1" dirty="0">
              <a:latin typeface="Algerian" panose="04020705040A02060702" pitchFamily="82" charset="0"/>
            </a:endParaRPr>
          </a:p>
          <a:p>
            <a:r>
              <a:rPr lang="en-US" sz="2000" dirty="0">
                <a:latin typeface="Gill Sans Nova Ultra Bold" panose="020B0B02020104020203" pitchFamily="34" charset="0"/>
              </a:rPr>
              <a:t>Meteor Shower</a:t>
            </a:r>
            <a:endParaRPr lang="en-US" sz="1600" dirty="0">
              <a:latin typeface="Gill Sans Nova Ultra Bold" panose="020B0B02020104020203" pitchFamily="34" charset="0"/>
            </a:endParaRPr>
          </a:p>
        </p:txBody>
      </p:sp>
      <p:sp>
        <p:nvSpPr>
          <p:cNvPr id="2" name="TextBox 1">
            <a:extLst>
              <a:ext uri="{FF2B5EF4-FFF2-40B4-BE49-F238E27FC236}">
                <a16:creationId xmlns:a16="http://schemas.microsoft.com/office/drawing/2014/main" id="{FDF731EF-5D70-4D3B-8D87-E8B4A00DAD88}"/>
              </a:ext>
            </a:extLst>
          </p:cNvPr>
          <p:cNvSpPr txBox="1"/>
          <p:nvPr/>
        </p:nvSpPr>
        <p:spPr>
          <a:xfrm>
            <a:off x="63062" y="834975"/>
            <a:ext cx="2617076" cy="2292935"/>
          </a:xfrm>
          <a:prstGeom prst="rect">
            <a:avLst/>
          </a:prstGeom>
          <a:solidFill>
            <a:srgbClr val="F8F8F8">
              <a:alpha val="12157"/>
            </a:srgbClr>
          </a:solidFill>
        </p:spPr>
        <p:txBody>
          <a:bodyPr wrap="square" rtlCol="0">
            <a:spAutoFit/>
          </a:bodyPr>
          <a:lstStyle/>
          <a:p>
            <a:r>
              <a:rPr lang="en-US" sz="1100" i="1" dirty="0">
                <a:solidFill>
                  <a:schemeClr val="bg1"/>
                </a:solidFill>
              </a:rPr>
              <a:t>Did you know that you can see meteors from space? Meteors fly by the International Space Station all time. They usually go unnoticed because they are just little pieces and rock, and space is dark! However, as meteors pass through Earth’s atmosphere, they burn up and turn into steaks of light. This is what is happening when we see a meteor shower </a:t>
            </a:r>
            <a:r>
              <a:rPr lang="en-US" sz="1100" i="1">
                <a:solidFill>
                  <a:schemeClr val="bg1"/>
                </a:solidFill>
              </a:rPr>
              <a:t>on Earth </a:t>
            </a:r>
            <a:r>
              <a:rPr lang="en-US" sz="1100" i="1" dirty="0">
                <a:solidFill>
                  <a:schemeClr val="bg1"/>
                </a:solidFill>
              </a:rPr>
              <a:t>and astronauts can see it too! In 2020, astronaut Christina Koch capture a photo of a meteor shower along with Northern Lights! </a:t>
            </a:r>
          </a:p>
        </p:txBody>
      </p:sp>
      <p:sp>
        <p:nvSpPr>
          <p:cNvPr id="33" name="TextBox 32">
            <a:extLst>
              <a:ext uri="{FF2B5EF4-FFF2-40B4-BE49-F238E27FC236}">
                <a16:creationId xmlns:a16="http://schemas.microsoft.com/office/drawing/2014/main" id="{D3C74F8D-DC2B-4B17-9E43-63546BAE4A20}"/>
              </a:ext>
            </a:extLst>
          </p:cNvPr>
          <p:cNvSpPr txBox="1"/>
          <p:nvPr/>
        </p:nvSpPr>
        <p:spPr>
          <a:xfrm>
            <a:off x="63061" y="3207151"/>
            <a:ext cx="2617075" cy="1292662"/>
          </a:xfrm>
          <a:prstGeom prst="rect">
            <a:avLst/>
          </a:prstGeom>
          <a:solidFill>
            <a:srgbClr val="F8F8F8">
              <a:alpha val="12157"/>
            </a:srgbClr>
          </a:solidFill>
        </p:spPr>
        <p:txBody>
          <a:bodyPr wrap="square" rtlCol="0">
            <a:spAutoFit/>
          </a:bodyPr>
          <a:lstStyle/>
          <a:p>
            <a:pPr algn="ctr"/>
            <a:r>
              <a:rPr lang="en-US" sz="1050" dirty="0">
                <a:solidFill>
                  <a:schemeClr val="accent5"/>
                </a:solidFill>
                <a:latin typeface="Bahnschrift" panose="020B0502040204020203" pitchFamily="34" charset="0"/>
              </a:rPr>
              <a:t>You capture a photo of a meteor shower and transmit it back to Earth. The  public loves it! If you have at least one communication cube on your mission:</a:t>
            </a:r>
          </a:p>
          <a:p>
            <a:pPr algn="ctr"/>
            <a:endParaRPr lang="en-US" sz="400" dirty="0">
              <a:solidFill>
                <a:schemeClr val="accent5"/>
              </a:solidFill>
              <a:latin typeface="Bahnschrift" panose="020B0502040204020203" pitchFamily="34" charset="0"/>
            </a:endParaRPr>
          </a:p>
          <a:p>
            <a:endParaRPr lang="en-US" sz="300" dirty="0">
              <a:solidFill>
                <a:schemeClr val="accent5"/>
              </a:solidFill>
              <a:latin typeface="Bahnschrift" panose="020B0502040204020203" pitchFamily="34" charset="0"/>
            </a:endParaRPr>
          </a:p>
          <a:p>
            <a:endParaRPr lang="en-US" sz="300" dirty="0">
              <a:solidFill>
                <a:schemeClr val="accent5"/>
              </a:solidFill>
              <a:latin typeface="Bahnschrift" panose="020B0502040204020203" pitchFamily="34" charset="0"/>
            </a:endParaRPr>
          </a:p>
          <a:p>
            <a:endParaRPr lang="en-US" sz="300" dirty="0">
              <a:solidFill>
                <a:schemeClr val="accent5"/>
              </a:solidFill>
              <a:latin typeface="Bahnschrift" panose="020B0502040204020203" pitchFamily="34" charset="0"/>
            </a:endParaRPr>
          </a:p>
          <a:p>
            <a:pPr algn="ctr"/>
            <a:r>
              <a:rPr lang="en-US" sz="2000" dirty="0">
                <a:solidFill>
                  <a:schemeClr val="accent5"/>
                </a:solidFill>
                <a:latin typeface="Bahnschrift" panose="020B0502040204020203" pitchFamily="34" charset="0"/>
              </a:rPr>
              <a:t>+1</a:t>
            </a:r>
            <a:endParaRPr lang="en-US" sz="2400" dirty="0">
              <a:solidFill>
                <a:schemeClr val="accent5"/>
              </a:solidFill>
              <a:latin typeface="Bahnschrift" panose="020B0502040204020203" pitchFamily="34" charset="0"/>
            </a:endParaRPr>
          </a:p>
        </p:txBody>
      </p:sp>
    </p:spTree>
    <p:extLst>
      <p:ext uri="{BB962C8B-B14F-4D97-AF65-F5344CB8AC3E}">
        <p14:creationId xmlns:p14="http://schemas.microsoft.com/office/powerpoint/2010/main" val="175188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omet with solid fill">
            <a:extLst>
              <a:ext uri="{FF2B5EF4-FFF2-40B4-BE49-F238E27FC236}">
                <a16:creationId xmlns:a16="http://schemas.microsoft.com/office/drawing/2014/main" id="{0E9F841D-7D65-4BEE-98FC-5EC51A2DFA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536" y="1291936"/>
            <a:ext cx="1988127" cy="1988127"/>
          </a:xfrm>
          <a:prstGeom prst="rect">
            <a:avLst/>
          </a:prstGeom>
        </p:spPr>
      </p:pic>
    </p:spTree>
    <p:extLst>
      <p:ext uri="{BB962C8B-B14F-4D97-AF65-F5344CB8AC3E}">
        <p14:creationId xmlns:p14="http://schemas.microsoft.com/office/powerpoint/2010/main" val="34755349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1046</TotalTime>
  <Words>261</Words>
  <Application>Microsoft Office PowerPoint</Application>
  <PresentationFormat>Custom</PresentationFormat>
  <Paragraphs>20</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Bahnschrift</vt:lpstr>
      <vt:lpstr>Calibri</vt:lpstr>
      <vt:lpstr>Calibri body</vt:lpstr>
      <vt:lpstr>Calibri Light</vt:lpstr>
      <vt:lpstr>Gill Sans Nova Ultra Bold</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lkstanwyck@gmail.com</dc:creator>
  <cp:lastModifiedBy>lkstanwyck@gmail.com</cp:lastModifiedBy>
  <cp:revision>14</cp:revision>
  <dcterms:created xsi:type="dcterms:W3CDTF">2021-10-02T18:53:53Z</dcterms:created>
  <dcterms:modified xsi:type="dcterms:W3CDTF">2021-10-03T12:28:40Z</dcterms:modified>
</cp:coreProperties>
</file>