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Lst>
  <p:notesMasterIdLst>
    <p:notesMasterId r:id="rId8"/>
  </p:notesMasterIdLst>
  <p:sldIdLst>
    <p:sldId id="257" r:id="rId2"/>
    <p:sldId id="260" r:id="rId3"/>
    <p:sldId id="259" r:id="rId4"/>
    <p:sldId id="258" r:id="rId5"/>
    <p:sldId id="261" r:id="rId6"/>
    <p:sldId id="262" r:id="rId7"/>
  </p:sldIdLst>
  <p:sldSz cx="3200400" cy="457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5589" autoAdjust="0"/>
  </p:normalViewPr>
  <p:slideViewPr>
    <p:cSldViewPr snapToGrid="0">
      <p:cViewPr>
        <p:scale>
          <a:sx n="94" d="100"/>
          <a:sy n="94" d="100"/>
        </p:scale>
        <p:origin x="2264" y="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C1FFC4-6361-450C-A7A0-C1F3547D9A3F}" type="datetimeFigureOut">
              <a:rPr lang="en-US" smtClean="0"/>
              <a:t>10/3/2021</a:t>
            </a:fld>
            <a:endParaRPr lang="en-US"/>
          </a:p>
        </p:txBody>
      </p:sp>
      <p:sp>
        <p:nvSpPr>
          <p:cNvPr id="4" name="Slide Image Placeholder 3"/>
          <p:cNvSpPr>
            <a:spLocks noGrp="1" noRot="1" noChangeAspect="1"/>
          </p:cNvSpPr>
          <p:nvPr>
            <p:ph type="sldImg" idx="2"/>
          </p:nvPr>
        </p:nvSpPr>
        <p:spPr>
          <a:xfrm>
            <a:off x="2349500" y="1143000"/>
            <a:ext cx="21590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4C99F3-B030-41B0-94F5-3A046559C2CA}" type="slidenum">
              <a:rPr lang="en-US" smtClean="0"/>
              <a:t>‹#›</a:t>
            </a:fld>
            <a:endParaRPr lang="en-US"/>
          </a:p>
        </p:txBody>
      </p:sp>
    </p:spTree>
    <p:extLst>
      <p:ext uri="{BB962C8B-B14F-4D97-AF65-F5344CB8AC3E}">
        <p14:creationId xmlns:p14="http://schemas.microsoft.com/office/powerpoint/2010/main" val="622431740"/>
      </p:ext>
    </p:extLst>
  </p:cSld>
  <p:clrMap bg1="lt1" tx1="dk1" bg2="lt2" tx2="dk2" accent1="accent1" accent2="accent2" accent3="accent3" accent4="accent4" accent5="accent5" accent6="accent6" hlink="hlink" folHlink="folHlink"/>
  <p:notesStyle>
    <a:lvl1pPr marL="0" algn="l" defTabSz="351130" rtl="0" eaLnBrk="1" latinLnBrk="0" hangingPunct="1">
      <a:defRPr sz="461" kern="1200">
        <a:solidFill>
          <a:schemeClr val="tx1"/>
        </a:solidFill>
        <a:latin typeface="+mn-lt"/>
        <a:ea typeface="+mn-ea"/>
        <a:cs typeface="+mn-cs"/>
      </a:defRPr>
    </a:lvl1pPr>
    <a:lvl2pPr marL="175565" algn="l" defTabSz="351130" rtl="0" eaLnBrk="1" latinLnBrk="0" hangingPunct="1">
      <a:defRPr sz="461" kern="1200">
        <a:solidFill>
          <a:schemeClr val="tx1"/>
        </a:solidFill>
        <a:latin typeface="+mn-lt"/>
        <a:ea typeface="+mn-ea"/>
        <a:cs typeface="+mn-cs"/>
      </a:defRPr>
    </a:lvl2pPr>
    <a:lvl3pPr marL="351130" algn="l" defTabSz="351130" rtl="0" eaLnBrk="1" latinLnBrk="0" hangingPunct="1">
      <a:defRPr sz="461" kern="1200">
        <a:solidFill>
          <a:schemeClr val="tx1"/>
        </a:solidFill>
        <a:latin typeface="+mn-lt"/>
        <a:ea typeface="+mn-ea"/>
        <a:cs typeface="+mn-cs"/>
      </a:defRPr>
    </a:lvl3pPr>
    <a:lvl4pPr marL="526694" algn="l" defTabSz="351130" rtl="0" eaLnBrk="1" latinLnBrk="0" hangingPunct="1">
      <a:defRPr sz="461" kern="1200">
        <a:solidFill>
          <a:schemeClr val="tx1"/>
        </a:solidFill>
        <a:latin typeface="+mn-lt"/>
        <a:ea typeface="+mn-ea"/>
        <a:cs typeface="+mn-cs"/>
      </a:defRPr>
    </a:lvl4pPr>
    <a:lvl5pPr marL="702259" algn="l" defTabSz="351130" rtl="0" eaLnBrk="1" latinLnBrk="0" hangingPunct="1">
      <a:defRPr sz="461" kern="1200">
        <a:solidFill>
          <a:schemeClr val="tx1"/>
        </a:solidFill>
        <a:latin typeface="+mn-lt"/>
        <a:ea typeface="+mn-ea"/>
        <a:cs typeface="+mn-cs"/>
      </a:defRPr>
    </a:lvl5pPr>
    <a:lvl6pPr marL="877824" algn="l" defTabSz="351130" rtl="0" eaLnBrk="1" latinLnBrk="0" hangingPunct="1">
      <a:defRPr sz="461" kern="1200">
        <a:solidFill>
          <a:schemeClr val="tx1"/>
        </a:solidFill>
        <a:latin typeface="+mn-lt"/>
        <a:ea typeface="+mn-ea"/>
        <a:cs typeface="+mn-cs"/>
      </a:defRPr>
    </a:lvl6pPr>
    <a:lvl7pPr marL="1053389" algn="l" defTabSz="351130" rtl="0" eaLnBrk="1" latinLnBrk="0" hangingPunct="1">
      <a:defRPr sz="461" kern="1200">
        <a:solidFill>
          <a:schemeClr val="tx1"/>
        </a:solidFill>
        <a:latin typeface="+mn-lt"/>
        <a:ea typeface="+mn-ea"/>
        <a:cs typeface="+mn-cs"/>
      </a:defRPr>
    </a:lvl7pPr>
    <a:lvl8pPr marL="1228954" algn="l" defTabSz="351130" rtl="0" eaLnBrk="1" latinLnBrk="0" hangingPunct="1">
      <a:defRPr sz="461" kern="1200">
        <a:solidFill>
          <a:schemeClr val="tx1"/>
        </a:solidFill>
        <a:latin typeface="+mn-lt"/>
        <a:ea typeface="+mn-ea"/>
        <a:cs typeface="+mn-cs"/>
      </a:defRPr>
    </a:lvl8pPr>
    <a:lvl9pPr marL="1404518" algn="l" defTabSz="351130" rtl="0" eaLnBrk="1" latinLnBrk="0" hangingPunct="1">
      <a:defRPr sz="46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C99F3-B030-41B0-94F5-3A046559C2CA}" type="slidenum">
              <a:rPr lang="en-US" smtClean="0"/>
              <a:t>2</a:t>
            </a:fld>
            <a:endParaRPr lang="en-US"/>
          </a:p>
        </p:txBody>
      </p:sp>
    </p:spTree>
    <p:extLst>
      <p:ext uri="{BB962C8B-B14F-4D97-AF65-F5344CB8AC3E}">
        <p14:creationId xmlns:p14="http://schemas.microsoft.com/office/powerpoint/2010/main" val="539386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 hollow, tube-like drill bit that traps rocky material inside, Perseverance drilled a hole a few inches deep using a rotary-percussive drill installed at the end of its seven-foot sampling arm. A twisting mechanism inside the drill bit snapped the rock core off of Rochette and kept it snug inside a sample </a:t>
            </a:r>
            <a:r>
              <a:rPr lang="en-US" dirty="0" err="1"/>
              <a:t>tu</a:t>
            </a:r>
            <a:endParaRPr lang="en-US" dirty="0"/>
          </a:p>
        </p:txBody>
      </p:sp>
      <p:sp>
        <p:nvSpPr>
          <p:cNvPr id="4" name="Slide Number Placeholder 3"/>
          <p:cNvSpPr>
            <a:spLocks noGrp="1"/>
          </p:cNvSpPr>
          <p:nvPr>
            <p:ph type="sldNum" sz="quarter" idx="5"/>
          </p:nvPr>
        </p:nvSpPr>
        <p:spPr/>
        <p:txBody>
          <a:bodyPr/>
          <a:lstStyle/>
          <a:p>
            <a:fld id="{564C99F3-B030-41B0-94F5-3A046559C2CA}" type="slidenum">
              <a:rPr lang="en-US" smtClean="0"/>
              <a:t>4</a:t>
            </a:fld>
            <a:endParaRPr lang="en-US"/>
          </a:p>
        </p:txBody>
      </p:sp>
    </p:spTree>
    <p:extLst>
      <p:ext uri="{BB962C8B-B14F-4D97-AF65-F5344CB8AC3E}">
        <p14:creationId xmlns:p14="http://schemas.microsoft.com/office/powerpoint/2010/main" val="1457014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Lidar comes in three major varieties: range finders, dial (Differential Absorption Lidar) and Doppler lidar.</a:t>
            </a:r>
            <a:br>
              <a:rPr lang="en-US" dirty="0"/>
            </a:br>
            <a:r>
              <a:rPr lang="en-US" dirty="0"/>
              <a:t>Range finders, like radar, emit a pulse of light and measure the time interval between when the pulse is emitted and when the reflected pulse is detected. Like radar, they are used to determine the distance to an object. Because of its much shorter wavelength, laser range finders are effective for much smaller targets. Indeed, by scanning the surface of the target, advanced range finders can determine the target's shape and size in addition to its distance.</a:t>
            </a:r>
            <a:br>
              <a:rPr lang="en-US" dirty="0"/>
            </a:br>
            <a:br>
              <a:rPr lang="en-US" dirty="0"/>
            </a:br>
            <a:r>
              <a:rPr lang="en-US" dirty="0"/>
              <a:t>Dial lidar can be used to measure the temperature, density, and pressure of trace gases and aerosols in the atmosphere. Two probe laser beams are used, one with a wavelength that corresponds to a target gas absorption peak (on-line) and the other that falls between the target gas's absorption features (off-line). The ratio of the on-line to off-line returned signal strength is related to the absorption characteristics (which in turn depend on the temperature, density, and pressure) of the target gas.</a:t>
            </a:r>
          </a:p>
        </p:txBody>
      </p:sp>
      <p:sp>
        <p:nvSpPr>
          <p:cNvPr id="4" name="Slide Number Placeholder 3"/>
          <p:cNvSpPr>
            <a:spLocks noGrp="1"/>
          </p:cNvSpPr>
          <p:nvPr>
            <p:ph type="sldNum" sz="quarter" idx="5"/>
          </p:nvPr>
        </p:nvSpPr>
        <p:spPr/>
        <p:txBody>
          <a:bodyPr/>
          <a:lstStyle/>
          <a:p>
            <a:fld id="{564C99F3-B030-41B0-94F5-3A046559C2CA}" type="slidenum">
              <a:rPr lang="en-US" smtClean="0"/>
              <a:t>5</a:t>
            </a:fld>
            <a:endParaRPr lang="en-US"/>
          </a:p>
        </p:txBody>
      </p:sp>
    </p:spTree>
    <p:extLst>
      <p:ext uri="{BB962C8B-B14F-4D97-AF65-F5344CB8AC3E}">
        <p14:creationId xmlns:p14="http://schemas.microsoft.com/office/powerpoint/2010/main" val="3395459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Lidar comes in three major varieties: range finders, dial (Differential Absorption Lidar) and Doppler lidar.</a:t>
            </a:r>
            <a:br>
              <a:rPr lang="en-US" dirty="0"/>
            </a:br>
            <a:r>
              <a:rPr lang="en-US" dirty="0"/>
              <a:t>Range finders, like radar, emit a pulse of light and measure the time interval between when the pulse is emitted and when the reflected pulse is detected. Like radar, they are used to determine the distance to an object. Because of its much shorter wavelength, laser range finders are effective for much smaller targets. Indeed, by scanning the surface of the target, advanced range finders can determine the target's shape and size in addition to its distance.</a:t>
            </a:r>
            <a:br>
              <a:rPr lang="en-US" dirty="0"/>
            </a:br>
            <a:br>
              <a:rPr lang="en-US" dirty="0"/>
            </a:br>
            <a:r>
              <a:rPr lang="en-US" dirty="0"/>
              <a:t>Dial lidar can be used to measure the temperature, density, and pressure of trace gases and aerosols in the atmosphere. Two probe laser beams are used, one with a wavelength that corresponds to a target gas absorption peak (on-line) and the other that falls between the target gas's absorption features (off-line). The ratio of the on-line to off-line returned signal strength is related to the absorption characteristics (which in turn depend on the temperature, density, and pressure) of the target gas.</a:t>
            </a:r>
          </a:p>
          <a:p>
            <a:endParaRPr lang="en-US" dirty="0"/>
          </a:p>
          <a:p>
            <a:r>
              <a:rPr lang="en-US" dirty="0" err="1"/>
              <a:t>CLemetine's</a:t>
            </a:r>
            <a:r>
              <a:rPr lang="en-US" dirty="0"/>
              <a:t> orbit around the moon as well as to create models that revealed the shape and internal structure of the moon.</a:t>
            </a:r>
          </a:p>
        </p:txBody>
      </p:sp>
      <p:sp>
        <p:nvSpPr>
          <p:cNvPr id="4" name="Slide Number Placeholder 3"/>
          <p:cNvSpPr>
            <a:spLocks noGrp="1"/>
          </p:cNvSpPr>
          <p:nvPr>
            <p:ph type="sldNum" sz="quarter" idx="5"/>
          </p:nvPr>
        </p:nvSpPr>
        <p:spPr/>
        <p:txBody>
          <a:bodyPr/>
          <a:lstStyle/>
          <a:p>
            <a:fld id="{564C99F3-B030-41B0-94F5-3A046559C2CA}" type="slidenum">
              <a:rPr lang="en-US" smtClean="0"/>
              <a:t>6</a:t>
            </a:fld>
            <a:endParaRPr lang="en-US"/>
          </a:p>
        </p:txBody>
      </p:sp>
    </p:spTree>
    <p:extLst>
      <p:ext uri="{BB962C8B-B14F-4D97-AF65-F5344CB8AC3E}">
        <p14:creationId xmlns:p14="http://schemas.microsoft.com/office/powerpoint/2010/main" val="3465092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508000"/>
            <a:ext cx="2399675" cy="3556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433444" y="508000"/>
            <a:ext cx="767896" cy="3556001"/>
          </a:xfrm>
          <a:prstGeom prst="rect">
            <a:avLst/>
          </a:prstGeom>
          <a:solidFill>
            <a:srgbClr val="C3C3C3">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80835" y="865632"/>
            <a:ext cx="1920240" cy="2170176"/>
          </a:xfrm>
        </p:spPr>
        <p:txBody>
          <a:bodyPr anchor="b">
            <a:normAutofit/>
          </a:bodyPr>
          <a:lstStyle>
            <a:lvl1pPr algn="l">
              <a:defRPr sz="1890" spc="-35"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288754" y="3113497"/>
            <a:ext cx="1920240" cy="609600"/>
          </a:xfrm>
        </p:spPr>
        <p:txBody>
          <a:bodyPr anchor="t">
            <a:normAutofit/>
          </a:bodyPr>
          <a:lstStyle>
            <a:lvl1pPr marL="0" indent="0" algn="l">
              <a:buNone/>
              <a:defRPr sz="700" cap="none" spc="0" baseline="0">
                <a:solidFill>
                  <a:schemeClr val="accent1">
                    <a:lumMod val="20000"/>
                    <a:lumOff val="80000"/>
                  </a:schemeClr>
                </a:solidFill>
              </a:defRPr>
            </a:lvl1pPr>
            <a:lvl2pPr marL="160020" indent="0" algn="ctr">
              <a:buNone/>
              <a:defRPr sz="700"/>
            </a:lvl2pPr>
            <a:lvl3pPr marL="320040" indent="0" algn="ctr">
              <a:buNone/>
              <a:defRPr sz="700"/>
            </a:lvl3pPr>
            <a:lvl4pPr marL="480060" indent="0" algn="ctr">
              <a:buNone/>
              <a:defRPr sz="700"/>
            </a:lvl4pPr>
            <a:lvl5pPr marL="640080" indent="0" algn="ctr">
              <a:buNone/>
              <a:defRPr sz="700"/>
            </a:lvl5pPr>
            <a:lvl6pPr marL="800100" indent="0" algn="ctr">
              <a:buNone/>
              <a:defRPr sz="700"/>
            </a:lvl6pPr>
            <a:lvl7pPr marL="960120" indent="0" algn="ctr">
              <a:buNone/>
              <a:defRPr sz="700"/>
            </a:lvl7pPr>
            <a:lvl8pPr marL="1120140" indent="0" algn="ctr">
              <a:buNone/>
              <a:defRPr sz="700"/>
            </a:lvl8pPr>
            <a:lvl9pPr marL="1280160" indent="0" algn="ctr">
              <a:buNone/>
              <a:defRPr sz="7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EE035F-6910-449F-869E-234996C370CC}" type="datetimeFigureOut">
              <a:rPr lang="en-US" smtClean="0"/>
              <a:t>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FBED9-5C53-4180-A0EF-AAFED3678641}" type="slidenum">
              <a:rPr lang="en-US" smtClean="0"/>
              <a:t>‹#›</a:t>
            </a:fld>
            <a:endParaRPr lang="en-US"/>
          </a:p>
        </p:txBody>
      </p:sp>
    </p:spTree>
    <p:extLst>
      <p:ext uri="{BB962C8B-B14F-4D97-AF65-F5344CB8AC3E}">
        <p14:creationId xmlns:p14="http://schemas.microsoft.com/office/powerpoint/2010/main" val="1604814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EE035F-6910-449F-869E-234996C370CC}" type="datetimeFigureOut">
              <a:rPr lang="en-US" smtClean="0"/>
              <a:t>10/3/2021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9FBED9-5C53-4180-A0EF-AAFED3678641}" type="slidenum">
              <a:rPr lang="en-US" smtClean="0"/>
              <a:t>‹#›</a:t>
            </a:fld>
            <a:endParaRPr lang="en-US"/>
          </a:p>
        </p:txBody>
      </p:sp>
    </p:spTree>
    <p:extLst>
      <p:ext uri="{BB962C8B-B14F-4D97-AF65-F5344CB8AC3E}">
        <p14:creationId xmlns:p14="http://schemas.microsoft.com/office/powerpoint/2010/main" val="225910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012" y="660400"/>
            <a:ext cx="740093" cy="330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15327" y="579120"/>
            <a:ext cx="1920240" cy="341376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EE035F-6910-449F-869E-234996C370CC}" type="datetimeFigureOut">
              <a:rPr lang="en-US" smtClean="0"/>
              <a:t>10/3/2021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9FBED9-5C53-4180-A0EF-AAFED3678641}" type="slidenum">
              <a:rPr lang="en-US" smtClean="0"/>
              <a:t>‹#›</a:t>
            </a:fld>
            <a:endParaRPr lang="en-US"/>
          </a:p>
        </p:txBody>
      </p:sp>
    </p:spTree>
    <p:extLst>
      <p:ext uri="{BB962C8B-B14F-4D97-AF65-F5344CB8AC3E}">
        <p14:creationId xmlns:p14="http://schemas.microsoft.com/office/powerpoint/2010/main" val="4141957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EE035F-6910-449F-869E-234996C370CC}" type="datetimeFigureOut">
              <a:rPr lang="en-US" smtClean="0"/>
              <a:t>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FBED9-5C53-4180-A0EF-AAFED3678641}" type="slidenum">
              <a:rPr lang="en-US" smtClean="0"/>
              <a:t>‹#›</a:t>
            </a:fld>
            <a:endParaRPr lang="en-US"/>
          </a:p>
        </p:txBody>
      </p:sp>
    </p:spTree>
    <p:extLst>
      <p:ext uri="{BB962C8B-B14F-4D97-AF65-F5344CB8AC3E}">
        <p14:creationId xmlns:p14="http://schemas.microsoft.com/office/powerpoint/2010/main" val="3549871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5327" y="865632"/>
            <a:ext cx="1920240" cy="2170176"/>
          </a:xfrm>
        </p:spPr>
        <p:txBody>
          <a:bodyPr anchor="b">
            <a:normAutofit/>
          </a:bodyPr>
          <a:lstStyle>
            <a:lvl1pPr>
              <a:defRPr sz="1890" b="0" spc="-35"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0128" y="3115056"/>
            <a:ext cx="1920240" cy="609600"/>
          </a:xfrm>
        </p:spPr>
        <p:txBody>
          <a:bodyPr anchor="t">
            <a:normAutofit/>
          </a:bodyPr>
          <a:lstStyle>
            <a:lvl1pPr marL="0" indent="0">
              <a:buNone/>
              <a:defRPr sz="700" cap="none" spc="0" baseline="0">
                <a:solidFill>
                  <a:schemeClr val="tx1">
                    <a:lumMod val="65000"/>
                    <a:lumOff val="35000"/>
                  </a:schemeClr>
                </a:solidFill>
              </a:defRPr>
            </a:lvl1pPr>
            <a:lvl2pPr marL="160020" indent="0">
              <a:buNone/>
              <a:defRPr sz="630">
                <a:solidFill>
                  <a:schemeClr val="tx1">
                    <a:tint val="75000"/>
                  </a:schemeClr>
                </a:solidFill>
              </a:defRPr>
            </a:lvl2pPr>
            <a:lvl3pPr marL="320040" indent="0">
              <a:buNone/>
              <a:defRPr sz="560">
                <a:solidFill>
                  <a:schemeClr val="tx1">
                    <a:tint val="75000"/>
                  </a:schemeClr>
                </a:solidFill>
              </a:defRPr>
            </a:lvl3pPr>
            <a:lvl4pPr marL="480060" indent="0">
              <a:buNone/>
              <a:defRPr sz="490">
                <a:solidFill>
                  <a:schemeClr val="tx1">
                    <a:tint val="75000"/>
                  </a:schemeClr>
                </a:solidFill>
              </a:defRPr>
            </a:lvl4pPr>
            <a:lvl5pPr marL="640080" indent="0">
              <a:buNone/>
              <a:defRPr sz="490">
                <a:solidFill>
                  <a:schemeClr val="tx1">
                    <a:tint val="75000"/>
                  </a:schemeClr>
                </a:solidFill>
              </a:defRPr>
            </a:lvl5pPr>
            <a:lvl6pPr marL="800100" indent="0">
              <a:buNone/>
              <a:defRPr sz="490">
                <a:solidFill>
                  <a:schemeClr val="tx1">
                    <a:tint val="75000"/>
                  </a:schemeClr>
                </a:solidFill>
              </a:defRPr>
            </a:lvl6pPr>
            <a:lvl7pPr marL="960120" indent="0">
              <a:buNone/>
              <a:defRPr sz="490">
                <a:solidFill>
                  <a:schemeClr val="tx1">
                    <a:tint val="75000"/>
                  </a:schemeClr>
                </a:solidFill>
              </a:defRPr>
            </a:lvl7pPr>
            <a:lvl8pPr marL="1120140" indent="0">
              <a:buNone/>
              <a:defRPr sz="490">
                <a:solidFill>
                  <a:schemeClr val="tx1">
                    <a:tint val="75000"/>
                  </a:schemeClr>
                </a:solidFill>
              </a:defRPr>
            </a:lvl8pPr>
            <a:lvl9pPr marL="1280160" indent="0">
              <a:buNone/>
              <a:defRPr sz="49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EE035F-6910-449F-869E-234996C370CC}" type="datetimeFigureOut">
              <a:rPr lang="en-US" smtClean="0"/>
              <a:t>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FBED9-5C53-4180-A0EF-AAFED3678641}" type="slidenum">
              <a:rPr lang="en-US" smtClean="0"/>
              <a:t>‹#›</a:t>
            </a:fld>
            <a:endParaRPr lang="en-US"/>
          </a:p>
        </p:txBody>
      </p:sp>
    </p:spTree>
    <p:extLst>
      <p:ext uri="{BB962C8B-B14F-4D97-AF65-F5344CB8AC3E}">
        <p14:creationId xmlns:p14="http://schemas.microsoft.com/office/powerpoint/2010/main" val="2499820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15327" y="579120"/>
            <a:ext cx="912114" cy="3413760"/>
          </a:xfrm>
        </p:spPr>
        <p:txBody>
          <a:bodyPr/>
          <a:lstStyle>
            <a:lvl1pPr>
              <a:defRPr sz="665"/>
            </a:lvl1pPr>
            <a:lvl2pPr>
              <a:defRPr sz="595"/>
            </a:lvl2pPr>
            <a:lvl3pPr>
              <a:defRPr sz="525"/>
            </a:lvl3pPr>
            <a:lvl4pPr>
              <a:defRPr sz="455"/>
            </a:lvl4pPr>
            <a:lvl5pPr>
              <a:defRPr sz="455"/>
            </a:lvl5pPr>
            <a:lvl6pPr>
              <a:defRPr sz="455"/>
            </a:lvl6pPr>
            <a:lvl7pPr>
              <a:defRPr sz="455"/>
            </a:lvl7pPr>
            <a:lvl8pPr>
              <a:defRPr sz="455"/>
            </a:lvl8pPr>
            <a:lvl9pPr>
              <a:defRPr sz="45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052257" y="579120"/>
            <a:ext cx="912114" cy="3413760"/>
          </a:xfrm>
        </p:spPr>
        <p:txBody>
          <a:bodyPr/>
          <a:lstStyle>
            <a:lvl1pPr>
              <a:defRPr sz="665"/>
            </a:lvl1pPr>
            <a:lvl2pPr>
              <a:defRPr sz="595"/>
            </a:lvl2pPr>
            <a:lvl3pPr>
              <a:defRPr sz="525"/>
            </a:lvl3pPr>
            <a:lvl4pPr>
              <a:defRPr sz="455"/>
            </a:lvl4pPr>
            <a:lvl5pPr>
              <a:defRPr sz="455"/>
            </a:lvl5pPr>
            <a:lvl6pPr>
              <a:defRPr sz="455"/>
            </a:lvl6pPr>
            <a:lvl7pPr>
              <a:defRPr sz="455"/>
            </a:lvl7pPr>
            <a:lvl8pPr>
              <a:defRPr sz="455"/>
            </a:lvl8pPr>
            <a:lvl9pPr>
              <a:defRPr sz="45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7EE035F-6910-449F-869E-234996C370CC}" type="datetimeFigureOut">
              <a:rPr lang="en-US" smtClean="0"/>
              <a:t>10/3/2021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29FBED9-5C53-4180-A0EF-AAFED3678641}" type="slidenum">
              <a:rPr lang="en-US" smtClean="0"/>
              <a:t>‹#›</a:t>
            </a:fld>
            <a:endParaRPr lang="en-US"/>
          </a:p>
        </p:txBody>
      </p:sp>
    </p:spTree>
    <p:extLst>
      <p:ext uri="{BB962C8B-B14F-4D97-AF65-F5344CB8AC3E}">
        <p14:creationId xmlns:p14="http://schemas.microsoft.com/office/powerpoint/2010/main" val="2354305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15327" y="682391"/>
            <a:ext cx="912114" cy="538480"/>
          </a:xfrm>
        </p:spPr>
        <p:txBody>
          <a:bodyPr anchor="b">
            <a:normAutofit/>
          </a:bodyPr>
          <a:lstStyle>
            <a:lvl1pPr marL="0" indent="0">
              <a:spcBef>
                <a:spcPts val="0"/>
              </a:spcBef>
              <a:buNone/>
              <a:defRPr sz="665" b="1">
                <a:solidFill>
                  <a:schemeClr val="tx1">
                    <a:lumMod val="65000"/>
                    <a:lumOff val="35000"/>
                  </a:schemeClr>
                </a:solidFill>
              </a:defRPr>
            </a:lvl1pPr>
            <a:lvl2pPr marL="160020" indent="0">
              <a:buNone/>
              <a:defRPr sz="665" b="1"/>
            </a:lvl2pPr>
            <a:lvl3pPr marL="320040" indent="0">
              <a:buNone/>
              <a:defRPr sz="630" b="1"/>
            </a:lvl3pPr>
            <a:lvl4pPr marL="480060" indent="0">
              <a:buNone/>
              <a:defRPr sz="560" b="1"/>
            </a:lvl4pPr>
            <a:lvl5pPr marL="640080" indent="0">
              <a:buNone/>
              <a:defRPr sz="560" b="1"/>
            </a:lvl5pPr>
            <a:lvl6pPr marL="800100" indent="0">
              <a:buNone/>
              <a:defRPr sz="560" b="1"/>
            </a:lvl6pPr>
            <a:lvl7pPr marL="960120" indent="0">
              <a:buNone/>
              <a:defRPr sz="560" b="1"/>
            </a:lvl7pPr>
            <a:lvl8pPr marL="1120140" indent="0">
              <a:buNone/>
              <a:defRPr sz="560" b="1"/>
            </a:lvl8pPr>
            <a:lvl9pPr marL="1280160" indent="0">
              <a:buNone/>
              <a:defRPr sz="560" b="1"/>
            </a:lvl9pPr>
          </a:lstStyle>
          <a:p>
            <a:pPr lvl="0"/>
            <a:r>
              <a:rPr lang="en-US"/>
              <a:t>Click to edit Master text styles</a:t>
            </a:r>
          </a:p>
        </p:txBody>
      </p:sp>
      <p:sp>
        <p:nvSpPr>
          <p:cNvPr id="4" name="Content Placeholder 3"/>
          <p:cNvSpPr>
            <a:spLocks noGrp="1"/>
          </p:cNvSpPr>
          <p:nvPr>
            <p:ph sz="half" idx="2"/>
          </p:nvPr>
        </p:nvSpPr>
        <p:spPr>
          <a:xfrm>
            <a:off x="1015327" y="1287291"/>
            <a:ext cx="912114" cy="2682240"/>
          </a:xfrm>
        </p:spPr>
        <p:txBody>
          <a:bodyPr/>
          <a:lstStyle>
            <a:lvl1pPr>
              <a:defRPr sz="665"/>
            </a:lvl1pPr>
            <a:lvl2pPr>
              <a:defRPr sz="595"/>
            </a:lvl2pPr>
            <a:lvl3pPr>
              <a:defRPr sz="525"/>
            </a:lvl3pPr>
            <a:lvl4pPr>
              <a:defRPr sz="455"/>
            </a:lvl4pPr>
            <a:lvl5pPr>
              <a:defRPr sz="455"/>
            </a:lvl5pPr>
            <a:lvl6pPr>
              <a:defRPr sz="455"/>
            </a:lvl6pPr>
            <a:lvl7pPr>
              <a:defRPr sz="455"/>
            </a:lvl7pPr>
            <a:lvl8pPr>
              <a:defRPr sz="455"/>
            </a:lvl8pPr>
            <a:lvl9pPr>
              <a:defRPr sz="45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052346" y="682392"/>
            <a:ext cx="912114" cy="542114"/>
          </a:xfrm>
        </p:spPr>
        <p:txBody>
          <a:bodyPr anchor="b">
            <a:normAutofit/>
          </a:bodyPr>
          <a:lstStyle>
            <a:lvl1pPr marL="0" indent="0">
              <a:spcBef>
                <a:spcPts val="0"/>
              </a:spcBef>
              <a:buNone/>
              <a:defRPr sz="665" b="1">
                <a:solidFill>
                  <a:schemeClr val="tx1">
                    <a:lumMod val="65000"/>
                    <a:lumOff val="35000"/>
                  </a:schemeClr>
                </a:solidFill>
              </a:defRPr>
            </a:lvl1pPr>
            <a:lvl2pPr marL="160020" indent="0">
              <a:buNone/>
              <a:defRPr sz="665" b="1"/>
            </a:lvl2pPr>
            <a:lvl3pPr marL="320040" indent="0">
              <a:buNone/>
              <a:defRPr sz="630" b="1"/>
            </a:lvl3pPr>
            <a:lvl4pPr marL="480060" indent="0">
              <a:buNone/>
              <a:defRPr sz="560" b="1"/>
            </a:lvl4pPr>
            <a:lvl5pPr marL="640080" indent="0">
              <a:buNone/>
              <a:defRPr sz="560" b="1"/>
            </a:lvl5pPr>
            <a:lvl6pPr marL="800100" indent="0">
              <a:buNone/>
              <a:defRPr sz="560" b="1"/>
            </a:lvl6pPr>
            <a:lvl7pPr marL="960120" indent="0">
              <a:buNone/>
              <a:defRPr sz="560" b="1"/>
            </a:lvl7pPr>
            <a:lvl8pPr marL="1120140" indent="0">
              <a:buNone/>
              <a:defRPr sz="560" b="1"/>
            </a:lvl8pPr>
            <a:lvl9pPr marL="1280160" indent="0">
              <a:buNone/>
              <a:defRPr sz="560" b="1"/>
            </a:lvl9pPr>
          </a:lstStyle>
          <a:p>
            <a:pPr lvl="0"/>
            <a:r>
              <a:rPr lang="en-US"/>
              <a:t>Click to edit Master text styles</a:t>
            </a:r>
          </a:p>
        </p:txBody>
      </p:sp>
      <p:sp>
        <p:nvSpPr>
          <p:cNvPr id="6" name="Content Placeholder 5"/>
          <p:cNvSpPr>
            <a:spLocks noGrp="1"/>
          </p:cNvSpPr>
          <p:nvPr>
            <p:ph sz="quarter" idx="4"/>
          </p:nvPr>
        </p:nvSpPr>
        <p:spPr>
          <a:xfrm>
            <a:off x="2052346" y="1287291"/>
            <a:ext cx="912114" cy="2682240"/>
          </a:xfrm>
        </p:spPr>
        <p:txBody>
          <a:bodyPr/>
          <a:lstStyle>
            <a:lvl1pPr>
              <a:defRPr sz="665"/>
            </a:lvl1pPr>
            <a:lvl2pPr>
              <a:defRPr sz="595"/>
            </a:lvl2pPr>
            <a:lvl3pPr>
              <a:defRPr sz="525"/>
            </a:lvl3pPr>
            <a:lvl4pPr>
              <a:defRPr sz="455"/>
            </a:lvl4pPr>
            <a:lvl5pPr>
              <a:defRPr sz="455"/>
            </a:lvl5pPr>
            <a:lvl6pPr>
              <a:defRPr sz="455"/>
            </a:lvl6pPr>
            <a:lvl7pPr>
              <a:defRPr sz="455"/>
            </a:lvl7pPr>
            <a:lvl8pPr>
              <a:defRPr sz="455"/>
            </a:lvl8pPr>
            <a:lvl9pPr>
              <a:defRPr sz="45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7EE035F-6910-449F-869E-234996C370CC}" type="datetimeFigureOut">
              <a:rPr lang="en-US" smtClean="0"/>
              <a:t>10/3/2021</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729FBED9-5C53-4180-A0EF-AAFED3678641}" type="slidenum">
              <a:rPr lang="en-US" smtClean="0"/>
              <a:t>‹#›</a:t>
            </a:fld>
            <a:endParaRPr lang="en-US"/>
          </a:p>
        </p:txBody>
      </p:sp>
    </p:spTree>
    <p:extLst>
      <p:ext uri="{BB962C8B-B14F-4D97-AF65-F5344CB8AC3E}">
        <p14:creationId xmlns:p14="http://schemas.microsoft.com/office/powerpoint/2010/main" val="3156945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87EE035F-6910-449F-869E-234996C370CC}" type="datetimeFigureOut">
              <a:rPr lang="en-US" smtClean="0"/>
              <a:t>10/3/2021</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729FBED9-5C53-4180-A0EF-AAFED3678641}" type="slidenum">
              <a:rPr lang="en-US" smtClean="0"/>
              <a:t>‹#›</a:t>
            </a:fld>
            <a:endParaRPr lang="en-US"/>
          </a:p>
        </p:txBody>
      </p:sp>
    </p:spTree>
    <p:extLst>
      <p:ext uri="{BB962C8B-B14F-4D97-AF65-F5344CB8AC3E}">
        <p14:creationId xmlns:p14="http://schemas.microsoft.com/office/powerpoint/2010/main" val="1473085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7EE035F-6910-449F-869E-234996C370CC}" type="datetimeFigureOut">
              <a:rPr lang="en-US" smtClean="0"/>
              <a:t>10/3/2021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9FBED9-5C53-4180-A0EF-AAFED3678641}" type="slidenum">
              <a:rPr lang="en-US" smtClean="0"/>
              <a:t>‹#›</a:t>
            </a:fld>
            <a:endParaRPr lang="en-US"/>
          </a:p>
        </p:txBody>
      </p:sp>
    </p:spTree>
    <p:extLst>
      <p:ext uri="{BB962C8B-B14F-4D97-AF65-F5344CB8AC3E}">
        <p14:creationId xmlns:p14="http://schemas.microsoft.com/office/powerpoint/2010/main" val="1619624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8" y="762000"/>
            <a:ext cx="744093" cy="1463040"/>
          </a:xfrm>
        </p:spPr>
        <p:txBody>
          <a:bodyPr anchor="b">
            <a:normAutofit/>
          </a:bodyPr>
          <a:lstStyle>
            <a:lvl1pPr>
              <a:defRPr sz="980" b="0" baseline="0"/>
            </a:lvl1pPr>
          </a:lstStyle>
          <a:p>
            <a:r>
              <a:rPr lang="en-US"/>
              <a:t>Click to edit Master title style</a:t>
            </a:r>
            <a:endParaRPr lang="en-US" dirty="0"/>
          </a:p>
        </p:txBody>
      </p:sp>
      <p:sp>
        <p:nvSpPr>
          <p:cNvPr id="3" name="Content Placeholder 2"/>
          <p:cNvSpPr>
            <a:spLocks noGrp="1"/>
          </p:cNvSpPr>
          <p:nvPr>
            <p:ph idx="1"/>
          </p:nvPr>
        </p:nvSpPr>
        <p:spPr>
          <a:xfrm>
            <a:off x="1015327" y="579120"/>
            <a:ext cx="1920240" cy="3413760"/>
          </a:xfrm>
        </p:spPr>
        <p:txBody>
          <a:bodyPr/>
          <a:lstStyle>
            <a:lvl1pPr>
              <a:defRPr sz="700"/>
            </a:lvl1pPr>
            <a:lvl2pPr>
              <a:defRPr sz="630"/>
            </a:lvl2pPr>
            <a:lvl3pPr>
              <a:defRPr sz="560"/>
            </a:lvl3pPr>
            <a:lvl4pPr>
              <a:defRPr sz="490"/>
            </a:lvl4pPr>
            <a:lvl5pPr>
              <a:defRPr sz="490"/>
            </a:lvl5pPr>
            <a:lvl6pPr>
              <a:defRPr sz="490"/>
            </a:lvl6pPr>
            <a:lvl7pPr>
              <a:defRPr sz="490"/>
            </a:lvl7pPr>
            <a:lvl8pPr>
              <a:defRPr sz="490"/>
            </a:lvl8pPr>
            <a:lvl9pPr>
              <a:defRPr sz="4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8" y="2225040"/>
            <a:ext cx="744093" cy="1706880"/>
          </a:xfrm>
        </p:spPr>
        <p:txBody>
          <a:bodyPr anchor="t">
            <a:normAutofit/>
          </a:bodyPr>
          <a:lstStyle>
            <a:lvl1pPr marL="0" indent="0">
              <a:lnSpc>
                <a:spcPct val="100000"/>
              </a:lnSpc>
              <a:spcBef>
                <a:spcPts val="280"/>
              </a:spcBef>
              <a:buNone/>
              <a:defRPr sz="438">
                <a:solidFill>
                  <a:srgbClr val="FFFFFF"/>
                </a:solidFill>
              </a:defRPr>
            </a:lvl1pPr>
            <a:lvl2pPr marL="160020" indent="0">
              <a:buNone/>
              <a:defRPr sz="420"/>
            </a:lvl2pPr>
            <a:lvl3pPr marL="320040" indent="0">
              <a:buNone/>
              <a:defRPr sz="350"/>
            </a:lvl3pPr>
            <a:lvl4pPr marL="480060" indent="0">
              <a:buNone/>
              <a:defRPr sz="315"/>
            </a:lvl4pPr>
            <a:lvl5pPr marL="640080" indent="0">
              <a:buNone/>
              <a:defRPr sz="315"/>
            </a:lvl5pPr>
            <a:lvl6pPr marL="800100" indent="0">
              <a:buNone/>
              <a:defRPr sz="315"/>
            </a:lvl6pPr>
            <a:lvl7pPr marL="960120" indent="0">
              <a:buNone/>
              <a:defRPr sz="315"/>
            </a:lvl7pPr>
            <a:lvl8pPr marL="1120140" indent="0">
              <a:buNone/>
              <a:defRPr sz="315"/>
            </a:lvl8pPr>
            <a:lvl9pPr marL="1280160" indent="0">
              <a:buNone/>
              <a:defRPr sz="315"/>
            </a:lvl9pPr>
          </a:lstStyle>
          <a:p>
            <a:pPr lvl="0"/>
            <a:r>
              <a:rPr lang="en-US"/>
              <a:t>Click to edit Master text styles</a:t>
            </a:r>
          </a:p>
        </p:txBody>
      </p:sp>
      <p:sp>
        <p:nvSpPr>
          <p:cNvPr id="8" name="Date Placeholder 7"/>
          <p:cNvSpPr>
            <a:spLocks noGrp="1"/>
          </p:cNvSpPr>
          <p:nvPr>
            <p:ph type="dt" sz="half" idx="10"/>
          </p:nvPr>
        </p:nvSpPr>
        <p:spPr/>
        <p:txBody>
          <a:bodyPr/>
          <a:lstStyle/>
          <a:p>
            <a:fld id="{87EE035F-6910-449F-869E-234996C370CC}" type="datetimeFigureOut">
              <a:rPr lang="en-US" smtClean="0"/>
              <a:t>10/3/2021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29FBED9-5C53-4180-A0EF-AAFED3678641}" type="slidenum">
              <a:rPr lang="en-US" smtClean="0"/>
              <a:t>‹#›</a:t>
            </a:fld>
            <a:endParaRPr lang="en-US"/>
          </a:p>
        </p:txBody>
      </p:sp>
    </p:spTree>
    <p:extLst>
      <p:ext uri="{BB962C8B-B14F-4D97-AF65-F5344CB8AC3E}">
        <p14:creationId xmlns:p14="http://schemas.microsoft.com/office/powerpoint/2010/main" val="3618523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8" y="762000"/>
            <a:ext cx="744093" cy="1463040"/>
          </a:xfrm>
        </p:spPr>
        <p:txBody>
          <a:bodyPr anchor="b">
            <a:normAutofit/>
          </a:bodyPr>
          <a:lstStyle>
            <a:lvl1pPr>
              <a:defRPr sz="9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37294" y="511613"/>
            <a:ext cx="2130248" cy="3553968"/>
          </a:xfrm>
          <a:solidFill>
            <a:schemeClr val="bg1">
              <a:lumMod val="75000"/>
            </a:schemeClr>
          </a:solidFill>
        </p:spPr>
        <p:txBody>
          <a:bodyPr anchor="t"/>
          <a:lstStyle>
            <a:lvl1pPr marL="0" indent="0">
              <a:buNone/>
              <a:defRPr sz="1120"/>
            </a:lvl1pPr>
            <a:lvl2pPr marL="160020" indent="0">
              <a:buNone/>
              <a:defRPr sz="980"/>
            </a:lvl2pPr>
            <a:lvl3pPr marL="320040" indent="0">
              <a:buNone/>
              <a:defRPr sz="840"/>
            </a:lvl3pPr>
            <a:lvl4pPr marL="480060" indent="0">
              <a:buNone/>
              <a:defRPr sz="700"/>
            </a:lvl4pPr>
            <a:lvl5pPr marL="640080" indent="0">
              <a:buNone/>
              <a:defRPr sz="700"/>
            </a:lvl5pPr>
            <a:lvl6pPr marL="800100" indent="0">
              <a:buNone/>
              <a:defRPr sz="700"/>
            </a:lvl6pPr>
            <a:lvl7pPr marL="960120" indent="0">
              <a:buNone/>
              <a:defRPr sz="700"/>
            </a:lvl7pPr>
            <a:lvl8pPr marL="1120140" indent="0">
              <a:buNone/>
              <a:defRPr sz="700"/>
            </a:lvl8pPr>
            <a:lvl9pPr marL="1280160" indent="0">
              <a:buNone/>
              <a:defRPr sz="700"/>
            </a:lvl9pPr>
          </a:lstStyle>
          <a:p>
            <a:r>
              <a:rPr lang="en-US"/>
              <a:t>Click icon to add picture</a:t>
            </a:r>
            <a:endParaRPr lang="en-US" dirty="0"/>
          </a:p>
        </p:txBody>
      </p:sp>
      <p:sp>
        <p:nvSpPr>
          <p:cNvPr id="4" name="Text Placeholder 3"/>
          <p:cNvSpPr>
            <a:spLocks noGrp="1"/>
          </p:cNvSpPr>
          <p:nvPr>
            <p:ph type="body" sz="half" idx="2"/>
          </p:nvPr>
        </p:nvSpPr>
        <p:spPr>
          <a:xfrm>
            <a:off x="67208" y="2227068"/>
            <a:ext cx="744093" cy="1706880"/>
          </a:xfrm>
        </p:spPr>
        <p:txBody>
          <a:bodyPr anchor="t">
            <a:normAutofit/>
          </a:bodyPr>
          <a:lstStyle>
            <a:lvl1pPr marL="0" indent="0">
              <a:lnSpc>
                <a:spcPct val="100000"/>
              </a:lnSpc>
              <a:spcBef>
                <a:spcPts val="280"/>
              </a:spcBef>
              <a:buNone/>
              <a:defRPr sz="438">
                <a:solidFill>
                  <a:srgbClr val="FFFFFF"/>
                </a:solidFill>
              </a:defRPr>
            </a:lvl1pPr>
            <a:lvl2pPr marL="160020" indent="0">
              <a:buNone/>
              <a:defRPr sz="420"/>
            </a:lvl2pPr>
            <a:lvl3pPr marL="320040" indent="0">
              <a:buNone/>
              <a:defRPr sz="350"/>
            </a:lvl3pPr>
            <a:lvl4pPr marL="480060" indent="0">
              <a:buNone/>
              <a:defRPr sz="315"/>
            </a:lvl4pPr>
            <a:lvl5pPr marL="640080" indent="0">
              <a:buNone/>
              <a:defRPr sz="315"/>
            </a:lvl5pPr>
            <a:lvl6pPr marL="800100" indent="0">
              <a:buNone/>
              <a:defRPr sz="315"/>
            </a:lvl6pPr>
            <a:lvl7pPr marL="960120" indent="0">
              <a:buNone/>
              <a:defRPr sz="315"/>
            </a:lvl7pPr>
            <a:lvl8pPr marL="1120140" indent="0">
              <a:buNone/>
              <a:defRPr sz="315"/>
            </a:lvl8pPr>
            <a:lvl9pPr marL="1280160" indent="0">
              <a:buNone/>
              <a:defRPr sz="315"/>
            </a:lvl9pPr>
          </a:lstStyle>
          <a:p>
            <a:pPr lvl="0"/>
            <a:r>
              <a:rPr lang="en-US"/>
              <a:t>Click to edit Master text styles</a:t>
            </a:r>
          </a:p>
        </p:txBody>
      </p:sp>
      <p:sp>
        <p:nvSpPr>
          <p:cNvPr id="8" name="Date Placeholder 7"/>
          <p:cNvSpPr>
            <a:spLocks noGrp="1"/>
          </p:cNvSpPr>
          <p:nvPr>
            <p:ph type="dt" sz="half" idx="10"/>
          </p:nvPr>
        </p:nvSpPr>
        <p:spPr/>
        <p:txBody>
          <a:bodyPr/>
          <a:lstStyle/>
          <a:p>
            <a:fld id="{87EE035F-6910-449F-869E-234996C370CC}" type="datetimeFigureOut">
              <a:rPr lang="en-US" smtClean="0"/>
              <a:t>10/3/2021</a:t>
            </a:fld>
            <a:endParaRPr lang="en-US"/>
          </a:p>
        </p:txBody>
      </p:sp>
      <p:sp>
        <p:nvSpPr>
          <p:cNvPr id="9" name="Footer Placeholder 8"/>
          <p:cNvSpPr>
            <a:spLocks noGrp="1"/>
          </p:cNvSpPr>
          <p:nvPr>
            <p:ph type="ftr" sz="quarter" idx="11"/>
          </p:nvPr>
        </p:nvSpPr>
        <p:spPr>
          <a:xfrm>
            <a:off x="918514" y="4237568"/>
            <a:ext cx="1551773" cy="243417"/>
          </a:xfrm>
        </p:spPr>
        <p:txBody>
          <a:bodyPr/>
          <a:lstStyle/>
          <a:p>
            <a:endParaRPr lang="en-US"/>
          </a:p>
        </p:txBody>
      </p:sp>
      <p:sp>
        <p:nvSpPr>
          <p:cNvPr id="10" name="Slide Number Placeholder 9"/>
          <p:cNvSpPr>
            <a:spLocks noGrp="1"/>
          </p:cNvSpPr>
          <p:nvPr>
            <p:ph type="sldNum" sz="quarter" idx="12"/>
          </p:nvPr>
        </p:nvSpPr>
        <p:spPr/>
        <p:txBody>
          <a:bodyPr/>
          <a:lstStyle/>
          <a:p>
            <a:fld id="{729FBED9-5C53-4180-A0EF-AAFED3678641}" type="slidenum">
              <a:rPr lang="en-US" smtClean="0"/>
              <a:t>‹#›</a:t>
            </a:fld>
            <a:endParaRPr lang="en-US"/>
          </a:p>
        </p:txBody>
      </p:sp>
    </p:spTree>
    <p:extLst>
      <p:ext uri="{BB962C8B-B14F-4D97-AF65-F5344CB8AC3E}">
        <p14:creationId xmlns:p14="http://schemas.microsoft.com/office/powerpoint/2010/main" val="2001205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Rectangle 6"/>
          <p:cNvSpPr/>
          <p:nvPr/>
        </p:nvSpPr>
        <p:spPr>
          <a:xfrm>
            <a:off x="0" y="505968"/>
            <a:ext cx="903943" cy="35539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6391" y="749226"/>
            <a:ext cx="773714" cy="306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3101664" y="505968"/>
            <a:ext cx="100813" cy="355396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1015683" y="576072"/>
            <a:ext cx="1920240" cy="341376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897" y="4237568"/>
            <a:ext cx="720090" cy="243417"/>
          </a:xfrm>
          <a:prstGeom prst="rect">
            <a:avLst/>
          </a:prstGeom>
        </p:spPr>
        <p:txBody>
          <a:bodyPr vert="horz" lIns="91440" tIns="45720" rIns="91440" bIns="45720" rtlCol="0" anchor="ctr"/>
          <a:lstStyle>
            <a:lvl1pPr algn="l">
              <a:defRPr sz="350">
                <a:solidFill>
                  <a:schemeClr val="tx1">
                    <a:lumMod val="50000"/>
                    <a:lumOff val="50000"/>
                  </a:schemeClr>
                </a:solidFill>
              </a:defRPr>
            </a:lvl1pPr>
          </a:lstStyle>
          <a:p>
            <a:fld id="{87EE035F-6910-449F-869E-234996C370CC}" type="datetimeFigureOut">
              <a:rPr lang="en-US" smtClean="0"/>
              <a:t>10/3/2021</a:t>
            </a:fld>
            <a:endParaRPr lang="en-US"/>
          </a:p>
        </p:txBody>
      </p:sp>
      <p:sp>
        <p:nvSpPr>
          <p:cNvPr id="5" name="Footer Placeholder 4"/>
          <p:cNvSpPr>
            <a:spLocks noGrp="1"/>
          </p:cNvSpPr>
          <p:nvPr>
            <p:ph type="ftr" sz="quarter" idx="3"/>
          </p:nvPr>
        </p:nvSpPr>
        <p:spPr>
          <a:xfrm>
            <a:off x="1015683" y="4237568"/>
            <a:ext cx="1551773" cy="243417"/>
          </a:xfrm>
          <a:prstGeom prst="rect">
            <a:avLst/>
          </a:prstGeom>
        </p:spPr>
        <p:txBody>
          <a:bodyPr vert="horz" lIns="91440" tIns="45720" rIns="91440" bIns="45720" rtlCol="0" anchor="ctr"/>
          <a:lstStyle>
            <a:lvl1pPr algn="l">
              <a:defRPr sz="35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2791461" y="4237568"/>
            <a:ext cx="401868" cy="243417"/>
          </a:xfrm>
          <a:prstGeom prst="rect">
            <a:avLst/>
          </a:prstGeom>
        </p:spPr>
        <p:txBody>
          <a:bodyPr vert="horz" lIns="91440" tIns="45720" rIns="91440" bIns="45720" rtlCol="0" anchor="ctr"/>
          <a:lstStyle>
            <a:lvl1pPr algn="r">
              <a:defRPr sz="385" b="1">
                <a:solidFill>
                  <a:schemeClr val="accent1"/>
                </a:solidFill>
              </a:defRPr>
            </a:lvl1pPr>
          </a:lstStyle>
          <a:p>
            <a:fld id="{729FBED9-5C53-4180-A0EF-AAFED3678641}" type="slidenum">
              <a:rPr lang="en-US" smtClean="0"/>
              <a:t>‹#›</a:t>
            </a:fld>
            <a:endParaRPr lang="en-US"/>
          </a:p>
        </p:txBody>
      </p:sp>
    </p:spTree>
    <p:extLst>
      <p:ext uri="{BB962C8B-B14F-4D97-AF65-F5344CB8AC3E}">
        <p14:creationId xmlns:p14="http://schemas.microsoft.com/office/powerpoint/2010/main" val="1251146821"/>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txStyles>
    <p:titleStyle>
      <a:lvl1pPr algn="l" defTabSz="320040" rtl="0" eaLnBrk="1" latinLnBrk="0" hangingPunct="1">
        <a:lnSpc>
          <a:spcPct val="90000"/>
        </a:lnSpc>
        <a:spcBef>
          <a:spcPct val="0"/>
        </a:spcBef>
        <a:buNone/>
        <a:defRPr sz="1050" kern="1200" spc="-21" baseline="0">
          <a:solidFill>
            <a:srgbClr val="FFFFFF"/>
          </a:solidFill>
          <a:latin typeface="+mj-lt"/>
          <a:ea typeface="+mj-ea"/>
          <a:cs typeface="+mj-cs"/>
        </a:defRPr>
      </a:lvl1pPr>
    </p:titleStyle>
    <p:bodyStyle>
      <a:lvl1pPr marL="64008" indent="-64008" algn="l" defTabSz="320040" rtl="0" eaLnBrk="1" latinLnBrk="0" hangingPunct="1">
        <a:lnSpc>
          <a:spcPct val="90000"/>
        </a:lnSpc>
        <a:spcBef>
          <a:spcPts val="420"/>
        </a:spcBef>
        <a:buClr>
          <a:schemeClr val="accent1"/>
        </a:buClr>
        <a:buFont typeface="Wingdings 2" pitchFamily="18" charset="2"/>
        <a:buChar char=""/>
        <a:defRPr sz="665" kern="1200">
          <a:solidFill>
            <a:schemeClr val="tx1">
              <a:lumMod val="65000"/>
              <a:lumOff val="35000"/>
            </a:schemeClr>
          </a:solidFill>
          <a:latin typeface="+mn-lt"/>
          <a:ea typeface="+mn-ea"/>
          <a:cs typeface="+mn-cs"/>
        </a:defRPr>
      </a:lvl1pPr>
      <a:lvl2pPr marL="240030" indent="-64008" algn="l" defTabSz="320040" rtl="0" eaLnBrk="1" latinLnBrk="0" hangingPunct="1">
        <a:lnSpc>
          <a:spcPct val="90000"/>
        </a:lnSpc>
        <a:spcBef>
          <a:spcPts val="88"/>
        </a:spcBef>
        <a:spcAft>
          <a:spcPts val="88"/>
        </a:spcAft>
        <a:buClr>
          <a:schemeClr val="accent1"/>
        </a:buClr>
        <a:buFont typeface="Wingdings 2" pitchFamily="18" charset="2"/>
        <a:buChar char=""/>
        <a:defRPr sz="595" kern="1200">
          <a:solidFill>
            <a:schemeClr val="tx1">
              <a:lumMod val="65000"/>
              <a:lumOff val="35000"/>
            </a:schemeClr>
          </a:solidFill>
          <a:latin typeface="+mn-lt"/>
          <a:ea typeface="+mn-ea"/>
          <a:cs typeface="+mn-cs"/>
        </a:defRPr>
      </a:lvl2pPr>
      <a:lvl3pPr marL="400050" indent="-64008" algn="l" defTabSz="320040" rtl="0" eaLnBrk="1" latinLnBrk="0" hangingPunct="1">
        <a:lnSpc>
          <a:spcPct val="90000"/>
        </a:lnSpc>
        <a:spcBef>
          <a:spcPts val="88"/>
        </a:spcBef>
        <a:spcAft>
          <a:spcPts val="88"/>
        </a:spcAft>
        <a:buClr>
          <a:schemeClr val="accent1"/>
        </a:buClr>
        <a:buFont typeface="Wingdings 2" pitchFamily="18" charset="2"/>
        <a:buChar char=""/>
        <a:defRPr sz="525" kern="1200">
          <a:solidFill>
            <a:schemeClr val="tx1">
              <a:lumMod val="65000"/>
              <a:lumOff val="35000"/>
            </a:schemeClr>
          </a:solidFill>
          <a:latin typeface="+mn-lt"/>
          <a:ea typeface="+mn-ea"/>
          <a:cs typeface="+mn-cs"/>
        </a:defRPr>
      </a:lvl3pPr>
      <a:lvl4pPr marL="560070" indent="-64008" algn="l" defTabSz="320040" rtl="0" eaLnBrk="1" latinLnBrk="0" hangingPunct="1">
        <a:lnSpc>
          <a:spcPct val="90000"/>
        </a:lnSpc>
        <a:spcBef>
          <a:spcPts val="88"/>
        </a:spcBef>
        <a:spcAft>
          <a:spcPts val="88"/>
        </a:spcAft>
        <a:buClr>
          <a:schemeClr val="accent1"/>
        </a:buClr>
        <a:buFont typeface="Wingdings 2" pitchFamily="18" charset="2"/>
        <a:buChar char=""/>
        <a:defRPr sz="455" kern="1200">
          <a:solidFill>
            <a:schemeClr val="tx1">
              <a:lumMod val="65000"/>
              <a:lumOff val="35000"/>
            </a:schemeClr>
          </a:solidFill>
          <a:latin typeface="+mn-lt"/>
          <a:ea typeface="+mn-ea"/>
          <a:cs typeface="+mn-cs"/>
        </a:defRPr>
      </a:lvl4pPr>
      <a:lvl5pPr marL="720090" indent="-64008" algn="l" defTabSz="320040" rtl="0" eaLnBrk="1" latinLnBrk="0" hangingPunct="1">
        <a:lnSpc>
          <a:spcPct val="90000"/>
        </a:lnSpc>
        <a:spcBef>
          <a:spcPts val="88"/>
        </a:spcBef>
        <a:spcAft>
          <a:spcPts val="88"/>
        </a:spcAft>
        <a:buClr>
          <a:schemeClr val="accent1"/>
        </a:buClr>
        <a:buFont typeface="Wingdings 2" pitchFamily="18" charset="2"/>
        <a:buChar char=""/>
        <a:defRPr sz="455" kern="1200">
          <a:solidFill>
            <a:schemeClr val="tx1">
              <a:lumMod val="65000"/>
              <a:lumOff val="35000"/>
            </a:schemeClr>
          </a:solidFill>
          <a:latin typeface="+mn-lt"/>
          <a:ea typeface="+mn-ea"/>
          <a:cs typeface="+mn-cs"/>
        </a:defRPr>
      </a:lvl5pPr>
      <a:lvl6pPr marL="880110" indent="-80010" algn="l" defTabSz="320040" rtl="0" eaLnBrk="1" latinLnBrk="0" hangingPunct="1">
        <a:lnSpc>
          <a:spcPct val="90000"/>
        </a:lnSpc>
        <a:spcBef>
          <a:spcPts val="88"/>
        </a:spcBef>
        <a:spcAft>
          <a:spcPts val="88"/>
        </a:spcAft>
        <a:buClr>
          <a:schemeClr val="accent1"/>
        </a:buClr>
        <a:buFont typeface="Wingdings 2" pitchFamily="18" charset="2"/>
        <a:buChar char=""/>
        <a:defRPr sz="455" kern="1200">
          <a:solidFill>
            <a:schemeClr val="tx1">
              <a:lumMod val="65000"/>
              <a:lumOff val="35000"/>
            </a:schemeClr>
          </a:solidFill>
          <a:latin typeface="+mn-lt"/>
          <a:ea typeface="+mn-ea"/>
          <a:cs typeface="+mn-cs"/>
        </a:defRPr>
      </a:lvl6pPr>
      <a:lvl7pPr marL="1040130" indent="-80010" algn="l" defTabSz="320040" rtl="0" eaLnBrk="1" latinLnBrk="0" hangingPunct="1">
        <a:lnSpc>
          <a:spcPct val="90000"/>
        </a:lnSpc>
        <a:spcBef>
          <a:spcPts val="88"/>
        </a:spcBef>
        <a:spcAft>
          <a:spcPts val="88"/>
        </a:spcAft>
        <a:buClr>
          <a:schemeClr val="accent1"/>
        </a:buClr>
        <a:buFont typeface="Wingdings 2" pitchFamily="18" charset="2"/>
        <a:buChar char=""/>
        <a:defRPr sz="455" kern="1200">
          <a:solidFill>
            <a:schemeClr val="tx1">
              <a:lumMod val="65000"/>
              <a:lumOff val="35000"/>
            </a:schemeClr>
          </a:solidFill>
          <a:latin typeface="+mn-lt"/>
          <a:ea typeface="+mn-ea"/>
          <a:cs typeface="+mn-cs"/>
        </a:defRPr>
      </a:lvl7pPr>
      <a:lvl8pPr marL="1200150" indent="-80010" algn="l" defTabSz="320040" rtl="0" eaLnBrk="1" latinLnBrk="0" hangingPunct="1">
        <a:lnSpc>
          <a:spcPct val="90000"/>
        </a:lnSpc>
        <a:spcBef>
          <a:spcPts val="88"/>
        </a:spcBef>
        <a:spcAft>
          <a:spcPts val="88"/>
        </a:spcAft>
        <a:buClr>
          <a:schemeClr val="accent1"/>
        </a:buClr>
        <a:buFont typeface="Wingdings 2" pitchFamily="18" charset="2"/>
        <a:buChar char=""/>
        <a:defRPr sz="455" kern="1200">
          <a:solidFill>
            <a:schemeClr val="tx1">
              <a:lumMod val="65000"/>
              <a:lumOff val="35000"/>
            </a:schemeClr>
          </a:solidFill>
          <a:latin typeface="+mn-lt"/>
          <a:ea typeface="+mn-ea"/>
          <a:cs typeface="+mn-cs"/>
        </a:defRPr>
      </a:lvl8pPr>
      <a:lvl9pPr marL="1360170" indent="-80010" algn="l" defTabSz="320040" rtl="0" eaLnBrk="1" latinLnBrk="0" hangingPunct="1">
        <a:lnSpc>
          <a:spcPct val="90000"/>
        </a:lnSpc>
        <a:spcBef>
          <a:spcPts val="88"/>
        </a:spcBef>
        <a:spcAft>
          <a:spcPts val="88"/>
        </a:spcAft>
        <a:buClr>
          <a:schemeClr val="accent1"/>
        </a:buClr>
        <a:buFont typeface="Wingdings 2" pitchFamily="18" charset="2"/>
        <a:buChar char=""/>
        <a:defRPr sz="455" kern="1200">
          <a:solidFill>
            <a:schemeClr val="tx1">
              <a:lumMod val="65000"/>
              <a:lumOff val="35000"/>
            </a:schemeClr>
          </a:solidFill>
          <a:latin typeface="+mn-lt"/>
          <a:ea typeface="+mn-ea"/>
          <a:cs typeface="+mn-cs"/>
        </a:defRPr>
      </a:lvl9pPr>
    </p:bodyStyle>
    <p:otherStyle>
      <a:defPPr>
        <a:defRPr lang="en-US"/>
      </a:defPPr>
      <a:lvl1pPr marL="0" algn="l" defTabSz="320040" rtl="0" eaLnBrk="1" latinLnBrk="0" hangingPunct="1">
        <a:defRPr sz="630" kern="1200">
          <a:solidFill>
            <a:schemeClr val="tx1"/>
          </a:solidFill>
          <a:latin typeface="+mn-lt"/>
          <a:ea typeface="+mn-ea"/>
          <a:cs typeface="+mn-cs"/>
        </a:defRPr>
      </a:lvl1pPr>
      <a:lvl2pPr marL="160020" algn="l" defTabSz="320040" rtl="0" eaLnBrk="1" latinLnBrk="0" hangingPunct="1">
        <a:defRPr sz="630" kern="1200">
          <a:solidFill>
            <a:schemeClr val="tx1"/>
          </a:solidFill>
          <a:latin typeface="+mn-lt"/>
          <a:ea typeface="+mn-ea"/>
          <a:cs typeface="+mn-cs"/>
        </a:defRPr>
      </a:lvl2pPr>
      <a:lvl3pPr marL="320040" algn="l" defTabSz="320040" rtl="0" eaLnBrk="1" latinLnBrk="0" hangingPunct="1">
        <a:defRPr sz="630" kern="1200">
          <a:solidFill>
            <a:schemeClr val="tx1"/>
          </a:solidFill>
          <a:latin typeface="+mn-lt"/>
          <a:ea typeface="+mn-ea"/>
          <a:cs typeface="+mn-cs"/>
        </a:defRPr>
      </a:lvl3pPr>
      <a:lvl4pPr marL="480060" algn="l" defTabSz="320040" rtl="0" eaLnBrk="1" latinLnBrk="0" hangingPunct="1">
        <a:defRPr sz="630" kern="1200">
          <a:solidFill>
            <a:schemeClr val="tx1"/>
          </a:solidFill>
          <a:latin typeface="+mn-lt"/>
          <a:ea typeface="+mn-ea"/>
          <a:cs typeface="+mn-cs"/>
        </a:defRPr>
      </a:lvl4pPr>
      <a:lvl5pPr marL="640080" algn="l" defTabSz="320040" rtl="0" eaLnBrk="1" latinLnBrk="0" hangingPunct="1">
        <a:defRPr sz="630" kern="1200">
          <a:solidFill>
            <a:schemeClr val="tx1"/>
          </a:solidFill>
          <a:latin typeface="+mn-lt"/>
          <a:ea typeface="+mn-ea"/>
          <a:cs typeface="+mn-cs"/>
        </a:defRPr>
      </a:lvl5pPr>
      <a:lvl6pPr marL="800100" algn="l" defTabSz="320040" rtl="0" eaLnBrk="1" latinLnBrk="0" hangingPunct="1">
        <a:defRPr sz="630" kern="1200">
          <a:solidFill>
            <a:schemeClr val="tx1"/>
          </a:solidFill>
          <a:latin typeface="+mn-lt"/>
          <a:ea typeface="+mn-ea"/>
          <a:cs typeface="+mn-cs"/>
        </a:defRPr>
      </a:lvl6pPr>
      <a:lvl7pPr marL="960120" algn="l" defTabSz="320040" rtl="0" eaLnBrk="1" latinLnBrk="0" hangingPunct="1">
        <a:defRPr sz="630" kern="1200">
          <a:solidFill>
            <a:schemeClr val="tx1"/>
          </a:solidFill>
          <a:latin typeface="+mn-lt"/>
          <a:ea typeface="+mn-ea"/>
          <a:cs typeface="+mn-cs"/>
        </a:defRPr>
      </a:lvl7pPr>
      <a:lvl8pPr marL="1120140" algn="l" defTabSz="320040" rtl="0" eaLnBrk="1" latinLnBrk="0" hangingPunct="1">
        <a:defRPr sz="630" kern="1200">
          <a:solidFill>
            <a:schemeClr val="tx1"/>
          </a:solidFill>
          <a:latin typeface="+mn-lt"/>
          <a:ea typeface="+mn-ea"/>
          <a:cs typeface="+mn-cs"/>
        </a:defRPr>
      </a:lvl8pPr>
      <a:lvl9pPr marL="1280160" algn="l" defTabSz="320040" rtl="0" eaLnBrk="1" latinLnBrk="0" hangingPunct="1">
        <a:defRPr sz="6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microscope, device, worktable&#10;&#10;Description automatically generated">
            <a:extLst>
              <a:ext uri="{FF2B5EF4-FFF2-40B4-BE49-F238E27FC236}">
                <a16:creationId xmlns:a16="http://schemas.microsoft.com/office/drawing/2014/main" id="{8740DE08-2580-424F-91A8-5055D45CF7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634" y="966067"/>
            <a:ext cx="2599831" cy="1553399"/>
          </a:xfrm>
          <a:prstGeom prst="rect">
            <a:avLst/>
          </a:prstGeom>
          <a:effectLst>
            <a:glow rad="228600">
              <a:schemeClr val="accent1">
                <a:satMod val="175000"/>
                <a:alpha val="40000"/>
              </a:schemeClr>
            </a:glow>
          </a:effectLst>
        </p:spPr>
      </p:pic>
      <p:sp>
        <p:nvSpPr>
          <p:cNvPr id="4" name="TextBox 3">
            <a:extLst>
              <a:ext uri="{FF2B5EF4-FFF2-40B4-BE49-F238E27FC236}">
                <a16:creationId xmlns:a16="http://schemas.microsoft.com/office/drawing/2014/main" id="{5D52C26E-F8D2-4161-9B08-972800B94BE4}"/>
              </a:ext>
            </a:extLst>
          </p:cNvPr>
          <p:cNvSpPr txBox="1"/>
          <p:nvPr/>
        </p:nvSpPr>
        <p:spPr>
          <a:xfrm>
            <a:off x="201167" y="75353"/>
            <a:ext cx="2867558" cy="471830"/>
          </a:xfrm>
          <a:prstGeom prst="rect">
            <a:avLst/>
          </a:prstGeom>
          <a:noFill/>
        </p:spPr>
        <p:txBody>
          <a:bodyPr wrap="square" rtlCol="0">
            <a:spAutoFit/>
          </a:bodyPr>
          <a:lstStyle/>
          <a:p>
            <a:pPr algn="ctr"/>
            <a:r>
              <a:rPr lang="en-US" sz="2400" dirty="0">
                <a:ln w="0"/>
                <a:solidFill>
                  <a:schemeClr val="accent1"/>
                </a:solidFill>
                <a:effectLst>
                  <a:outerShdw blurRad="38100" dist="25400" dir="5400000" algn="ctr" rotWithShape="0">
                    <a:srgbClr val="6E747A">
                      <a:alpha val="43000"/>
                    </a:srgbClr>
                  </a:outerShdw>
                  <a:reflection blurRad="6350" stA="55000" endA="300" endPos="45500" dir="5400000" sy="-100000" algn="bl" rotWithShape="0"/>
                </a:effectLst>
                <a:latin typeface="Gill Sans Nova Cond Ultra Bold" panose="020B0B04020104020203" pitchFamily="34" charset="0"/>
              </a:rPr>
              <a:t>Mass Spectrometer</a:t>
            </a:r>
          </a:p>
        </p:txBody>
      </p:sp>
      <p:sp>
        <p:nvSpPr>
          <p:cNvPr id="5" name="TextBox 4">
            <a:extLst>
              <a:ext uri="{FF2B5EF4-FFF2-40B4-BE49-F238E27FC236}">
                <a16:creationId xmlns:a16="http://schemas.microsoft.com/office/drawing/2014/main" id="{24F23245-D77C-42AE-B5F5-9D330FC16B6C}"/>
              </a:ext>
            </a:extLst>
          </p:cNvPr>
          <p:cNvSpPr txBox="1"/>
          <p:nvPr/>
        </p:nvSpPr>
        <p:spPr>
          <a:xfrm>
            <a:off x="389895" y="2863743"/>
            <a:ext cx="2599831" cy="923330"/>
          </a:xfrm>
          <a:prstGeom prst="rect">
            <a:avLst/>
          </a:prstGeom>
          <a:solidFill>
            <a:schemeClr val="accent1">
              <a:lumMod val="75000"/>
              <a:alpha val="32941"/>
            </a:schemeClr>
          </a:solidFill>
        </p:spPr>
        <p:txBody>
          <a:bodyPr wrap="square" rtlCol="0">
            <a:spAutoFit/>
          </a:bodyPr>
          <a:lstStyle/>
          <a:p>
            <a:r>
              <a:rPr lang="en-US" dirty="0">
                <a:solidFill>
                  <a:schemeClr val="bg1"/>
                </a:solidFill>
              </a:rPr>
              <a:t>A mass spectrometer is used to understand the composition of a sample.</a:t>
            </a:r>
          </a:p>
        </p:txBody>
      </p:sp>
    </p:spTree>
    <p:extLst>
      <p:ext uri="{BB962C8B-B14F-4D97-AF65-F5344CB8AC3E}">
        <p14:creationId xmlns:p14="http://schemas.microsoft.com/office/powerpoint/2010/main" val="2073580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Atom with solid fill">
            <a:extLst>
              <a:ext uri="{FF2B5EF4-FFF2-40B4-BE49-F238E27FC236}">
                <a16:creationId xmlns:a16="http://schemas.microsoft.com/office/drawing/2014/main" id="{CD2DD6C9-7C46-47DC-8B0C-9BD5E4162B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039" y="534009"/>
            <a:ext cx="760781" cy="760781"/>
          </a:xfrm>
          <a:prstGeom prst="rect">
            <a:avLst/>
          </a:prstGeom>
        </p:spPr>
      </p:pic>
      <p:pic>
        <p:nvPicPr>
          <p:cNvPr id="9" name="Graphic 8" descr="Petri Dish with solid fill">
            <a:extLst>
              <a:ext uri="{FF2B5EF4-FFF2-40B4-BE49-F238E27FC236}">
                <a16:creationId xmlns:a16="http://schemas.microsoft.com/office/drawing/2014/main" id="{D393CA58-62E2-4954-94A5-1745966ACE7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2857" y="1985350"/>
            <a:ext cx="636384" cy="636384"/>
          </a:xfrm>
          <a:prstGeom prst="rect">
            <a:avLst/>
          </a:prstGeom>
        </p:spPr>
      </p:pic>
      <p:pic>
        <p:nvPicPr>
          <p:cNvPr id="13" name="Graphic 12" descr="Magnet with solid fill">
            <a:extLst>
              <a:ext uri="{FF2B5EF4-FFF2-40B4-BE49-F238E27FC236}">
                <a16:creationId xmlns:a16="http://schemas.microsoft.com/office/drawing/2014/main" id="{CA81AFE7-E6E8-400E-8543-C4BA186869F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77541" y="2675910"/>
            <a:ext cx="568521" cy="568521"/>
          </a:xfrm>
          <a:prstGeom prst="rect">
            <a:avLst/>
          </a:prstGeom>
        </p:spPr>
      </p:pic>
      <p:pic>
        <p:nvPicPr>
          <p:cNvPr id="15" name="Graphic 14" descr="Microscope with solid fill">
            <a:extLst>
              <a:ext uri="{FF2B5EF4-FFF2-40B4-BE49-F238E27FC236}">
                <a16:creationId xmlns:a16="http://schemas.microsoft.com/office/drawing/2014/main" id="{975F3487-B901-47FE-A1A3-D800820FBF6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2198" y="1312351"/>
            <a:ext cx="672999" cy="672999"/>
          </a:xfrm>
          <a:prstGeom prst="rect">
            <a:avLst/>
          </a:prstGeom>
        </p:spPr>
      </p:pic>
      <p:sp>
        <p:nvSpPr>
          <p:cNvPr id="25" name="Rectangle 24">
            <a:extLst>
              <a:ext uri="{FF2B5EF4-FFF2-40B4-BE49-F238E27FC236}">
                <a16:creationId xmlns:a16="http://schemas.microsoft.com/office/drawing/2014/main" id="{FB71A989-FB1E-4B4C-9A8B-8AA2860D2E4F}"/>
              </a:ext>
            </a:extLst>
          </p:cNvPr>
          <p:cNvSpPr/>
          <p:nvPr/>
        </p:nvSpPr>
        <p:spPr>
          <a:xfrm>
            <a:off x="968003" y="488731"/>
            <a:ext cx="2068436" cy="3591385"/>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rPr>
              <a:t>A mass spectrometer essential breaks down a substance to determine what it is made of. The mass spectrometer produces ions (charged particles) and uses an electric and/or magnetic fields to sort the ions based on their mass (or weight) and charge. The separated ions are measured and displayed on a graph. This provides information about the relative abundance of different ions as well as their mass and charge. </a:t>
            </a:r>
          </a:p>
          <a:p>
            <a:endParaRPr lang="en-US" sz="900" dirty="0">
              <a:solidFill>
                <a:schemeClr val="tx1"/>
              </a:solidFill>
            </a:endParaRPr>
          </a:p>
          <a:p>
            <a:r>
              <a:rPr lang="en-US" sz="900" dirty="0">
                <a:solidFill>
                  <a:schemeClr val="tx1"/>
                </a:solidFill>
              </a:rPr>
              <a:t>Mass spectrometry is commonly used in laboratories to study physical, chemical, or biological properties of a great variety of compounds. </a:t>
            </a:r>
          </a:p>
          <a:p>
            <a:endParaRPr lang="en-US" sz="900" dirty="0">
              <a:solidFill>
                <a:schemeClr val="tx1"/>
              </a:solidFill>
            </a:endParaRPr>
          </a:p>
          <a:p>
            <a:r>
              <a:rPr lang="en-US" sz="900" dirty="0">
                <a:solidFill>
                  <a:schemeClr val="tx1"/>
                </a:solidFill>
              </a:rPr>
              <a:t>One mission, the Europa Clipper, hopes to use mass spectrometry to investigate the chemistry of Europa’s surface, atmosphere, and suspected ocean. The  </a:t>
            </a:r>
            <a:r>
              <a:rPr lang="en-US" sz="900" dirty="0" err="1">
                <a:solidFill>
                  <a:schemeClr val="tx1"/>
                </a:solidFill>
              </a:rPr>
              <a:t>Europan</a:t>
            </a:r>
            <a:r>
              <a:rPr lang="en-US" sz="900" dirty="0">
                <a:solidFill>
                  <a:schemeClr val="tx1"/>
                </a:solidFill>
              </a:rPr>
              <a:t> Molecular Indicators of Life Investigation proposes to use mass spectrometry to search for extraterrestrial life! </a:t>
            </a:r>
          </a:p>
        </p:txBody>
      </p:sp>
      <p:pic>
        <p:nvPicPr>
          <p:cNvPr id="27" name="Graphic 26" descr="Flask with solid fill">
            <a:extLst>
              <a:ext uri="{FF2B5EF4-FFF2-40B4-BE49-F238E27FC236}">
                <a16:creationId xmlns:a16="http://schemas.microsoft.com/office/drawing/2014/main" id="{5327058A-442C-4D3D-9AA2-B78B3EFA892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072" y="3280534"/>
            <a:ext cx="757457" cy="757457"/>
          </a:xfrm>
          <a:prstGeom prst="rect">
            <a:avLst/>
          </a:prstGeom>
        </p:spPr>
      </p:pic>
    </p:spTree>
    <p:extLst>
      <p:ext uri="{BB962C8B-B14F-4D97-AF65-F5344CB8AC3E}">
        <p14:creationId xmlns:p14="http://schemas.microsoft.com/office/powerpoint/2010/main" val="4241746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40DE08-2580-424F-91A8-5055D45CF72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60773" y="966066"/>
            <a:ext cx="2651760" cy="1988821"/>
          </a:xfrm>
          <a:prstGeom prst="rect">
            <a:avLst/>
          </a:prstGeom>
          <a:effectLst>
            <a:glow rad="228600">
              <a:schemeClr val="accent1">
                <a:satMod val="175000"/>
                <a:alpha val="40000"/>
              </a:schemeClr>
            </a:glow>
          </a:effectLst>
        </p:spPr>
      </p:pic>
      <p:sp>
        <p:nvSpPr>
          <p:cNvPr id="4" name="TextBox 3">
            <a:extLst>
              <a:ext uri="{FF2B5EF4-FFF2-40B4-BE49-F238E27FC236}">
                <a16:creationId xmlns:a16="http://schemas.microsoft.com/office/drawing/2014/main" id="{5D52C26E-F8D2-4161-9B08-972800B94BE4}"/>
              </a:ext>
            </a:extLst>
          </p:cNvPr>
          <p:cNvSpPr txBox="1"/>
          <p:nvPr/>
        </p:nvSpPr>
        <p:spPr>
          <a:xfrm>
            <a:off x="224209" y="14387"/>
            <a:ext cx="2867558" cy="523220"/>
          </a:xfrm>
          <a:prstGeom prst="rect">
            <a:avLst/>
          </a:prstGeom>
          <a:noFill/>
        </p:spPr>
        <p:txBody>
          <a:bodyPr wrap="square" rtlCol="0">
            <a:spAutoFit/>
          </a:bodyPr>
          <a:lstStyle/>
          <a:p>
            <a:pPr algn="ctr"/>
            <a:r>
              <a:rPr lang="en-US" sz="2800" dirty="0">
                <a:ln w="0"/>
                <a:solidFill>
                  <a:schemeClr val="accent1"/>
                </a:solidFill>
                <a:effectLst>
                  <a:outerShdw blurRad="38100" dist="25400" dir="5400000" algn="ctr" rotWithShape="0">
                    <a:srgbClr val="6E747A">
                      <a:alpha val="43000"/>
                    </a:srgbClr>
                  </a:outerShdw>
                  <a:reflection blurRad="6350" stA="55000" endA="300" endPos="45500" dir="5400000" sy="-100000" algn="bl" rotWithShape="0"/>
                </a:effectLst>
                <a:latin typeface="Gill Sans Nova Cond Ultra Bold" panose="020B0B04020104020203" pitchFamily="34" charset="0"/>
              </a:rPr>
              <a:t>Drill</a:t>
            </a:r>
          </a:p>
        </p:txBody>
      </p:sp>
      <p:sp>
        <p:nvSpPr>
          <p:cNvPr id="5" name="TextBox 4">
            <a:extLst>
              <a:ext uri="{FF2B5EF4-FFF2-40B4-BE49-F238E27FC236}">
                <a16:creationId xmlns:a16="http://schemas.microsoft.com/office/drawing/2014/main" id="{24F23245-D77C-42AE-B5F5-9D330FC16B6C}"/>
              </a:ext>
            </a:extLst>
          </p:cNvPr>
          <p:cNvSpPr txBox="1"/>
          <p:nvPr/>
        </p:nvSpPr>
        <p:spPr>
          <a:xfrm>
            <a:off x="224209" y="3191864"/>
            <a:ext cx="2751982" cy="646331"/>
          </a:xfrm>
          <a:prstGeom prst="rect">
            <a:avLst/>
          </a:prstGeom>
          <a:solidFill>
            <a:schemeClr val="accent1">
              <a:lumMod val="75000"/>
              <a:alpha val="32941"/>
            </a:schemeClr>
          </a:solidFill>
        </p:spPr>
        <p:txBody>
          <a:bodyPr wrap="square" rtlCol="0">
            <a:spAutoFit/>
          </a:bodyPr>
          <a:lstStyle/>
          <a:p>
            <a:r>
              <a:rPr lang="en-US" dirty="0">
                <a:solidFill>
                  <a:schemeClr val="bg1"/>
                </a:solidFill>
              </a:rPr>
              <a:t>Many samples of rock and ice are collected by drilling. </a:t>
            </a:r>
          </a:p>
        </p:txBody>
      </p:sp>
    </p:spTree>
    <p:extLst>
      <p:ext uri="{BB962C8B-B14F-4D97-AF65-F5344CB8AC3E}">
        <p14:creationId xmlns:p14="http://schemas.microsoft.com/office/powerpoint/2010/main" val="3517754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Atom with solid fill">
            <a:extLst>
              <a:ext uri="{FF2B5EF4-FFF2-40B4-BE49-F238E27FC236}">
                <a16:creationId xmlns:a16="http://schemas.microsoft.com/office/drawing/2014/main" id="{CD2DD6C9-7C46-47DC-8B0C-9BD5E4162B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039" y="534009"/>
            <a:ext cx="760781" cy="760781"/>
          </a:xfrm>
          <a:prstGeom prst="rect">
            <a:avLst/>
          </a:prstGeom>
        </p:spPr>
      </p:pic>
      <p:pic>
        <p:nvPicPr>
          <p:cNvPr id="9" name="Graphic 8" descr="Petri Dish with solid fill">
            <a:extLst>
              <a:ext uri="{FF2B5EF4-FFF2-40B4-BE49-F238E27FC236}">
                <a16:creationId xmlns:a16="http://schemas.microsoft.com/office/drawing/2014/main" id="{D393CA58-62E2-4954-94A5-1745966ACE7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2857" y="1985350"/>
            <a:ext cx="636384" cy="636384"/>
          </a:xfrm>
          <a:prstGeom prst="rect">
            <a:avLst/>
          </a:prstGeom>
        </p:spPr>
      </p:pic>
      <p:pic>
        <p:nvPicPr>
          <p:cNvPr id="13" name="Graphic 12" descr="Magnet with solid fill">
            <a:extLst>
              <a:ext uri="{FF2B5EF4-FFF2-40B4-BE49-F238E27FC236}">
                <a16:creationId xmlns:a16="http://schemas.microsoft.com/office/drawing/2014/main" id="{CA81AFE7-E6E8-400E-8543-C4BA186869F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77541" y="2675910"/>
            <a:ext cx="568521" cy="568521"/>
          </a:xfrm>
          <a:prstGeom prst="rect">
            <a:avLst/>
          </a:prstGeom>
        </p:spPr>
      </p:pic>
      <p:pic>
        <p:nvPicPr>
          <p:cNvPr id="15" name="Graphic 14" descr="Microscope with solid fill">
            <a:extLst>
              <a:ext uri="{FF2B5EF4-FFF2-40B4-BE49-F238E27FC236}">
                <a16:creationId xmlns:a16="http://schemas.microsoft.com/office/drawing/2014/main" id="{975F3487-B901-47FE-A1A3-D800820FBF6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2198" y="1312351"/>
            <a:ext cx="672999" cy="672999"/>
          </a:xfrm>
          <a:prstGeom prst="rect">
            <a:avLst/>
          </a:prstGeom>
        </p:spPr>
      </p:pic>
      <p:sp>
        <p:nvSpPr>
          <p:cNvPr id="25" name="Rectangle 24">
            <a:extLst>
              <a:ext uri="{FF2B5EF4-FFF2-40B4-BE49-F238E27FC236}">
                <a16:creationId xmlns:a16="http://schemas.microsoft.com/office/drawing/2014/main" id="{FB71A989-FB1E-4B4C-9A8B-8AA2860D2E4F}"/>
              </a:ext>
            </a:extLst>
          </p:cNvPr>
          <p:cNvSpPr/>
          <p:nvPr/>
        </p:nvSpPr>
        <p:spPr>
          <a:xfrm>
            <a:off x="968003" y="488731"/>
            <a:ext cx="2068436" cy="3591385"/>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There are many different types of drills that can be used to collect samples. Choosing the right drill is important to successful sampling!</a:t>
            </a:r>
          </a:p>
          <a:p>
            <a:endParaRPr lang="en-US" sz="1000" dirty="0">
              <a:solidFill>
                <a:schemeClr val="tx1"/>
              </a:solidFill>
            </a:endParaRPr>
          </a:p>
          <a:p>
            <a:r>
              <a:rPr lang="en-US" sz="1000" dirty="0">
                <a:solidFill>
                  <a:schemeClr val="tx1"/>
                </a:solidFill>
              </a:rPr>
              <a:t>The Mars Perseverance rover uses a rotary-percussive drill and a tube-like drill bit to keep the rocky sample snug.</a:t>
            </a:r>
          </a:p>
          <a:p>
            <a:endParaRPr lang="en-US" sz="1000" dirty="0">
              <a:solidFill>
                <a:schemeClr val="tx1"/>
              </a:solidFill>
            </a:endParaRPr>
          </a:p>
          <a:p>
            <a:r>
              <a:rPr lang="en-US" sz="1000" dirty="0">
                <a:solidFill>
                  <a:schemeClr val="tx1"/>
                </a:solidFill>
              </a:rPr>
              <a:t>Drilling ice samples on Europa will be different. Melt probes use a hot tip to melt through ice and penetrate downward. Electro-mechanical drills can shave the ice as they drill. It is possible that a combination these types  of drills will used on icy worlds.</a:t>
            </a:r>
          </a:p>
          <a:p>
            <a:endParaRPr lang="en-US" sz="1000" dirty="0">
              <a:solidFill>
                <a:schemeClr val="tx1"/>
              </a:solidFill>
            </a:endParaRPr>
          </a:p>
          <a:p>
            <a:r>
              <a:rPr lang="en-US" sz="1000" dirty="0">
                <a:solidFill>
                  <a:schemeClr val="tx1"/>
                </a:solidFill>
              </a:rPr>
              <a:t>Drill can be hard! The first rock sample that Perseverance attempted to collect crumbled before it could be collected.</a:t>
            </a:r>
          </a:p>
        </p:txBody>
      </p:sp>
      <p:pic>
        <p:nvPicPr>
          <p:cNvPr id="27" name="Graphic 26" descr="Flask with solid fill">
            <a:extLst>
              <a:ext uri="{FF2B5EF4-FFF2-40B4-BE49-F238E27FC236}">
                <a16:creationId xmlns:a16="http://schemas.microsoft.com/office/drawing/2014/main" id="{5327058A-442C-4D3D-9AA2-B78B3EFA892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072" y="3280534"/>
            <a:ext cx="757457" cy="757457"/>
          </a:xfrm>
          <a:prstGeom prst="rect">
            <a:avLst/>
          </a:prstGeom>
        </p:spPr>
      </p:pic>
    </p:spTree>
    <p:extLst>
      <p:ext uri="{BB962C8B-B14F-4D97-AF65-F5344CB8AC3E}">
        <p14:creationId xmlns:p14="http://schemas.microsoft.com/office/powerpoint/2010/main" val="2119582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40DE08-2580-424F-91A8-5055D45CF72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9844" y="857690"/>
            <a:ext cx="2413618" cy="1988821"/>
          </a:xfrm>
          <a:prstGeom prst="rect">
            <a:avLst/>
          </a:prstGeom>
          <a:effectLst>
            <a:glow rad="228600">
              <a:schemeClr val="accent1">
                <a:satMod val="175000"/>
                <a:alpha val="40000"/>
              </a:schemeClr>
            </a:glow>
          </a:effectLst>
        </p:spPr>
      </p:pic>
      <p:sp>
        <p:nvSpPr>
          <p:cNvPr id="4" name="TextBox 3">
            <a:extLst>
              <a:ext uri="{FF2B5EF4-FFF2-40B4-BE49-F238E27FC236}">
                <a16:creationId xmlns:a16="http://schemas.microsoft.com/office/drawing/2014/main" id="{5D52C26E-F8D2-4161-9B08-972800B94BE4}"/>
              </a:ext>
            </a:extLst>
          </p:cNvPr>
          <p:cNvSpPr txBox="1"/>
          <p:nvPr/>
        </p:nvSpPr>
        <p:spPr>
          <a:xfrm>
            <a:off x="224209" y="14387"/>
            <a:ext cx="2867558" cy="461665"/>
          </a:xfrm>
          <a:prstGeom prst="rect">
            <a:avLst/>
          </a:prstGeom>
          <a:noFill/>
        </p:spPr>
        <p:txBody>
          <a:bodyPr wrap="square" rtlCol="0">
            <a:spAutoFit/>
          </a:bodyPr>
          <a:lstStyle/>
          <a:p>
            <a:pPr algn="ctr"/>
            <a:r>
              <a:rPr lang="en-US" sz="2400" dirty="0">
                <a:ln w="0"/>
                <a:solidFill>
                  <a:schemeClr val="accent1"/>
                </a:solidFill>
                <a:effectLst>
                  <a:outerShdw blurRad="38100" dist="25400" dir="5400000" algn="ctr" rotWithShape="0">
                    <a:srgbClr val="6E747A">
                      <a:alpha val="43000"/>
                    </a:srgbClr>
                  </a:outerShdw>
                  <a:reflection blurRad="6350" stA="55000" endA="300" endPos="45500" dir="5400000" sy="-100000" algn="bl" rotWithShape="0"/>
                </a:effectLst>
                <a:latin typeface="Gill Sans Nova Cond Ultra Bold" panose="020B0B04020104020203" pitchFamily="34" charset="0"/>
              </a:rPr>
              <a:t>LIDAR</a:t>
            </a:r>
          </a:p>
        </p:txBody>
      </p:sp>
      <p:sp>
        <p:nvSpPr>
          <p:cNvPr id="5" name="TextBox 4">
            <a:extLst>
              <a:ext uri="{FF2B5EF4-FFF2-40B4-BE49-F238E27FC236}">
                <a16:creationId xmlns:a16="http://schemas.microsoft.com/office/drawing/2014/main" id="{24F23245-D77C-42AE-B5F5-9D330FC16B6C}"/>
              </a:ext>
            </a:extLst>
          </p:cNvPr>
          <p:cNvSpPr txBox="1"/>
          <p:nvPr/>
        </p:nvSpPr>
        <p:spPr>
          <a:xfrm>
            <a:off x="166421" y="2985278"/>
            <a:ext cx="2867558" cy="954107"/>
          </a:xfrm>
          <a:prstGeom prst="rect">
            <a:avLst/>
          </a:prstGeom>
          <a:solidFill>
            <a:schemeClr val="accent1">
              <a:lumMod val="75000"/>
              <a:alpha val="32941"/>
            </a:schemeClr>
          </a:solidFill>
        </p:spPr>
        <p:txBody>
          <a:bodyPr wrap="square" rtlCol="0">
            <a:spAutoFit/>
          </a:bodyPr>
          <a:lstStyle/>
          <a:p>
            <a:r>
              <a:rPr lang="en-US" sz="1400" dirty="0">
                <a:solidFill>
                  <a:schemeClr val="bg1"/>
                </a:solidFill>
              </a:rPr>
              <a:t>Lidar stands for Light Detection and Ranging. Lidars are used for remote sensing: gathering information without touching something!</a:t>
            </a:r>
            <a:r>
              <a:rPr lang="en-US" sz="1400" dirty="0"/>
              <a:t> </a:t>
            </a:r>
            <a:endParaRPr lang="en-US" sz="1400" dirty="0">
              <a:solidFill>
                <a:schemeClr val="bg1"/>
              </a:solidFill>
            </a:endParaRPr>
          </a:p>
        </p:txBody>
      </p:sp>
    </p:spTree>
    <p:extLst>
      <p:ext uri="{BB962C8B-B14F-4D97-AF65-F5344CB8AC3E}">
        <p14:creationId xmlns:p14="http://schemas.microsoft.com/office/powerpoint/2010/main" val="3975652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Atom with solid fill">
            <a:extLst>
              <a:ext uri="{FF2B5EF4-FFF2-40B4-BE49-F238E27FC236}">
                <a16:creationId xmlns:a16="http://schemas.microsoft.com/office/drawing/2014/main" id="{CD2DD6C9-7C46-47DC-8B0C-9BD5E4162B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039" y="534009"/>
            <a:ext cx="760781" cy="760781"/>
          </a:xfrm>
          <a:prstGeom prst="rect">
            <a:avLst/>
          </a:prstGeom>
        </p:spPr>
      </p:pic>
      <p:pic>
        <p:nvPicPr>
          <p:cNvPr id="9" name="Graphic 8" descr="Petri Dish with solid fill">
            <a:extLst>
              <a:ext uri="{FF2B5EF4-FFF2-40B4-BE49-F238E27FC236}">
                <a16:creationId xmlns:a16="http://schemas.microsoft.com/office/drawing/2014/main" id="{D393CA58-62E2-4954-94A5-1745966ACE7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2857" y="1985350"/>
            <a:ext cx="636384" cy="636384"/>
          </a:xfrm>
          <a:prstGeom prst="rect">
            <a:avLst/>
          </a:prstGeom>
        </p:spPr>
      </p:pic>
      <p:pic>
        <p:nvPicPr>
          <p:cNvPr id="13" name="Graphic 12" descr="Magnet with solid fill">
            <a:extLst>
              <a:ext uri="{FF2B5EF4-FFF2-40B4-BE49-F238E27FC236}">
                <a16:creationId xmlns:a16="http://schemas.microsoft.com/office/drawing/2014/main" id="{CA81AFE7-E6E8-400E-8543-C4BA186869F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77541" y="2675910"/>
            <a:ext cx="568521" cy="568521"/>
          </a:xfrm>
          <a:prstGeom prst="rect">
            <a:avLst/>
          </a:prstGeom>
        </p:spPr>
      </p:pic>
      <p:pic>
        <p:nvPicPr>
          <p:cNvPr id="15" name="Graphic 14" descr="Microscope with solid fill">
            <a:extLst>
              <a:ext uri="{FF2B5EF4-FFF2-40B4-BE49-F238E27FC236}">
                <a16:creationId xmlns:a16="http://schemas.microsoft.com/office/drawing/2014/main" id="{975F3487-B901-47FE-A1A3-D800820FBF6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2198" y="1312351"/>
            <a:ext cx="672999" cy="672999"/>
          </a:xfrm>
          <a:prstGeom prst="rect">
            <a:avLst/>
          </a:prstGeom>
        </p:spPr>
      </p:pic>
      <p:sp>
        <p:nvSpPr>
          <p:cNvPr id="25" name="Rectangle 24">
            <a:extLst>
              <a:ext uri="{FF2B5EF4-FFF2-40B4-BE49-F238E27FC236}">
                <a16:creationId xmlns:a16="http://schemas.microsoft.com/office/drawing/2014/main" id="{FB71A989-FB1E-4B4C-9A8B-8AA2860D2E4F}"/>
              </a:ext>
            </a:extLst>
          </p:cNvPr>
          <p:cNvSpPr/>
          <p:nvPr/>
        </p:nvSpPr>
        <p:spPr>
          <a:xfrm>
            <a:off x="954423" y="490307"/>
            <a:ext cx="2068436" cy="3591385"/>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rPr>
              <a:t>Lidar (light detecting and ranging) is used to probe an environment around you without touching it. Some examples of passive lidar include your eyes and telescopes!</a:t>
            </a:r>
          </a:p>
          <a:p>
            <a:endParaRPr lang="en-US" sz="400" dirty="0">
              <a:solidFill>
                <a:schemeClr val="tx1"/>
              </a:solidFill>
            </a:endParaRPr>
          </a:p>
          <a:p>
            <a:r>
              <a:rPr lang="en-US" sz="900" dirty="0">
                <a:solidFill>
                  <a:schemeClr val="tx1"/>
                </a:solidFill>
              </a:rPr>
              <a:t>Lidar used to actively investigate space send out light rays which bounce off objects and return to a sensor. The changes in the light properties (such as angle and intensity) provide information about the target.</a:t>
            </a:r>
          </a:p>
          <a:p>
            <a:endParaRPr lang="en-US" sz="400" dirty="0">
              <a:solidFill>
                <a:schemeClr val="tx1"/>
              </a:solidFill>
            </a:endParaRPr>
          </a:p>
          <a:p>
            <a:r>
              <a:rPr lang="en-US" sz="900" dirty="0">
                <a:solidFill>
                  <a:schemeClr val="tx1"/>
                </a:solidFill>
              </a:rPr>
              <a:t>There are many types of lidar. The three main varieties are range finders (distance), differential absorption lidar (temperature, density and pressure gases in an atmosphere) and doppler (velocity).</a:t>
            </a:r>
          </a:p>
          <a:p>
            <a:endParaRPr lang="en-US" sz="400" dirty="0">
              <a:solidFill>
                <a:schemeClr val="tx1"/>
              </a:solidFill>
            </a:endParaRPr>
          </a:p>
          <a:p>
            <a:r>
              <a:rPr lang="en-US" sz="900" dirty="0">
                <a:solidFill>
                  <a:schemeClr val="tx1"/>
                </a:solidFill>
              </a:rPr>
              <a:t>Lidar can be used for many applications. For example , the Clementine </a:t>
            </a:r>
            <a:r>
              <a:rPr lang="en-US" sz="900" dirty="0" err="1">
                <a:solidFill>
                  <a:schemeClr val="tx1"/>
                </a:solidFill>
              </a:rPr>
              <a:t>missin</a:t>
            </a:r>
            <a:r>
              <a:rPr lang="en-US" sz="900" dirty="0">
                <a:solidFill>
                  <a:schemeClr val="tx1"/>
                </a:solidFill>
              </a:rPr>
              <a:t> to the moon in 1994 used LIDAR  data to track its orbit around the moon as well as create models that revealed the shape and internal structure of the moon.</a:t>
            </a:r>
          </a:p>
        </p:txBody>
      </p:sp>
      <p:pic>
        <p:nvPicPr>
          <p:cNvPr id="27" name="Graphic 26" descr="Flask with solid fill">
            <a:extLst>
              <a:ext uri="{FF2B5EF4-FFF2-40B4-BE49-F238E27FC236}">
                <a16:creationId xmlns:a16="http://schemas.microsoft.com/office/drawing/2014/main" id="{5327058A-442C-4D3D-9AA2-B78B3EFA892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072" y="3280534"/>
            <a:ext cx="757457" cy="757457"/>
          </a:xfrm>
          <a:prstGeom prst="rect">
            <a:avLst/>
          </a:prstGeom>
        </p:spPr>
      </p:pic>
    </p:spTree>
    <p:extLst>
      <p:ext uri="{BB962C8B-B14F-4D97-AF65-F5344CB8AC3E}">
        <p14:creationId xmlns:p14="http://schemas.microsoft.com/office/powerpoint/2010/main" val="1850064498"/>
      </p:ext>
    </p:extLst>
  </p:cSld>
  <p:clrMapOvr>
    <a:masterClrMapping/>
  </p:clrMapOvr>
</p:sld>
</file>

<file path=ppt/theme/theme1.xml><?xml version="1.0" encoding="utf-8"?>
<a:theme xmlns:a="http://schemas.openxmlformats.org/drawingml/2006/main" name="Fram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203</TotalTime>
  <Words>950</Words>
  <Application>Microsoft Office PowerPoint</Application>
  <PresentationFormat>Custom</PresentationFormat>
  <Paragraphs>34</Paragraphs>
  <Slides>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Corbel</vt:lpstr>
      <vt:lpstr>Gill Sans Nova Cond Ultra Bold</vt:lpstr>
      <vt:lpstr>Wingdings 2</vt:lpstr>
      <vt:lpstr>Frame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lkstanwyck@gmail.com</dc:creator>
  <cp:lastModifiedBy>lkstanwyck@gmail.com</cp:lastModifiedBy>
  <cp:revision>13</cp:revision>
  <dcterms:created xsi:type="dcterms:W3CDTF">2021-10-03T12:54:08Z</dcterms:created>
  <dcterms:modified xsi:type="dcterms:W3CDTF">2021-10-03T16:18:01Z</dcterms:modified>
</cp:coreProperties>
</file>