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9" r:id="rId1"/>
  </p:sldMasterIdLst>
  <p:sldIdLst>
    <p:sldId id="257" r:id="rId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B9C69"/>
    <a:srgbClr val="C49960"/>
    <a:srgbClr val="A6A6A6"/>
    <a:srgbClr val="C3260C"/>
    <a:srgbClr val="FFC000"/>
    <a:srgbClr val="81D31A"/>
    <a:srgbClr val="12B2EB"/>
    <a:srgbClr val="FF3300"/>
    <a:srgbClr val="FFCC00"/>
    <a:srgbClr val="A893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3737" autoAdjust="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"/>
          <p:cNvSpPr txBox="1">
            <a:spLocks noGrp="1"/>
          </p:cNvSpPr>
          <p:nvPr>
            <p:ph type="ctrTitle"/>
          </p:nvPr>
        </p:nvSpPr>
        <p:spPr>
          <a:xfrm>
            <a:off x="2381933" y="2655767"/>
            <a:ext cx="7428000" cy="1546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308" name="Google Shape;308;p2"/>
          <p:cNvGrpSpPr/>
          <p:nvPr/>
        </p:nvGrpSpPr>
        <p:grpSpPr>
          <a:xfrm>
            <a:off x="774789" y="367873"/>
            <a:ext cx="1875844" cy="1875844"/>
            <a:chOff x="1911350" y="374650"/>
            <a:chExt cx="1739900" cy="1739900"/>
          </a:xfrm>
        </p:grpSpPr>
        <p:sp>
          <p:nvSpPr>
            <p:cNvPr id="309" name="Google Shape;309;p2"/>
            <p:cNvSpPr/>
            <p:nvPr/>
          </p:nvSpPr>
          <p:spPr>
            <a:xfrm>
              <a:off x="1911350" y="374650"/>
              <a:ext cx="1739900" cy="1739900"/>
            </a:xfrm>
            <a:custGeom>
              <a:avLst/>
              <a:gdLst/>
              <a:ahLst/>
              <a:cxnLst/>
              <a:rect l="l" t="t" r="r" b="b"/>
              <a:pathLst>
                <a:path w="1739900" h="1739900" extrusionOk="0">
                  <a:moveTo>
                    <a:pt x="1739900" y="869950"/>
                  </a:moveTo>
                  <a:cubicBezTo>
                    <a:pt x="1739900" y="1350410"/>
                    <a:pt x="1350410" y="1739900"/>
                    <a:pt x="869950" y="1739900"/>
                  </a:cubicBezTo>
                  <a:cubicBezTo>
                    <a:pt x="389490" y="1739900"/>
                    <a:pt x="0" y="1350410"/>
                    <a:pt x="0" y="869950"/>
                  </a:cubicBezTo>
                  <a:cubicBezTo>
                    <a:pt x="0" y="389490"/>
                    <a:pt x="389490" y="0"/>
                    <a:pt x="869950" y="0"/>
                  </a:cubicBezTo>
                  <a:cubicBezTo>
                    <a:pt x="1350410" y="0"/>
                    <a:pt x="1739900" y="389490"/>
                    <a:pt x="1739900" y="86995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251047"/>
                </a:gs>
                <a:gs pos="100000">
                  <a:srgbClr val="251047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10" name="Google Shape;310;p2"/>
            <p:cNvGrpSpPr/>
            <p:nvPr/>
          </p:nvGrpSpPr>
          <p:grpSpPr>
            <a:xfrm>
              <a:off x="1911350" y="534943"/>
              <a:ext cx="1733550" cy="1506282"/>
              <a:chOff x="1911350" y="534943"/>
              <a:chExt cx="1733550" cy="1506282"/>
            </a:xfrm>
          </p:grpSpPr>
          <p:sp>
            <p:nvSpPr>
              <p:cNvPr id="311" name="Google Shape;311;p2"/>
              <p:cNvSpPr/>
              <p:nvPr/>
            </p:nvSpPr>
            <p:spPr>
              <a:xfrm>
                <a:off x="1971154" y="1537243"/>
                <a:ext cx="1612900" cy="260350"/>
              </a:xfrm>
              <a:custGeom>
                <a:avLst/>
                <a:gdLst/>
                <a:ahLst/>
                <a:cxnLst/>
                <a:rect l="l" t="t" r="r" b="b"/>
                <a:pathLst>
                  <a:path w="1612900" h="260350" extrusionOk="0">
                    <a:moveTo>
                      <a:pt x="1582356" y="22418"/>
                    </a:moveTo>
                    <a:cubicBezTo>
                      <a:pt x="1560182" y="17711"/>
                      <a:pt x="1537913" y="13611"/>
                      <a:pt x="1515548" y="10118"/>
                    </a:cubicBezTo>
                    <a:cubicBezTo>
                      <a:pt x="1504347" y="8404"/>
                      <a:pt x="1493139" y="6715"/>
                      <a:pt x="1481823" y="5375"/>
                    </a:cubicBezTo>
                    <a:lnTo>
                      <a:pt x="1464786" y="3343"/>
                    </a:lnTo>
                    <a:cubicBezTo>
                      <a:pt x="1459071" y="2759"/>
                      <a:pt x="1453357" y="2174"/>
                      <a:pt x="1447007" y="1831"/>
                    </a:cubicBezTo>
                    <a:cubicBezTo>
                      <a:pt x="1397211" y="-2367"/>
                      <a:pt x="1347071" y="662"/>
                      <a:pt x="1298143" y="10823"/>
                    </a:cubicBezTo>
                    <a:cubicBezTo>
                      <a:pt x="1250901" y="20797"/>
                      <a:pt x="1204718" y="35256"/>
                      <a:pt x="1160221" y="54003"/>
                    </a:cubicBezTo>
                    <a:cubicBezTo>
                      <a:pt x="1117137" y="71542"/>
                      <a:pt x="1076789" y="90084"/>
                      <a:pt x="1038416" y="110239"/>
                    </a:cubicBezTo>
                    <a:cubicBezTo>
                      <a:pt x="999947" y="130152"/>
                      <a:pt x="962984" y="151304"/>
                      <a:pt x="924433" y="169605"/>
                    </a:cubicBezTo>
                    <a:cubicBezTo>
                      <a:pt x="914724" y="174450"/>
                      <a:pt x="905383" y="178279"/>
                      <a:pt x="895693" y="182305"/>
                    </a:cubicBezTo>
                    <a:cubicBezTo>
                      <a:pt x="890867" y="184261"/>
                      <a:pt x="886066" y="186451"/>
                      <a:pt x="881170" y="188242"/>
                    </a:cubicBezTo>
                    <a:lnTo>
                      <a:pt x="866350" y="193144"/>
                    </a:lnTo>
                    <a:cubicBezTo>
                      <a:pt x="861397" y="194833"/>
                      <a:pt x="856399" y="196319"/>
                      <a:pt x="851383" y="197894"/>
                    </a:cubicBezTo>
                    <a:cubicBezTo>
                      <a:pt x="846353" y="199285"/>
                      <a:pt x="841273" y="200434"/>
                      <a:pt x="836187" y="201666"/>
                    </a:cubicBezTo>
                    <a:cubicBezTo>
                      <a:pt x="826027" y="204195"/>
                      <a:pt x="815729" y="206137"/>
                      <a:pt x="805345" y="207482"/>
                    </a:cubicBezTo>
                    <a:cubicBezTo>
                      <a:pt x="763626" y="213638"/>
                      <a:pt x="721145" y="212347"/>
                      <a:pt x="679876" y="203672"/>
                    </a:cubicBezTo>
                    <a:cubicBezTo>
                      <a:pt x="638278" y="194193"/>
                      <a:pt x="598255" y="178796"/>
                      <a:pt x="561029" y="157952"/>
                    </a:cubicBezTo>
                    <a:cubicBezTo>
                      <a:pt x="523012" y="137912"/>
                      <a:pt x="486359" y="114773"/>
                      <a:pt x="447523" y="95024"/>
                    </a:cubicBezTo>
                    <a:cubicBezTo>
                      <a:pt x="408067" y="74627"/>
                      <a:pt x="366814" y="57913"/>
                      <a:pt x="324288" y="45094"/>
                    </a:cubicBezTo>
                    <a:cubicBezTo>
                      <a:pt x="280098" y="31061"/>
                      <a:pt x="234751" y="20976"/>
                      <a:pt x="188779" y="14957"/>
                    </a:cubicBezTo>
                    <a:cubicBezTo>
                      <a:pt x="141633" y="8820"/>
                      <a:pt x="93880" y="8998"/>
                      <a:pt x="46780" y="15484"/>
                    </a:cubicBezTo>
                    <a:cubicBezTo>
                      <a:pt x="31036" y="17835"/>
                      <a:pt x="15422" y="20991"/>
                      <a:pt x="0" y="24939"/>
                    </a:cubicBezTo>
                    <a:cubicBezTo>
                      <a:pt x="9944" y="50301"/>
                      <a:pt x="21035" y="75066"/>
                      <a:pt x="33274" y="99234"/>
                    </a:cubicBezTo>
                    <a:cubicBezTo>
                      <a:pt x="36639" y="100066"/>
                      <a:pt x="40075" y="100809"/>
                      <a:pt x="43434" y="101679"/>
                    </a:cubicBezTo>
                    <a:cubicBezTo>
                      <a:pt x="83839" y="111890"/>
                      <a:pt x="122606" y="123904"/>
                      <a:pt x="161188" y="137410"/>
                    </a:cubicBezTo>
                    <a:cubicBezTo>
                      <a:pt x="199771" y="150917"/>
                      <a:pt x="238195" y="165547"/>
                      <a:pt x="277571" y="180717"/>
                    </a:cubicBezTo>
                    <a:cubicBezTo>
                      <a:pt x="317677" y="197002"/>
                      <a:pt x="358872" y="210461"/>
                      <a:pt x="400857" y="220995"/>
                    </a:cubicBezTo>
                    <a:cubicBezTo>
                      <a:pt x="445254" y="231318"/>
                      <a:pt x="490288" y="238683"/>
                      <a:pt x="535661" y="243042"/>
                    </a:cubicBezTo>
                    <a:cubicBezTo>
                      <a:pt x="581635" y="247767"/>
                      <a:pt x="627393" y="251361"/>
                      <a:pt x="672630" y="254987"/>
                    </a:cubicBezTo>
                    <a:cubicBezTo>
                      <a:pt x="717867" y="258613"/>
                      <a:pt x="763099" y="261394"/>
                      <a:pt x="808946" y="261578"/>
                    </a:cubicBezTo>
                    <a:lnTo>
                      <a:pt x="817544" y="261629"/>
                    </a:lnTo>
                    <a:cubicBezTo>
                      <a:pt x="820426" y="261737"/>
                      <a:pt x="823303" y="261813"/>
                      <a:pt x="826167" y="261686"/>
                    </a:cubicBezTo>
                    <a:lnTo>
                      <a:pt x="843413" y="261229"/>
                    </a:lnTo>
                    <a:cubicBezTo>
                      <a:pt x="849179" y="261102"/>
                      <a:pt x="855002" y="261229"/>
                      <a:pt x="860781" y="261013"/>
                    </a:cubicBezTo>
                    <a:cubicBezTo>
                      <a:pt x="866540" y="260657"/>
                      <a:pt x="872312" y="260277"/>
                      <a:pt x="878129" y="260061"/>
                    </a:cubicBezTo>
                    <a:lnTo>
                      <a:pt x="895623" y="259267"/>
                    </a:lnTo>
                    <a:cubicBezTo>
                      <a:pt x="901452" y="258905"/>
                      <a:pt x="907237" y="258308"/>
                      <a:pt x="913079" y="257825"/>
                    </a:cubicBezTo>
                    <a:cubicBezTo>
                      <a:pt x="924655" y="256695"/>
                      <a:pt x="936739" y="256111"/>
                      <a:pt x="947960" y="254530"/>
                    </a:cubicBezTo>
                    <a:cubicBezTo>
                      <a:pt x="993476" y="249779"/>
                      <a:pt x="1038646" y="242146"/>
                      <a:pt x="1083196" y="231676"/>
                    </a:cubicBezTo>
                    <a:cubicBezTo>
                      <a:pt x="1126928" y="221586"/>
                      <a:pt x="1168127" y="208308"/>
                      <a:pt x="1208113" y="198294"/>
                    </a:cubicBezTo>
                    <a:cubicBezTo>
                      <a:pt x="1246325" y="188498"/>
                      <a:pt x="1285195" y="181477"/>
                      <a:pt x="1324419" y="177288"/>
                    </a:cubicBezTo>
                    <a:cubicBezTo>
                      <a:pt x="1361901" y="173560"/>
                      <a:pt x="1399586" y="172288"/>
                      <a:pt x="1437233" y="173478"/>
                    </a:cubicBezTo>
                    <a:lnTo>
                      <a:pt x="1542586" y="176933"/>
                    </a:lnTo>
                    <a:cubicBezTo>
                      <a:pt x="1572351" y="130592"/>
                      <a:pt x="1597635" y="81522"/>
                      <a:pt x="1618094" y="30387"/>
                    </a:cubicBezTo>
                    <a:cubicBezTo>
                      <a:pt x="1606207" y="27547"/>
                      <a:pt x="1594294" y="24890"/>
                      <a:pt x="1582356" y="2241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" name="Google Shape;312;p2"/>
              <p:cNvSpPr/>
              <p:nvPr/>
            </p:nvSpPr>
            <p:spPr>
              <a:xfrm>
                <a:off x="2230672" y="1768175"/>
                <a:ext cx="1181100" cy="273050"/>
              </a:xfrm>
              <a:custGeom>
                <a:avLst/>
                <a:gdLst/>
                <a:ahLst/>
                <a:cxnLst/>
                <a:rect l="l" t="t" r="r" b="b"/>
                <a:pathLst>
                  <a:path w="1181100" h="273050" extrusionOk="0">
                    <a:moveTo>
                      <a:pt x="1185767" y="70830"/>
                    </a:moveTo>
                    <a:cubicBezTo>
                      <a:pt x="1168432" y="60251"/>
                      <a:pt x="1150372" y="49691"/>
                      <a:pt x="1130617" y="39797"/>
                    </a:cubicBezTo>
                    <a:cubicBezTo>
                      <a:pt x="1097899" y="23007"/>
                      <a:pt x="1062880" y="11142"/>
                      <a:pt x="1026693" y="4587"/>
                    </a:cubicBezTo>
                    <a:cubicBezTo>
                      <a:pt x="1016865" y="2804"/>
                      <a:pt x="1006939" y="1606"/>
                      <a:pt x="996969" y="999"/>
                    </a:cubicBezTo>
                    <a:lnTo>
                      <a:pt x="981774" y="122"/>
                    </a:lnTo>
                    <a:cubicBezTo>
                      <a:pt x="976694" y="-201"/>
                      <a:pt x="971563" y="205"/>
                      <a:pt x="966445" y="332"/>
                    </a:cubicBezTo>
                    <a:lnTo>
                      <a:pt x="951040" y="967"/>
                    </a:lnTo>
                    <a:cubicBezTo>
                      <a:pt x="945890" y="1158"/>
                      <a:pt x="940753" y="2148"/>
                      <a:pt x="935596" y="2745"/>
                    </a:cubicBezTo>
                    <a:cubicBezTo>
                      <a:pt x="925512" y="4040"/>
                      <a:pt x="915508" y="5898"/>
                      <a:pt x="905631" y="8308"/>
                    </a:cubicBezTo>
                    <a:cubicBezTo>
                      <a:pt x="900608" y="9292"/>
                      <a:pt x="896169" y="10746"/>
                      <a:pt x="891477" y="12080"/>
                    </a:cubicBezTo>
                    <a:cubicBezTo>
                      <a:pt x="886784" y="13413"/>
                      <a:pt x="882104" y="14753"/>
                      <a:pt x="877659" y="16239"/>
                    </a:cubicBezTo>
                    <a:cubicBezTo>
                      <a:pt x="869023" y="19471"/>
                      <a:pt x="859822" y="22360"/>
                      <a:pt x="851770" y="26024"/>
                    </a:cubicBezTo>
                    <a:lnTo>
                      <a:pt x="839369" y="31320"/>
                    </a:lnTo>
                    <a:lnTo>
                      <a:pt x="827577" y="36959"/>
                    </a:lnTo>
                    <a:cubicBezTo>
                      <a:pt x="819601" y="40699"/>
                      <a:pt x="812336" y="44719"/>
                      <a:pt x="804869" y="48668"/>
                    </a:cubicBezTo>
                    <a:cubicBezTo>
                      <a:pt x="775507" y="64804"/>
                      <a:pt x="749624" y="81612"/>
                      <a:pt x="724548" y="96293"/>
                    </a:cubicBezTo>
                    <a:cubicBezTo>
                      <a:pt x="712007" y="103767"/>
                      <a:pt x="699897" y="110263"/>
                      <a:pt x="687934" y="116582"/>
                    </a:cubicBezTo>
                    <a:lnTo>
                      <a:pt x="679139" y="121065"/>
                    </a:lnTo>
                    <a:cubicBezTo>
                      <a:pt x="676199" y="122709"/>
                      <a:pt x="673322" y="124240"/>
                      <a:pt x="670490" y="125573"/>
                    </a:cubicBezTo>
                    <a:cubicBezTo>
                      <a:pt x="667646" y="127008"/>
                      <a:pt x="664775" y="128348"/>
                      <a:pt x="661905" y="129917"/>
                    </a:cubicBezTo>
                    <a:cubicBezTo>
                      <a:pt x="658870" y="131421"/>
                      <a:pt x="655511" y="132844"/>
                      <a:pt x="652317" y="134323"/>
                    </a:cubicBezTo>
                    <a:cubicBezTo>
                      <a:pt x="626510" y="146204"/>
                      <a:pt x="599345" y="158911"/>
                      <a:pt x="570637" y="169560"/>
                    </a:cubicBezTo>
                    <a:cubicBezTo>
                      <a:pt x="541798" y="180438"/>
                      <a:pt x="511818" y="188011"/>
                      <a:pt x="481273" y="192134"/>
                    </a:cubicBezTo>
                    <a:cubicBezTo>
                      <a:pt x="450606" y="196139"/>
                      <a:pt x="419560" y="196316"/>
                      <a:pt x="388849" y="192661"/>
                    </a:cubicBezTo>
                    <a:cubicBezTo>
                      <a:pt x="357432" y="188285"/>
                      <a:pt x="326536" y="180759"/>
                      <a:pt x="296628" y="170195"/>
                    </a:cubicBezTo>
                    <a:cubicBezTo>
                      <a:pt x="266132" y="159316"/>
                      <a:pt x="235046" y="150170"/>
                      <a:pt x="203518" y="142801"/>
                    </a:cubicBezTo>
                    <a:cubicBezTo>
                      <a:pt x="171821" y="136289"/>
                      <a:pt x="139413" y="133916"/>
                      <a:pt x="107105" y="135740"/>
                    </a:cubicBezTo>
                    <a:cubicBezTo>
                      <a:pt x="73929" y="137007"/>
                      <a:pt x="40921" y="141096"/>
                      <a:pt x="8439" y="147963"/>
                    </a:cubicBezTo>
                    <a:cubicBezTo>
                      <a:pt x="5620" y="148598"/>
                      <a:pt x="2813" y="149233"/>
                      <a:pt x="0" y="149906"/>
                    </a:cubicBezTo>
                    <a:cubicBezTo>
                      <a:pt x="62760" y="201304"/>
                      <a:pt x="132403" y="243669"/>
                      <a:pt x="206902" y="275770"/>
                    </a:cubicBezTo>
                    <a:cubicBezTo>
                      <a:pt x="234912" y="271757"/>
                      <a:pt x="263417" y="264911"/>
                      <a:pt x="292094" y="258853"/>
                    </a:cubicBezTo>
                    <a:cubicBezTo>
                      <a:pt x="323405" y="251499"/>
                      <a:pt x="355258" y="246679"/>
                      <a:pt x="387344" y="244439"/>
                    </a:cubicBezTo>
                    <a:cubicBezTo>
                      <a:pt x="419076" y="242876"/>
                      <a:pt x="450877" y="243462"/>
                      <a:pt x="482530" y="246192"/>
                    </a:cubicBezTo>
                    <a:cubicBezTo>
                      <a:pt x="514477" y="248604"/>
                      <a:pt x="546888" y="253354"/>
                      <a:pt x="580377" y="257139"/>
                    </a:cubicBezTo>
                    <a:cubicBezTo>
                      <a:pt x="614532" y="261549"/>
                      <a:pt x="649044" y="262525"/>
                      <a:pt x="683393" y="260054"/>
                    </a:cubicBezTo>
                    <a:cubicBezTo>
                      <a:pt x="687781" y="259647"/>
                      <a:pt x="692055" y="259361"/>
                      <a:pt x="696570" y="258841"/>
                    </a:cubicBezTo>
                    <a:cubicBezTo>
                      <a:pt x="701218" y="258206"/>
                      <a:pt x="705828" y="257323"/>
                      <a:pt x="710483" y="256542"/>
                    </a:cubicBezTo>
                    <a:cubicBezTo>
                      <a:pt x="719969" y="255113"/>
                      <a:pt x="728491" y="252802"/>
                      <a:pt x="737508" y="250636"/>
                    </a:cubicBezTo>
                    <a:cubicBezTo>
                      <a:pt x="754780" y="245823"/>
                      <a:pt x="771589" y="240407"/>
                      <a:pt x="787451" y="234761"/>
                    </a:cubicBezTo>
                    <a:cubicBezTo>
                      <a:pt x="851154" y="212282"/>
                      <a:pt x="906723" y="188660"/>
                      <a:pt x="950455" y="174303"/>
                    </a:cubicBezTo>
                    <a:cubicBezTo>
                      <a:pt x="960748" y="170866"/>
                      <a:pt x="971230" y="168025"/>
                      <a:pt x="981850" y="165794"/>
                    </a:cubicBezTo>
                    <a:cubicBezTo>
                      <a:pt x="984517" y="165292"/>
                      <a:pt x="987133" y="164397"/>
                      <a:pt x="989876" y="164010"/>
                    </a:cubicBezTo>
                    <a:lnTo>
                      <a:pt x="998131" y="162771"/>
                    </a:lnTo>
                    <a:cubicBezTo>
                      <a:pt x="1003805" y="161782"/>
                      <a:pt x="1009529" y="161101"/>
                      <a:pt x="1015276" y="160733"/>
                    </a:cubicBezTo>
                    <a:cubicBezTo>
                      <a:pt x="1039222" y="158966"/>
                      <a:pt x="1063272" y="159142"/>
                      <a:pt x="1087190" y="161260"/>
                    </a:cubicBezTo>
                    <a:cubicBezTo>
                      <a:pt x="1122308" y="133676"/>
                      <a:pt x="1155263" y="103444"/>
                      <a:pt x="1185767" y="7083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" name="Google Shape;313;p2"/>
              <p:cNvSpPr/>
              <p:nvPr/>
            </p:nvSpPr>
            <p:spPr>
              <a:xfrm>
                <a:off x="2166976" y="534943"/>
                <a:ext cx="1212850" cy="266700"/>
              </a:xfrm>
              <a:custGeom>
                <a:avLst/>
                <a:gdLst/>
                <a:ahLst/>
                <a:cxnLst/>
                <a:rect l="l" t="t" r="r" b="b"/>
                <a:pathLst>
                  <a:path w="1212850" h="266700" extrusionOk="0">
                    <a:moveTo>
                      <a:pt x="14433" y="106712"/>
                    </a:moveTo>
                    <a:cubicBezTo>
                      <a:pt x="28003" y="117545"/>
                      <a:pt x="41910" y="128086"/>
                      <a:pt x="56172" y="138132"/>
                    </a:cubicBezTo>
                    <a:cubicBezTo>
                      <a:pt x="70777" y="147542"/>
                      <a:pt x="85591" y="156699"/>
                      <a:pt x="100724" y="165310"/>
                    </a:cubicBezTo>
                    <a:cubicBezTo>
                      <a:pt x="116180" y="173190"/>
                      <a:pt x="131648" y="181185"/>
                      <a:pt x="147809" y="187573"/>
                    </a:cubicBezTo>
                    <a:cubicBezTo>
                      <a:pt x="164129" y="193595"/>
                      <a:pt x="180819" y="198560"/>
                      <a:pt x="197777" y="202438"/>
                    </a:cubicBezTo>
                    <a:cubicBezTo>
                      <a:pt x="214946" y="205782"/>
                      <a:pt x="232274" y="208251"/>
                      <a:pt x="249694" y="209836"/>
                    </a:cubicBezTo>
                    <a:cubicBezTo>
                      <a:pt x="267265" y="210922"/>
                      <a:pt x="284740" y="211677"/>
                      <a:pt x="302050" y="212211"/>
                    </a:cubicBezTo>
                    <a:cubicBezTo>
                      <a:pt x="319538" y="212071"/>
                      <a:pt x="336664" y="212509"/>
                      <a:pt x="353593" y="213150"/>
                    </a:cubicBezTo>
                    <a:cubicBezTo>
                      <a:pt x="370643" y="213195"/>
                      <a:pt x="387293" y="214420"/>
                      <a:pt x="403822" y="215983"/>
                    </a:cubicBezTo>
                    <a:cubicBezTo>
                      <a:pt x="420427" y="217037"/>
                      <a:pt x="436778" y="219304"/>
                      <a:pt x="453104" y="221837"/>
                    </a:cubicBezTo>
                    <a:cubicBezTo>
                      <a:pt x="469493" y="223837"/>
                      <a:pt x="485788" y="226759"/>
                      <a:pt x="502133" y="229940"/>
                    </a:cubicBezTo>
                    <a:cubicBezTo>
                      <a:pt x="510330" y="231210"/>
                      <a:pt x="518503" y="233013"/>
                      <a:pt x="526726" y="234518"/>
                    </a:cubicBezTo>
                    <a:lnTo>
                      <a:pt x="551415" y="240005"/>
                    </a:lnTo>
                    <a:cubicBezTo>
                      <a:pt x="567925" y="243180"/>
                      <a:pt x="584581" y="247320"/>
                      <a:pt x="601389" y="251098"/>
                    </a:cubicBezTo>
                    <a:cubicBezTo>
                      <a:pt x="618192" y="254413"/>
                      <a:pt x="635171" y="258013"/>
                      <a:pt x="652285" y="261004"/>
                    </a:cubicBezTo>
                    <a:cubicBezTo>
                      <a:pt x="669373" y="263436"/>
                      <a:pt x="686625" y="265709"/>
                      <a:pt x="703917" y="267113"/>
                    </a:cubicBezTo>
                    <a:cubicBezTo>
                      <a:pt x="712546" y="267532"/>
                      <a:pt x="721201" y="267932"/>
                      <a:pt x="729843" y="268002"/>
                    </a:cubicBezTo>
                    <a:cubicBezTo>
                      <a:pt x="738499" y="268180"/>
                      <a:pt x="747173" y="268326"/>
                      <a:pt x="755821" y="268065"/>
                    </a:cubicBezTo>
                    <a:lnTo>
                      <a:pt x="807657" y="264598"/>
                    </a:lnTo>
                    <a:lnTo>
                      <a:pt x="859511" y="258693"/>
                    </a:lnTo>
                    <a:cubicBezTo>
                      <a:pt x="876656" y="255797"/>
                      <a:pt x="893940" y="253073"/>
                      <a:pt x="911111" y="249745"/>
                    </a:cubicBezTo>
                    <a:cubicBezTo>
                      <a:pt x="928097" y="245688"/>
                      <a:pt x="945115" y="241535"/>
                      <a:pt x="961911" y="236652"/>
                    </a:cubicBezTo>
                    <a:cubicBezTo>
                      <a:pt x="978548" y="231187"/>
                      <a:pt x="995028" y="225260"/>
                      <a:pt x="1011352" y="218872"/>
                    </a:cubicBezTo>
                    <a:cubicBezTo>
                      <a:pt x="1076214" y="191577"/>
                      <a:pt x="1136046" y="153610"/>
                      <a:pt x="1188364" y="106547"/>
                    </a:cubicBezTo>
                    <a:cubicBezTo>
                      <a:pt x="1197496" y="98012"/>
                      <a:pt x="1206360" y="89268"/>
                      <a:pt x="1215111" y="80467"/>
                    </a:cubicBezTo>
                    <a:cubicBezTo>
                      <a:pt x="1184600" y="51327"/>
                      <a:pt x="1152020" y="24434"/>
                      <a:pt x="1117625" y="0"/>
                    </a:cubicBezTo>
                    <a:cubicBezTo>
                      <a:pt x="1061275" y="21260"/>
                      <a:pt x="1005865" y="39814"/>
                      <a:pt x="950620" y="58007"/>
                    </a:cubicBezTo>
                    <a:cubicBezTo>
                      <a:pt x="936435" y="62351"/>
                      <a:pt x="922414" y="67075"/>
                      <a:pt x="908552" y="72314"/>
                    </a:cubicBezTo>
                    <a:cubicBezTo>
                      <a:pt x="894410" y="76759"/>
                      <a:pt x="880440" y="81801"/>
                      <a:pt x="866457" y="87014"/>
                    </a:cubicBezTo>
                    <a:cubicBezTo>
                      <a:pt x="852291" y="91611"/>
                      <a:pt x="838181" y="96634"/>
                      <a:pt x="823982" y="101581"/>
                    </a:cubicBezTo>
                    <a:lnTo>
                      <a:pt x="780802" y="114916"/>
                    </a:lnTo>
                    <a:lnTo>
                      <a:pt x="736835" y="126448"/>
                    </a:lnTo>
                    <a:cubicBezTo>
                      <a:pt x="722052" y="129889"/>
                      <a:pt x="707237" y="133693"/>
                      <a:pt x="692385" y="138157"/>
                    </a:cubicBezTo>
                    <a:cubicBezTo>
                      <a:pt x="677458" y="141967"/>
                      <a:pt x="662430" y="146179"/>
                      <a:pt x="647300" y="150793"/>
                    </a:cubicBezTo>
                    <a:lnTo>
                      <a:pt x="601256" y="163011"/>
                    </a:lnTo>
                    <a:cubicBezTo>
                      <a:pt x="585749" y="166484"/>
                      <a:pt x="570071" y="169609"/>
                      <a:pt x="554266" y="172180"/>
                    </a:cubicBezTo>
                    <a:cubicBezTo>
                      <a:pt x="538499" y="174314"/>
                      <a:pt x="522656" y="175406"/>
                      <a:pt x="506774" y="176092"/>
                    </a:cubicBezTo>
                    <a:cubicBezTo>
                      <a:pt x="490953" y="176120"/>
                      <a:pt x="475141" y="175353"/>
                      <a:pt x="459397" y="173793"/>
                    </a:cubicBezTo>
                    <a:cubicBezTo>
                      <a:pt x="443708" y="171810"/>
                      <a:pt x="428155" y="168869"/>
                      <a:pt x="412826" y="164986"/>
                    </a:cubicBezTo>
                    <a:cubicBezTo>
                      <a:pt x="397540" y="160585"/>
                      <a:pt x="382554" y="155199"/>
                      <a:pt x="367963" y="148863"/>
                    </a:cubicBezTo>
                    <a:cubicBezTo>
                      <a:pt x="353396" y="142240"/>
                      <a:pt x="339268" y="134398"/>
                      <a:pt x="325374" y="126543"/>
                    </a:cubicBezTo>
                    <a:cubicBezTo>
                      <a:pt x="311563" y="118358"/>
                      <a:pt x="298196" y="109398"/>
                      <a:pt x="284772" y="101308"/>
                    </a:cubicBezTo>
                    <a:lnTo>
                      <a:pt x="265017" y="88494"/>
                    </a:lnTo>
                    <a:cubicBezTo>
                      <a:pt x="258407" y="84417"/>
                      <a:pt x="251828" y="80391"/>
                      <a:pt x="245148" y="76727"/>
                    </a:cubicBezTo>
                    <a:cubicBezTo>
                      <a:pt x="232267" y="68796"/>
                      <a:pt x="218937" y="61619"/>
                      <a:pt x="205226" y="55232"/>
                    </a:cubicBezTo>
                    <a:cubicBezTo>
                      <a:pt x="191891" y="48400"/>
                      <a:pt x="178219" y="42412"/>
                      <a:pt x="164332" y="36735"/>
                    </a:cubicBezTo>
                    <a:cubicBezTo>
                      <a:pt x="150692" y="30620"/>
                      <a:pt x="137109" y="24359"/>
                      <a:pt x="123057" y="18739"/>
                    </a:cubicBezTo>
                    <a:cubicBezTo>
                      <a:pt x="115310" y="15221"/>
                      <a:pt x="107518" y="11716"/>
                      <a:pt x="99657" y="8280"/>
                    </a:cubicBezTo>
                    <a:cubicBezTo>
                      <a:pt x="64347" y="34222"/>
                      <a:pt x="31034" y="62778"/>
                      <a:pt x="0" y="93707"/>
                    </a:cubicBezTo>
                    <a:cubicBezTo>
                      <a:pt x="4775" y="98082"/>
                      <a:pt x="9544" y="102464"/>
                      <a:pt x="14433" y="10671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" name="Google Shape;314;p2"/>
              <p:cNvSpPr/>
              <p:nvPr/>
            </p:nvSpPr>
            <p:spPr>
              <a:xfrm>
                <a:off x="1941919" y="733469"/>
                <a:ext cx="1625600" cy="419100"/>
              </a:xfrm>
              <a:custGeom>
                <a:avLst/>
                <a:gdLst/>
                <a:ahLst/>
                <a:cxnLst/>
                <a:rect l="l" t="t" r="r" b="b"/>
                <a:pathLst>
                  <a:path w="1625600" h="419100" extrusionOk="0">
                    <a:moveTo>
                      <a:pt x="126911" y="259817"/>
                    </a:moveTo>
                    <a:cubicBezTo>
                      <a:pt x="141237" y="257499"/>
                      <a:pt x="155486" y="255264"/>
                      <a:pt x="169850" y="253340"/>
                    </a:cubicBezTo>
                    <a:lnTo>
                      <a:pt x="191332" y="250482"/>
                    </a:lnTo>
                    <a:cubicBezTo>
                      <a:pt x="198488" y="249688"/>
                      <a:pt x="205619" y="249003"/>
                      <a:pt x="212820" y="248082"/>
                    </a:cubicBezTo>
                    <a:cubicBezTo>
                      <a:pt x="227120" y="246628"/>
                      <a:pt x="241503" y="245396"/>
                      <a:pt x="255753" y="244951"/>
                    </a:cubicBezTo>
                    <a:cubicBezTo>
                      <a:pt x="262960" y="244520"/>
                      <a:pt x="270015" y="244545"/>
                      <a:pt x="277133" y="244532"/>
                    </a:cubicBezTo>
                    <a:cubicBezTo>
                      <a:pt x="280708" y="244532"/>
                      <a:pt x="284239" y="244411"/>
                      <a:pt x="287884" y="244570"/>
                    </a:cubicBezTo>
                    <a:lnTo>
                      <a:pt x="298882" y="245205"/>
                    </a:lnTo>
                    <a:cubicBezTo>
                      <a:pt x="359137" y="247908"/>
                      <a:pt x="418757" y="258692"/>
                      <a:pt x="476142" y="277266"/>
                    </a:cubicBezTo>
                    <a:cubicBezTo>
                      <a:pt x="505352" y="286353"/>
                      <a:pt x="534264" y="297002"/>
                      <a:pt x="563093" y="308445"/>
                    </a:cubicBezTo>
                    <a:cubicBezTo>
                      <a:pt x="592004" y="319557"/>
                      <a:pt x="620719" y="331724"/>
                      <a:pt x="650088" y="343230"/>
                    </a:cubicBezTo>
                    <a:cubicBezTo>
                      <a:pt x="708571" y="366306"/>
                      <a:pt x="768744" y="390004"/>
                      <a:pt x="833603" y="404768"/>
                    </a:cubicBezTo>
                    <a:cubicBezTo>
                      <a:pt x="849662" y="409213"/>
                      <a:pt x="866229" y="411378"/>
                      <a:pt x="882815" y="414293"/>
                    </a:cubicBezTo>
                    <a:cubicBezTo>
                      <a:pt x="899474" y="417118"/>
                      <a:pt x="916284" y="418971"/>
                      <a:pt x="933158" y="419843"/>
                    </a:cubicBezTo>
                    <a:lnTo>
                      <a:pt x="945858" y="420827"/>
                    </a:lnTo>
                    <a:lnTo>
                      <a:pt x="952208" y="421310"/>
                    </a:lnTo>
                    <a:lnTo>
                      <a:pt x="958558" y="421310"/>
                    </a:lnTo>
                    <a:lnTo>
                      <a:pt x="984085" y="421234"/>
                    </a:lnTo>
                    <a:cubicBezTo>
                      <a:pt x="992734" y="421030"/>
                      <a:pt x="1000906" y="421049"/>
                      <a:pt x="1010018" y="420599"/>
                    </a:cubicBezTo>
                    <a:cubicBezTo>
                      <a:pt x="1015098" y="420065"/>
                      <a:pt x="1020496" y="419589"/>
                      <a:pt x="1025379" y="418871"/>
                    </a:cubicBezTo>
                    <a:cubicBezTo>
                      <a:pt x="1030262" y="418154"/>
                      <a:pt x="1035114" y="417309"/>
                      <a:pt x="1039787" y="416408"/>
                    </a:cubicBezTo>
                    <a:cubicBezTo>
                      <a:pt x="1057372" y="412960"/>
                      <a:pt x="1074733" y="408454"/>
                      <a:pt x="1091775" y="402914"/>
                    </a:cubicBezTo>
                    <a:cubicBezTo>
                      <a:pt x="1108285" y="397834"/>
                      <a:pt x="1123798" y="392055"/>
                      <a:pt x="1139146" y="386036"/>
                    </a:cubicBezTo>
                    <a:cubicBezTo>
                      <a:pt x="1169727" y="374040"/>
                      <a:pt x="1198969" y="360953"/>
                      <a:pt x="1227855" y="347821"/>
                    </a:cubicBezTo>
                    <a:cubicBezTo>
                      <a:pt x="1285450" y="321380"/>
                      <a:pt x="1341476" y="294291"/>
                      <a:pt x="1396606" y="266592"/>
                    </a:cubicBezTo>
                    <a:cubicBezTo>
                      <a:pt x="1451852" y="239109"/>
                      <a:pt x="1505896" y="210769"/>
                      <a:pt x="1559268" y="182137"/>
                    </a:cubicBezTo>
                    <a:cubicBezTo>
                      <a:pt x="1582484" y="169704"/>
                      <a:pt x="1605612" y="157326"/>
                      <a:pt x="1628654" y="145002"/>
                    </a:cubicBezTo>
                    <a:cubicBezTo>
                      <a:pt x="1604962" y="94022"/>
                      <a:pt x="1576380" y="45461"/>
                      <a:pt x="1543310" y="0"/>
                    </a:cubicBezTo>
                    <a:cubicBezTo>
                      <a:pt x="1522322" y="9343"/>
                      <a:pt x="1501578" y="19016"/>
                      <a:pt x="1481080" y="29020"/>
                    </a:cubicBezTo>
                    <a:cubicBezTo>
                      <a:pt x="1367492" y="83934"/>
                      <a:pt x="1262501" y="151575"/>
                      <a:pt x="1158094" y="212706"/>
                    </a:cubicBezTo>
                    <a:cubicBezTo>
                      <a:pt x="1132059" y="227914"/>
                      <a:pt x="1105929" y="242405"/>
                      <a:pt x="1080243" y="256026"/>
                    </a:cubicBezTo>
                    <a:cubicBezTo>
                      <a:pt x="1067397" y="262668"/>
                      <a:pt x="1054608" y="269284"/>
                      <a:pt x="1042238" y="275304"/>
                    </a:cubicBezTo>
                    <a:cubicBezTo>
                      <a:pt x="1029830" y="281172"/>
                      <a:pt x="1017543" y="286988"/>
                      <a:pt x="1006367" y="291325"/>
                    </a:cubicBezTo>
                    <a:lnTo>
                      <a:pt x="998245" y="294329"/>
                    </a:lnTo>
                    <a:cubicBezTo>
                      <a:pt x="995604" y="295339"/>
                      <a:pt x="993337" y="295993"/>
                      <a:pt x="990835" y="296907"/>
                    </a:cubicBezTo>
                    <a:cubicBezTo>
                      <a:pt x="984631" y="298456"/>
                      <a:pt x="977398" y="299872"/>
                      <a:pt x="970687" y="301384"/>
                    </a:cubicBezTo>
                    <a:lnTo>
                      <a:pt x="950112" y="306229"/>
                    </a:lnTo>
                    <a:lnTo>
                      <a:pt x="944937" y="307429"/>
                    </a:lnTo>
                    <a:lnTo>
                      <a:pt x="939730" y="308191"/>
                    </a:lnTo>
                    <a:lnTo>
                      <a:pt x="929278" y="309734"/>
                    </a:lnTo>
                    <a:cubicBezTo>
                      <a:pt x="915308" y="311639"/>
                      <a:pt x="901218" y="314452"/>
                      <a:pt x="886955" y="315030"/>
                    </a:cubicBezTo>
                    <a:cubicBezTo>
                      <a:pt x="872608" y="316484"/>
                      <a:pt x="858196" y="317217"/>
                      <a:pt x="843775" y="317227"/>
                    </a:cubicBezTo>
                    <a:cubicBezTo>
                      <a:pt x="829291" y="317011"/>
                      <a:pt x="814629" y="317424"/>
                      <a:pt x="799960" y="315862"/>
                    </a:cubicBezTo>
                    <a:lnTo>
                      <a:pt x="777856" y="314160"/>
                    </a:lnTo>
                    <a:cubicBezTo>
                      <a:pt x="770465" y="313703"/>
                      <a:pt x="763143" y="312147"/>
                      <a:pt x="755758" y="311175"/>
                    </a:cubicBezTo>
                    <a:cubicBezTo>
                      <a:pt x="740988" y="309042"/>
                      <a:pt x="726237" y="306521"/>
                      <a:pt x="711518" y="303086"/>
                    </a:cubicBezTo>
                    <a:lnTo>
                      <a:pt x="689464" y="298006"/>
                    </a:lnTo>
                    <a:cubicBezTo>
                      <a:pt x="682104" y="296228"/>
                      <a:pt x="674795" y="294081"/>
                      <a:pt x="667506" y="291960"/>
                    </a:cubicBezTo>
                    <a:lnTo>
                      <a:pt x="645585" y="285610"/>
                    </a:lnTo>
                    <a:cubicBezTo>
                      <a:pt x="638277" y="283324"/>
                      <a:pt x="631063" y="280778"/>
                      <a:pt x="623792" y="278378"/>
                    </a:cubicBezTo>
                    <a:lnTo>
                      <a:pt x="602025" y="271005"/>
                    </a:lnTo>
                    <a:lnTo>
                      <a:pt x="580352" y="262966"/>
                    </a:lnTo>
                    <a:cubicBezTo>
                      <a:pt x="551396" y="252451"/>
                      <a:pt x="522707" y="240582"/>
                      <a:pt x="493814" y="228587"/>
                    </a:cubicBezTo>
                    <a:cubicBezTo>
                      <a:pt x="436099" y="204591"/>
                      <a:pt x="377870" y="178422"/>
                      <a:pt x="315157" y="157905"/>
                    </a:cubicBezTo>
                    <a:lnTo>
                      <a:pt x="303428" y="153943"/>
                    </a:lnTo>
                    <a:cubicBezTo>
                      <a:pt x="299485" y="152673"/>
                      <a:pt x="295326" y="151625"/>
                      <a:pt x="291268" y="150451"/>
                    </a:cubicBezTo>
                    <a:cubicBezTo>
                      <a:pt x="283102" y="148158"/>
                      <a:pt x="274873" y="145840"/>
                      <a:pt x="266675" y="144101"/>
                    </a:cubicBezTo>
                    <a:cubicBezTo>
                      <a:pt x="250215" y="140113"/>
                      <a:pt x="233725" y="137020"/>
                      <a:pt x="217145" y="134207"/>
                    </a:cubicBezTo>
                    <a:cubicBezTo>
                      <a:pt x="208890" y="132937"/>
                      <a:pt x="200577" y="131616"/>
                      <a:pt x="192278" y="130651"/>
                    </a:cubicBezTo>
                    <a:lnTo>
                      <a:pt x="167399" y="128041"/>
                    </a:lnTo>
                    <a:cubicBezTo>
                      <a:pt x="150857" y="127045"/>
                      <a:pt x="134214" y="125755"/>
                      <a:pt x="117710" y="125800"/>
                    </a:cubicBezTo>
                    <a:cubicBezTo>
                      <a:pt x="97777" y="125514"/>
                      <a:pt x="77946" y="126289"/>
                      <a:pt x="58223" y="127800"/>
                    </a:cubicBezTo>
                    <a:cubicBezTo>
                      <a:pt x="33959" y="177144"/>
                      <a:pt x="14462" y="228692"/>
                      <a:pt x="0" y="281743"/>
                    </a:cubicBezTo>
                    <a:cubicBezTo>
                      <a:pt x="42388" y="273907"/>
                      <a:pt x="84692" y="266598"/>
                      <a:pt x="126911" y="25981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" name="Google Shape;315;p2"/>
              <p:cNvSpPr/>
              <p:nvPr/>
            </p:nvSpPr>
            <p:spPr>
              <a:xfrm>
                <a:off x="1911350" y="1116410"/>
                <a:ext cx="1733550" cy="463550"/>
              </a:xfrm>
              <a:custGeom>
                <a:avLst/>
                <a:gdLst/>
                <a:ahLst/>
                <a:cxnLst/>
                <a:rect l="l" t="t" r="r" b="b"/>
                <a:pathLst>
                  <a:path w="1733550" h="463550" extrusionOk="0">
                    <a:moveTo>
                      <a:pt x="180740" y="143354"/>
                    </a:moveTo>
                    <a:cubicBezTo>
                      <a:pt x="185871" y="143849"/>
                      <a:pt x="190976" y="143608"/>
                      <a:pt x="196113" y="144579"/>
                    </a:cubicBezTo>
                    <a:cubicBezTo>
                      <a:pt x="201244" y="145379"/>
                      <a:pt x="206369" y="146167"/>
                      <a:pt x="211512" y="146795"/>
                    </a:cubicBezTo>
                    <a:lnTo>
                      <a:pt x="219221" y="147773"/>
                    </a:lnTo>
                    <a:cubicBezTo>
                      <a:pt x="221819" y="147976"/>
                      <a:pt x="224402" y="148339"/>
                      <a:pt x="226955" y="148859"/>
                    </a:cubicBezTo>
                    <a:cubicBezTo>
                      <a:pt x="232118" y="149932"/>
                      <a:pt x="237299" y="150878"/>
                      <a:pt x="242507" y="151748"/>
                    </a:cubicBezTo>
                    <a:cubicBezTo>
                      <a:pt x="247714" y="152618"/>
                      <a:pt x="252940" y="153399"/>
                      <a:pt x="258185" y="154244"/>
                    </a:cubicBezTo>
                    <a:cubicBezTo>
                      <a:pt x="263411" y="155514"/>
                      <a:pt x="268707" y="156600"/>
                      <a:pt x="273983" y="157774"/>
                    </a:cubicBezTo>
                    <a:cubicBezTo>
                      <a:pt x="284569" y="159952"/>
                      <a:pt x="295713" y="161832"/>
                      <a:pt x="304889" y="164048"/>
                    </a:cubicBezTo>
                    <a:cubicBezTo>
                      <a:pt x="347189" y="174021"/>
                      <a:pt x="387709" y="190421"/>
                      <a:pt x="425037" y="212677"/>
                    </a:cubicBezTo>
                    <a:cubicBezTo>
                      <a:pt x="467146" y="238128"/>
                      <a:pt x="506969" y="267179"/>
                      <a:pt x="544062" y="299506"/>
                    </a:cubicBezTo>
                    <a:cubicBezTo>
                      <a:pt x="582676" y="331891"/>
                      <a:pt x="621716" y="365546"/>
                      <a:pt x="666833" y="393620"/>
                    </a:cubicBezTo>
                    <a:cubicBezTo>
                      <a:pt x="689686" y="407907"/>
                      <a:pt x="713702" y="420245"/>
                      <a:pt x="738626" y="430501"/>
                    </a:cubicBezTo>
                    <a:cubicBezTo>
                      <a:pt x="763773" y="441143"/>
                      <a:pt x="789737" y="449739"/>
                      <a:pt x="816267" y="456205"/>
                    </a:cubicBezTo>
                    <a:cubicBezTo>
                      <a:pt x="844398" y="463061"/>
                      <a:pt x="873281" y="466346"/>
                      <a:pt x="902233" y="465984"/>
                    </a:cubicBezTo>
                    <a:cubicBezTo>
                      <a:pt x="931964" y="465332"/>
                      <a:pt x="961475" y="460725"/>
                      <a:pt x="989990" y="452287"/>
                    </a:cubicBezTo>
                    <a:cubicBezTo>
                      <a:pt x="1046855" y="435669"/>
                      <a:pt x="1094499" y="406269"/>
                      <a:pt x="1137361" y="380317"/>
                    </a:cubicBezTo>
                    <a:cubicBezTo>
                      <a:pt x="1180363" y="353977"/>
                      <a:pt x="1219911" y="329948"/>
                      <a:pt x="1258615" y="311254"/>
                    </a:cubicBezTo>
                    <a:cubicBezTo>
                      <a:pt x="1263523" y="309006"/>
                      <a:pt x="1268140" y="306638"/>
                      <a:pt x="1273258" y="304459"/>
                    </a:cubicBezTo>
                    <a:cubicBezTo>
                      <a:pt x="1278376" y="302281"/>
                      <a:pt x="1283564" y="300148"/>
                      <a:pt x="1288644" y="297855"/>
                    </a:cubicBezTo>
                    <a:lnTo>
                      <a:pt x="1303922" y="291074"/>
                    </a:lnTo>
                    <a:lnTo>
                      <a:pt x="1311504" y="287581"/>
                    </a:lnTo>
                    <a:lnTo>
                      <a:pt x="1319213" y="284565"/>
                    </a:lnTo>
                    <a:cubicBezTo>
                      <a:pt x="1329531" y="280653"/>
                      <a:pt x="1339672" y="276310"/>
                      <a:pt x="1349889" y="272201"/>
                    </a:cubicBezTo>
                    <a:cubicBezTo>
                      <a:pt x="1360132" y="268283"/>
                      <a:pt x="1370546" y="265001"/>
                      <a:pt x="1380769" y="261044"/>
                    </a:cubicBezTo>
                    <a:cubicBezTo>
                      <a:pt x="1422031" y="246573"/>
                      <a:pt x="1464256" y="235011"/>
                      <a:pt x="1507134" y="226443"/>
                    </a:cubicBezTo>
                    <a:cubicBezTo>
                      <a:pt x="1517986" y="224678"/>
                      <a:pt x="1528902" y="223091"/>
                      <a:pt x="1539843" y="221001"/>
                    </a:cubicBezTo>
                    <a:cubicBezTo>
                      <a:pt x="1550835" y="219433"/>
                      <a:pt x="1561935" y="218372"/>
                      <a:pt x="1573066" y="216988"/>
                    </a:cubicBezTo>
                    <a:lnTo>
                      <a:pt x="1581436" y="215966"/>
                    </a:lnTo>
                    <a:lnTo>
                      <a:pt x="1589869" y="215331"/>
                    </a:lnTo>
                    <a:lnTo>
                      <a:pt x="1606811" y="214061"/>
                    </a:lnTo>
                    <a:cubicBezTo>
                      <a:pt x="1618113" y="213007"/>
                      <a:pt x="1629550" y="212791"/>
                      <a:pt x="1641056" y="212353"/>
                    </a:cubicBezTo>
                    <a:cubicBezTo>
                      <a:pt x="1672019" y="211394"/>
                      <a:pt x="1703654" y="211654"/>
                      <a:pt x="1735772" y="212905"/>
                    </a:cubicBezTo>
                    <a:cubicBezTo>
                      <a:pt x="1738469" y="185016"/>
                      <a:pt x="1739843" y="156769"/>
                      <a:pt x="1739894" y="128164"/>
                    </a:cubicBezTo>
                    <a:cubicBezTo>
                      <a:pt x="1739894" y="122068"/>
                      <a:pt x="1739786" y="115998"/>
                      <a:pt x="1739665" y="109934"/>
                    </a:cubicBezTo>
                    <a:cubicBezTo>
                      <a:pt x="1711449" y="100207"/>
                      <a:pt x="1682682" y="92161"/>
                      <a:pt x="1653515" y="85835"/>
                    </a:cubicBezTo>
                    <a:cubicBezTo>
                      <a:pt x="1545870" y="61994"/>
                      <a:pt x="1433928" y="65941"/>
                      <a:pt x="1328229" y="97303"/>
                    </a:cubicBezTo>
                    <a:cubicBezTo>
                      <a:pt x="1315091" y="101380"/>
                      <a:pt x="1301960" y="105647"/>
                      <a:pt x="1288980" y="110162"/>
                    </a:cubicBezTo>
                    <a:cubicBezTo>
                      <a:pt x="1276318" y="115344"/>
                      <a:pt x="1263580" y="120360"/>
                      <a:pt x="1251014" y="125777"/>
                    </a:cubicBezTo>
                    <a:cubicBezTo>
                      <a:pt x="1238244" y="130857"/>
                      <a:pt x="1226477" y="137518"/>
                      <a:pt x="1214272" y="143500"/>
                    </a:cubicBezTo>
                    <a:cubicBezTo>
                      <a:pt x="1208202" y="146535"/>
                      <a:pt x="1202207" y="149697"/>
                      <a:pt x="1196207" y="152859"/>
                    </a:cubicBezTo>
                    <a:cubicBezTo>
                      <a:pt x="1190206" y="156022"/>
                      <a:pt x="1184053" y="159787"/>
                      <a:pt x="1178001" y="163229"/>
                    </a:cubicBezTo>
                    <a:cubicBezTo>
                      <a:pt x="1129741" y="191690"/>
                      <a:pt x="1088669" y="225326"/>
                      <a:pt x="1050595" y="255406"/>
                    </a:cubicBezTo>
                    <a:cubicBezTo>
                      <a:pt x="1016420" y="283645"/>
                      <a:pt x="980158" y="309258"/>
                      <a:pt x="942118" y="332025"/>
                    </a:cubicBezTo>
                    <a:cubicBezTo>
                      <a:pt x="924602" y="342020"/>
                      <a:pt x="906161" y="350297"/>
                      <a:pt x="887051" y="356739"/>
                    </a:cubicBezTo>
                    <a:cubicBezTo>
                      <a:pt x="866974" y="363210"/>
                      <a:pt x="846179" y="367191"/>
                      <a:pt x="825132" y="368594"/>
                    </a:cubicBezTo>
                    <a:cubicBezTo>
                      <a:pt x="802562" y="370054"/>
                      <a:pt x="779900" y="368965"/>
                      <a:pt x="757574" y="365350"/>
                    </a:cubicBezTo>
                    <a:cubicBezTo>
                      <a:pt x="751923" y="364530"/>
                      <a:pt x="746531" y="363305"/>
                      <a:pt x="740963" y="362232"/>
                    </a:cubicBezTo>
                    <a:lnTo>
                      <a:pt x="724529" y="358034"/>
                    </a:lnTo>
                    <a:cubicBezTo>
                      <a:pt x="713615" y="354672"/>
                      <a:pt x="702919" y="350643"/>
                      <a:pt x="692499" y="345969"/>
                    </a:cubicBezTo>
                    <a:cubicBezTo>
                      <a:pt x="649710" y="325504"/>
                      <a:pt x="611318" y="296898"/>
                      <a:pt x="579469" y="261749"/>
                    </a:cubicBezTo>
                    <a:cubicBezTo>
                      <a:pt x="545814" y="226551"/>
                      <a:pt x="516928" y="185848"/>
                      <a:pt x="482733" y="145227"/>
                    </a:cubicBezTo>
                    <a:cubicBezTo>
                      <a:pt x="465132" y="124151"/>
                      <a:pt x="445904" y="104488"/>
                      <a:pt x="425228" y="86419"/>
                    </a:cubicBezTo>
                    <a:cubicBezTo>
                      <a:pt x="414255" y="77057"/>
                      <a:pt x="402771" y="68311"/>
                      <a:pt x="390830" y="60219"/>
                    </a:cubicBezTo>
                    <a:cubicBezTo>
                      <a:pt x="378421" y="52152"/>
                      <a:pt x="365530" y="44853"/>
                      <a:pt x="352228" y="38363"/>
                    </a:cubicBezTo>
                    <a:lnTo>
                      <a:pt x="342024" y="33702"/>
                    </a:lnTo>
                    <a:cubicBezTo>
                      <a:pt x="338525" y="32076"/>
                      <a:pt x="335248" y="30781"/>
                      <a:pt x="332048" y="29587"/>
                    </a:cubicBezTo>
                    <a:lnTo>
                      <a:pt x="312445" y="22405"/>
                    </a:lnTo>
                    <a:cubicBezTo>
                      <a:pt x="305860" y="20145"/>
                      <a:pt x="299288" y="17770"/>
                      <a:pt x="292646" y="15630"/>
                    </a:cubicBezTo>
                    <a:cubicBezTo>
                      <a:pt x="285820" y="13858"/>
                      <a:pt x="278936" y="12144"/>
                      <a:pt x="272034" y="10588"/>
                    </a:cubicBezTo>
                    <a:cubicBezTo>
                      <a:pt x="265132" y="9032"/>
                      <a:pt x="258216" y="7413"/>
                      <a:pt x="251276" y="6009"/>
                    </a:cubicBezTo>
                    <a:cubicBezTo>
                      <a:pt x="244354" y="4479"/>
                      <a:pt x="237096" y="3996"/>
                      <a:pt x="230010" y="3088"/>
                    </a:cubicBezTo>
                    <a:cubicBezTo>
                      <a:pt x="222923" y="2180"/>
                      <a:pt x="215741" y="1539"/>
                      <a:pt x="208610" y="860"/>
                    </a:cubicBezTo>
                    <a:cubicBezTo>
                      <a:pt x="205026" y="454"/>
                      <a:pt x="201422" y="259"/>
                      <a:pt x="197815" y="275"/>
                    </a:cubicBezTo>
                    <a:lnTo>
                      <a:pt x="186976" y="91"/>
                    </a:lnTo>
                    <a:lnTo>
                      <a:pt x="165322" y="2"/>
                    </a:lnTo>
                    <a:cubicBezTo>
                      <a:pt x="158115" y="-55"/>
                      <a:pt x="150895" y="949"/>
                      <a:pt x="143732" y="1469"/>
                    </a:cubicBezTo>
                    <a:lnTo>
                      <a:pt x="122180" y="3469"/>
                    </a:lnTo>
                    <a:cubicBezTo>
                      <a:pt x="115068" y="4511"/>
                      <a:pt x="108014" y="5933"/>
                      <a:pt x="100952" y="7178"/>
                    </a:cubicBezTo>
                    <a:cubicBezTo>
                      <a:pt x="93891" y="8422"/>
                      <a:pt x="86836" y="9762"/>
                      <a:pt x="79902" y="11363"/>
                    </a:cubicBezTo>
                    <a:lnTo>
                      <a:pt x="59398" y="17039"/>
                    </a:lnTo>
                    <a:cubicBezTo>
                      <a:pt x="52654" y="19122"/>
                      <a:pt x="45669" y="20653"/>
                      <a:pt x="39205" y="23243"/>
                    </a:cubicBezTo>
                    <a:lnTo>
                      <a:pt x="19628" y="30571"/>
                    </a:lnTo>
                    <a:cubicBezTo>
                      <a:pt x="14618" y="32540"/>
                      <a:pt x="9715" y="34648"/>
                      <a:pt x="4813" y="36763"/>
                    </a:cubicBezTo>
                    <a:cubicBezTo>
                      <a:pt x="1625" y="67134"/>
                      <a:pt x="18" y="97651"/>
                      <a:pt x="0" y="128190"/>
                    </a:cubicBezTo>
                    <a:cubicBezTo>
                      <a:pt x="0" y="139937"/>
                      <a:pt x="305" y="151609"/>
                      <a:pt x="762" y="163242"/>
                    </a:cubicBezTo>
                    <a:cubicBezTo>
                      <a:pt x="19342" y="158359"/>
                      <a:pt x="37624" y="154072"/>
                      <a:pt x="55581" y="150777"/>
                    </a:cubicBezTo>
                    <a:cubicBezTo>
                      <a:pt x="96780" y="142704"/>
                      <a:pt x="138876" y="140208"/>
                      <a:pt x="180740" y="143354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16" name="Google Shape;316;p2"/>
          <p:cNvGrpSpPr/>
          <p:nvPr/>
        </p:nvGrpSpPr>
        <p:grpSpPr>
          <a:xfrm>
            <a:off x="8363076" y="4834432"/>
            <a:ext cx="2504011" cy="2507869"/>
            <a:chOff x="7512049" y="977900"/>
            <a:chExt cx="4121150" cy="4127500"/>
          </a:xfrm>
        </p:grpSpPr>
        <p:sp>
          <p:nvSpPr>
            <p:cNvPr id="317" name="Google Shape;317;p2"/>
            <p:cNvSpPr/>
            <p:nvPr/>
          </p:nvSpPr>
          <p:spPr>
            <a:xfrm>
              <a:off x="7512049" y="977900"/>
              <a:ext cx="4121150" cy="4127500"/>
            </a:xfrm>
            <a:custGeom>
              <a:avLst/>
              <a:gdLst/>
              <a:ahLst/>
              <a:cxnLst/>
              <a:rect l="l" t="t" r="r" b="b"/>
              <a:pathLst>
                <a:path w="4121150" h="4127500" extrusionOk="0">
                  <a:moveTo>
                    <a:pt x="4032251" y="1435100"/>
                  </a:moveTo>
                  <a:lnTo>
                    <a:pt x="3988894" y="1425093"/>
                  </a:lnTo>
                  <a:cubicBezTo>
                    <a:pt x="3929331" y="1248583"/>
                    <a:pt x="3845874" y="1081063"/>
                    <a:pt x="3740850" y="927202"/>
                  </a:cubicBezTo>
                  <a:lnTo>
                    <a:pt x="3765551" y="806450"/>
                  </a:lnTo>
                  <a:cubicBezTo>
                    <a:pt x="3695701" y="704850"/>
                    <a:pt x="3511551" y="558800"/>
                    <a:pt x="3511551" y="558800"/>
                  </a:cubicBezTo>
                  <a:lnTo>
                    <a:pt x="3444451" y="582028"/>
                  </a:lnTo>
                  <a:cubicBezTo>
                    <a:pt x="3332209" y="477259"/>
                    <a:pt x="3208575" y="385404"/>
                    <a:pt x="3075865" y="308185"/>
                  </a:cubicBezTo>
                  <a:lnTo>
                    <a:pt x="3086101" y="190500"/>
                  </a:lnTo>
                  <a:cubicBezTo>
                    <a:pt x="3041651" y="38100"/>
                    <a:pt x="2406651" y="0"/>
                    <a:pt x="2406651" y="0"/>
                  </a:cubicBezTo>
                  <a:lnTo>
                    <a:pt x="2346002" y="53423"/>
                  </a:lnTo>
                  <a:cubicBezTo>
                    <a:pt x="2247281" y="39003"/>
                    <a:pt x="2147645" y="31760"/>
                    <a:pt x="2047876" y="31750"/>
                  </a:cubicBezTo>
                  <a:cubicBezTo>
                    <a:pt x="1583650" y="31069"/>
                    <a:pt x="1133088" y="188811"/>
                    <a:pt x="770663" y="478904"/>
                  </a:cubicBezTo>
                  <a:lnTo>
                    <a:pt x="654051" y="469900"/>
                  </a:lnTo>
                  <a:cubicBezTo>
                    <a:pt x="273051" y="584200"/>
                    <a:pt x="234951" y="996950"/>
                    <a:pt x="234951" y="996950"/>
                  </a:cubicBezTo>
                  <a:lnTo>
                    <a:pt x="246527" y="1104703"/>
                  </a:lnTo>
                  <a:cubicBezTo>
                    <a:pt x="-54688" y="1662320"/>
                    <a:pt x="-81282" y="2327849"/>
                    <a:pt x="174481" y="2907722"/>
                  </a:cubicBezTo>
                  <a:lnTo>
                    <a:pt x="152401" y="3079750"/>
                  </a:lnTo>
                  <a:cubicBezTo>
                    <a:pt x="152401" y="3079750"/>
                    <a:pt x="260351" y="3479800"/>
                    <a:pt x="571501" y="3689350"/>
                  </a:cubicBezTo>
                  <a:lnTo>
                    <a:pt x="816122" y="3715696"/>
                  </a:lnTo>
                  <a:cubicBezTo>
                    <a:pt x="935404" y="3805686"/>
                    <a:pt x="1064181" y="3882343"/>
                    <a:pt x="1200151" y="3944296"/>
                  </a:cubicBezTo>
                  <a:lnTo>
                    <a:pt x="1200151" y="3994150"/>
                  </a:lnTo>
                  <a:cubicBezTo>
                    <a:pt x="1200151" y="3994150"/>
                    <a:pt x="1466851" y="4108450"/>
                    <a:pt x="1625601" y="4127500"/>
                  </a:cubicBezTo>
                  <a:lnTo>
                    <a:pt x="1641737" y="4087152"/>
                  </a:lnTo>
                  <a:cubicBezTo>
                    <a:pt x="2009940" y="4161141"/>
                    <a:pt x="2391368" y="4133009"/>
                    <a:pt x="2744732" y="4005803"/>
                  </a:cubicBezTo>
                  <a:lnTo>
                    <a:pt x="2863851" y="4019550"/>
                  </a:lnTo>
                  <a:cubicBezTo>
                    <a:pt x="2863851" y="4019550"/>
                    <a:pt x="3289301" y="3867150"/>
                    <a:pt x="3308351" y="3771900"/>
                  </a:cubicBezTo>
                  <a:lnTo>
                    <a:pt x="3308351" y="3693675"/>
                  </a:lnTo>
                  <a:cubicBezTo>
                    <a:pt x="3505517" y="3539488"/>
                    <a:pt x="3672909" y="3350636"/>
                    <a:pt x="3802311" y="3136386"/>
                  </a:cubicBezTo>
                  <a:lnTo>
                    <a:pt x="3860801" y="3124200"/>
                  </a:lnTo>
                  <a:cubicBezTo>
                    <a:pt x="3956051" y="3060700"/>
                    <a:pt x="4070351" y="2597150"/>
                    <a:pt x="4070351" y="2597150"/>
                  </a:cubicBezTo>
                  <a:lnTo>
                    <a:pt x="4042767" y="2544356"/>
                  </a:lnTo>
                  <a:cubicBezTo>
                    <a:pt x="4102305" y="2286648"/>
                    <a:pt x="4111768" y="2019899"/>
                    <a:pt x="4070644" y="1758620"/>
                  </a:cubicBezTo>
                  <a:lnTo>
                    <a:pt x="4121151" y="1701800"/>
                  </a:lnTo>
                  <a:cubicBezTo>
                    <a:pt x="4127501" y="1606550"/>
                    <a:pt x="4032251" y="1435100"/>
                    <a:pt x="4032251" y="143510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0F264C"/>
                </a:gs>
                <a:gs pos="100000">
                  <a:srgbClr val="0F264C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18" name="Google Shape;318;p2"/>
            <p:cNvGrpSpPr/>
            <p:nvPr/>
          </p:nvGrpSpPr>
          <p:grpSpPr>
            <a:xfrm>
              <a:off x="7782261" y="986828"/>
              <a:ext cx="3509633" cy="3805633"/>
              <a:chOff x="7782261" y="986828"/>
              <a:chExt cx="3509633" cy="3805633"/>
            </a:xfrm>
          </p:grpSpPr>
          <p:sp>
            <p:nvSpPr>
              <p:cNvPr id="319" name="Google Shape;319;p2"/>
              <p:cNvSpPr/>
              <p:nvPr/>
            </p:nvSpPr>
            <p:spPr>
              <a:xfrm>
                <a:off x="8543529" y="1450662"/>
                <a:ext cx="812800" cy="6477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47700" extrusionOk="0">
                    <a:moveTo>
                      <a:pt x="735016" y="183950"/>
                    </a:moveTo>
                    <a:cubicBezTo>
                      <a:pt x="778405" y="285543"/>
                      <a:pt x="666628" y="430663"/>
                      <a:pt x="485354" y="508084"/>
                    </a:cubicBezTo>
                    <a:cubicBezTo>
                      <a:pt x="304079" y="585505"/>
                      <a:pt x="121953" y="565909"/>
                      <a:pt x="78564" y="464316"/>
                    </a:cubicBezTo>
                    <a:cubicBezTo>
                      <a:pt x="35174" y="362723"/>
                      <a:pt x="146951" y="217604"/>
                      <a:pt x="328226" y="140183"/>
                    </a:cubicBezTo>
                    <a:cubicBezTo>
                      <a:pt x="509500" y="62762"/>
                      <a:pt x="691626" y="82357"/>
                      <a:pt x="735016" y="18395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" name="Google Shape;320;p2"/>
              <p:cNvSpPr/>
              <p:nvPr/>
            </p:nvSpPr>
            <p:spPr>
              <a:xfrm>
                <a:off x="8612758" y="1543533"/>
                <a:ext cx="673100" cy="393700"/>
              </a:xfrm>
              <a:custGeom>
                <a:avLst/>
                <a:gdLst/>
                <a:ahLst/>
                <a:cxnLst/>
                <a:rect l="l" t="t" r="r" b="b"/>
                <a:pathLst>
                  <a:path w="673100" h="393700" extrusionOk="0">
                    <a:moveTo>
                      <a:pt x="280570" y="97841"/>
                    </a:moveTo>
                    <a:cubicBezTo>
                      <a:pt x="446552" y="26949"/>
                      <a:pt x="613170" y="37452"/>
                      <a:pt x="673419" y="117703"/>
                    </a:cubicBezTo>
                    <a:cubicBezTo>
                      <a:pt x="671958" y="108565"/>
                      <a:pt x="669400" y="99635"/>
                      <a:pt x="665799" y="91110"/>
                    </a:cubicBezTo>
                    <a:cubicBezTo>
                      <a:pt x="622410" y="-10490"/>
                      <a:pt x="440285" y="-30080"/>
                      <a:pt x="259012" y="47339"/>
                    </a:cubicBezTo>
                    <a:cubicBezTo>
                      <a:pt x="77738" y="124758"/>
                      <a:pt x="-34041" y="269881"/>
                      <a:pt x="9349" y="371475"/>
                    </a:cubicBezTo>
                    <a:cubicBezTo>
                      <a:pt x="13026" y="379975"/>
                      <a:pt x="17716" y="388000"/>
                      <a:pt x="23318" y="395376"/>
                    </a:cubicBezTo>
                    <a:cubicBezTo>
                      <a:pt x="6961" y="296354"/>
                      <a:pt x="114587" y="168726"/>
                      <a:pt x="280570" y="9784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" name="Google Shape;321;p2"/>
              <p:cNvSpPr/>
              <p:nvPr/>
            </p:nvSpPr>
            <p:spPr>
              <a:xfrm>
                <a:off x="10860094" y="2509381"/>
                <a:ext cx="431800" cy="609600"/>
              </a:xfrm>
              <a:custGeom>
                <a:avLst/>
                <a:gdLst/>
                <a:ahLst/>
                <a:cxnLst/>
                <a:rect l="l" t="t" r="r" b="b"/>
                <a:pathLst>
                  <a:path w="431800" h="609600" extrusionOk="0">
                    <a:moveTo>
                      <a:pt x="368538" y="269532"/>
                    </a:moveTo>
                    <a:cubicBezTo>
                      <a:pt x="405225" y="418390"/>
                      <a:pt x="367336" y="555731"/>
                      <a:pt x="283911" y="576292"/>
                    </a:cubicBezTo>
                    <a:cubicBezTo>
                      <a:pt x="200485" y="596852"/>
                      <a:pt x="103115" y="492847"/>
                      <a:pt x="66428" y="343988"/>
                    </a:cubicBezTo>
                    <a:cubicBezTo>
                      <a:pt x="29741" y="195130"/>
                      <a:pt x="67629" y="57789"/>
                      <a:pt x="151055" y="37228"/>
                    </a:cubicBezTo>
                    <a:cubicBezTo>
                      <a:pt x="234481" y="16668"/>
                      <a:pt x="331851" y="120673"/>
                      <a:pt x="368538" y="26953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" name="Google Shape;322;p2"/>
              <p:cNvSpPr/>
              <p:nvPr/>
            </p:nvSpPr>
            <p:spPr>
              <a:xfrm>
                <a:off x="10991056" y="2544077"/>
                <a:ext cx="247650" cy="539750"/>
              </a:xfrm>
              <a:custGeom>
                <a:avLst/>
                <a:gdLst/>
                <a:ahLst/>
                <a:cxnLst/>
                <a:rect l="l" t="t" r="r" b="b"/>
                <a:pathLst>
                  <a:path w="247650" h="539750" extrusionOk="0">
                    <a:moveTo>
                      <a:pt x="196107" y="245142"/>
                    </a:moveTo>
                    <a:cubicBezTo>
                      <a:pt x="229698" y="381438"/>
                      <a:pt x="200737" y="508032"/>
                      <a:pt x="131572" y="544195"/>
                    </a:cubicBezTo>
                    <a:cubicBezTo>
                      <a:pt x="138773" y="544212"/>
                      <a:pt x="145949" y="543359"/>
                      <a:pt x="152946" y="541655"/>
                    </a:cubicBezTo>
                    <a:cubicBezTo>
                      <a:pt x="236372" y="521094"/>
                      <a:pt x="274263" y="383750"/>
                      <a:pt x="237572" y="234893"/>
                    </a:cubicBezTo>
                    <a:cubicBezTo>
                      <a:pt x="200882" y="86036"/>
                      <a:pt x="103518" y="-17964"/>
                      <a:pt x="20091" y="2591"/>
                    </a:cubicBezTo>
                    <a:cubicBezTo>
                      <a:pt x="13109" y="4340"/>
                      <a:pt x="6362" y="6926"/>
                      <a:pt x="0" y="10293"/>
                    </a:cubicBezTo>
                    <a:cubicBezTo>
                      <a:pt x="78054" y="10217"/>
                      <a:pt x="162516" y="108839"/>
                      <a:pt x="196107" y="24514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" name="Google Shape;323;p2"/>
              <p:cNvSpPr/>
              <p:nvPr/>
            </p:nvSpPr>
            <p:spPr>
              <a:xfrm>
                <a:off x="8034994" y="2802312"/>
                <a:ext cx="406400" cy="635000"/>
              </a:xfrm>
              <a:custGeom>
                <a:avLst/>
                <a:gdLst/>
                <a:ahLst/>
                <a:cxnLst/>
                <a:rect l="l" t="t" r="r" b="b"/>
                <a:pathLst>
                  <a:path w="406400" h="635000" extrusionOk="0">
                    <a:moveTo>
                      <a:pt x="371103" y="297948"/>
                    </a:moveTo>
                    <a:cubicBezTo>
                      <a:pt x="391614" y="462500"/>
                      <a:pt x="333480" y="605214"/>
                      <a:pt x="241258" y="616709"/>
                    </a:cubicBezTo>
                    <a:cubicBezTo>
                      <a:pt x="149037" y="628204"/>
                      <a:pt x="57648" y="504127"/>
                      <a:pt x="37138" y="339575"/>
                    </a:cubicBezTo>
                    <a:cubicBezTo>
                      <a:pt x="16627" y="175023"/>
                      <a:pt x="74761" y="32309"/>
                      <a:pt x="166983" y="20814"/>
                    </a:cubicBezTo>
                    <a:cubicBezTo>
                      <a:pt x="259205" y="9319"/>
                      <a:pt x="350593" y="133396"/>
                      <a:pt x="371103" y="29794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" name="Google Shape;324;p2"/>
              <p:cNvSpPr/>
              <p:nvPr/>
            </p:nvSpPr>
            <p:spPr>
              <a:xfrm>
                <a:off x="8068027" y="2822368"/>
                <a:ext cx="228600" cy="596900"/>
              </a:xfrm>
              <a:custGeom>
                <a:avLst/>
                <a:gdLst/>
                <a:ahLst/>
                <a:cxnLst/>
                <a:rect l="l" t="t" r="r" b="b"/>
                <a:pathLst>
                  <a:path w="228600" h="596900" extrusionOk="0">
                    <a:moveTo>
                      <a:pt x="49953" y="313757"/>
                    </a:moveTo>
                    <a:cubicBezTo>
                      <a:pt x="31170" y="163085"/>
                      <a:pt x="78351" y="30801"/>
                      <a:pt x="157236" y="702"/>
                    </a:cubicBezTo>
                    <a:cubicBezTo>
                      <a:pt x="149505" y="-234"/>
                      <a:pt x="141689" y="-234"/>
                      <a:pt x="133957" y="702"/>
                    </a:cubicBezTo>
                    <a:cubicBezTo>
                      <a:pt x="41737" y="12196"/>
                      <a:pt x="-16398" y="154912"/>
                      <a:pt x="4119" y="319473"/>
                    </a:cubicBezTo>
                    <a:cubicBezTo>
                      <a:pt x="24636" y="484033"/>
                      <a:pt x="116019" y="608105"/>
                      <a:pt x="208240" y="596606"/>
                    </a:cubicBezTo>
                    <a:cubicBezTo>
                      <a:pt x="215962" y="595615"/>
                      <a:pt x="223538" y="593696"/>
                      <a:pt x="230801" y="590890"/>
                    </a:cubicBezTo>
                    <a:cubicBezTo>
                      <a:pt x="146968" y="581086"/>
                      <a:pt x="68736" y="464430"/>
                      <a:pt x="49953" y="31375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" name="Google Shape;325;p2"/>
              <p:cNvSpPr/>
              <p:nvPr/>
            </p:nvSpPr>
            <p:spPr>
              <a:xfrm>
                <a:off x="9716872" y="4417811"/>
                <a:ext cx="533400" cy="374650"/>
              </a:xfrm>
              <a:custGeom>
                <a:avLst/>
                <a:gdLst/>
                <a:ahLst/>
                <a:cxnLst/>
                <a:rect l="l" t="t" r="r" b="b"/>
                <a:pathLst>
                  <a:path w="533400" h="374650" extrusionOk="0">
                    <a:moveTo>
                      <a:pt x="505562" y="132846"/>
                    </a:moveTo>
                    <a:cubicBezTo>
                      <a:pt x="522949" y="206214"/>
                      <a:pt x="430917" y="290841"/>
                      <a:pt x="300003" y="321865"/>
                    </a:cubicBezTo>
                    <a:cubicBezTo>
                      <a:pt x="169090" y="352889"/>
                      <a:pt x="48868" y="318562"/>
                      <a:pt x="31482" y="245193"/>
                    </a:cubicBezTo>
                    <a:cubicBezTo>
                      <a:pt x="14095" y="171824"/>
                      <a:pt x="106126" y="87198"/>
                      <a:pt x="237040" y="56174"/>
                    </a:cubicBezTo>
                    <a:cubicBezTo>
                      <a:pt x="367953" y="25150"/>
                      <a:pt x="488175" y="59477"/>
                      <a:pt x="505562" y="132846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326;p2"/>
              <p:cNvSpPr/>
              <p:nvPr/>
            </p:nvSpPr>
            <p:spPr>
              <a:xfrm>
                <a:off x="9746305" y="4533062"/>
                <a:ext cx="476250" cy="215900"/>
              </a:xfrm>
              <a:custGeom>
                <a:avLst/>
                <a:gdLst/>
                <a:ahLst/>
                <a:cxnLst/>
                <a:rect l="l" t="t" r="r" b="b"/>
                <a:pathLst>
                  <a:path w="476250" h="215900" extrusionOk="0">
                    <a:moveTo>
                      <a:pt x="261930" y="170243"/>
                    </a:moveTo>
                    <a:cubicBezTo>
                      <a:pt x="142061" y="198647"/>
                      <a:pt x="31215" y="172238"/>
                      <a:pt x="5" y="111258"/>
                    </a:cubicBezTo>
                    <a:cubicBezTo>
                      <a:pt x="-69" y="117577"/>
                      <a:pt x="618" y="123881"/>
                      <a:pt x="2050" y="130035"/>
                    </a:cubicBezTo>
                    <a:cubicBezTo>
                      <a:pt x="19436" y="203403"/>
                      <a:pt x="139654" y="237732"/>
                      <a:pt x="270573" y="206712"/>
                    </a:cubicBezTo>
                    <a:cubicBezTo>
                      <a:pt x="401490" y="175692"/>
                      <a:pt x="493514" y="91059"/>
                      <a:pt x="476128" y="17691"/>
                    </a:cubicBezTo>
                    <a:cubicBezTo>
                      <a:pt x="474648" y="11550"/>
                      <a:pt x="472432" y="5611"/>
                      <a:pt x="469531" y="0"/>
                    </a:cubicBezTo>
                    <a:cubicBezTo>
                      <a:pt x="468985" y="68491"/>
                      <a:pt x="381780" y="141808"/>
                      <a:pt x="261930" y="17024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" name="Google Shape;327;p2"/>
              <p:cNvSpPr/>
              <p:nvPr/>
            </p:nvSpPr>
            <p:spPr>
              <a:xfrm>
                <a:off x="10308085" y="3788883"/>
                <a:ext cx="673100" cy="641350"/>
              </a:xfrm>
              <a:custGeom>
                <a:avLst/>
                <a:gdLst/>
                <a:ahLst/>
                <a:cxnLst/>
                <a:rect l="l" t="t" r="r" b="b"/>
                <a:pathLst>
                  <a:path w="673100" h="641350" extrusionOk="0">
                    <a:moveTo>
                      <a:pt x="566312" y="128123"/>
                    </a:moveTo>
                    <a:cubicBezTo>
                      <a:pt x="626562" y="198883"/>
                      <a:pt x="573051" y="343395"/>
                      <a:pt x="446793" y="450898"/>
                    </a:cubicBezTo>
                    <a:cubicBezTo>
                      <a:pt x="320535" y="558402"/>
                      <a:pt x="169341" y="588188"/>
                      <a:pt x="109091" y="517428"/>
                    </a:cubicBezTo>
                    <a:cubicBezTo>
                      <a:pt x="48842" y="446667"/>
                      <a:pt x="102352" y="302156"/>
                      <a:pt x="228610" y="194652"/>
                    </a:cubicBezTo>
                    <a:cubicBezTo>
                      <a:pt x="354868" y="87149"/>
                      <a:pt x="506063" y="57362"/>
                      <a:pt x="566312" y="12812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" name="Google Shape;328;p2"/>
              <p:cNvSpPr/>
              <p:nvPr/>
            </p:nvSpPr>
            <p:spPr>
              <a:xfrm>
                <a:off x="10404386" y="3901256"/>
                <a:ext cx="488950" cy="438150"/>
              </a:xfrm>
              <a:custGeom>
                <a:avLst/>
                <a:gdLst/>
                <a:ahLst/>
                <a:cxnLst/>
                <a:rect l="l" t="t" r="r" b="b"/>
                <a:pathLst>
                  <a:path w="488950" h="438150" extrusionOk="0">
                    <a:moveTo>
                      <a:pt x="320535" y="303320"/>
                    </a:moveTo>
                    <a:cubicBezTo>
                      <a:pt x="204928" y="401745"/>
                      <a:pt x="68441" y="434975"/>
                      <a:pt x="0" y="385566"/>
                    </a:cubicBezTo>
                    <a:cubicBezTo>
                      <a:pt x="3463" y="392540"/>
                      <a:pt x="7752" y="399073"/>
                      <a:pt x="12776" y="405022"/>
                    </a:cubicBezTo>
                    <a:cubicBezTo>
                      <a:pt x="73025" y="475786"/>
                      <a:pt x="224231" y="445998"/>
                      <a:pt x="350482" y="338493"/>
                    </a:cubicBezTo>
                    <a:cubicBezTo>
                      <a:pt x="476733" y="230987"/>
                      <a:pt x="530251" y="86474"/>
                      <a:pt x="470002" y="15716"/>
                    </a:cubicBezTo>
                    <a:cubicBezTo>
                      <a:pt x="464938" y="9809"/>
                      <a:pt x="459181" y="4532"/>
                      <a:pt x="452857" y="0"/>
                    </a:cubicBezTo>
                    <a:cubicBezTo>
                      <a:pt x="490690" y="75463"/>
                      <a:pt x="436144" y="204882"/>
                      <a:pt x="320535" y="30332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9" name="Google Shape;329;p2"/>
              <p:cNvSpPr/>
              <p:nvPr/>
            </p:nvSpPr>
            <p:spPr>
              <a:xfrm>
                <a:off x="9830407" y="2168692"/>
                <a:ext cx="812800" cy="70485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704850" extrusionOk="0">
                    <a:moveTo>
                      <a:pt x="512074" y="184019"/>
                    </a:moveTo>
                    <a:cubicBezTo>
                      <a:pt x="680968" y="285650"/>
                      <a:pt x="771711" y="444771"/>
                      <a:pt x="714754" y="539426"/>
                    </a:cubicBezTo>
                    <a:cubicBezTo>
                      <a:pt x="657796" y="634081"/>
                      <a:pt x="474706" y="628426"/>
                      <a:pt x="305811" y="526795"/>
                    </a:cubicBezTo>
                    <a:cubicBezTo>
                      <a:pt x="136916" y="425165"/>
                      <a:pt x="46173" y="266044"/>
                      <a:pt x="103131" y="171388"/>
                    </a:cubicBezTo>
                    <a:cubicBezTo>
                      <a:pt x="160089" y="76733"/>
                      <a:pt x="343179" y="82388"/>
                      <a:pt x="512074" y="184019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0" name="Google Shape;330;p2"/>
              <p:cNvSpPr/>
              <p:nvPr/>
            </p:nvSpPr>
            <p:spPr>
              <a:xfrm>
                <a:off x="9922351" y="2272645"/>
                <a:ext cx="635000" cy="457200"/>
              </a:xfrm>
              <a:custGeom>
                <a:avLst/>
                <a:gdLst/>
                <a:ahLst/>
                <a:cxnLst/>
                <a:rect l="l" t="t" r="r" b="b"/>
                <a:pathLst>
                  <a:path w="635000" h="457200" extrusionOk="0">
                    <a:moveTo>
                      <a:pt x="391846" y="127141"/>
                    </a:moveTo>
                    <a:cubicBezTo>
                      <a:pt x="546494" y="220200"/>
                      <a:pt x="635527" y="361418"/>
                      <a:pt x="605740" y="457252"/>
                    </a:cubicBezTo>
                    <a:cubicBezTo>
                      <a:pt x="612292" y="450714"/>
                      <a:pt x="618032" y="443410"/>
                      <a:pt x="622834" y="435497"/>
                    </a:cubicBezTo>
                    <a:cubicBezTo>
                      <a:pt x="679793" y="340844"/>
                      <a:pt x="589052" y="181726"/>
                      <a:pt x="420154" y="80094"/>
                    </a:cubicBezTo>
                    <a:cubicBezTo>
                      <a:pt x="251257" y="-21538"/>
                      <a:pt x="68174" y="-27221"/>
                      <a:pt x="11214" y="67464"/>
                    </a:cubicBezTo>
                    <a:cubicBezTo>
                      <a:pt x="6469" y="75411"/>
                      <a:pt x="2704" y="83904"/>
                      <a:pt x="0" y="92756"/>
                    </a:cubicBezTo>
                    <a:cubicBezTo>
                      <a:pt x="70720" y="21553"/>
                      <a:pt x="237198" y="34082"/>
                      <a:pt x="391846" y="12714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1" name="Google Shape;331;p2"/>
              <p:cNvSpPr/>
              <p:nvPr/>
            </p:nvSpPr>
            <p:spPr>
              <a:xfrm>
                <a:off x="10150746" y="1432766"/>
                <a:ext cx="577850" cy="476250"/>
              </a:xfrm>
              <a:custGeom>
                <a:avLst/>
                <a:gdLst/>
                <a:ahLst/>
                <a:cxnLst/>
                <a:rect l="l" t="t" r="r" b="b"/>
                <a:pathLst>
                  <a:path w="577850" h="476250" extrusionOk="0">
                    <a:moveTo>
                      <a:pt x="354622" y="112111"/>
                    </a:moveTo>
                    <a:cubicBezTo>
                      <a:pt x="481073" y="174029"/>
                      <a:pt x="555450" y="281672"/>
                      <a:pt x="520749" y="352540"/>
                    </a:cubicBezTo>
                    <a:cubicBezTo>
                      <a:pt x="486048" y="423408"/>
                      <a:pt x="355409" y="430664"/>
                      <a:pt x="228959" y="368747"/>
                    </a:cubicBezTo>
                    <a:cubicBezTo>
                      <a:pt x="102508" y="306829"/>
                      <a:pt x="28131" y="199186"/>
                      <a:pt x="62832" y="128318"/>
                    </a:cubicBezTo>
                    <a:cubicBezTo>
                      <a:pt x="97533" y="57450"/>
                      <a:pt x="228172" y="50194"/>
                      <a:pt x="354622" y="11211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2" name="Google Shape;332;p2"/>
              <p:cNvSpPr/>
              <p:nvPr/>
            </p:nvSpPr>
            <p:spPr>
              <a:xfrm>
                <a:off x="10207168" y="1502849"/>
                <a:ext cx="469900" cy="298450"/>
              </a:xfrm>
              <a:custGeom>
                <a:avLst/>
                <a:gdLst/>
                <a:ahLst/>
                <a:cxnLst/>
                <a:rect l="l" t="t" r="r" b="b"/>
                <a:pathLst>
                  <a:path w="469900" h="298450" extrusionOk="0">
                    <a:moveTo>
                      <a:pt x="280994" y="77284"/>
                    </a:moveTo>
                    <a:cubicBezTo>
                      <a:pt x="396773" y="133977"/>
                      <a:pt x="468833" y="228992"/>
                      <a:pt x="453543" y="299020"/>
                    </a:cubicBezTo>
                    <a:cubicBezTo>
                      <a:pt x="457790" y="293970"/>
                      <a:pt x="461414" y="288426"/>
                      <a:pt x="464338" y="282510"/>
                    </a:cubicBezTo>
                    <a:cubicBezTo>
                      <a:pt x="499040" y="211638"/>
                      <a:pt x="424662" y="103993"/>
                      <a:pt x="298215" y="42080"/>
                    </a:cubicBezTo>
                    <a:cubicBezTo>
                      <a:pt x="171768" y="-19832"/>
                      <a:pt x="41123" y="-12587"/>
                      <a:pt x="6426" y="58279"/>
                    </a:cubicBezTo>
                    <a:cubicBezTo>
                      <a:pt x="3541" y="64230"/>
                      <a:pt x="1383" y="70506"/>
                      <a:pt x="0" y="76973"/>
                    </a:cubicBezTo>
                    <a:cubicBezTo>
                      <a:pt x="45968" y="21925"/>
                      <a:pt x="165208" y="20585"/>
                      <a:pt x="280994" y="77284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3" name="Google Shape;333;p2"/>
              <p:cNvSpPr/>
              <p:nvPr/>
            </p:nvSpPr>
            <p:spPr>
              <a:xfrm>
                <a:off x="7852752" y="2564556"/>
                <a:ext cx="158750" cy="285750"/>
              </a:xfrm>
              <a:custGeom>
                <a:avLst/>
                <a:gdLst/>
                <a:ahLst/>
                <a:cxnLst/>
                <a:rect l="l" t="t" r="r" b="b"/>
                <a:pathLst>
                  <a:path w="158750" h="285750" extrusionOk="0">
                    <a:moveTo>
                      <a:pt x="83161" y="866"/>
                    </a:moveTo>
                    <a:cubicBezTo>
                      <a:pt x="127382" y="1345"/>
                      <a:pt x="162537" y="65697"/>
                      <a:pt x="161684" y="144600"/>
                    </a:cubicBezTo>
                    <a:cubicBezTo>
                      <a:pt x="160830" y="223503"/>
                      <a:pt x="124289" y="287078"/>
                      <a:pt x="80069" y="286600"/>
                    </a:cubicBezTo>
                    <a:cubicBezTo>
                      <a:pt x="35848" y="286121"/>
                      <a:pt x="692" y="221770"/>
                      <a:pt x="1546" y="142867"/>
                    </a:cubicBezTo>
                    <a:cubicBezTo>
                      <a:pt x="2400" y="63964"/>
                      <a:pt x="38940" y="388"/>
                      <a:pt x="83161" y="866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4" name="Google Shape;334;p2"/>
              <p:cNvSpPr/>
              <p:nvPr/>
            </p:nvSpPr>
            <p:spPr>
              <a:xfrm>
                <a:off x="7854243" y="2565397"/>
                <a:ext cx="88900" cy="279400"/>
              </a:xfrm>
              <a:custGeom>
                <a:avLst/>
                <a:gdLst/>
                <a:ahLst/>
                <a:cxnLst/>
                <a:rect l="l" t="t" r="r" b="b"/>
                <a:pathLst>
                  <a:path w="88900" h="279400" extrusionOk="0">
                    <a:moveTo>
                      <a:pt x="21993" y="142243"/>
                    </a:moveTo>
                    <a:cubicBezTo>
                      <a:pt x="22773" y="69999"/>
                      <a:pt x="53482" y="10639"/>
                      <a:pt x="92605" y="1495"/>
                    </a:cubicBezTo>
                    <a:cubicBezTo>
                      <a:pt x="89018" y="559"/>
                      <a:pt x="85332" y="58"/>
                      <a:pt x="81626" y="3"/>
                    </a:cubicBezTo>
                    <a:cubicBezTo>
                      <a:pt x="37411" y="-474"/>
                      <a:pt x="866" y="63103"/>
                      <a:pt x="15" y="142008"/>
                    </a:cubicBezTo>
                    <a:cubicBezTo>
                      <a:pt x="-836" y="220913"/>
                      <a:pt x="34305" y="285257"/>
                      <a:pt x="78539" y="285740"/>
                    </a:cubicBezTo>
                    <a:cubicBezTo>
                      <a:pt x="82245" y="285761"/>
                      <a:pt x="85940" y="285334"/>
                      <a:pt x="89544" y="284470"/>
                    </a:cubicBezTo>
                    <a:cubicBezTo>
                      <a:pt x="50624" y="274507"/>
                      <a:pt x="21212" y="214493"/>
                      <a:pt x="21993" y="14224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5" name="Google Shape;335;p2"/>
              <p:cNvSpPr/>
              <p:nvPr/>
            </p:nvSpPr>
            <p:spPr>
              <a:xfrm>
                <a:off x="9852336" y="1635727"/>
                <a:ext cx="317500" cy="247650"/>
              </a:xfrm>
              <a:custGeom>
                <a:avLst/>
                <a:gdLst/>
                <a:ahLst/>
                <a:cxnLst/>
                <a:rect l="l" t="t" r="r" b="b"/>
                <a:pathLst>
                  <a:path w="317500" h="247650" extrusionOk="0">
                    <a:moveTo>
                      <a:pt x="189428" y="49435"/>
                    </a:moveTo>
                    <a:cubicBezTo>
                      <a:pt x="263443" y="76737"/>
                      <a:pt x="311040" y="132497"/>
                      <a:pt x="295739" y="173978"/>
                    </a:cubicBezTo>
                    <a:cubicBezTo>
                      <a:pt x="280438" y="215460"/>
                      <a:pt x="208032" y="226955"/>
                      <a:pt x="134017" y="199653"/>
                    </a:cubicBezTo>
                    <a:cubicBezTo>
                      <a:pt x="60001" y="172350"/>
                      <a:pt x="12404" y="116591"/>
                      <a:pt x="27705" y="75109"/>
                    </a:cubicBezTo>
                    <a:cubicBezTo>
                      <a:pt x="43007" y="33627"/>
                      <a:pt x="115412" y="22133"/>
                      <a:pt x="189428" y="49435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6" name="Google Shape;336;p2"/>
              <p:cNvSpPr/>
              <p:nvPr/>
            </p:nvSpPr>
            <p:spPr>
              <a:xfrm>
                <a:off x="9874180" y="1665852"/>
                <a:ext cx="273050" cy="146050"/>
              </a:xfrm>
              <a:custGeom>
                <a:avLst/>
                <a:gdLst/>
                <a:ahLst/>
                <a:cxnLst/>
                <a:rect l="l" t="t" r="r" b="b"/>
                <a:pathLst>
                  <a:path w="273050" h="146050" extrusionOk="0">
                    <a:moveTo>
                      <a:pt x="156673" y="35408"/>
                    </a:moveTo>
                    <a:cubicBezTo>
                      <a:pt x="224472" y="60382"/>
                      <a:pt x="270091" y="109220"/>
                      <a:pt x="265576" y="149136"/>
                    </a:cubicBezTo>
                    <a:cubicBezTo>
                      <a:pt x="267659" y="146074"/>
                      <a:pt x="269365" y="142772"/>
                      <a:pt x="270656" y="139300"/>
                    </a:cubicBezTo>
                    <a:cubicBezTo>
                      <a:pt x="285934" y="97803"/>
                      <a:pt x="238271" y="42056"/>
                      <a:pt x="164255" y="14783"/>
                    </a:cubicBezTo>
                    <a:cubicBezTo>
                      <a:pt x="90239" y="-12490"/>
                      <a:pt x="17793" y="-952"/>
                      <a:pt x="2508" y="40545"/>
                    </a:cubicBezTo>
                    <a:cubicBezTo>
                      <a:pt x="1243" y="44030"/>
                      <a:pt x="401" y="47654"/>
                      <a:pt x="0" y="51340"/>
                    </a:cubicBezTo>
                    <a:cubicBezTo>
                      <a:pt x="22472" y="18022"/>
                      <a:pt x="88874" y="10440"/>
                      <a:pt x="156673" y="3540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7" name="Google Shape;337;p2"/>
              <p:cNvSpPr/>
              <p:nvPr/>
            </p:nvSpPr>
            <p:spPr>
              <a:xfrm>
                <a:off x="8129275" y="3889326"/>
                <a:ext cx="533400" cy="495300"/>
              </a:xfrm>
              <a:custGeom>
                <a:avLst/>
                <a:gdLst/>
                <a:ahLst/>
                <a:cxnLst/>
                <a:rect l="l" t="t" r="r" b="b"/>
                <a:pathLst>
                  <a:path w="533400" h="495300" extrusionOk="0">
                    <a:moveTo>
                      <a:pt x="349824" y="143218"/>
                    </a:moveTo>
                    <a:cubicBezTo>
                      <a:pt x="454369" y="222315"/>
                      <a:pt x="503183" y="333933"/>
                      <a:pt x="458854" y="392524"/>
                    </a:cubicBezTo>
                    <a:cubicBezTo>
                      <a:pt x="414525" y="451114"/>
                      <a:pt x="293839" y="434491"/>
                      <a:pt x="189295" y="355393"/>
                    </a:cubicBezTo>
                    <a:cubicBezTo>
                      <a:pt x="84750" y="276296"/>
                      <a:pt x="35935" y="164678"/>
                      <a:pt x="80264" y="106088"/>
                    </a:cubicBezTo>
                    <a:cubicBezTo>
                      <a:pt x="124593" y="47497"/>
                      <a:pt x="245279" y="64121"/>
                      <a:pt x="349824" y="14321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8" name="Google Shape;338;p2"/>
              <p:cNvSpPr/>
              <p:nvPr/>
            </p:nvSpPr>
            <p:spPr>
              <a:xfrm>
                <a:off x="8198451" y="3980510"/>
                <a:ext cx="400050" cy="330200"/>
              </a:xfrm>
              <a:custGeom>
                <a:avLst/>
                <a:gdLst/>
                <a:ahLst/>
                <a:cxnLst/>
                <a:rect l="l" t="t" r="r" b="b"/>
                <a:pathLst>
                  <a:path w="400050" h="330200" extrusionOk="0">
                    <a:moveTo>
                      <a:pt x="147500" y="233521"/>
                    </a:moveTo>
                    <a:cubicBezTo>
                      <a:pt x="51730" y="161043"/>
                      <a:pt x="2765" y="61316"/>
                      <a:pt x="29232" y="0"/>
                    </a:cubicBezTo>
                    <a:cubicBezTo>
                      <a:pt x="24434" y="3866"/>
                      <a:pt x="20121" y="8296"/>
                      <a:pt x="16386" y="13195"/>
                    </a:cubicBezTo>
                    <a:cubicBezTo>
                      <a:pt x="-27976" y="71812"/>
                      <a:pt x="20831" y="183502"/>
                      <a:pt x="125453" y="262655"/>
                    </a:cubicBezTo>
                    <a:cubicBezTo>
                      <a:pt x="230076" y="341808"/>
                      <a:pt x="350802" y="358458"/>
                      <a:pt x="395163" y="299834"/>
                    </a:cubicBezTo>
                    <a:cubicBezTo>
                      <a:pt x="398865" y="294911"/>
                      <a:pt x="401957" y="289557"/>
                      <a:pt x="404370" y="283890"/>
                    </a:cubicBezTo>
                    <a:cubicBezTo>
                      <a:pt x="352548" y="326022"/>
                      <a:pt x="243271" y="305994"/>
                      <a:pt x="147500" y="23352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9" name="Google Shape;339;p2"/>
              <p:cNvSpPr/>
              <p:nvPr/>
            </p:nvSpPr>
            <p:spPr>
              <a:xfrm>
                <a:off x="8914257" y="2683996"/>
                <a:ext cx="552450" cy="539750"/>
              </a:xfrm>
              <a:custGeom>
                <a:avLst/>
                <a:gdLst/>
                <a:ahLst/>
                <a:cxnLst/>
                <a:rect l="l" t="t" r="r" b="b"/>
                <a:pathLst>
                  <a:path w="552450" h="539750" extrusionOk="0">
                    <a:moveTo>
                      <a:pt x="459571" y="102111"/>
                    </a:moveTo>
                    <a:cubicBezTo>
                      <a:pt x="512138" y="158505"/>
                      <a:pt x="473180" y="280257"/>
                      <a:pt x="372556" y="374051"/>
                    </a:cubicBezTo>
                    <a:cubicBezTo>
                      <a:pt x="271932" y="467845"/>
                      <a:pt x="147747" y="498163"/>
                      <a:pt x="95180" y="441769"/>
                    </a:cubicBezTo>
                    <a:cubicBezTo>
                      <a:pt x="42614" y="385374"/>
                      <a:pt x="81572" y="263623"/>
                      <a:pt x="182196" y="169829"/>
                    </a:cubicBezTo>
                    <a:cubicBezTo>
                      <a:pt x="282820" y="76035"/>
                      <a:pt x="407005" y="45717"/>
                      <a:pt x="459571" y="10211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0" name="Google Shape;340;p2"/>
              <p:cNvSpPr/>
              <p:nvPr/>
            </p:nvSpPr>
            <p:spPr>
              <a:xfrm>
                <a:off x="8986030" y="2757731"/>
                <a:ext cx="393700" cy="374650"/>
              </a:xfrm>
              <a:custGeom>
                <a:avLst/>
                <a:gdLst/>
                <a:ahLst/>
                <a:cxnLst/>
                <a:rect l="l" t="t" r="r" b="b"/>
                <a:pathLst>
                  <a:path w="393700" h="374650" extrusionOk="0">
                    <a:moveTo>
                      <a:pt x="136545" y="124115"/>
                    </a:moveTo>
                    <a:cubicBezTo>
                      <a:pt x="228677" y="38231"/>
                      <a:pt x="340526" y="5617"/>
                      <a:pt x="399105" y="44009"/>
                    </a:cubicBezTo>
                    <a:cubicBezTo>
                      <a:pt x="395978" y="38356"/>
                      <a:pt x="392178" y="33103"/>
                      <a:pt x="387789" y="28363"/>
                    </a:cubicBezTo>
                    <a:cubicBezTo>
                      <a:pt x="335224" y="-28032"/>
                      <a:pt x="211037" y="2290"/>
                      <a:pt x="110415" y="96086"/>
                    </a:cubicBezTo>
                    <a:cubicBezTo>
                      <a:pt x="9793" y="189882"/>
                      <a:pt x="-29170" y="311630"/>
                      <a:pt x="23420" y="368024"/>
                    </a:cubicBezTo>
                    <a:cubicBezTo>
                      <a:pt x="27842" y="372733"/>
                      <a:pt x="32816" y="376891"/>
                      <a:pt x="38235" y="380407"/>
                    </a:cubicBezTo>
                    <a:cubicBezTo>
                      <a:pt x="4027" y="319282"/>
                      <a:pt x="44407" y="209998"/>
                      <a:pt x="136545" y="124115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1" name="Google Shape;341;p2"/>
              <p:cNvSpPr/>
              <p:nvPr/>
            </p:nvSpPr>
            <p:spPr>
              <a:xfrm>
                <a:off x="9259313" y="3652427"/>
                <a:ext cx="660400" cy="3937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393700" extrusionOk="0">
                    <a:moveTo>
                      <a:pt x="654516" y="180539"/>
                    </a:moveTo>
                    <a:cubicBezTo>
                      <a:pt x="660171" y="280248"/>
                      <a:pt x="520529" y="369257"/>
                      <a:pt x="342617" y="379347"/>
                    </a:cubicBezTo>
                    <a:cubicBezTo>
                      <a:pt x="164704" y="389438"/>
                      <a:pt x="15894" y="316787"/>
                      <a:pt x="10239" y="217078"/>
                    </a:cubicBezTo>
                    <a:cubicBezTo>
                      <a:pt x="4584" y="117370"/>
                      <a:pt x="144226" y="28360"/>
                      <a:pt x="322139" y="18270"/>
                    </a:cubicBezTo>
                    <a:cubicBezTo>
                      <a:pt x="500051" y="8180"/>
                      <a:pt x="648861" y="80830"/>
                      <a:pt x="654516" y="180539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2" name="Google Shape;342;p2"/>
              <p:cNvSpPr/>
              <p:nvPr/>
            </p:nvSpPr>
            <p:spPr>
              <a:xfrm>
                <a:off x="9269395" y="3808400"/>
                <a:ext cx="641350" cy="222250"/>
              </a:xfrm>
              <a:custGeom>
                <a:avLst/>
                <a:gdLst/>
                <a:ahLst/>
                <a:cxnLst/>
                <a:rect l="l" t="t" r="r" b="b"/>
                <a:pathLst>
                  <a:path w="641350" h="222250" extrusionOk="0">
                    <a:moveTo>
                      <a:pt x="329710" y="173857"/>
                    </a:moveTo>
                    <a:cubicBezTo>
                      <a:pt x="166807" y="183090"/>
                      <a:pt x="28383" y="122942"/>
                      <a:pt x="1834" y="36189"/>
                    </a:cubicBezTo>
                    <a:cubicBezTo>
                      <a:pt x="270" y="44409"/>
                      <a:pt x="-296" y="52788"/>
                      <a:pt x="145" y="61144"/>
                    </a:cubicBezTo>
                    <a:cubicBezTo>
                      <a:pt x="5796" y="160839"/>
                      <a:pt x="154608" y="233502"/>
                      <a:pt x="332517" y="223412"/>
                    </a:cubicBezTo>
                    <a:cubicBezTo>
                      <a:pt x="510425" y="213322"/>
                      <a:pt x="650073" y="124314"/>
                      <a:pt x="644416" y="24606"/>
                    </a:cubicBezTo>
                    <a:cubicBezTo>
                      <a:pt x="643913" y="16252"/>
                      <a:pt x="642401" y="7991"/>
                      <a:pt x="639914" y="0"/>
                    </a:cubicBezTo>
                    <a:cubicBezTo>
                      <a:pt x="623346" y="89230"/>
                      <a:pt x="492613" y="164617"/>
                      <a:pt x="329710" y="17385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3" name="Google Shape;343;p2"/>
              <p:cNvSpPr/>
              <p:nvPr/>
            </p:nvSpPr>
            <p:spPr>
              <a:xfrm>
                <a:off x="9926284" y="986828"/>
                <a:ext cx="641350" cy="203200"/>
              </a:xfrm>
              <a:custGeom>
                <a:avLst/>
                <a:gdLst/>
                <a:ahLst/>
                <a:cxnLst/>
                <a:rect l="l" t="t" r="r" b="b"/>
                <a:pathLst>
                  <a:path w="641350" h="203200" extrusionOk="0">
                    <a:moveTo>
                      <a:pt x="316266" y="54572"/>
                    </a:moveTo>
                    <a:cubicBezTo>
                      <a:pt x="153707" y="21698"/>
                      <a:pt x="94016" y="22822"/>
                      <a:pt x="5809" y="0"/>
                    </a:cubicBezTo>
                    <a:cubicBezTo>
                      <a:pt x="3158" y="3048"/>
                      <a:pt x="1310" y="6711"/>
                      <a:pt x="437" y="10655"/>
                    </a:cubicBezTo>
                    <a:cubicBezTo>
                      <a:pt x="-8739" y="56026"/>
                      <a:pt x="127773" y="121907"/>
                      <a:pt x="305338" y="157817"/>
                    </a:cubicBezTo>
                    <a:cubicBezTo>
                      <a:pt x="482903" y="193726"/>
                      <a:pt x="637291" y="233293"/>
                      <a:pt x="646466" y="187922"/>
                    </a:cubicBezTo>
                    <a:cubicBezTo>
                      <a:pt x="647241" y="184112"/>
                      <a:pt x="478826" y="87446"/>
                      <a:pt x="316266" y="5457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4" name="Google Shape;344;p2"/>
              <p:cNvSpPr/>
              <p:nvPr/>
            </p:nvSpPr>
            <p:spPr>
              <a:xfrm>
                <a:off x="7782261" y="1461503"/>
                <a:ext cx="406400" cy="596900"/>
              </a:xfrm>
              <a:custGeom>
                <a:avLst/>
                <a:gdLst/>
                <a:ahLst/>
                <a:cxnLst/>
                <a:rect l="l" t="t" r="r" b="b"/>
                <a:pathLst>
                  <a:path w="406400" h="596900" extrusionOk="0">
                    <a:moveTo>
                      <a:pt x="91739" y="240297"/>
                    </a:moveTo>
                    <a:cubicBezTo>
                      <a:pt x="-7524" y="389833"/>
                      <a:pt x="2839" y="513347"/>
                      <a:pt x="0" y="585737"/>
                    </a:cubicBezTo>
                    <a:cubicBezTo>
                      <a:pt x="1701" y="589437"/>
                      <a:pt x="4361" y="592616"/>
                      <a:pt x="7703" y="594944"/>
                    </a:cubicBezTo>
                    <a:cubicBezTo>
                      <a:pt x="46266" y="620547"/>
                      <a:pt x="97625" y="479793"/>
                      <a:pt x="206039" y="316478"/>
                    </a:cubicBezTo>
                    <a:cubicBezTo>
                      <a:pt x="314452" y="153162"/>
                      <a:pt x="438862" y="29121"/>
                      <a:pt x="400291" y="3524"/>
                    </a:cubicBezTo>
                    <a:cubicBezTo>
                      <a:pt x="396850" y="1349"/>
                      <a:pt x="392892" y="133"/>
                      <a:pt x="388823" y="0"/>
                    </a:cubicBezTo>
                    <a:cubicBezTo>
                      <a:pt x="307639" y="43447"/>
                      <a:pt x="191002" y="90761"/>
                      <a:pt x="91739" y="24029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45" name="Google Shape;345;p2"/>
          <p:cNvGrpSpPr/>
          <p:nvPr/>
        </p:nvGrpSpPr>
        <p:grpSpPr>
          <a:xfrm rot="-1240170">
            <a:off x="3226678" y="1270727"/>
            <a:ext cx="1139513" cy="663891"/>
            <a:chOff x="4376200" y="2476500"/>
            <a:chExt cx="2190750" cy="1276350"/>
          </a:xfrm>
        </p:grpSpPr>
        <p:sp>
          <p:nvSpPr>
            <p:cNvPr id="346" name="Google Shape;346;p2"/>
            <p:cNvSpPr/>
            <p:nvPr/>
          </p:nvSpPr>
          <p:spPr>
            <a:xfrm>
              <a:off x="4832350" y="2476500"/>
              <a:ext cx="1276350" cy="1276350"/>
            </a:xfrm>
            <a:custGeom>
              <a:avLst/>
              <a:gdLst/>
              <a:ahLst/>
              <a:cxnLst/>
              <a:rect l="l" t="t" r="r" b="b"/>
              <a:pathLst>
                <a:path w="1276350" h="1276350" extrusionOk="0">
                  <a:moveTo>
                    <a:pt x="1276350" y="638175"/>
                  </a:moveTo>
                  <a:cubicBezTo>
                    <a:pt x="1276350" y="990629"/>
                    <a:pt x="990629" y="1276350"/>
                    <a:pt x="638175" y="1276350"/>
                  </a:cubicBezTo>
                  <a:cubicBezTo>
                    <a:pt x="285721" y="1276350"/>
                    <a:pt x="0" y="990629"/>
                    <a:pt x="0" y="638175"/>
                  </a:cubicBezTo>
                  <a:cubicBezTo>
                    <a:pt x="0" y="285721"/>
                    <a:pt x="285721" y="0"/>
                    <a:pt x="638175" y="0"/>
                  </a:cubicBezTo>
                  <a:cubicBezTo>
                    <a:pt x="990629" y="0"/>
                    <a:pt x="1276350" y="285721"/>
                    <a:pt x="1276350" y="638175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251047"/>
                </a:gs>
                <a:gs pos="100000">
                  <a:srgbClr val="251047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" name="Google Shape;347;p2"/>
            <p:cNvSpPr/>
            <p:nvPr/>
          </p:nvSpPr>
          <p:spPr>
            <a:xfrm>
              <a:off x="4376200" y="2918085"/>
              <a:ext cx="2190750" cy="476250"/>
            </a:xfrm>
            <a:custGeom>
              <a:avLst/>
              <a:gdLst/>
              <a:ahLst/>
              <a:cxnLst/>
              <a:rect l="l" t="t" r="r" b="b"/>
              <a:pathLst>
                <a:path w="2190750" h="476250" extrusionOk="0">
                  <a:moveTo>
                    <a:pt x="2165195" y="135141"/>
                  </a:moveTo>
                  <a:cubicBezTo>
                    <a:pt x="2113125" y="67488"/>
                    <a:pt x="2003118" y="46552"/>
                    <a:pt x="1926372" y="30677"/>
                  </a:cubicBezTo>
                  <a:cubicBezTo>
                    <a:pt x="1852178" y="15635"/>
                    <a:pt x="1777093" y="5388"/>
                    <a:pt x="1701581" y="0"/>
                  </a:cubicBezTo>
                  <a:cubicBezTo>
                    <a:pt x="1705468" y="12008"/>
                    <a:pt x="1709043" y="24130"/>
                    <a:pt x="1712224" y="36455"/>
                  </a:cubicBezTo>
                  <a:cubicBezTo>
                    <a:pt x="1802591" y="56191"/>
                    <a:pt x="1891961" y="80315"/>
                    <a:pt x="1976956" y="114484"/>
                  </a:cubicBezTo>
                  <a:cubicBezTo>
                    <a:pt x="2067233" y="150781"/>
                    <a:pt x="2155022" y="188144"/>
                    <a:pt x="2032708" y="241332"/>
                  </a:cubicBezTo>
                  <a:cubicBezTo>
                    <a:pt x="1937046" y="282911"/>
                    <a:pt x="1828448" y="302133"/>
                    <a:pt x="1721558" y="314706"/>
                  </a:cubicBezTo>
                  <a:cubicBezTo>
                    <a:pt x="1674759" y="320205"/>
                    <a:pt x="1628271" y="324447"/>
                    <a:pt x="1583344" y="328676"/>
                  </a:cubicBezTo>
                  <a:cubicBezTo>
                    <a:pt x="1424829" y="343700"/>
                    <a:pt x="1265514" y="349758"/>
                    <a:pt x="1106326" y="350088"/>
                  </a:cubicBezTo>
                  <a:cubicBezTo>
                    <a:pt x="904333" y="350501"/>
                    <a:pt x="680241" y="353263"/>
                    <a:pt x="468545" y="322148"/>
                  </a:cubicBezTo>
                  <a:cubicBezTo>
                    <a:pt x="368796" y="308513"/>
                    <a:pt x="270780" y="284304"/>
                    <a:pt x="176153" y="249930"/>
                  </a:cubicBezTo>
                  <a:cubicBezTo>
                    <a:pt x="146428" y="238766"/>
                    <a:pt x="88523" y="222116"/>
                    <a:pt x="90390" y="186684"/>
                  </a:cubicBezTo>
                  <a:cubicBezTo>
                    <a:pt x="92085" y="154521"/>
                    <a:pt x="191888" y="121279"/>
                    <a:pt x="214913" y="112077"/>
                  </a:cubicBezTo>
                  <a:cubicBezTo>
                    <a:pt x="299133" y="78499"/>
                    <a:pt x="387538" y="54699"/>
                    <a:pt x="476806" y="35014"/>
                  </a:cubicBezTo>
                  <a:cubicBezTo>
                    <a:pt x="479833" y="23427"/>
                    <a:pt x="483179" y="11974"/>
                    <a:pt x="486845" y="654"/>
                  </a:cubicBezTo>
                  <a:cubicBezTo>
                    <a:pt x="377441" y="7696"/>
                    <a:pt x="267993" y="23457"/>
                    <a:pt x="165402" y="56490"/>
                  </a:cubicBezTo>
                  <a:cubicBezTo>
                    <a:pt x="104049" y="76244"/>
                    <a:pt x="8011" y="111734"/>
                    <a:pt x="499" y="189344"/>
                  </a:cubicBezTo>
                  <a:cubicBezTo>
                    <a:pt x="-9553" y="293103"/>
                    <a:pt x="134700" y="343776"/>
                    <a:pt x="210722" y="369627"/>
                  </a:cubicBezTo>
                  <a:cubicBezTo>
                    <a:pt x="306175" y="400984"/>
                    <a:pt x="404170" y="423996"/>
                    <a:pt x="503603" y="438404"/>
                  </a:cubicBezTo>
                  <a:cubicBezTo>
                    <a:pt x="551977" y="445916"/>
                    <a:pt x="600504" y="452095"/>
                    <a:pt x="648834" y="457511"/>
                  </a:cubicBezTo>
                  <a:cubicBezTo>
                    <a:pt x="947660" y="490878"/>
                    <a:pt x="1249285" y="490635"/>
                    <a:pt x="1548057" y="456787"/>
                  </a:cubicBezTo>
                  <a:cubicBezTo>
                    <a:pt x="1571400" y="454127"/>
                    <a:pt x="1622149" y="447897"/>
                    <a:pt x="1685434" y="437452"/>
                  </a:cubicBezTo>
                  <a:cubicBezTo>
                    <a:pt x="1911887" y="400088"/>
                    <a:pt x="2298863" y="308908"/>
                    <a:pt x="2165195" y="13514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48" name="Google Shape;348;p2"/>
          <p:cNvGrpSpPr/>
          <p:nvPr/>
        </p:nvGrpSpPr>
        <p:grpSpPr>
          <a:xfrm>
            <a:off x="1908243" y="4575168"/>
            <a:ext cx="2385343" cy="4067965"/>
            <a:chOff x="385907" y="2954040"/>
            <a:chExt cx="2496869" cy="4258164"/>
          </a:xfrm>
        </p:grpSpPr>
        <p:sp>
          <p:nvSpPr>
            <p:cNvPr id="349" name="Google Shape;349;p2"/>
            <p:cNvSpPr/>
            <p:nvPr/>
          </p:nvSpPr>
          <p:spPr>
            <a:xfrm rot="-902946">
              <a:off x="2130199" y="3135218"/>
              <a:ext cx="395152" cy="507661"/>
            </a:xfrm>
            <a:prstGeom prst="roundRect">
              <a:avLst>
                <a:gd name="adj" fmla="val 10020"/>
              </a:avLst>
            </a:pr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0" name="Google Shape;350;p2"/>
            <p:cNvSpPr/>
            <p:nvPr/>
          </p:nvSpPr>
          <p:spPr>
            <a:xfrm>
              <a:off x="385907" y="3211704"/>
              <a:ext cx="1943100" cy="4000500"/>
            </a:xfrm>
            <a:custGeom>
              <a:avLst/>
              <a:gdLst/>
              <a:ahLst/>
              <a:cxnLst/>
              <a:rect l="l" t="t" r="r" b="b"/>
              <a:pathLst>
                <a:path w="1943100" h="4000500" extrusionOk="0">
                  <a:moveTo>
                    <a:pt x="1910253" y="419988"/>
                  </a:moveTo>
                  <a:cubicBezTo>
                    <a:pt x="1888859" y="587146"/>
                    <a:pt x="1667683" y="623881"/>
                    <a:pt x="1533342" y="631964"/>
                  </a:cubicBezTo>
                  <a:cubicBezTo>
                    <a:pt x="1475748" y="635326"/>
                    <a:pt x="1418001" y="635128"/>
                    <a:pt x="1360431" y="631373"/>
                  </a:cubicBezTo>
                  <a:cubicBezTo>
                    <a:pt x="1360432" y="627786"/>
                    <a:pt x="1360578" y="624224"/>
                    <a:pt x="1360501" y="620623"/>
                  </a:cubicBezTo>
                  <a:cubicBezTo>
                    <a:pt x="1355923" y="401154"/>
                    <a:pt x="1196671" y="195046"/>
                    <a:pt x="1017468" y="81432"/>
                  </a:cubicBezTo>
                  <a:cubicBezTo>
                    <a:pt x="939528" y="32016"/>
                    <a:pt x="844437" y="-7849"/>
                    <a:pt x="750279" y="1320"/>
                  </a:cubicBezTo>
                  <a:cubicBezTo>
                    <a:pt x="659696" y="10147"/>
                    <a:pt x="589624" y="68237"/>
                    <a:pt x="553823" y="150691"/>
                  </a:cubicBezTo>
                  <a:cubicBezTo>
                    <a:pt x="482779" y="314261"/>
                    <a:pt x="639478" y="443471"/>
                    <a:pt x="768618" y="511822"/>
                  </a:cubicBezTo>
                  <a:cubicBezTo>
                    <a:pt x="936258" y="600551"/>
                    <a:pt x="1129717" y="649014"/>
                    <a:pt x="1320071" y="665657"/>
                  </a:cubicBezTo>
                  <a:cubicBezTo>
                    <a:pt x="1311852" y="742173"/>
                    <a:pt x="1279038" y="813959"/>
                    <a:pt x="1226554" y="870241"/>
                  </a:cubicBezTo>
                  <a:cubicBezTo>
                    <a:pt x="1120573" y="984541"/>
                    <a:pt x="974898" y="1015657"/>
                    <a:pt x="825107" y="1022133"/>
                  </a:cubicBezTo>
                  <a:cubicBezTo>
                    <a:pt x="677578" y="1028483"/>
                    <a:pt x="525870" y="1021670"/>
                    <a:pt x="386615" y="1079201"/>
                  </a:cubicBezTo>
                  <a:cubicBezTo>
                    <a:pt x="221007" y="1147616"/>
                    <a:pt x="96077" y="1301026"/>
                    <a:pt x="35396" y="1466945"/>
                  </a:cubicBezTo>
                  <a:cubicBezTo>
                    <a:pt x="-26104" y="1635144"/>
                    <a:pt x="-5796" y="1819401"/>
                    <a:pt x="83358" y="1973764"/>
                  </a:cubicBezTo>
                  <a:cubicBezTo>
                    <a:pt x="163691" y="2112829"/>
                    <a:pt x="286608" y="2214543"/>
                    <a:pt x="426702" y="2289301"/>
                  </a:cubicBezTo>
                  <a:cubicBezTo>
                    <a:pt x="554242" y="2357367"/>
                    <a:pt x="690786" y="2407316"/>
                    <a:pt x="816141" y="2479643"/>
                  </a:cubicBezTo>
                  <a:cubicBezTo>
                    <a:pt x="947135" y="2555208"/>
                    <a:pt x="1056806" y="2658256"/>
                    <a:pt x="1117176" y="2799149"/>
                  </a:cubicBezTo>
                  <a:cubicBezTo>
                    <a:pt x="1259860" y="3132290"/>
                    <a:pt x="1126840" y="3530415"/>
                    <a:pt x="911677" y="3800506"/>
                  </a:cubicBezTo>
                  <a:cubicBezTo>
                    <a:pt x="861148" y="3864236"/>
                    <a:pt x="804012" y="3922435"/>
                    <a:pt x="741224" y="3974128"/>
                  </a:cubicBezTo>
                  <a:cubicBezTo>
                    <a:pt x="722250" y="3989679"/>
                    <a:pt x="749339" y="4016495"/>
                    <a:pt x="768167" y="4001071"/>
                  </a:cubicBezTo>
                  <a:cubicBezTo>
                    <a:pt x="1039280" y="3778910"/>
                    <a:pt x="1228136" y="3412426"/>
                    <a:pt x="1212629" y="3058001"/>
                  </a:cubicBezTo>
                  <a:cubicBezTo>
                    <a:pt x="1205307" y="2890640"/>
                    <a:pt x="1148005" y="2724816"/>
                    <a:pt x="1033654" y="2600350"/>
                  </a:cubicBezTo>
                  <a:cubicBezTo>
                    <a:pt x="931883" y="2489581"/>
                    <a:pt x="795720" y="2420975"/>
                    <a:pt x="661004" y="2358974"/>
                  </a:cubicBezTo>
                  <a:cubicBezTo>
                    <a:pt x="524562" y="2296179"/>
                    <a:pt x="381554" y="2237105"/>
                    <a:pt x="267235" y="2137086"/>
                  </a:cubicBezTo>
                  <a:cubicBezTo>
                    <a:pt x="123572" y="2011400"/>
                    <a:pt x="25858" y="1828958"/>
                    <a:pt x="38158" y="1634756"/>
                  </a:cubicBezTo>
                  <a:cubicBezTo>
                    <a:pt x="50782" y="1435525"/>
                    <a:pt x="179655" y="1229988"/>
                    <a:pt x="356154" y="1135430"/>
                  </a:cubicBezTo>
                  <a:cubicBezTo>
                    <a:pt x="499416" y="1058678"/>
                    <a:pt x="663906" y="1066850"/>
                    <a:pt x="821228" y="1060398"/>
                  </a:cubicBezTo>
                  <a:cubicBezTo>
                    <a:pt x="973393" y="1054144"/>
                    <a:pt x="1122288" y="1024642"/>
                    <a:pt x="1235686" y="915327"/>
                  </a:cubicBezTo>
                  <a:cubicBezTo>
                    <a:pt x="1304480" y="850170"/>
                    <a:pt x="1347958" y="762741"/>
                    <a:pt x="1358400" y="668566"/>
                  </a:cubicBezTo>
                  <a:cubicBezTo>
                    <a:pt x="1376326" y="669740"/>
                    <a:pt x="1394220" y="670737"/>
                    <a:pt x="1412025" y="671353"/>
                  </a:cubicBezTo>
                  <a:cubicBezTo>
                    <a:pt x="1513232" y="674865"/>
                    <a:pt x="1617372" y="669150"/>
                    <a:pt x="1715263" y="641508"/>
                  </a:cubicBezTo>
                  <a:cubicBezTo>
                    <a:pt x="1790193" y="620350"/>
                    <a:pt x="1866165" y="584085"/>
                    <a:pt x="1911955" y="518642"/>
                  </a:cubicBezTo>
                  <a:cubicBezTo>
                    <a:pt x="1931955" y="489220"/>
                    <a:pt x="1944451" y="455350"/>
                    <a:pt x="1948353" y="419988"/>
                  </a:cubicBezTo>
                  <a:cubicBezTo>
                    <a:pt x="1951471" y="395731"/>
                    <a:pt x="1913339" y="395960"/>
                    <a:pt x="1910253" y="419988"/>
                  </a:cubicBezTo>
                  <a:close/>
                  <a:moveTo>
                    <a:pt x="900603" y="529977"/>
                  </a:moveTo>
                  <a:cubicBezTo>
                    <a:pt x="815900" y="497255"/>
                    <a:pt x="730270" y="455345"/>
                    <a:pt x="662033" y="394411"/>
                  </a:cubicBezTo>
                  <a:cubicBezTo>
                    <a:pt x="613614" y="351167"/>
                    <a:pt x="570409" y="293446"/>
                    <a:pt x="573825" y="225361"/>
                  </a:cubicBezTo>
                  <a:cubicBezTo>
                    <a:pt x="577585" y="150304"/>
                    <a:pt x="634385" y="74231"/>
                    <a:pt x="705118" y="49586"/>
                  </a:cubicBezTo>
                  <a:cubicBezTo>
                    <a:pt x="787033" y="21056"/>
                    <a:pt x="878473" y="49168"/>
                    <a:pt x="952184" y="87686"/>
                  </a:cubicBezTo>
                  <a:cubicBezTo>
                    <a:pt x="1132784" y="182092"/>
                    <a:pt x="1296747" y="375678"/>
                    <a:pt x="1319944" y="583221"/>
                  </a:cubicBezTo>
                  <a:cubicBezTo>
                    <a:pt x="1321607" y="598241"/>
                    <a:pt x="1322375" y="613347"/>
                    <a:pt x="1322243" y="628459"/>
                  </a:cubicBezTo>
                  <a:cubicBezTo>
                    <a:pt x="1177814" y="615313"/>
                    <a:pt x="1035911" y="582169"/>
                    <a:pt x="900603" y="529977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351;p2"/>
            <p:cNvSpPr/>
            <p:nvPr/>
          </p:nvSpPr>
          <p:spPr>
            <a:xfrm>
              <a:off x="2044576" y="3063162"/>
              <a:ext cx="838200" cy="1181100"/>
            </a:xfrm>
            <a:custGeom>
              <a:avLst/>
              <a:gdLst/>
              <a:ahLst/>
              <a:cxnLst/>
              <a:rect l="l" t="t" r="r" b="b"/>
              <a:pathLst>
                <a:path w="838200" h="1181100" extrusionOk="0">
                  <a:moveTo>
                    <a:pt x="336674" y="168988"/>
                  </a:moveTo>
                  <a:cubicBezTo>
                    <a:pt x="336674" y="168988"/>
                    <a:pt x="571624" y="283288"/>
                    <a:pt x="616074" y="111838"/>
                  </a:cubicBezTo>
                  <a:lnTo>
                    <a:pt x="597024" y="41988"/>
                  </a:lnTo>
                  <a:cubicBezTo>
                    <a:pt x="597024" y="41988"/>
                    <a:pt x="603374" y="-2462"/>
                    <a:pt x="641474" y="41988"/>
                  </a:cubicBezTo>
                  <a:cubicBezTo>
                    <a:pt x="641474" y="41988"/>
                    <a:pt x="660524" y="-15162"/>
                    <a:pt x="692274" y="3888"/>
                  </a:cubicBezTo>
                  <a:cubicBezTo>
                    <a:pt x="724024" y="22938"/>
                    <a:pt x="749424" y="73738"/>
                    <a:pt x="679574" y="162638"/>
                  </a:cubicBezTo>
                  <a:cubicBezTo>
                    <a:pt x="679574" y="162638"/>
                    <a:pt x="679574" y="334088"/>
                    <a:pt x="444624" y="315038"/>
                  </a:cubicBezTo>
                  <a:lnTo>
                    <a:pt x="527174" y="518238"/>
                  </a:lnTo>
                  <a:cubicBezTo>
                    <a:pt x="527174" y="518238"/>
                    <a:pt x="565274" y="689688"/>
                    <a:pt x="774824" y="772238"/>
                  </a:cubicBezTo>
                  <a:cubicBezTo>
                    <a:pt x="774824" y="772238"/>
                    <a:pt x="900180" y="915462"/>
                    <a:pt x="800224" y="975438"/>
                  </a:cubicBezTo>
                  <a:cubicBezTo>
                    <a:pt x="736724" y="1013538"/>
                    <a:pt x="711324" y="886538"/>
                    <a:pt x="711324" y="886538"/>
                  </a:cubicBezTo>
                  <a:cubicBezTo>
                    <a:pt x="711324" y="886538"/>
                    <a:pt x="470024" y="842088"/>
                    <a:pt x="438274" y="651588"/>
                  </a:cubicBezTo>
                  <a:cubicBezTo>
                    <a:pt x="438274" y="651588"/>
                    <a:pt x="431924" y="626188"/>
                    <a:pt x="393824" y="645238"/>
                  </a:cubicBezTo>
                  <a:cubicBezTo>
                    <a:pt x="375867" y="654217"/>
                    <a:pt x="374774" y="676988"/>
                    <a:pt x="374774" y="676988"/>
                  </a:cubicBezTo>
                  <a:cubicBezTo>
                    <a:pt x="374774" y="676988"/>
                    <a:pt x="336674" y="873838"/>
                    <a:pt x="476374" y="994488"/>
                  </a:cubicBezTo>
                  <a:cubicBezTo>
                    <a:pt x="476374" y="994488"/>
                    <a:pt x="572063" y="1135140"/>
                    <a:pt x="476374" y="1178638"/>
                  </a:cubicBezTo>
                  <a:cubicBezTo>
                    <a:pt x="406524" y="1210388"/>
                    <a:pt x="387474" y="1057988"/>
                    <a:pt x="387474" y="1057988"/>
                  </a:cubicBezTo>
                  <a:cubicBezTo>
                    <a:pt x="387474" y="1057988"/>
                    <a:pt x="203324" y="988138"/>
                    <a:pt x="216024" y="702388"/>
                  </a:cubicBezTo>
                  <a:lnTo>
                    <a:pt x="139824" y="422988"/>
                  </a:lnTo>
                  <a:cubicBezTo>
                    <a:pt x="139824" y="422988"/>
                    <a:pt x="76324" y="613488"/>
                    <a:pt x="127124" y="740488"/>
                  </a:cubicBezTo>
                  <a:lnTo>
                    <a:pt x="165224" y="784938"/>
                  </a:lnTo>
                  <a:cubicBezTo>
                    <a:pt x="165224" y="784938"/>
                    <a:pt x="196974" y="835738"/>
                    <a:pt x="127124" y="803988"/>
                  </a:cubicBezTo>
                  <a:cubicBezTo>
                    <a:pt x="127124" y="803988"/>
                    <a:pt x="139824" y="867488"/>
                    <a:pt x="108074" y="873838"/>
                  </a:cubicBezTo>
                  <a:cubicBezTo>
                    <a:pt x="76324" y="880188"/>
                    <a:pt x="31874" y="848438"/>
                    <a:pt x="57274" y="746838"/>
                  </a:cubicBezTo>
                  <a:cubicBezTo>
                    <a:pt x="57274" y="746838"/>
                    <a:pt x="-126876" y="397588"/>
                    <a:pt x="165224" y="213438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3000">
                  <a:srgbClr val="FFFFFF"/>
                </a:gs>
                <a:gs pos="75000">
                  <a:srgbClr val="D9D9D9"/>
                </a:gs>
                <a:gs pos="100000">
                  <a:srgbClr val="D9D9D9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p2"/>
            <p:cNvSpPr/>
            <p:nvPr/>
          </p:nvSpPr>
          <p:spPr>
            <a:xfrm>
              <a:off x="2167738" y="3232150"/>
              <a:ext cx="247650" cy="88900"/>
            </a:xfrm>
            <a:custGeom>
              <a:avLst/>
              <a:gdLst/>
              <a:ahLst/>
              <a:cxnLst/>
              <a:rect l="l" t="t" r="r" b="b"/>
              <a:pathLst>
                <a:path w="247650" h="88900" extrusionOk="0">
                  <a:moveTo>
                    <a:pt x="251841" y="15500"/>
                  </a:moveTo>
                  <a:cubicBezTo>
                    <a:pt x="238806" y="10997"/>
                    <a:pt x="226013" y="5823"/>
                    <a:pt x="213512" y="0"/>
                  </a:cubicBezTo>
                  <a:lnTo>
                    <a:pt x="42062" y="44450"/>
                  </a:lnTo>
                  <a:cubicBezTo>
                    <a:pt x="27426" y="53665"/>
                    <a:pt x="13377" y="63783"/>
                    <a:pt x="0" y="74746"/>
                  </a:cubicBezTo>
                  <a:cubicBezTo>
                    <a:pt x="39916" y="91695"/>
                    <a:pt x="83998" y="96283"/>
                    <a:pt x="126549" y="87916"/>
                  </a:cubicBezTo>
                  <a:cubicBezTo>
                    <a:pt x="175438" y="79013"/>
                    <a:pt x="219722" y="53418"/>
                    <a:pt x="251841" y="15500"/>
                  </a:cubicBezTo>
                  <a:close/>
                </a:path>
              </a:pathLst>
            </a:custGeom>
            <a:solidFill>
              <a:srgbClr val="0E003F">
                <a:alpha val="207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53;p2"/>
            <p:cNvSpPr/>
            <p:nvPr/>
          </p:nvSpPr>
          <p:spPr>
            <a:xfrm>
              <a:off x="2056223" y="2954040"/>
              <a:ext cx="406400" cy="374650"/>
            </a:xfrm>
            <a:custGeom>
              <a:avLst/>
              <a:gdLst/>
              <a:ahLst/>
              <a:cxnLst/>
              <a:rect l="l" t="t" r="r" b="b"/>
              <a:pathLst>
                <a:path w="406400" h="374650" extrusionOk="0">
                  <a:moveTo>
                    <a:pt x="379028" y="155945"/>
                  </a:moveTo>
                  <a:cubicBezTo>
                    <a:pt x="395437" y="242071"/>
                    <a:pt x="330542" y="326788"/>
                    <a:pt x="234081" y="345166"/>
                  </a:cubicBezTo>
                  <a:cubicBezTo>
                    <a:pt x="137620" y="363545"/>
                    <a:pt x="46121" y="308624"/>
                    <a:pt x="29711" y="222498"/>
                  </a:cubicBezTo>
                  <a:cubicBezTo>
                    <a:pt x="13302" y="136372"/>
                    <a:pt x="78197" y="51655"/>
                    <a:pt x="174658" y="33277"/>
                  </a:cubicBezTo>
                  <a:cubicBezTo>
                    <a:pt x="271119" y="14899"/>
                    <a:pt x="362619" y="69819"/>
                    <a:pt x="379028" y="15594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2"/>
            <p:cNvSpPr/>
            <p:nvPr/>
          </p:nvSpPr>
          <p:spPr>
            <a:xfrm>
              <a:off x="2108394" y="3050617"/>
              <a:ext cx="298450" cy="228600"/>
            </a:xfrm>
            <a:custGeom>
              <a:avLst/>
              <a:gdLst/>
              <a:ahLst/>
              <a:cxnLst/>
              <a:rect l="l" t="t" r="r" b="b"/>
              <a:pathLst>
                <a:path w="298450" h="228600" extrusionOk="0">
                  <a:moveTo>
                    <a:pt x="301202" y="67506"/>
                  </a:moveTo>
                  <a:cubicBezTo>
                    <a:pt x="315249" y="141255"/>
                    <a:pt x="259680" y="213798"/>
                    <a:pt x="177079" y="229539"/>
                  </a:cubicBezTo>
                  <a:cubicBezTo>
                    <a:pt x="94478" y="245281"/>
                    <a:pt x="16126" y="198247"/>
                    <a:pt x="2073" y="124498"/>
                  </a:cubicBezTo>
                  <a:cubicBezTo>
                    <a:pt x="-11979" y="50749"/>
                    <a:pt x="47044" y="23774"/>
                    <a:pt x="129644" y="8039"/>
                  </a:cubicBezTo>
                  <a:cubicBezTo>
                    <a:pt x="212245" y="-7697"/>
                    <a:pt x="287150" y="-6249"/>
                    <a:pt x="301202" y="67506"/>
                  </a:cubicBezTo>
                  <a:close/>
                </a:path>
              </a:pathLst>
            </a:custGeom>
            <a:gradFill>
              <a:gsLst>
                <a:gs pos="0">
                  <a:srgbClr val="008391"/>
                </a:gs>
                <a:gs pos="27000">
                  <a:srgbClr val="0F264C"/>
                </a:gs>
                <a:gs pos="71000">
                  <a:srgbClr val="251047"/>
                </a:gs>
                <a:gs pos="100000">
                  <a:srgbClr val="7D2A99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2"/>
            <p:cNvSpPr/>
            <p:nvPr/>
          </p:nvSpPr>
          <p:spPr>
            <a:xfrm>
              <a:off x="2133406" y="3111500"/>
              <a:ext cx="31750" cy="101600"/>
            </a:xfrm>
            <a:custGeom>
              <a:avLst/>
              <a:gdLst/>
              <a:ahLst/>
              <a:cxnLst/>
              <a:rect l="l" t="t" r="r" b="b"/>
              <a:pathLst>
                <a:path w="31750" h="101600" extrusionOk="0">
                  <a:moveTo>
                    <a:pt x="34019" y="0"/>
                  </a:moveTo>
                  <a:cubicBezTo>
                    <a:pt x="24308" y="14355"/>
                    <a:pt x="19095" y="31278"/>
                    <a:pt x="19046" y="48609"/>
                  </a:cubicBezTo>
                  <a:cubicBezTo>
                    <a:pt x="19297" y="57056"/>
                    <a:pt x="20266" y="65466"/>
                    <a:pt x="21941" y="73749"/>
                  </a:cubicBezTo>
                  <a:cubicBezTo>
                    <a:pt x="22900" y="78080"/>
                    <a:pt x="23980" y="82499"/>
                    <a:pt x="24786" y="87173"/>
                  </a:cubicBezTo>
                  <a:cubicBezTo>
                    <a:pt x="26078" y="91910"/>
                    <a:pt x="27042" y="96730"/>
                    <a:pt x="27669" y="101600"/>
                  </a:cubicBezTo>
                  <a:cubicBezTo>
                    <a:pt x="23649" y="98538"/>
                    <a:pt x="19898" y="95139"/>
                    <a:pt x="16455" y="91440"/>
                  </a:cubicBezTo>
                  <a:cubicBezTo>
                    <a:pt x="13292" y="87490"/>
                    <a:pt x="10428" y="83308"/>
                    <a:pt x="7889" y="78930"/>
                  </a:cubicBezTo>
                  <a:cubicBezTo>
                    <a:pt x="2910" y="69622"/>
                    <a:pt x="207" y="59266"/>
                    <a:pt x="2" y="48711"/>
                  </a:cubicBezTo>
                  <a:cubicBezTo>
                    <a:pt x="-98" y="37775"/>
                    <a:pt x="3088" y="27062"/>
                    <a:pt x="9146" y="17958"/>
                  </a:cubicBezTo>
                  <a:cubicBezTo>
                    <a:pt x="14873" y="9046"/>
                    <a:pt x="23758" y="2631"/>
                    <a:pt x="340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56" name="Google Shape;356;p2"/>
            <p:cNvGrpSpPr/>
            <p:nvPr/>
          </p:nvGrpSpPr>
          <p:grpSpPr>
            <a:xfrm>
              <a:off x="2044935" y="3180156"/>
              <a:ext cx="777138" cy="952684"/>
              <a:chOff x="2044935" y="3180156"/>
              <a:chExt cx="777138" cy="952684"/>
            </a:xfrm>
          </p:grpSpPr>
          <p:sp>
            <p:nvSpPr>
              <p:cNvPr id="357" name="Google Shape;357;p2"/>
              <p:cNvSpPr/>
              <p:nvPr/>
            </p:nvSpPr>
            <p:spPr>
              <a:xfrm>
                <a:off x="2046821" y="3511033"/>
                <a:ext cx="120650" cy="57150"/>
              </a:xfrm>
              <a:custGeom>
                <a:avLst/>
                <a:gdLst/>
                <a:ahLst/>
                <a:cxnLst/>
                <a:rect l="l" t="t" r="r" b="b"/>
                <a:pathLst>
                  <a:path w="120650" h="57150" extrusionOk="0">
                    <a:moveTo>
                      <a:pt x="116884" y="58613"/>
                    </a:moveTo>
                    <a:cubicBezTo>
                      <a:pt x="118370" y="50739"/>
                      <a:pt x="119901" y="43259"/>
                      <a:pt x="121444" y="36230"/>
                    </a:cubicBezTo>
                    <a:cubicBezTo>
                      <a:pt x="98684" y="16434"/>
                      <a:pt x="70305" y="4250"/>
                      <a:pt x="40278" y="1381"/>
                    </a:cubicBezTo>
                    <a:cubicBezTo>
                      <a:pt x="27753" y="-81"/>
                      <a:pt x="15120" y="-383"/>
                      <a:pt x="2540" y="479"/>
                    </a:cubicBezTo>
                    <a:cubicBezTo>
                      <a:pt x="1511" y="6943"/>
                      <a:pt x="664" y="13393"/>
                      <a:pt x="0" y="19828"/>
                    </a:cubicBezTo>
                    <a:cubicBezTo>
                      <a:pt x="28092" y="17446"/>
                      <a:pt x="81280" y="19186"/>
                      <a:pt x="116884" y="58613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8" name="Google Shape;358;p2"/>
              <p:cNvSpPr/>
              <p:nvPr/>
            </p:nvSpPr>
            <p:spPr>
              <a:xfrm>
                <a:off x="2044935" y="3586202"/>
                <a:ext cx="107950" cy="44450"/>
              </a:xfrm>
              <a:custGeom>
                <a:avLst/>
                <a:gdLst/>
                <a:ahLst/>
                <a:cxnLst/>
                <a:rect l="l" t="t" r="r" b="b"/>
                <a:pathLst>
                  <a:path w="107950" h="44450" extrusionOk="0">
                    <a:moveTo>
                      <a:pt x="109550" y="47980"/>
                    </a:moveTo>
                    <a:cubicBezTo>
                      <a:pt x="110312" y="39881"/>
                      <a:pt x="111208" y="31946"/>
                      <a:pt x="112236" y="24173"/>
                    </a:cubicBezTo>
                    <a:cubicBezTo>
                      <a:pt x="75222" y="-6307"/>
                      <a:pt x="27750" y="-1747"/>
                      <a:pt x="0" y="4768"/>
                    </a:cubicBezTo>
                    <a:cubicBezTo>
                      <a:pt x="260" y="11238"/>
                      <a:pt x="673" y="17633"/>
                      <a:pt x="1188" y="23970"/>
                    </a:cubicBezTo>
                    <a:cubicBezTo>
                      <a:pt x="26822" y="17315"/>
                      <a:pt x="76346" y="11016"/>
                      <a:pt x="109550" y="47980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9" name="Google Shape;359;p2"/>
              <p:cNvSpPr/>
              <p:nvPr/>
            </p:nvSpPr>
            <p:spPr>
              <a:xfrm>
                <a:off x="2093747" y="3777132"/>
                <a:ext cx="69850" cy="31750"/>
              </a:xfrm>
              <a:custGeom>
                <a:avLst/>
                <a:gdLst/>
                <a:ahLst/>
                <a:cxnLst/>
                <a:rect l="l" t="t" r="r" b="b"/>
                <a:pathLst>
                  <a:path w="69850" h="31750" extrusionOk="0">
                    <a:moveTo>
                      <a:pt x="8064" y="33033"/>
                    </a:moveTo>
                    <a:cubicBezTo>
                      <a:pt x="29459" y="24609"/>
                      <a:pt x="52085" y="19734"/>
                      <a:pt x="75051" y="18599"/>
                    </a:cubicBezTo>
                    <a:cubicBezTo>
                      <a:pt x="72879" y="12510"/>
                      <a:pt x="70917" y="6318"/>
                      <a:pt x="69215" y="0"/>
                    </a:cubicBezTo>
                    <a:cubicBezTo>
                      <a:pt x="45444" y="1531"/>
                      <a:pt x="22073" y="6876"/>
                      <a:pt x="0" y="15830"/>
                    </a:cubicBezTo>
                    <a:cubicBezTo>
                      <a:pt x="4928" y="26765"/>
                      <a:pt x="8103" y="32868"/>
                      <a:pt x="8103" y="32868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0" name="Google Shape;360;p2"/>
              <p:cNvSpPr/>
              <p:nvPr/>
            </p:nvSpPr>
            <p:spPr>
              <a:xfrm>
                <a:off x="2304828" y="3964013"/>
                <a:ext cx="152400" cy="50800"/>
              </a:xfrm>
              <a:custGeom>
                <a:avLst/>
                <a:gdLst/>
                <a:ahLst/>
                <a:cxnLst/>
                <a:rect l="l" t="t" r="r" b="b"/>
                <a:pathLst>
                  <a:path w="152400" h="50800" extrusionOk="0">
                    <a:moveTo>
                      <a:pt x="144628" y="0"/>
                    </a:moveTo>
                    <a:cubicBezTo>
                      <a:pt x="80296" y="40957"/>
                      <a:pt x="29693" y="39039"/>
                      <a:pt x="0" y="31286"/>
                    </a:cubicBezTo>
                    <a:cubicBezTo>
                      <a:pt x="4051" y="38976"/>
                      <a:pt x="8255" y="46329"/>
                      <a:pt x="12535" y="53181"/>
                    </a:cubicBezTo>
                    <a:cubicBezTo>
                      <a:pt x="20223" y="54279"/>
                      <a:pt x="27979" y="54828"/>
                      <a:pt x="35744" y="54826"/>
                    </a:cubicBezTo>
                    <a:cubicBezTo>
                      <a:pt x="67272" y="54826"/>
                      <a:pt x="107353" y="46050"/>
                      <a:pt x="153486" y="16992"/>
                    </a:cubicBezTo>
                    <a:cubicBezTo>
                      <a:pt x="150305" y="11360"/>
                      <a:pt x="147377" y="5690"/>
                      <a:pt x="144628" y="0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1" name="Google Shape;361;p2"/>
              <p:cNvSpPr/>
              <p:nvPr/>
            </p:nvSpPr>
            <p:spPr>
              <a:xfrm>
                <a:off x="2426513" y="4050290"/>
                <a:ext cx="95250" cy="82550"/>
              </a:xfrm>
              <a:custGeom>
                <a:avLst/>
                <a:gdLst/>
                <a:ahLst/>
                <a:cxnLst/>
                <a:rect l="l" t="t" r="r" b="b"/>
                <a:pathLst>
                  <a:path w="95250" h="82550" extrusionOk="0">
                    <a:moveTo>
                      <a:pt x="99130" y="14745"/>
                    </a:moveTo>
                    <a:cubicBezTo>
                      <a:pt x="96272" y="10077"/>
                      <a:pt x="94437" y="7360"/>
                      <a:pt x="94437" y="7360"/>
                    </a:cubicBezTo>
                    <a:cubicBezTo>
                      <a:pt x="91650" y="4953"/>
                      <a:pt x="89053" y="2464"/>
                      <a:pt x="86404" y="0"/>
                    </a:cubicBezTo>
                    <a:cubicBezTo>
                      <a:pt x="50248" y="47574"/>
                      <a:pt x="18199" y="63290"/>
                      <a:pt x="0" y="68421"/>
                    </a:cubicBezTo>
                    <a:cubicBezTo>
                      <a:pt x="3493" y="70066"/>
                      <a:pt x="5537" y="70860"/>
                      <a:pt x="5537" y="70860"/>
                    </a:cubicBezTo>
                    <a:cubicBezTo>
                      <a:pt x="5537" y="70860"/>
                      <a:pt x="6293" y="76810"/>
                      <a:pt x="8007" y="86042"/>
                    </a:cubicBezTo>
                    <a:cubicBezTo>
                      <a:pt x="29667" y="79362"/>
                      <a:pt x="62783" y="61532"/>
                      <a:pt x="99130" y="14745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2" name="Google Shape;362;p2"/>
              <p:cNvSpPr/>
              <p:nvPr/>
            </p:nvSpPr>
            <p:spPr>
              <a:xfrm>
                <a:off x="2733173" y="3829926"/>
                <a:ext cx="88900" cy="120650"/>
              </a:xfrm>
              <a:custGeom>
                <a:avLst/>
                <a:gdLst/>
                <a:ahLst/>
                <a:cxnLst/>
                <a:rect l="l" t="t" r="r" b="b"/>
                <a:pathLst>
                  <a:path w="88900" h="120650" extrusionOk="0">
                    <a:moveTo>
                      <a:pt x="86227" y="5474"/>
                    </a:moveTo>
                    <a:cubicBezTo>
                      <a:pt x="81744" y="3708"/>
                      <a:pt x="77445" y="1848"/>
                      <a:pt x="73120" y="0"/>
                    </a:cubicBezTo>
                    <a:cubicBezTo>
                      <a:pt x="67551" y="76035"/>
                      <a:pt x="25616" y="104210"/>
                      <a:pt x="0" y="114345"/>
                    </a:cubicBezTo>
                    <a:cubicBezTo>
                      <a:pt x="14135" y="118186"/>
                      <a:pt x="22727" y="119774"/>
                      <a:pt x="22727" y="119774"/>
                    </a:cubicBezTo>
                    <a:cubicBezTo>
                      <a:pt x="22727" y="119774"/>
                      <a:pt x="23006" y="121158"/>
                      <a:pt x="23552" y="123501"/>
                    </a:cubicBezTo>
                    <a:cubicBezTo>
                      <a:pt x="51067" y="107524"/>
                      <a:pt x="83572" y="75343"/>
                      <a:pt x="91167" y="11437"/>
                    </a:cubicBezTo>
                    <a:cubicBezTo>
                      <a:pt x="88132" y="7620"/>
                      <a:pt x="86227" y="5474"/>
                      <a:pt x="86227" y="5474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3" name="Google Shape;363;p2"/>
              <p:cNvSpPr/>
              <p:nvPr/>
            </p:nvSpPr>
            <p:spPr>
              <a:xfrm>
                <a:off x="2521191" y="3706736"/>
                <a:ext cx="127000" cy="120650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20650" extrusionOk="0">
                    <a:moveTo>
                      <a:pt x="131756" y="16370"/>
                    </a:moveTo>
                    <a:cubicBezTo>
                      <a:pt x="126759" y="10890"/>
                      <a:pt x="122003" y="5423"/>
                      <a:pt x="117570" y="0"/>
                    </a:cubicBezTo>
                    <a:cubicBezTo>
                      <a:pt x="40437" y="18993"/>
                      <a:pt x="11068" y="69742"/>
                      <a:pt x="0" y="102305"/>
                    </a:cubicBezTo>
                    <a:cubicBezTo>
                      <a:pt x="4515" y="108820"/>
                      <a:pt x="9322" y="115005"/>
                      <a:pt x="14332" y="120987"/>
                    </a:cubicBezTo>
                    <a:cubicBezTo>
                      <a:pt x="20079" y="95345"/>
                      <a:pt x="43059" y="33954"/>
                      <a:pt x="131756" y="16370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4" name="Google Shape;364;p2"/>
              <p:cNvSpPr/>
              <p:nvPr/>
            </p:nvSpPr>
            <p:spPr>
              <a:xfrm>
                <a:off x="2266372" y="3848519"/>
                <a:ext cx="152400" cy="44450"/>
              </a:xfrm>
              <a:custGeom>
                <a:avLst/>
                <a:gdLst/>
                <a:ahLst/>
                <a:cxnLst/>
                <a:rect l="l" t="t" r="r" b="b"/>
                <a:pathLst>
                  <a:path w="152400" h="44450" extrusionOk="0">
                    <a:moveTo>
                      <a:pt x="154381" y="24899"/>
                    </a:moveTo>
                    <a:cubicBezTo>
                      <a:pt x="153168" y="17965"/>
                      <a:pt x="152127" y="11126"/>
                      <a:pt x="151321" y="4477"/>
                    </a:cubicBezTo>
                    <a:cubicBezTo>
                      <a:pt x="88341" y="-9614"/>
                      <a:pt x="29845" y="12732"/>
                      <a:pt x="0" y="27667"/>
                    </a:cubicBezTo>
                    <a:cubicBezTo>
                      <a:pt x="1080" y="34402"/>
                      <a:pt x="2278" y="40964"/>
                      <a:pt x="3594" y="47352"/>
                    </a:cubicBezTo>
                    <a:cubicBezTo>
                      <a:pt x="30004" y="33585"/>
                      <a:pt x="91205" y="7836"/>
                      <a:pt x="154381" y="24899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5" name="Google Shape;365;p2"/>
              <p:cNvSpPr/>
              <p:nvPr/>
            </p:nvSpPr>
            <p:spPr>
              <a:xfrm>
                <a:off x="2598185" y="3770338"/>
                <a:ext cx="120650" cy="120650"/>
              </a:xfrm>
              <a:custGeom>
                <a:avLst/>
                <a:gdLst/>
                <a:ahLst/>
                <a:cxnLst/>
                <a:rect l="l" t="t" r="r" b="b"/>
                <a:pathLst>
                  <a:path w="120650" h="120650" extrusionOk="0">
                    <a:moveTo>
                      <a:pt x="123006" y="12643"/>
                    </a:moveTo>
                    <a:cubicBezTo>
                      <a:pt x="117075" y="8484"/>
                      <a:pt x="111341" y="4273"/>
                      <a:pt x="105861" y="0"/>
                    </a:cubicBezTo>
                    <a:cubicBezTo>
                      <a:pt x="94088" y="82766"/>
                      <a:pt x="33960" y="106413"/>
                      <a:pt x="0" y="113150"/>
                    </a:cubicBezTo>
                    <a:cubicBezTo>
                      <a:pt x="7150" y="118008"/>
                      <a:pt x="14364" y="122587"/>
                      <a:pt x="21590" y="126809"/>
                    </a:cubicBezTo>
                    <a:cubicBezTo>
                      <a:pt x="74639" y="111584"/>
                      <a:pt x="114140" y="67116"/>
                      <a:pt x="123006" y="12643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6" name="Google Shape;366;p2"/>
              <p:cNvSpPr/>
              <p:nvPr/>
            </p:nvSpPr>
            <p:spPr>
              <a:xfrm>
                <a:off x="2652008" y="3180156"/>
                <a:ext cx="76200" cy="50800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50800" extrusionOk="0">
                    <a:moveTo>
                      <a:pt x="72142" y="45644"/>
                    </a:moveTo>
                    <a:cubicBezTo>
                      <a:pt x="74778" y="42291"/>
                      <a:pt x="77222" y="39008"/>
                      <a:pt x="79604" y="35757"/>
                    </a:cubicBezTo>
                    <a:cubicBezTo>
                      <a:pt x="51532" y="34462"/>
                      <a:pt x="25278" y="21499"/>
                      <a:pt x="7182" y="0"/>
                    </a:cubicBezTo>
                    <a:cubicBezTo>
                      <a:pt x="5233" y="6728"/>
                      <a:pt x="2834" y="13317"/>
                      <a:pt x="0" y="19723"/>
                    </a:cubicBezTo>
                    <a:cubicBezTo>
                      <a:pt x="19284" y="38927"/>
                      <a:pt x="44515" y="51016"/>
                      <a:pt x="71564" y="54013"/>
                    </a:cubicBezTo>
                    <a:cubicBezTo>
                      <a:pt x="72142" y="48768"/>
                      <a:pt x="72142" y="45644"/>
                      <a:pt x="72142" y="45644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7" name="Google Shape;367;p2"/>
              <p:cNvSpPr/>
              <p:nvPr/>
            </p:nvSpPr>
            <p:spPr>
              <a:xfrm>
                <a:off x="2571545" y="3258046"/>
                <a:ext cx="50800" cy="107950"/>
              </a:xfrm>
              <a:custGeom>
                <a:avLst/>
                <a:gdLst/>
                <a:ahLst/>
                <a:cxnLst/>
                <a:rect l="l" t="t" r="r" b="b"/>
                <a:pathLst>
                  <a:path w="50800" h="107950" extrusionOk="0">
                    <a:moveTo>
                      <a:pt x="1837" y="6845"/>
                    </a:moveTo>
                    <a:cubicBezTo>
                      <a:pt x="-1880" y="28248"/>
                      <a:pt x="64" y="50250"/>
                      <a:pt x="7476" y="70669"/>
                    </a:cubicBezTo>
                    <a:cubicBezTo>
                      <a:pt x="13368" y="85895"/>
                      <a:pt x="22548" y="99633"/>
                      <a:pt x="34362" y="110903"/>
                    </a:cubicBezTo>
                    <a:cubicBezTo>
                      <a:pt x="41351" y="108875"/>
                      <a:pt x="48227" y="106478"/>
                      <a:pt x="54961" y="103721"/>
                    </a:cubicBezTo>
                    <a:cubicBezTo>
                      <a:pt x="41758" y="93346"/>
                      <a:pt x="31537" y="79659"/>
                      <a:pt x="25339" y="64052"/>
                    </a:cubicBezTo>
                    <a:cubicBezTo>
                      <a:pt x="18134" y="43435"/>
                      <a:pt x="17206" y="21144"/>
                      <a:pt x="22672" y="0"/>
                    </a:cubicBezTo>
                    <a:cubicBezTo>
                      <a:pt x="15931" y="2863"/>
                      <a:pt x="8962" y="5153"/>
                      <a:pt x="1837" y="6845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8" name="Google Shape;368;p2"/>
              <p:cNvSpPr/>
              <p:nvPr/>
            </p:nvSpPr>
            <p:spPr>
              <a:xfrm>
                <a:off x="2519632" y="3269133"/>
                <a:ext cx="25400" cy="107950"/>
              </a:xfrm>
              <a:custGeom>
                <a:avLst/>
                <a:gdLst/>
                <a:ahLst/>
                <a:cxnLst/>
                <a:rect l="l" t="t" r="r" b="b"/>
                <a:pathLst>
                  <a:path w="25400" h="107950" extrusionOk="0">
                    <a:moveTo>
                      <a:pt x="11345" y="110477"/>
                    </a:moveTo>
                    <a:cubicBezTo>
                      <a:pt x="18228" y="110356"/>
                      <a:pt x="24832" y="110026"/>
                      <a:pt x="31233" y="109544"/>
                    </a:cubicBezTo>
                    <a:cubicBezTo>
                      <a:pt x="17158" y="74746"/>
                      <a:pt x="14614" y="36351"/>
                      <a:pt x="23975" y="0"/>
                    </a:cubicBezTo>
                    <a:cubicBezTo>
                      <a:pt x="17689" y="349"/>
                      <a:pt x="11358" y="406"/>
                      <a:pt x="5020" y="203"/>
                    </a:cubicBezTo>
                    <a:cubicBezTo>
                      <a:pt x="-3392" y="36816"/>
                      <a:pt x="-1198" y="75067"/>
                      <a:pt x="11345" y="110477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69" name="Google Shape;369;p2"/>
            <p:cNvSpPr/>
            <p:nvPr/>
          </p:nvSpPr>
          <p:spPr>
            <a:xfrm rot="-927580">
              <a:off x="2237726" y="3390882"/>
              <a:ext cx="228466" cy="178026"/>
            </a:xfrm>
            <a:prstGeom prst="roundRect">
              <a:avLst>
                <a:gd name="adj" fmla="val 9653"/>
              </a:avLst>
            </a:prstGeom>
            <a:solidFill>
              <a:srgbClr val="0E003F">
                <a:alpha val="20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981054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ith planets">
  <p:cSld name="Blank with planets"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p11"/>
          <p:cNvSpPr txBox="1">
            <a:spLocks noGrp="1"/>
          </p:cNvSpPr>
          <p:nvPr>
            <p:ph type="sldNum" idx="12"/>
          </p:nvPr>
        </p:nvSpPr>
        <p:spPr>
          <a:xfrm>
            <a:off x="5730200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94812359-5814-4457-A6A2-6C75FFF64818}" type="slidenum">
              <a:rPr lang="en-US" smtClean="0"/>
              <a:t>‹#›</a:t>
            </a:fld>
            <a:endParaRPr lang="en-US"/>
          </a:p>
        </p:txBody>
      </p:sp>
      <p:grpSp>
        <p:nvGrpSpPr>
          <p:cNvPr id="686" name="Google Shape;686;p11"/>
          <p:cNvGrpSpPr/>
          <p:nvPr/>
        </p:nvGrpSpPr>
        <p:grpSpPr>
          <a:xfrm>
            <a:off x="774874" y="367889"/>
            <a:ext cx="1507681" cy="1507681"/>
            <a:chOff x="1911350" y="374650"/>
            <a:chExt cx="1739900" cy="1739900"/>
          </a:xfrm>
        </p:grpSpPr>
        <p:sp>
          <p:nvSpPr>
            <p:cNvPr id="687" name="Google Shape;687;p11"/>
            <p:cNvSpPr/>
            <p:nvPr/>
          </p:nvSpPr>
          <p:spPr>
            <a:xfrm>
              <a:off x="1911350" y="374650"/>
              <a:ext cx="1739900" cy="1739900"/>
            </a:xfrm>
            <a:custGeom>
              <a:avLst/>
              <a:gdLst/>
              <a:ahLst/>
              <a:cxnLst/>
              <a:rect l="l" t="t" r="r" b="b"/>
              <a:pathLst>
                <a:path w="1739900" h="1739900" extrusionOk="0">
                  <a:moveTo>
                    <a:pt x="1739900" y="869950"/>
                  </a:moveTo>
                  <a:cubicBezTo>
                    <a:pt x="1739900" y="1350410"/>
                    <a:pt x="1350410" y="1739900"/>
                    <a:pt x="869950" y="1739900"/>
                  </a:cubicBezTo>
                  <a:cubicBezTo>
                    <a:pt x="389490" y="1739900"/>
                    <a:pt x="0" y="1350410"/>
                    <a:pt x="0" y="869950"/>
                  </a:cubicBezTo>
                  <a:cubicBezTo>
                    <a:pt x="0" y="389490"/>
                    <a:pt x="389490" y="0"/>
                    <a:pt x="869950" y="0"/>
                  </a:cubicBezTo>
                  <a:cubicBezTo>
                    <a:pt x="1350410" y="0"/>
                    <a:pt x="1739900" y="389490"/>
                    <a:pt x="1739900" y="86995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251047"/>
                </a:gs>
                <a:gs pos="100000">
                  <a:srgbClr val="251047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88" name="Google Shape;688;p11"/>
            <p:cNvGrpSpPr/>
            <p:nvPr/>
          </p:nvGrpSpPr>
          <p:grpSpPr>
            <a:xfrm>
              <a:off x="1911350" y="534943"/>
              <a:ext cx="1733550" cy="1506282"/>
              <a:chOff x="1911350" y="534943"/>
              <a:chExt cx="1733550" cy="1506282"/>
            </a:xfrm>
          </p:grpSpPr>
          <p:sp>
            <p:nvSpPr>
              <p:cNvPr id="689" name="Google Shape;689;p11"/>
              <p:cNvSpPr/>
              <p:nvPr/>
            </p:nvSpPr>
            <p:spPr>
              <a:xfrm>
                <a:off x="1971154" y="1537243"/>
                <a:ext cx="1612900" cy="260350"/>
              </a:xfrm>
              <a:custGeom>
                <a:avLst/>
                <a:gdLst/>
                <a:ahLst/>
                <a:cxnLst/>
                <a:rect l="l" t="t" r="r" b="b"/>
                <a:pathLst>
                  <a:path w="1612900" h="260350" extrusionOk="0">
                    <a:moveTo>
                      <a:pt x="1582356" y="22418"/>
                    </a:moveTo>
                    <a:cubicBezTo>
                      <a:pt x="1560182" y="17711"/>
                      <a:pt x="1537913" y="13611"/>
                      <a:pt x="1515548" y="10118"/>
                    </a:cubicBezTo>
                    <a:cubicBezTo>
                      <a:pt x="1504347" y="8404"/>
                      <a:pt x="1493139" y="6715"/>
                      <a:pt x="1481823" y="5375"/>
                    </a:cubicBezTo>
                    <a:lnTo>
                      <a:pt x="1464786" y="3343"/>
                    </a:lnTo>
                    <a:cubicBezTo>
                      <a:pt x="1459071" y="2759"/>
                      <a:pt x="1453357" y="2174"/>
                      <a:pt x="1447007" y="1831"/>
                    </a:cubicBezTo>
                    <a:cubicBezTo>
                      <a:pt x="1397211" y="-2367"/>
                      <a:pt x="1347071" y="662"/>
                      <a:pt x="1298143" y="10823"/>
                    </a:cubicBezTo>
                    <a:cubicBezTo>
                      <a:pt x="1250901" y="20797"/>
                      <a:pt x="1204718" y="35256"/>
                      <a:pt x="1160221" y="54003"/>
                    </a:cubicBezTo>
                    <a:cubicBezTo>
                      <a:pt x="1117137" y="71542"/>
                      <a:pt x="1076789" y="90084"/>
                      <a:pt x="1038416" y="110239"/>
                    </a:cubicBezTo>
                    <a:cubicBezTo>
                      <a:pt x="999947" y="130152"/>
                      <a:pt x="962984" y="151304"/>
                      <a:pt x="924433" y="169605"/>
                    </a:cubicBezTo>
                    <a:cubicBezTo>
                      <a:pt x="914724" y="174450"/>
                      <a:pt x="905383" y="178279"/>
                      <a:pt x="895693" y="182305"/>
                    </a:cubicBezTo>
                    <a:cubicBezTo>
                      <a:pt x="890867" y="184261"/>
                      <a:pt x="886066" y="186451"/>
                      <a:pt x="881170" y="188242"/>
                    </a:cubicBezTo>
                    <a:lnTo>
                      <a:pt x="866350" y="193144"/>
                    </a:lnTo>
                    <a:cubicBezTo>
                      <a:pt x="861397" y="194833"/>
                      <a:pt x="856399" y="196319"/>
                      <a:pt x="851383" y="197894"/>
                    </a:cubicBezTo>
                    <a:cubicBezTo>
                      <a:pt x="846353" y="199285"/>
                      <a:pt x="841273" y="200434"/>
                      <a:pt x="836187" y="201666"/>
                    </a:cubicBezTo>
                    <a:cubicBezTo>
                      <a:pt x="826027" y="204195"/>
                      <a:pt x="815729" y="206137"/>
                      <a:pt x="805345" y="207482"/>
                    </a:cubicBezTo>
                    <a:cubicBezTo>
                      <a:pt x="763626" y="213638"/>
                      <a:pt x="721145" y="212347"/>
                      <a:pt x="679876" y="203672"/>
                    </a:cubicBezTo>
                    <a:cubicBezTo>
                      <a:pt x="638278" y="194193"/>
                      <a:pt x="598255" y="178796"/>
                      <a:pt x="561029" y="157952"/>
                    </a:cubicBezTo>
                    <a:cubicBezTo>
                      <a:pt x="523012" y="137912"/>
                      <a:pt x="486359" y="114773"/>
                      <a:pt x="447523" y="95024"/>
                    </a:cubicBezTo>
                    <a:cubicBezTo>
                      <a:pt x="408067" y="74627"/>
                      <a:pt x="366814" y="57913"/>
                      <a:pt x="324288" y="45094"/>
                    </a:cubicBezTo>
                    <a:cubicBezTo>
                      <a:pt x="280098" y="31061"/>
                      <a:pt x="234751" y="20976"/>
                      <a:pt x="188779" y="14957"/>
                    </a:cubicBezTo>
                    <a:cubicBezTo>
                      <a:pt x="141633" y="8820"/>
                      <a:pt x="93880" y="8998"/>
                      <a:pt x="46780" y="15484"/>
                    </a:cubicBezTo>
                    <a:cubicBezTo>
                      <a:pt x="31036" y="17835"/>
                      <a:pt x="15422" y="20991"/>
                      <a:pt x="0" y="24939"/>
                    </a:cubicBezTo>
                    <a:cubicBezTo>
                      <a:pt x="9944" y="50301"/>
                      <a:pt x="21035" y="75066"/>
                      <a:pt x="33274" y="99234"/>
                    </a:cubicBezTo>
                    <a:cubicBezTo>
                      <a:pt x="36639" y="100066"/>
                      <a:pt x="40075" y="100809"/>
                      <a:pt x="43434" y="101679"/>
                    </a:cubicBezTo>
                    <a:cubicBezTo>
                      <a:pt x="83839" y="111890"/>
                      <a:pt x="122606" y="123904"/>
                      <a:pt x="161188" y="137410"/>
                    </a:cubicBezTo>
                    <a:cubicBezTo>
                      <a:pt x="199771" y="150917"/>
                      <a:pt x="238195" y="165547"/>
                      <a:pt x="277571" y="180717"/>
                    </a:cubicBezTo>
                    <a:cubicBezTo>
                      <a:pt x="317677" y="197002"/>
                      <a:pt x="358872" y="210461"/>
                      <a:pt x="400857" y="220995"/>
                    </a:cubicBezTo>
                    <a:cubicBezTo>
                      <a:pt x="445254" y="231318"/>
                      <a:pt x="490288" y="238683"/>
                      <a:pt x="535661" y="243042"/>
                    </a:cubicBezTo>
                    <a:cubicBezTo>
                      <a:pt x="581635" y="247767"/>
                      <a:pt x="627393" y="251361"/>
                      <a:pt x="672630" y="254987"/>
                    </a:cubicBezTo>
                    <a:cubicBezTo>
                      <a:pt x="717867" y="258613"/>
                      <a:pt x="763099" y="261394"/>
                      <a:pt x="808946" y="261578"/>
                    </a:cubicBezTo>
                    <a:lnTo>
                      <a:pt x="817544" y="261629"/>
                    </a:lnTo>
                    <a:cubicBezTo>
                      <a:pt x="820426" y="261737"/>
                      <a:pt x="823303" y="261813"/>
                      <a:pt x="826167" y="261686"/>
                    </a:cubicBezTo>
                    <a:lnTo>
                      <a:pt x="843413" y="261229"/>
                    </a:lnTo>
                    <a:cubicBezTo>
                      <a:pt x="849179" y="261102"/>
                      <a:pt x="855002" y="261229"/>
                      <a:pt x="860781" y="261013"/>
                    </a:cubicBezTo>
                    <a:cubicBezTo>
                      <a:pt x="866540" y="260657"/>
                      <a:pt x="872312" y="260277"/>
                      <a:pt x="878129" y="260061"/>
                    </a:cubicBezTo>
                    <a:lnTo>
                      <a:pt x="895623" y="259267"/>
                    </a:lnTo>
                    <a:cubicBezTo>
                      <a:pt x="901452" y="258905"/>
                      <a:pt x="907237" y="258308"/>
                      <a:pt x="913079" y="257825"/>
                    </a:cubicBezTo>
                    <a:cubicBezTo>
                      <a:pt x="924655" y="256695"/>
                      <a:pt x="936739" y="256111"/>
                      <a:pt x="947960" y="254530"/>
                    </a:cubicBezTo>
                    <a:cubicBezTo>
                      <a:pt x="993476" y="249779"/>
                      <a:pt x="1038646" y="242146"/>
                      <a:pt x="1083196" y="231676"/>
                    </a:cubicBezTo>
                    <a:cubicBezTo>
                      <a:pt x="1126928" y="221586"/>
                      <a:pt x="1168127" y="208308"/>
                      <a:pt x="1208113" y="198294"/>
                    </a:cubicBezTo>
                    <a:cubicBezTo>
                      <a:pt x="1246325" y="188498"/>
                      <a:pt x="1285195" y="181477"/>
                      <a:pt x="1324419" y="177288"/>
                    </a:cubicBezTo>
                    <a:cubicBezTo>
                      <a:pt x="1361901" y="173560"/>
                      <a:pt x="1399586" y="172288"/>
                      <a:pt x="1437233" y="173478"/>
                    </a:cubicBezTo>
                    <a:lnTo>
                      <a:pt x="1542586" y="176933"/>
                    </a:lnTo>
                    <a:cubicBezTo>
                      <a:pt x="1572351" y="130592"/>
                      <a:pt x="1597635" y="81522"/>
                      <a:pt x="1618094" y="30387"/>
                    </a:cubicBezTo>
                    <a:cubicBezTo>
                      <a:pt x="1606207" y="27547"/>
                      <a:pt x="1594294" y="24890"/>
                      <a:pt x="1582356" y="2241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0" name="Google Shape;690;p11"/>
              <p:cNvSpPr/>
              <p:nvPr/>
            </p:nvSpPr>
            <p:spPr>
              <a:xfrm>
                <a:off x="2230672" y="1768175"/>
                <a:ext cx="1181100" cy="273050"/>
              </a:xfrm>
              <a:custGeom>
                <a:avLst/>
                <a:gdLst/>
                <a:ahLst/>
                <a:cxnLst/>
                <a:rect l="l" t="t" r="r" b="b"/>
                <a:pathLst>
                  <a:path w="1181100" h="273050" extrusionOk="0">
                    <a:moveTo>
                      <a:pt x="1185767" y="70830"/>
                    </a:moveTo>
                    <a:cubicBezTo>
                      <a:pt x="1168432" y="60251"/>
                      <a:pt x="1150372" y="49691"/>
                      <a:pt x="1130617" y="39797"/>
                    </a:cubicBezTo>
                    <a:cubicBezTo>
                      <a:pt x="1097899" y="23007"/>
                      <a:pt x="1062880" y="11142"/>
                      <a:pt x="1026693" y="4587"/>
                    </a:cubicBezTo>
                    <a:cubicBezTo>
                      <a:pt x="1016865" y="2804"/>
                      <a:pt x="1006939" y="1606"/>
                      <a:pt x="996969" y="999"/>
                    </a:cubicBezTo>
                    <a:lnTo>
                      <a:pt x="981774" y="122"/>
                    </a:lnTo>
                    <a:cubicBezTo>
                      <a:pt x="976694" y="-201"/>
                      <a:pt x="971563" y="205"/>
                      <a:pt x="966445" y="332"/>
                    </a:cubicBezTo>
                    <a:lnTo>
                      <a:pt x="951040" y="967"/>
                    </a:lnTo>
                    <a:cubicBezTo>
                      <a:pt x="945890" y="1158"/>
                      <a:pt x="940753" y="2148"/>
                      <a:pt x="935596" y="2745"/>
                    </a:cubicBezTo>
                    <a:cubicBezTo>
                      <a:pt x="925512" y="4040"/>
                      <a:pt x="915508" y="5898"/>
                      <a:pt x="905631" y="8308"/>
                    </a:cubicBezTo>
                    <a:cubicBezTo>
                      <a:pt x="900608" y="9292"/>
                      <a:pt x="896169" y="10746"/>
                      <a:pt x="891477" y="12080"/>
                    </a:cubicBezTo>
                    <a:cubicBezTo>
                      <a:pt x="886784" y="13413"/>
                      <a:pt x="882104" y="14753"/>
                      <a:pt x="877659" y="16239"/>
                    </a:cubicBezTo>
                    <a:cubicBezTo>
                      <a:pt x="869023" y="19471"/>
                      <a:pt x="859822" y="22360"/>
                      <a:pt x="851770" y="26024"/>
                    </a:cubicBezTo>
                    <a:lnTo>
                      <a:pt x="839369" y="31320"/>
                    </a:lnTo>
                    <a:lnTo>
                      <a:pt x="827577" y="36959"/>
                    </a:lnTo>
                    <a:cubicBezTo>
                      <a:pt x="819601" y="40699"/>
                      <a:pt x="812336" y="44719"/>
                      <a:pt x="804869" y="48668"/>
                    </a:cubicBezTo>
                    <a:cubicBezTo>
                      <a:pt x="775507" y="64804"/>
                      <a:pt x="749624" y="81612"/>
                      <a:pt x="724548" y="96293"/>
                    </a:cubicBezTo>
                    <a:cubicBezTo>
                      <a:pt x="712007" y="103767"/>
                      <a:pt x="699897" y="110263"/>
                      <a:pt x="687934" y="116582"/>
                    </a:cubicBezTo>
                    <a:lnTo>
                      <a:pt x="679139" y="121065"/>
                    </a:lnTo>
                    <a:cubicBezTo>
                      <a:pt x="676199" y="122709"/>
                      <a:pt x="673322" y="124240"/>
                      <a:pt x="670490" y="125573"/>
                    </a:cubicBezTo>
                    <a:cubicBezTo>
                      <a:pt x="667646" y="127008"/>
                      <a:pt x="664775" y="128348"/>
                      <a:pt x="661905" y="129917"/>
                    </a:cubicBezTo>
                    <a:cubicBezTo>
                      <a:pt x="658870" y="131421"/>
                      <a:pt x="655511" y="132844"/>
                      <a:pt x="652317" y="134323"/>
                    </a:cubicBezTo>
                    <a:cubicBezTo>
                      <a:pt x="626510" y="146204"/>
                      <a:pt x="599345" y="158911"/>
                      <a:pt x="570637" y="169560"/>
                    </a:cubicBezTo>
                    <a:cubicBezTo>
                      <a:pt x="541798" y="180438"/>
                      <a:pt x="511818" y="188011"/>
                      <a:pt x="481273" y="192134"/>
                    </a:cubicBezTo>
                    <a:cubicBezTo>
                      <a:pt x="450606" y="196139"/>
                      <a:pt x="419560" y="196316"/>
                      <a:pt x="388849" y="192661"/>
                    </a:cubicBezTo>
                    <a:cubicBezTo>
                      <a:pt x="357432" y="188285"/>
                      <a:pt x="326536" y="180759"/>
                      <a:pt x="296628" y="170195"/>
                    </a:cubicBezTo>
                    <a:cubicBezTo>
                      <a:pt x="266132" y="159316"/>
                      <a:pt x="235046" y="150170"/>
                      <a:pt x="203518" y="142801"/>
                    </a:cubicBezTo>
                    <a:cubicBezTo>
                      <a:pt x="171821" y="136289"/>
                      <a:pt x="139413" y="133916"/>
                      <a:pt x="107105" y="135740"/>
                    </a:cubicBezTo>
                    <a:cubicBezTo>
                      <a:pt x="73929" y="137007"/>
                      <a:pt x="40921" y="141096"/>
                      <a:pt x="8439" y="147963"/>
                    </a:cubicBezTo>
                    <a:cubicBezTo>
                      <a:pt x="5620" y="148598"/>
                      <a:pt x="2813" y="149233"/>
                      <a:pt x="0" y="149906"/>
                    </a:cubicBezTo>
                    <a:cubicBezTo>
                      <a:pt x="62760" y="201304"/>
                      <a:pt x="132403" y="243669"/>
                      <a:pt x="206902" y="275770"/>
                    </a:cubicBezTo>
                    <a:cubicBezTo>
                      <a:pt x="234912" y="271757"/>
                      <a:pt x="263417" y="264911"/>
                      <a:pt x="292094" y="258853"/>
                    </a:cubicBezTo>
                    <a:cubicBezTo>
                      <a:pt x="323405" y="251499"/>
                      <a:pt x="355258" y="246679"/>
                      <a:pt x="387344" y="244439"/>
                    </a:cubicBezTo>
                    <a:cubicBezTo>
                      <a:pt x="419076" y="242876"/>
                      <a:pt x="450877" y="243462"/>
                      <a:pt x="482530" y="246192"/>
                    </a:cubicBezTo>
                    <a:cubicBezTo>
                      <a:pt x="514477" y="248604"/>
                      <a:pt x="546888" y="253354"/>
                      <a:pt x="580377" y="257139"/>
                    </a:cubicBezTo>
                    <a:cubicBezTo>
                      <a:pt x="614532" y="261549"/>
                      <a:pt x="649044" y="262525"/>
                      <a:pt x="683393" y="260054"/>
                    </a:cubicBezTo>
                    <a:cubicBezTo>
                      <a:pt x="687781" y="259647"/>
                      <a:pt x="692055" y="259361"/>
                      <a:pt x="696570" y="258841"/>
                    </a:cubicBezTo>
                    <a:cubicBezTo>
                      <a:pt x="701218" y="258206"/>
                      <a:pt x="705828" y="257323"/>
                      <a:pt x="710483" y="256542"/>
                    </a:cubicBezTo>
                    <a:cubicBezTo>
                      <a:pt x="719969" y="255113"/>
                      <a:pt x="728491" y="252802"/>
                      <a:pt x="737508" y="250636"/>
                    </a:cubicBezTo>
                    <a:cubicBezTo>
                      <a:pt x="754780" y="245823"/>
                      <a:pt x="771589" y="240407"/>
                      <a:pt x="787451" y="234761"/>
                    </a:cubicBezTo>
                    <a:cubicBezTo>
                      <a:pt x="851154" y="212282"/>
                      <a:pt x="906723" y="188660"/>
                      <a:pt x="950455" y="174303"/>
                    </a:cubicBezTo>
                    <a:cubicBezTo>
                      <a:pt x="960748" y="170866"/>
                      <a:pt x="971230" y="168025"/>
                      <a:pt x="981850" y="165794"/>
                    </a:cubicBezTo>
                    <a:cubicBezTo>
                      <a:pt x="984517" y="165292"/>
                      <a:pt x="987133" y="164397"/>
                      <a:pt x="989876" y="164010"/>
                    </a:cubicBezTo>
                    <a:lnTo>
                      <a:pt x="998131" y="162771"/>
                    </a:lnTo>
                    <a:cubicBezTo>
                      <a:pt x="1003805" y="161782"/>
                      <a:pt x="1009529" y="161101"/>
                      <a:pt x="1015276" y="160733"/>
                    </a:cubicBezTo>
                    <a:cubicBezTo>
                      <a:pt x="1039222" y="158966"/>
                      <a:pt x="1063272" y="159142"/>
                      <a:pt x="1087190" y="161260"/>
                    </a:cubicBezTo>
                    <a:cubicBezTo>
                      <a:pt x="1122308" y="133676"/>
                      <a:pt x="1155263" y="103444"/>
                      <a:pt x="1185767" y="7083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1" name="Google Shape;691;p11"/>
              <p:cNvSpPr/>
              <p:nvPr/>
            </p:nvSpPr>
            <p:spPr>
              <a:xfrm>
                <a:off x="2166976" y="534943"/>
                <a:ext cx="1212850" cy="266700"/>
              </a:xfrm>
              <a:custGeom>
                <a:avLst/>
                <a:gdLst/>
                <a:ahLst/>
                <a:cxnLst/>
                <a:rect l="l" t="t" r="r" b="b"/>
                <a:pathLst>
                  <a:path w="1212850" h="266700" extrusionOk="0">
                    <a:moveTo>
                      <a:pt x="14433" y="106712"/>
                    </a:moveTo>
                    <a:cubicBezTo>
                      <a:pt x="28003" y="117545"/>
                      <a:pt x="41910" y="128086"/>
                      <a:pt x="56172" y="138132"/>
                    </a:cubicBezTo>
                    <a:cubicBezTo>
                      <a:pt x="70777" y="147542"/>
                      <a:pt x="85591" y="156699"/>
                      <a:pt x="100724" y="165310"/>
                    </a:cubicBezTo>
                    <a:cubicBezTo>
                      <a:pt x="116180" y="173190"/>
                      <a:pt x="131648" y="181185"/>
                      <a:pt x="147809" y="187573"/>
                    </a:cubicBezTo>
                    <a:cubicBezTo>
                      <a:pt x="164129" y="193595"/>
                      <a:pt x="180819" y="198560"/>
                      <a:pt x="197777" y="202438"/>
                    </a:cubicBezTo>
                    <a:cubicBezTo>
                      <a:pt x="214946" y="205782"/>
                      <a:pt x="232274" y="208251"/>
                      <a:pt x="249694" y="209836"/>
                    </a:cubicBezTo>
                    <a:cubicBezTo>
                      <a:pt x="267265" y="210922"/>
                      <a:pt x="284740" y="211677"/>
                      <a:pt x="302050" y="212211"/>
                    </a:cubicBezTo>
                    <a:cubicBezTo>
                      <a:pt x="319538" y="212071"/>
                      <a:pt x="336664" y="212509"/>
                      <a:pt x="353593" y="213150"/>
                    </a:cubicBezTo>
                    <a:cubicBezTo>
                      <a:pt x="370643" y="213195"/>
                      <a:pt x="387293" y="214420"/>
                      <a:pt x="403822" y="215983"/>
                    </a:cubicBezTo>
                    <a:cubicBezTo>
                      <a:pt x="420427" y="217037"/>
                      <a:pt x="436778" y="219304"/>
                      <a:pt x="453104" y="221837"/>
                    </a:cubicBezTo>
                    <a:cubicBezTo>
                      <a:pt x="469493" y="223837"/>
                      <a:pt x="485788" y="226759"/>
                      <a:pt x="502133" y="229940"/>
                    </a:cubicBezTo>
                    <a:cubicBezTo>
                      <a:pt x="510330" y="231210"/>
                      <a:pt x="518503" y="233013"/>
                      <a:pt x="526726" y="234518"/>
                    </a:cubicBezTo>
                    <a:lnTo>
                      <a:pt x="551415" y="240005"/>
                    </a:lnTo>
                    <a:cubicBezTo>
                      <a:pt x="567925" y="243180"/>
                      <a:pt x="584581" y="247320"/>
                      <a:pt x="601389" y="251098"/>
                    </a:cubicBezTo>
                    <a:cubicBezTo>
                      <a:pt x="618192" y="254413"/>
                      <a:pt x="635171" y="258013"/>
                      <a:pt x="652285" y="261004"/>
                    </a:cubicBezTo>
                    <a:cubicBezTo>
                      <a:pt x="669373" y="263436"/>
                      <a:pt x="686625" y="265709"/>
                      <a:pt x="703917" y="267113"/>
                    </a:cubicBezTo>
                    <a:cubicBezTo>
                      <a:pt x="712546" y="267532"/>
                      <a:pt x="721201" y="267932"/>
                      <a:pt x="729843" y="268002"/>
                    </a:cubicBezTo>
                    <a:cubicBezTo>
                      <a:pt x="738499" y="268180"/>
                      <a:pt x="747173" y="268326"/>
                      <a:pt x="755821" y="268065"/>
                    </a:cubicBezTo>
                    <a:lnTo>
                      <a:pt x="807657" y="264598"/>
                    </a:lnTo>
                    <a:lnTo>
                      <a:pt x="859511" y="258693"/>
                    </a:lnTo>
                    <a:cubicBezTo>
                      <a:pt x="876656" y="255797"/>
                      <a:pt x="893940" y="253073"/>
                      <a:pt x="911111" y="249745"/>
                    </a:cubicBezTo>
                    <a:cubicBezTo>
                      <a:pt x="928097" y="245688"/>
                      <a:pt x="945115" y="241535"/>
                      <a:pt x="961911" y="236652"/>
                    </a:cubicBezTo>
                    <a:cubicBezTo>
                      <a:pt x="978548" y="231187"/>
                      <a:pt x="995028" y="225260"/>
                      <a:pt x="1011352" y="218872"/>
                    </a:cubicBezTo>
                    <a:cubicBezTo>
                      <a:pt x="1076214" y="191577"/>
                      <a:pt x="1136046" y="153610"/>
                      <a:pt x="1188364" y="106547"/>
                    </a:cubicBezTo>
                    <a:cubicBezTo>
                      <a:pt x="1197496" y="98012"/>
                      <a:pt x="1206360" y="89268"/>
                      <a:pt x="1215111" y="80467"/>
                    </a:cubicBezTo>
                    <a:cubicBezTo>
                      <a:pt x="1184600" y="51327"/>
                      <a:pt x="1152020" y="24434"/>
                      <a:pt x="1117625" y="0"/>
                    </a:cubicBezTo>
                    <a:cubicBezTo>
                      <a:pt x="1061275" y="21260"/>
                      <a:pt x="1005865" y="39814"/>
                      <a:pt x="950620" y="58007"/>
                    </a:cubicBezTo>
                    <a:cubicBezTo>
                      <a:pt x="936435" y="62351"/>
                      <a:pt x="922414" y="67075"/>
                      <a:pt x="908552" y="72314"/>
                    </a:cubicBezTo>
                    <a:cubicBezTo>
                      <a:pt x="894410" y="76759"/>
                      <a:pt x="880440" y="81801"/>
                      <a:pt x="866457" y="87014"/>
                    </a:cubicBezTo>
                    <a:cubicBezTo>
                      <a:pt x="852291" y="91611"/>
                      <a:pt x="838181" y="96634"/>
                      <a:pt x="823982" y="101581"/>
                    </a:cubicBezTo>
                    <a:lnTo>
                      <a:pt x="780802" y="114916"/>
                    </a:lnTo>
                    <a:lnTo>
                      <a:pt x="736835" y="126448"/>
                    </a:lnTo>
                    <a:cubicBezTo>
                      <a:pt x="722052" y="129889"/>
                      <a:pt x="707237" y="133693"/>
                      <a:pt x="692385" y="138157"/>
                    </a:cubicBezTo>
                    <a:cubicBezTo>
                      <a:pt x="677458" y="141967"/>
                      <a:pt x="662430" y="146179"/>
                      <a:pt x="647300" y="150793"/>
                    </a:cubicBezTo>
                    <a:lnTo>
                      <a:pt x="601256" y="163011"/>
                    </a:lnTo>
                    <a:cubicBezTo>
                      <a:pt x="585749" y="166484"/>
                      <a:pt x="570071" y="169609"/>
                      <a:pt x="554266" y="172180"/>
                    </a:cubicBezTo>
                    <a:cubicBezTo>
                      <a:pt x="538499" y="174314"/>
                      <a:pt x="522656" y="175406"/>
                      <a:pt x="506774" y="176092"/>
                    </a:cubicBezTo>
                    <a:cubicBezTo>
                      <a:pt x="490953" y="176120"/>
                      <a:pt x="475141" y="175353"/>
                      <a:pt x="459397" y="173793"/>
                    </a:cubicBezTo>
                    <a:cubicBezTo>
                      <a:pt x="443708" y="171810"/>
                      <a:pt x="428155" y="168869"/>
                      <a:pt x="412826" y="164986"/>
                    </a:cubicBezTo>
                    <a:cubicBezTo>
                      <a:pt x="397540" y="160585"/>
                      <a:pt x="382554" y="155199"/>
                      <a:pt x="367963" y="148863"/>
                    </a:cubicBezTo>
                    <a:cubicBezTo>
                      <a:pt x="353396" y="142240"/>
                      <a:pt x="339268" y="134398"/>
                      <a:pt x="325374" y="126543"/>
                    </a:cubicBezTo>
                    <a:cubicBezTo>
                      <a:pt x="311563" y="118358"/>
                      <a:pt x="298196" y="109398"/>
                      <a:pt x="284772" y="101308"/>
                    </a:cubicBezTo>
                    <a:lnTo>
                      <a:pt x="265017" y="88494"/>
                    </a:lnTo>
                    <a:cubicBezTo>
                      <a:pt x="258407" y="84417"/>
                      <a:pt x="251828" y="80391"/>
                      <a:pt x="245148" y="76727"/>
                    </a:cubicBezTo>
                    <a:cubicBezTo>
                      <a:pt x="232267" y="68796"/>
                      <a:pt x="218937" y="61619"/>
                      <a:pt x="205226" y="55232"/>
                    </a:cubicBezTo>
                    <a:cubicBezTo>
                      <a:pt x="191891" y="48400"/>
                      <a:pt x="178219" y="42412"/>
                      <a:pt x="164332" y="36735"/>
                    </a:cubicBezTo>
                    <a:cubicBezTo>
                      <a:pt x="150692" y="30620"/>
                      <a:pt x="137109" y="24359"/>
                      <a:pt x="123057" y="18739"/>
                    </a:cubicBezTo>
                    <a:cubicBezTo>
                      <a:pt x="115310" y="15221"/>
                      <a:pt x="107518" y="11716"/>
                      <a:pt x="99657" y="8280"/>
                    </a:cubicBezTo>
                    <a:cubicBezTo>
                      <a:pt x="64347" y="34222"/>
                      <a:pt x="31034" y="62778"/>
                      <a:pt x="0" y="93707"/>
                    </a:cubicBezTo>
                    <a:cubicBezTo>
                      <a:pt x="4775" y="98082"/>
                      <a:pt x="9544" y="102464"/>
                      <a:pt x="14433" y="10671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2" name="Google Shape;692;p11"/>
              <p:cNvSpPr/>
              <p:nvPr/>
            </p:nvSpPr>
            <p:spPr>
              <a:xfrm>
                <a:off x="1941919" y="733469"/>
                <a:ext cx="1625600" cy="419100"/>
              </a:xfrm>
              <a:custGeom>
                <a:avLst/>
                <a:gdLst/>
                <a:ahLst/>
                <a:cxnLst/>
                <a:rect l="l" t="t" r="r" b="b"/>
                <a:pathLst>
                  <a:path w="1625600" h="419100" extrusionOk="0">
                    <a:moveTo>
                      <a:pt x="126911" y="259817"/>
                    </a:moveTo>
                    <a:cubicBezTo>
                      <a:pt x="141237" y="257499"/>
                      <a:pt x="155486" y="255264"/>
                      <a:pt x="169850" y="253340"/>
                    </a:cubicBezTo>
                    <a:lnTo>
                      <a:pt x="191332" y="250482"/>
                    </a:lnTo>
                    <a:cubicBezTo>
                      <a:pt x="198488" y="249688"/>
                      <a:pt x="205619" y="249003"/>
                      <a:pt x="212820" y="248082"/>
                    </a:cubicBezTo>
                    <a:cubicBezTo>
                      <a:pt x="227120" y="246628"/>
                      <a:pt x="241503" y="245396"/>
                      <a:pt x="255753" y="244951"/>
                    </a:cubicBezTo>
                    <a:cubicBezTo>
                      <a:pt x="262960" y="244520"/>
                      <a:pt x="270015" y="244545"/>
                      <a:pt x="277133" y="244532"/>
                    </a:cubicBezTo>
                    <a:cubicBezTo>
                      <a:pt x="280708" y="244532"/>
                      <a:pt x="284239" y="244411"/>
                      <a:pt x="287884" y="244570"/>
                    </a:cubicBezTo>
                    <a:lnTo>
                      <a:pt x="298882" y="245205"/>
                    </a:lnTo>
                    <a:cubicBezTo>
                      <a:pt x="359137" y="247908"/>
                      <a:pt x="418757" y="258692"/>
                      <a:pt x="476142" y="277266"/>
                    </a:cubicBezTo>
                    <a:cubicBezTo>
                      <a:pt x="505352" y="286353"/>
                      <a:pt x="534264" y="297002"/>
                      <a:pt x="563093" y="308445"/>
                    </a:cubicBezTo>
                    <a:cubicBezTo>
                      <a:pt x="592004" y="319557"/>
                      <a:pt x="620719" y="331724"/>
                      <a:pt x="650088" y="343230"/>
                    </a:cubicBezTo>
                    <a:cubicBezTo>
                      <a:pt x="708571" y="366306"/>
                      <a:pt x="768744" y="390004"/>
                      <a:pt x="833603" y="404768"/>
                    </a:cubicBezTo>
                    <a:cubicBezTo>
                      <a:pt x="849662" y="409213"/>
                      <a:pt x="866229" y="411378"/>
                      <a:pt x="882815" y="414293"/>
                    </a:cubicBezTo>
                    <a:cubicBezTo>
                      <a:pt x="899474" y="417118"/>
                      <a:pt x="916284" y="418971"/>
                      <a:pt x="933158" y="419843"/>
                    </a:cubicBezTo>
                    <a:lnTo>
                      <a:pt x="945858" y="420827"/>
                    </a:lnTo>
                    <a:lnTo>
                      <a:pt x="952208" y="421310"/>
                    </a:lnTo>
                    <a:lnTo>
                      <a:pt x="958558" y="421310"/>
                    </a:lnTo>
                    <a:lnTo>
                      <a:pt x="984085" y="421234"/>
                    </a:lnTo>
                    <a:cubicBezTo>
                      <a:pt x="992734" y="421030"/>
                      <a:pt x="1000906" y="421049"/>
                      <a:pt x="1010018" y="420599"/>
                    </a:cubicBezTo>
                    <a:cubicBezTo>
                      <a:pt x="1015098" y="420065"/>
                      <a:pt x="1020496" y="419589"/>
                      <a:pt x="1025379" y="418871"/>
                    </a:cubicBezTo>
                    <a:cubicBezTo>
                      <a:pt x="1030262" y="418154"/>
                      <a:pt x="1035114" y="417309"/>
                      <a:pt x="1039787" y="416408"/>
                    </a:cubicBezTo>
                    <a:cubicBezTo>
                      <a:pt x="1057372" y="412960"/>
                      <a:pt x="1074733" y="408454"/>
                      <a:pt x="1091775" y="402914"/>
                    </a:cubicBezTo>
                    <a:cubicBezTo>
                      <a:pt x="1108285" y="397834"/>
                      <a:pt x="1123798" y="392055"/>
                      <a:pt x="1139146" y="386036"/>
                    </a:cubicBezTo>
                    <a:cubicBezTo>
                      <a:pt x="1169727" y="374040"/>
                      <a:pt x="1198969" y="360953"/>
                      <a:pt x="1227855" y="347821"/>
                    </a:cubicBezTo>
                    <a:cubicBezTo>
                      <a:pt x="1285450" y="321380"/>
                      <a:pt x="1341476" y="294291"/>
                      <a:pt x="1396606" y="266592"/>
                    </a:cubicBezTo>
                    <a:cubicBezTo>
                      <a:pt x="1451852" y="239109"/>
                      <a:pt x="1505896" y="210769"/>
                      <a:pt x="1559268" y="182137"/>
                    </a:cubicBezTo>
                    <a:cubicBezTo>
                      <a:pt x="1582484" y="169704"/>
                      <a:pt x="1605612" y="157326"/>
                      <a:pt x="1628654" y="145002"/>
                    </a:cubicBezTo>
                    <a:cubicBezTo>
                      <a:pt x="1604962" y="94022"/>
                      <a:pt x="1576380" y="45461"/>
                      <a:pt x="1543310" y="0"/>
                    </a:cubicBezTo>
                    <a:cubicBezTo>
                      <a:pt x="1522322" y="9343"/>
                      <a:pt x="1501578" y="19016"/>
                      <a:pt x="1481080" y="29020"/>
                    </a:cubicBezTo>
                    <a:cubicBezTo>
                      <a:pt x="1367492" y="83934"/>
                      <a:pt x="1262501" y="151575"/>
                      <a:pt x="1158094" y="212706"/>
                    </a:cubicBezTo>
                    <a:cubicBezTo>
                      <a:pt x="1132059" y="227914"/>
                      <a:pt x="1105929" y="242405"/>
                      <a:pt x="1080243" y="256026"/>
                    </a:cubicBezTo>
                    <a:cubicBezTo>
                      <a:pt x="1067397" y="262668"/>
                      <a:pt x="1054608" y="269284"/>
                      <a:pt x="1042238" y="275304"/>
                    </a:cubicBezTo>
                    <a:cubicBezTo>
                      <a:pt x="1029830" y="281172"/>
                      <a:pt x="1017543" y="286988"/>
                      <a:pt x="1006367" y="291325"/>
                    </a:cubicBezTo>
                    <a:lnTo>
                      <a:pt x="998245" y="294329"/>
                    </a:lnTo>
                    <a:cubicBezTo>
                      <a:pt x="995604" y="295339"/>
                      <a:pt x="993337" y="295993"/>
                      <a:pt x="990835" y="296907"/>
                    </a:cubicBezTo>
                    <a:cubicBezTo>
                      <a:pt x="984631" y="298456"/>
                      <a:pt x="977398" y="299872"/>
                      <a:pt x="970687" y="301384"/>
                    </a:cubicBezTo>
                    <a:lnTo>
                      <a:pt x="950112" y="306229"/>
                    </a:lnTo>
                    <a:lnTo>
                      <a:pt x="944937" y="307429"/>
                    </a:lnTo>
                    <a:lnTo>
                      <a:pt x="939730" y="308191"/>
                    </a:lnTo>
                    <a:lnTo>
                      <a:pt x="929278" y="309734"/>
                    </a:lnTo>
                    <a:cubicBezTo>
                      <a:pt x="915308" y="311639"/>
                      <a:pt x="901218" y="314452"/>
                      <a:pt x="886955" y="315030"/>
                    </a:cubicBezTo>
                    <a:cubicBezTo>
                      <a:pt x="872608" y="316484"/>
                      <a:pt x="858196" y="317217"/>
                      <a:pt x="843775" y="317227"/>
                    </a:cubicBezTo>
                    <a:cubicBezTo>
                      <a:pt x="829291" y="317011"/>
                      <a:pt x="814629" y="317424"/>
                      <a:pt x="799960" y="315862"/>
                    </a:cubicBezTo>
                    <a:lnTo>
                      <a:pt x="777856" y="314160"/>
                    </a:lnTo>
                    <a:cubicBezTo>
                      <a:pt x="770465" y="313703"/>
                      <a:pt x="763143" y="312147"/>
                      <a:pt x="755758" y="311175"/>
                    </a:cubicBezTo>
                    <a:cubicBezTo>
                      <a:pt x="740988" y="309042"/>
                      <a:pt x="726237" y="306521"/>
                      <a:pt x="711518" y="303086"/>
                    </a:cubicBezTo>
                    <a:lnTo>
                      <a:pt x="689464" y="298006"/>
                    </a:lnTo>
                    <a:cubicBezTo>
                      <a:pt x="682104" y="296228"/>
                      <a:pt x="674795" y="294081"/>
                      <a:pt x="667506" y="291960"/>
                    </a:cubicBezTo>
                    <a:lnTo>
                      <a:pt x="645585" y="285610"/>
                    </a:lnTo>
                    <a:cubicBezTo>
                      <a:pt x="638277" y="283324"/>
                      <a:pt x="631063" y="280778"/>
                      <a:pt x="623792" y="278378"/>
                    </a:cubicBezTo>
                    <a:lnTo>
                      <a:pt x="602025" y="271005"/>
                    </a:lnTo>
                    <a:lnTo>
                      <a:pt x="580352" y="262966"/>
                    </a:lnTo>
                    <a:cubicBezTo>
                      <a:pt x="551396" y="252451"/>
                      <a:pt x="522707" y="240582"/>
                      <a:pt x="493814" y="228587"/>
                    </a:cubicBezTo>
                    <a:cubicBezTo>
                      <a:pt x="436099" y="204591"/>
                      <a:pt x="377870" y="178422"/>
                      <a:pt x="315157" y="157905"/>
                    </a:cubicBezTo>
                    <a:lnTo>
                      <a:pt x="303428" y="153943"/>
                    </a:lnTo>
                    <a:cubicBezTo>
                      <a:pt x="299485" y="152673"/>
                      <a:pt x="295326" y="151625"/>
                      <a:pt x="291268" y="150451"/>
                    </a:cubicBezTo>
                    <a:cubicBezTo>
                      <a:pt x="283102" y="148158"/>
                      <a:pt x="274873" y="145840"/>
                      <a:pt x="266675" y="144101"/>
                    </a:cubicBezTo>
                    <a:cubicBezTo>
                      <a:pt x="250215" y="140113"/>
                      <a:pt x="233725" y="137020"/>
                      <a:pt x="217145" y="134207"/>
                    </a:cubicBezTo>
                    <a:cubicBezTo>
                      <a:pt x="208890" y="132937"/>
                      <a:pt x="200577" y="131616"/>
                      <a:pt x="192278" y="130651"/>
                    </a:cubicBezTo>
                    <a:lnTo>
                      <a:pt x="167399" y="128041"/>
                    </a:lnTo>
                    <a:cubicBezTo>
                      <a:pt x="150857" y="127045"/>
                      <a:pt x="134214" y="125755"/>
                      <a:pt x="117710" y="125800"/>
                    </a:cubicBezTo>
                    <a:cubicBezTo>
                      <a:pt x="97777" y="125514"/>
                      <a:pt x="77946" y="126289"/>
                      <a:pt x="58223" y="127800"/>
                    </a:cubicBezTo>
                    <a:cubicBezTo>
                      <a:pt x="33959" y="177144"/>
                      <a:pt x="14462" y="228692"/>
                      <a:pt x="0" y="281743"/>
                    </a:cubicBezTo>
                    <a:cubicBezTo>
                      <a:pt x="42388" y="273907"/>
                      <a:pt x="84692" y="266598"/>
                      <a:pt x="126911" y="25981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3" name="Google Shape;693;p11"/>
              <p:cNvSpPr/>
              <p:nvPr/>
            </p:nvSpPr>
            <p:spPr>
              <a:xfrm>
                <a:off x="1911350" y="1116410"/>
                <a:ext cx="1733550" cy="463550"/>
              </a:xfrm>
              <a:custGeom>
                <a:avLst/>
                <a:gdLst/>
                <a:ahLst/>
                <a:cxnLst/>
                <a:rect l="l" t="t" r="r" b="b"/>
                <a:pathLst>
                  <a:path w="1733550" h="463550" extrusionOk="0">
                    <a:moveTo>
                      <a:pt x="180740" y="143354"/>
                    </a:moveTo>
                    <a:cubicBezTo>
                      <a:pt x="185871" y="143849"/>
                      <a:pt x="190976" y="143608"/>
                      <a:pt x="196113" y="144579"/>
                    </a:cubicBezTo>
                    <a:cubicBezTo>
                      <a:pt x="201244" y="145379"/>
                      <a:pt x="206369" y="146167"/>
                      <a:pt x="211512" y="146795"/>
                    </a:cubicBezTo>
                    <a:lnTo>
                      <a:pt x="219221" y="147773"/>
                    </a:lnTo>
                    <a:cubicBezTo>
                      <a:pt x="221819" y="147976"/>
                      <a:pt x="224402" y="148339"/>
                      <a:pt x="226955" y="148859"/>
                    </a:cubicBezTo>
                    <a:cubicBezTo>
                      <a:pt x="232118" y="149932"/>
                      <a:pt x="237299" y="150878"/>
                      <a:pt x="242507" y="151748"/>
                    </a:cubicBezTo>
                    <a:cubicBezTo>
                      <a:pt x="247714" y="152618"/>
                      <a:pt x="252940" y="153399"/>
                      <a:pt x="258185" y="154244"/>
                    </a:cubicBezTo>
                    <a:cubicBezTo>
                      <a:pt x="263411" y="155514"/>
                      <a:pt x="268707" y="156600"/>
                      <a:pt x="273983" y="157774"/>
                    </a:cubicBezTo>
                    <a:cubicBezTo>
                      <a:pt x="284569" y="159952"/>
                      <a:pt x="295713" y="161832"/>
                      <a:pt x="304889" y="164048"/>
                    </a:cubicBezTo>
                    <a:cubicBezTo>
                      <a:pt x="347189" y="174021"/>
                      <a:pt x="387709" y="190421"/>
                      <a:pt x="425037" y="212677"/>
                    </a:cubicBezTo>
                    <a:cubicBezTo>
                      <a:pt x="467146" y="238128"/>
                      <a:pt x="506969" y="267179"/>
                      <a:pt x="544062" y="299506"/>
                    </a:cubicBezTo>
                    <a:cubicBezTo>
                      <a:pt x="582676" y="331891"/>
                      <a:pt x="621716" y="365546"/>
                      <a:pt x="666833" y="393620"/>
                    </a:cubicBezTo>
                    <a:cubicBezTo>
                      <a:pt x="689686" y="407907"/>
                      <a:pt x="713702" y="420245"/>
                      <a:pt x="738626" y="430501"/>
                    </a:cubicBezTo>
                    <a:cubicBezTo>
                      <a:pt x="763773" y="441143"/>
                      <a:pt x="789737" y="449739"/>
                      <a:pt x="816267" y="456205"/>
                    </a:cubicBezTo>
                    <a:cubicBezTo>
                      <a:pt x="844398" y="463061"/>
                      <a:pt x="873281" y="466346"/>
                      <a:pt x="902233" y="465984"/>
                    </a:cubicBezTo>
                    <a:cubicBezTo>
                      <a:pt x="931964" y="465332"/>
                      <a:pt x="961475" y="460725"/>
                      <a:pt x="989990" y="452287"/>
                    </a:cubicBezTo>
                    <a:cubicBezTo>
                      <a:pt x="1046855" y="435669"/>
                      <a:pt x="1094499" y="406269"/>
                      <a:pt x="1137361" y="380317"/>
                    </a:cubicBezTo>
                    <a:cubicBezTo>
                      <a:pt x="1180363" y="353977"/>
                      <a:pt x="1219911" y="329948"/>
                      <a:pt x="1258615" y="311254"/>
                    </a:cubicBezTo>
                    <a:cubicBezTo>
                      <a:pt x="1263523" y="309006"/>
                      <a:pt x="1268140" y="306638"/>
                      <a:pt x="1273258" y="304459"/>
                    </a:cubicBezTo>
                    <a:cubicBezTo>
                      <a:pt x="1278376" y="302281"/>
                      <a:pt x="1283564" y="300148"/>
                      <a:pt x="1288644" y="297855"/>
                    </a:cubicBezTo>
                    <a:lnTo>
                      <a:pt x="1303922" y="291074"/>
                    </a:lnTo>
                    <a:lnTo>
                      <a:pt x="1311504" y="287581"/>
                    </a:lnTo>
                    <a:lnTo>
                      <a:pt x="1319213" y="284565"/>
                    </a:lnTo>
                    <a:cubicBezTo>
                      <a:pt x="1329531" y="280653"/>
                      <a:pt x="1339672" y="276310"/>
                      <a:pt x="1349889" y="272201"/>
                    </a:cubicBezTo>
                    <a:cubicBezTo>
                      <a:pt x="1360132" y="268283"/>
                      <a:pt x="1370546" y="265001"/>
                      <a:pt x="1380769" y="261044"/>
                    </a:cubicBezTo>
                    <a:cubicBezTo>
                      <a:pt x="1422031" y="246573"/>
                      <a:pt x="1464256" y="235011"/>
                      <a:pt x="1507134" y="226443"/>
                    </a:cubicBezTo>
                    <a:cubicBezTo>
                      <a:pt x="1517986" y="224678"/>
                      <a:pt x="1528902" y="223091"/>
                      <a:pt x="1539843" y="221001"/>
                    </a:cubicBezTo>
                    <a:cubicBezTo>
                      <a:pt x="1550835" y="219433"/>
                      <a:pt x="1561935" y="218372"/>
                      <a:pt x="1573066" y="216988"/>
                    </a:cubicBezTo>
                    <a:lnTo>
                      <a:pt x="1581436" y="215966"/>
                    </a:lnTo>
                    <a:lnTo>
                      <a:pt x="1589869" y="215331"/>
                    </a:lnTo>
                    <a:lnTo>
                      <a:pt x="1606811" y="214061"/>
                    </a:lnTo>
                    <a:cubicBezTo>
                      <a:pt x="1618113" y="213007"/>
                      <a:pt x="1629550" y="212791"/>
                      <a:pt x="1641056" y="212353"/>
                    </a:cubicBezTo>
                    <a:cubicBezTo>
                      <a:pt x="1672019" y="211394"/>
                      <a:pt x="1703654" y="211654"/>
                      <a:pt x="1735772" y="212905"/>
                    </a:cubicBezTo>
                    <a:cubicBezTo>
                      <a:pt x="1738469" y="185016"/>
                      <a:pt x="1739843" y="156769"/>
                      <a:pt x="1739894" y="128164"/>
                    </a:cubicBezTo>
                    <a:cubicBezTo>
                      <a:pt x="1739894" y="122068"/>
                      <a:pt x="1739786" y="115998"/>
                      <a:pt x="1739665" y="109934"/>
                    </a:cubicBezTo>
                    <a:cubicBezTo>
                      <a:pt x="1711449" y="100207"/>
                      <a:pt x="1682682" y="92161"/>
                      <a:pt x="1653515" y="85835"/>
                    </a:cubicBezTo>
                    <a:cubicBezTo>
                      <a:pt x="1545870" y="61994"/>
                      <a:pt x="1433928" y="65941"/>
                      <a:pt x="1328229" y="97303"/>
                    </a:cubicBezTo>
                    <a:cubicBezTo>
                      <a:pt x="1315091" y="101380"/>
                      <a:pt x="1301960" y="105647"/>
                      <a:pt x="1288980" y="110162"/>
                    </a:cubicBezTo>
                    <a:cubicBezTo>
                      <a:pt x="1276318" y="115344"/>
                      <a:pt x="1263580" y="120360"/>
                      <a:pt x="1251014" y="125777"/>
                    </a:cubicBezTo>
                    <a:cubicBezTo>
                      <a:pt x="1238244" y="130857"/>
                      <a:pt x="1226477" y="137518"/>
                      <a:pt x="1214272" y="143500"/>
                    </a:cubicBezTo>
                    <a:cubicBezTo>
                      <a:pt x="1208202" y="146535"/>
                      <a:pt x="1202207" y="149697"/>
                      <a:pt x="1196207" y="152859"/>
                    </a:cubicBezTo>
                    <a:cubicBezTo>
                      <a:pt x="1190206" y="156022"/>
                      <a:pt x="1184053" y="159787"/>
                      <a:pt x="1178001" y="163229"/>
                    </a:cubicBezTo>
                    <a:cubicBezTo>
                      <a:pt x="1129741" y="191690"/>
                      <a:pt x="1088669" y="225326"/>
                      <a:pt x="1050595" y="255406"/>
                    </a:cubicBezTo>
                    <a:cubicBezTo>
                      <a:pt x="1016420" y="283645"/>
                      <a:pt x="980158" y="309258"/>
                      <a:pt x="942118" y="332025"/>
                    </a:cubicBezTo>
                    <a:cubicBezTo>
                      <a:pt x="924602" y="342020"/>
                      <a:pt x="906161" y="350297"/>
                      <a:pt x="887051" y="356739"/>
                    </a:cubicBezTo>
                    <a:cubicBezTo>
                      <a:pt x="866974" y="363210"/>
                      <a:pt x="846179" y="367191"/>
                      <a:pt x="825132" y="368594"/>
                    </a:cubicBezTo>
                    <a:cubicBezTo>
                      <a:pt x="802562" y="370054"/>
                      <a:pt x="779900" y="368965"/>
                      <a:pt x="757574" y="365350"/>
                    </a:cubicBezTo>
                    <a:cubicBezTo>
                      <a:pt x="751923" y="364530"/>
                      <a:pt x="746531" y="363305"/>
                      <a:pt x="740963" y="362232"/>
                    </a:cubicBezTo>
                    <a:lnTo>
                      <a:pt x="724529" y="358034"/>
                    </a:lnTo>
                    <a:cubicBezTo>
                      <a:pt x="713615" y="354672"/>
                      <a:pt x="702919" y="350643"/>
                      <a:pt x="692499" y="345969"/>
                    </a:cubicBezTo>
                    <a:cubicBezTo>
                      <a:pt x="649710" y="325504"/>
                      <a:pt x="611318" y="296898"/>
                      <a:pt x="579469" y="261749"/>
                    </a:cubicBezTo>
                    <a:cubicBezTo>
                      <a:pt x="545814" y="226551"/>
                      <a:pt x="516928" y="185848"/>
                      <a:pt x="482733" y="145227"/>
                    </a:cubicBezTo>
                    <a:cubicBezTo>
                      <a:pt x="465132" y="124151"/>
                      <a:pt x="445904" y="104488"/>
                      <a:pt x="425228" y="86419"/>
                    </a:cubicBezTo>
                    <a:cubicBezTo>
                      <a:pt x="414255" y="77057"/>
                      <a:pt x="402771" y="68311"/>
                      <a:pt x="390830" y="60219"/>
                    </a:cubicBezTo>
                    <a:cubicBezTo>
                      <a:pt x="378421" y="52152"/>
                      <a:pt x="365530" y="44853"/>
                      <a:pt x="352228" y="38363"/>
                    </a:cubicBezTo>
                    <a:lnTo>
                      <a:pt x="342024" y="33702"/>
                    </a:lnTo>
                    <a:cubicBezTo>
                      <a:pt x="338525" y="32076"/>
                      <a:pt x="335248" y="30781"/>
                      <a:pt x="332048" y="29587"/>
                    </a:cubicBezTo>
                    <a:lnTo>
                      <a:pt x="312445" y="22405"/>
                    </a:lnTo>
                    <a:cubicBezTo>
                      <a:pt x="305860" y="20145"/>
                      <a:pt x="299288" y="17770"/>
                      <a:pt x="292646" y="15630"/>
                    </a:cubicBezTo>
                    <a:cubicBezTo>
                      <a:pt x="285820" y="13858"/>
                      <a:pt x="278936" y="12144"/>
                      <a:pt x="272034" y="10588"/>
                    </a:cubicBezTo>
                    <a:cubicBezTo>
                      <a:pt x="265132" y="9032"/>
                      <a:pt x="258216" y="7413"/>
                      <a:pt x="251276" y="6009"/>
                    </a:cubicBezTo>
                    <a:cubicBezTo>
                      <a:pt x="244354" y="4479"/>
                      <a:pt x="237096" y="3996"/>
                      <a:pt x="230010" y="3088"/>
                    </a:cubicBezTo>
                    <a:cubicBezTo>
                      <a:pt x="222923" y="2180"/>
                      <a:pt x="215741" y="1539"/>
                      <a:pt x="208610" y="860"/>
                    </a:cubicBezTo>
                    <a:cubicBezTo>
                      <a:pt x="205026" y="454"/>
                      <a:pt x="201422" y="259"/>
                      <a:pt x="197815" y="275"/>
                    </a:cubicBezTo>
                    <a:lnTo>
                      <a:pt x="186976" y="91"/>
                    </a:lnTo>
                    <a:lnTo>
                      <a:pt x="165322" y="2"/>
                    </a:lnTo>
                    <a:cubicBezTo>
                      <a:pt x="158115" y="-55"/>
                      <a:pt x="150895" y="949"/>
                      <a:pt x="143732" y="1469"/>
                    </a:cubicBezTo>
                    <a:lnTo>
                      <a:pt x="122180" y="3469"/>
                    </a:lnTo>
                    <a:cubicBezTo>
                      <a:pt x="115068" y="4511"/>
                      <a:pt x="108014" y="5933"/>
                      <a:pt x="100952" y="7178"/>
                    </a:cubicBezTo>
                    <a:cubicBezTo>
                      <a:pt x="93891" y="8422"/>
                      <a:pt x="86836" y="9762"/>
                      <a:pt x="79902" y="11363"/>
                    </a:cubicBezTo>
                    <a:lnTo>
                      <a:pt x="59398" y="17039"/>
                    </a:lnTo>
                    <a:cubicBezTo>
                      <a:pt x="52654" y="19122"/>
                      <a:pt x="45669" y="20653"/>
                      <a:pt x="39205" y="23243"/>
                    </a:cubicBezTo>
                    <a:lnTo>
                      <a:pt x="19628" y="30571"/>
                    </a:lnTo>
                    <a:cubicBezTo>
                      <a:pt x="14618" y="32540"/>
                      <a:pt x="9715" y="34648"/>
                      <a:pt x="4813" y="36763"/>
                    </a:cubicBezTo>
                    <a:cubicBezTo>
                      <a:pt x="1625" y="67134"/>
                      <a:pt x="18" y="97651"/>
                      <a:pt x="0" y="128190"/>
                    </a:cubicBezTo>
                    <a:cubicBezTo>
                      <a:pt x="0" y="139937"/>
                      <a:pt x="305" y="151609"/>
                      <a:pt x="762" y="163242"/>
                    </a:cubicBezTo>
                    <a:cubicBezTo>
                      <a:pt x="19342" y="158359"/>
                      <a:pt x="37624" y="154072"/>
                      <a:pt x="55581" y="150777"/>
                    </a:cubicBezTo>
                    <a:cubicBezTo>
                      <a:pt x="96780" y="142704"/>
                      <a:pt x="138876" y="140208"/>
                      <a:pt x="180740" y="143354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694" name="Google Shape;694;p11"/>
          <p:cNvGrpSpPr/>
          <p:nvPr/>
        </p:nvGrpSpPr>
        <p:grpSpPr>
          <a:xfrm>
            <a:off x="9036590" y="5102650"/>
            <a:ext cx="1876497" cy="1879388"/>
            <a:chOff x="7512049" y="977900"/>
            <a:chExt cx="4121150" cy="4127500"/>
          </a:xfrm>
        </p:grpSpPr>
        <p:sp>
          <p:nvSpPr>
            <p:cNvPr id="695" name="Google Shape;695;p11"/>
            <p:cNvSpPr/>
            <p:nvPr/>
          </p:nvSpPr>
          <p:spPr>
            <a:xfrm>
              <a:off x="7512049" y="977900"/>
              <a:ext cx="4121150" cy="4127500"/>
            </a:xfrm>
            <a:custGeom>
              <a:avLst/>
              <a:gdLst/>
              <a:ahLst/>
              <a:cxnLst/>
              <a:rect l="l" t="t" r="r" b="b"/>
              <a:pathLst>
                <a:path w="4121150" h="4127500" extrusionOk="0">
                  <a:moveTo>
                    <a:pt x="4032251" y="1435100"/>
                  </a:moveTo>
                  <a:lnTo>
                    <a:pt x="3988894" y="1425093"/>
                  </a:lnTo>
                  <a:cubicBezTo>
                    <a:pt x="3929331" y="1248583"/>
                    <a:pt x="3845874" y="1081063"/>
                    <a:pt x="3740850" y="927202"/>
                  </a:cubicBezTo>
                  <a:lnTo>
                    <a:pt x="3765551" y="806450"/>
                  </a:lnTo>
                  <a:cubicBezTo>
                    <a:pt x="3695701" y="704850"/>
                    <a:pt x="3511551" y="558800"/>
                    <a:pt x="3511551" y="558800"/>
                  </a:cubicBezTo>
                  <a:lnTo>
                    <a:pt x="3444451" y="582028"/>
                  </a:lnTo>
                  <a:cubicBezTo>
                    <a:pt x="3332209" y="477259"/>
                    <a:pt x="3208575" y="385404"/>
                    <a:pt x="3075865" y="308185"/>
                  </a:cubicBezTo>
                  <a:lnTo>
                    <a:pt x="3086101" y="190500"/>
                  </a:lnTo>
                  <a:cubicBezTo>
                    <a:pt x="3041651" y="38100"/>
                    <a:pt x="2406651" y="0"/>
                    <a:pt x="2406651" y="0"/>
                  </a:cubicBezTo>
                  <a:lnTo>
                    <a:pt x="2346002" y="53423"/>
                  </a:lnTo>
                  <a:cubicBezTo>
                    <a:pt x="2247281" y="39003"/>
                    <a:pt x="2147645" y="31760"/>
                    <a:pt x="2047876" y="31750"/>
                  </a:cubicBezTo>
                  <a:cubicBezTo>
                    <a:pt x="1583650" y="31069"/>
                    <a:pt x="1133088" y="188811"/>
                    <a:pt x="770663" y="478904"/>
                  </a:cubicBezTo>
                  <a:lnTo>
                    <a:pt x="654051" y="469900"/>
                  </a:lnTo>
                  <a:cubicBezTo>
                    <a:pt x="273051" y="584200"/>
                    <a:pt x="234951" y="996950"/>
                    <a:pt x="234951" y="996950"/>
                  </a:cubicBezTo>
                  <a:lnTo>
                    <a:pt x="246527" y="1104703"/>
                  </a:lnTo>
                  <a:cubicBezTo>
                    <a:pt x="-54688" y="1662320"/>
                    <a:pt x="-81282" y="2327849"/>
                    <a:pt x="174481" y="2907722"/>
                  </a:cubicBezTo>
                  <a:lnTo>
                    <a:pt x="152401" y="3079750"/>
                  </a:lnTo>
                  <a:cubicBezTo>
                    <a:pt x="152401" y="3079750"/>
                    <a:pt x="260351" y="3479800"/>
                    <a:pt x="571501" y="3689350"/>
                  </a:cubicBezTo>
                  <a:lnTo>
                    <a:pt x="816122" y="3715696"/>
                  </a:lnTo>
                  <a:cubicBezTo>
                    <a:pt x="935404" y="3805686"/>
                    <a:pt x="1064181" y="3882343"/>
                    <a:pt x="1200151" y="3944296"/>
                  </a:cubicBezTo>
                  <a:lnTo>
                    <a:pt x="1200151" y="3994150"/>
                  </a:lnTo>
                  <a:cubicBezTo>
                    <a:pt x="1200151" y="3994150"/>
                    <a:pt x="1466851" y="4108450"/>
                    <a:pt x="1625601" y="4127500"/>
                  </a:cubicBezTo>
                  <a:lnTo>
                    <a:pt x="1641737" y="4087152"/>
                  </a:lnTo>
                  <a:cubicBezTo>
                    <a:pt x="2009940" y="4161141"/>
                    <a:pt x="2391368" y="4133009"/>
                    <a:pt x="2744732" y="4005803"/>
                  </a:cubicBezTo>
                  <a:lnTo>
                    <a:pt x="2863851" y="4019550"/>
                  </a:lnTo>
                  <a:cubicBezTo>
                    <a:pt x="2863851" y="4019550"/>
                    <a:pt x="3289301" y="3867150"/>
                    <a:pt x="3308351" y="3771900"/>
                  </a:cubicBezTo>
                  <a:lnTo>
                    <a:pt x="3308351" y="3693675"/>
                  </a:lnTo>
                  <a:cubicBezTo>
                    <a:pt x="3505517" y="3539488"/>
                    <a:pt x="3672909" y="3350636"/>
                    <a:pt x="3802311" y="3136386"/>
                  </a:cubicBezTo>
                  <a:lnTo>
                    <a:pt x="3860801" y="3124200"/>
                  </a:lnTo>
                  <a:cubicBezTo>
                    <a:pt x="3956051" y="3060700"/>
                    <a:pt x="4070351" y="2597150"/>
                    <a:pt x="4070351" y="2597150"/>
                  </a:cubicBezTo>
                  <a:lnTo>
                    <a:pt x="4042767" y="2544356"/>
                  </a:lnTo>
                  <a:cubicBezTo>
                    <a:pt x="4102305" y="2286648"/>
                    <a:pt x="4111768" y="2019899"/>
                    <a:pt x="4070644" y="1758620"/>
                  </a:cubicBezTo>
                  <a:lnTo>
                    <a:pt x="4121151" y="1701800"/>
                  </a:lnTo>
                  <a:cubicBezTo>
                    <a:pt x="4127501" y="1606550"/>
                    <a:pt x="4032251" y="1435100"/>
                    <a:pt x="4032251" y="143510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0F264C"/>
                </a:gs>
                <a:gs pos="100000">
                  <a:srgbClr val="0F264C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96" name="Google Shape;696;p11"/>
            <p:cNvGrpSpPr/>
            <p:nvPr/>
          </p:nvGrpSpPr>
          <p:grpSpPr>
            <a:xfrm>
              <a:off x="7782261" y="986828"/>
              <a:ext cx="3509633" cy="3805633"/>
              <a:chOff x="7782261" y="986828"/>
              <a:chExt cx="3509633" cy="3805633"/>
            </a:xfrm>
          </p:grpSpPr>
          <p:sp>
            <p:nvSpPr>
              <p:cNvPr id="697" name="Google Shape;697;p11"/>
              <p:cNvSpPr/>
              <p:nvPr/>
            </p:nvSpPr>
            <p:spPr>
              <a:xfrm>
                <a:off x="8543529" y="1450662"/>
                <a:ext cx="812800" cy="6477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47700" extrusionOk="0">
                    <a:moveTo>
                      <a:pt x="735016" y="183950"/>
                    </a:moveTo>
                    <a:cubicBezTo>
                      <a:pt x="778405" y="285543"/>
                      <a:pt x="666628" y="430663"/>
                      <a:pt x="485354" y="508084"/>
                    </a:cubicBezTo>
                    <a:cubicBezTo>
                      <a:pt x="304079" y="585505"/>
                      <a:pt x="121953" y="565909"/>
                      <a:pt x="78564" y="464316"/>
                    </a:cubicBezTo>
                    <a:cubicBezTo>
                      <a:pt x="35174" y="362723"/>
                      <a:pt x="146951" y="217604"/>
                      <a:pt x="328226" y="140183"/>
                    </a:cubicBezTo>
                    <a:cubicBezTo>
                      <a:pt x="509500" y="62762"/>
                      <a:pt x="691626" y="82357"/>
                      <a:pt x="735016" y="18395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8" name="Google Shape;698;p11"/>
              <p:cNvSpPr/>
              <p:nvPr/>
            </p:nvSpPr>
            <p:spPr>
              <a:xfrm>
                <a:off x="8612758" y="1543533"/>
                <a:ext cx="673100" cy="393700"/>
              </a:xfrm>
              <a:custGeom>
                <a:avLst/>
                <a:gdLst/>
                <a:ahLst/>
                <a:cxnLst/>
                <a:rect l="l" t="t" r="r" b="b"/>
                <a:pathLst>
                  <a:path w="673100" h="393700" extrusionOk="0">
                    <a:moveTo>
                      <a:pt x="280570" y="97841"/>
                    </a:moveTo>
                    <a:cubicBezTo>
                      <a:pt x="446552" y="26949"/>
                      <a:pt x="613170" y="37452"/>
                      <a:pt x="673419" y="117703"/>
                    </a:cubicBezTo>
                    <a:cubicBezTo>
                      <a:pt x="671958" y="108565"/>
                      <a:pt x="669400" y="99635"/>
                      <a:pt x="665799" y="91110"/>
                    </a:cubicBezTo>
                    <a:cubicBezTo>
                      <a:pt x="622410" y="-10490"/>
                      <a:pt x="440285" y="-30080"/>
                      <a:pt x="259012" y="47339"/>
                    </a:cubicBezTo>
                    <a:cubicBezTo>
                      <a:pt x="77738" y="124758"/>
                      <a:pt x="-34041" y="269881"/>
                      <a:pt x="9349" y="371475"/>
                    </a:cubicBezTo>
                    <a:cubicBezTo>
                      <a:pt x="13026" y="379975"/>
                      <a:pt x="17716" y="388000"/>
                      <a:pt x="23318" y="395376"/>
                    </a:cubicBezTo>
                    <a:cubicBezTo>
                      <a:pt x="6961" y="296354"/>
                      <a:pt x="114587" y="168726"/>
                      <a:pt x="280570" y="9784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9" name="Google Shape;699;p11"/>
              <p:cNvSpPr/>
              <p:nvPr/>
            </p:nvSpPr>
            <p:spPr>
              <a:xfrm>
                <a:off x="10860094" y="2509381"/>
                <a:ext cx="431800" cy="609600"/>
              </a:xfrm>
              <a:custGeom>
                <a:avLst/>
                <a:gdLst/>
                <a:ahLst/>
                <a:cxnLst/>
                <a:rect l="l" t="t" r="r" b="b"/>
                <a:pathLst>
                  <a:path w="431800" h="609600" extrusionOk="0">
                    <a:moveTo>
                      <a:pt x="368538" y="269532"/>
                    </a:moveTo>
                    <a:cubicBezTo>
                      <a:pt x="405225" y="418390"/>
                      <a:pt x="367336" y="555731"/>
                      <a:pt x="283911" y="576292"/>
                    </a:cubicBezTo>
                    <a:cubicBezTo>
                      <a:pt x="200485" y="596852"/>
                      <a:pt x="103115" y="492847"/>
                      <a:pt x="66428" y="343988"/>
                    </a:cubicBezTo>
                    <a:cubicBezTo>
                      <a:pt x="29741" y="195130"/>
                      <a:pt x="67629" y="57789"/>
                      <a:pt x="151055" y="37228"/>
                    </a:cubicBezTo>
                    <a:cubicBezTo>
                      <a:pt x="234481" y="16668"/>
                      <a:pt x="331851" y="120673"/>
                      <a:pt x="368538" y="26953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0" name="Google Shape;700;p11"/>
              <p:cNvSpPr/>
              <p:nvPr/>
            </p:nvSpPr>
            <p:spPr>
              <a:xfrm>
                <a:off x="10991056" y="2544077"/>
                <a:ext cx="247650" cy="539750"/>
              </a:xfrm>
              <a:custGeom>
                <a:avLst/>
                <a:gdLst/>
                <a:ahLst/>
                <a:cxnLst/>
                <a:rect l="l" t="t" r="r" b="b"/>
                <a:pathLst>
                  <a:path w="247650" h="539750" extrusionOk="0">
                    <a:moveTo>
                      <a:pt x="196107" y="245142"/>
                    </a:moveTo>
                    <a:cubicBezTo>
                      <a:pt x="229698" y="381438"/>
                      <a:pt x="200737" y="508032"/>
                      <a:pt x="131572" y="544195"/>
                    </a:cubicBezTo>
                    <a:cubicBezTo>
                      <a:pt x="138773" y="544212"/>
                      <a:pt x="145949" y="543359"/>
                      <a:pt x="152946" y="541655"/>
                    </a:cubicBezTo>
                    <a:cubicBezTo>
                      <a:pt x="236372" y="521094"/>
                      <a:pt x="274263" y="383750"/>
                      <a:pt x="237572" y="234893"/>
                    </a:cubicBezTo>
                    <a:cubicBezTo>
                      <a:pt x="200882" y="86036"/>
                      <a:pt x="103518" y="-17964"/>
                      <a:pt x="20091" y="2591"/>
                    </a:cubicBezTo>
                    <a:cubicBezTo>
                      <a:pt x="13109" y="4340"/>
                      <a:pt x="6362" y="6926"/>
                      <a:pt x="0" y="10293"/>
                    </a:cubicBezTo>
                    <a:cubicBezTo>
                      <a:pt x="78054" y="10217"/>
                      <a:pt x="162516" y="108839"/>
                      <a:pt x="196107" y="24514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1" name="Google Shape;701;p11"/>
              <p:cNvSpPr/>
              <p:nvPr/>
            </p:nvSpPr>
            <p:spPr>
              <a:xfrm>
                <a:off x="8034994" y="2802312"/>
                <a:ext cx="406400" cy="635000"/>
              </a:xfrm>
              <a:custGeom>
                <a:avLst/>
                <a:gdLst/>
                <a:ahLst/>
                <a:cxnLst/>
                <a:rect l="l" t="t" r="r" b="b"/>
                <a:pathLst>
                  <a:path w="406400" h="635000" extrusionOk="0">
                    <a:moveTo>
                      <a:pt x="371103" y="297948"/>
                    </a:moveTo>
                    <a:cubicBezTo>
                      <a:pt x="391614" y="462500"/>
                      <a:pt x="333480" y="605214"/>
                      <a:pt x="241258" y="616709"/>
                    </a:cubicBezTo>
                    <a:cubicBezTo>
                      <a:pt x="149037" y="628204"/>
                      <a:pt x="57648" y="504127"/>
                      <a:pt x="37138" y="339575"/>
                    </a:cubicBezTo>
                    <a:cubicBezTo>
                      <a:pt x="16627" y="175023"/>
                      <a:pt x="74761" y="32309"/>
                      <a:pt x="166983" y="20814"/>
                    </a:cubicBezTo>
                    <a:cubicBezTo>
                      <a:pt x="259205" y="9319"/>
                      <a:pt x="350593" y="133396"/>
                      <a:pt x="371103" y="29794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2" name="Google Shape;702;p11"/>
              <p:cNvSpPr/>
              <p:nvPr/>
            </p:nvSpPr>
            <p:spPr>
              <a:xfrm>
                <a:off x="8068027" y="2822368"/>
                <a:ext cx="228600" cy="596900"/>
              </a:xfrm>
              <a:custGeom>
                <a:avLst/>
                <a:gdLst/>
                <a:ahLst/>
                <a:cxnLst/>
                <a:rect l="l" t="t" r="r" b="b"/>
                <a:pathLst>
                  <a:path w="228600" h="596900" extrusionOk="0">
                    <a:moveTo>
                      <a:pt x="49953" y="313757"/>
                    </a:moveTo>
                    <a:cubicBezTo>
                      <a:pt x="31170" y="163085"/>
                      <a:pt x="78351" y="30801"/>
                      <a:pt x="157236" y="702"/>
                    </a:cubicBezTo>
                    <a:cubicBezTo>
                      <a:pt x="149505" y="-234"/>
                      <a:pt x="141689" y="-234"/>
                      <a:pt x="133957" y="702"/>
                    </a:cubicBezTo>
                    <a:cubicBezTo>
                      <a:pt x="41737" y="12196"/>
                      <a:pt x="-16398" y="154912"/>
                      <a:pt x="4119" y="319473"/>
                    </a:cubicBezTo>
                    <a:cubicBezTo>
                      <a:pt x="24636" y="484033"/>
                      <a:pt x="116019" y="608105"/>
                      <a:pt x="208240" y="596606"/>
                    </a:cubicBezTo>
                    <a:cubicBezTo>
                      <a:pt x="215962" y="595615"/>
                      <a:pt x="223538" y="593696"/>
                      <a:pt x="230801" y="590890"/>
                    </a:cubicBezTo>
                    <a:cubicBezTo>
                      <a:pt x="146968" y="581086"/>
                      <a:pt x="68736" y="464430"/>
                      <a:pt x="49953" y="31375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3" name="Google Shape;703;p11"/>
              <p:cNvSpPr/>
              <p:nvPr/>
            </p:nvSpPr>
            <p:spPr>
              <a:xfrm>
                <a:off x="9716872" y="4417811"/>
                <a:ext cx="533400" cy="374650"/>
              </a:xfrm>
              <a:custGeom>
                <a:avLst/>
                <a:gdLst/>
                <a:ahLst/>
                <a:cxnLst/>
                <a:rect l="l" t="t" r="r" b="b"/>
                <a:pathLst>
                  <a:path w="533400" h="374650" extrusionOk="0">
                    <a:moveTo>
                      <a:pt x="505562" y="132846"/>
                    </a:moveTo>
                    <a:cubicBezTo>
                      <a:pt x="522949" y="206214"/>
                      <a:pt x="430917" y="290841"/>
                      <a:pt x="300003" y="321865"/>
                    </a:cubicBezTo>
                    <a:cubicBezTo>
                      <a:pt x="169090" y="352889"/>
                      <a:pt x="48868" y="318562"/>
                      <a:pt x="31482" y="245193"/>
                    </a:cubicBezTo>
                    <a:cubicBezTo>
                      <a:pt x="14095" y="171824"/>
                      <a:pt x="106126" y="87198"/>
                      <a:pt x="237040" y="56174"/>
                    </a:cubicBezTo>
                    <a:cubicBezTo>
                      <a:pt x="367953" y="25150"/>
                      <a:pt x="488175" y="59477"/>
                      <a:pt x="505562" y="132846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4" name="Google Shape;704;p11"/>
              <p:cNvSpPr/>
              <p:nvPr/>
            </p:nvSpPr>
            <p:spPr>
              <a:xfrm>
                <a:off x="9746305" y="4533062"/>
                <a:ext cx="476250" cy="215900"/>
              </a:xfrm>
              <a:custGeom>
                <a:avLst/>
                <a:gdLst/>
                <a:ahLst/>
                <a:cxnLst/>
                <a:rect l="l" t="t" r="r" b="b"/>
                <a:pathLst>
                  <a:path w="476250" h="215900" extrusionOk="0">
                    <a:moveTo>
                      <a:pt x="261930" y="170243"/>
                    </a:moveTo>
                    <a:cubicBezTo>
                      <a:pt x="142061" y="198647"/>
                      <a:pt x="31215" y="172238"/>
                      <a:pt x="5" y="111258"/>
                    </a:cubicBezTo>
                    <a:cubicBezTo>
                      <a:pt x="-69" y="117577"/>
                      <a:pt x="618" y="123881"/>
                      <a:pt x="2050" y="130035"/>
                    </a:cubicBezTo>
                    <a:cubicBezTo>
                      <a:pt x="19436" y="203403"/>
                      <a:pt x="139654" y="237732"/>
                      <a:pt x="270573" y="206712"/>
                    </a:cubicBezTo>
                    <a:cubicBezTo>
                      <a:pt x="401490" y="175692"/>
                      <a:pt x="493514" y="91059"/>
                      <a:pt x="476128" y="17691"/>
                    </a:cubicBezTo>
                    <a:cubicBezTo>
                      <a:pt x="474648" y="11550"/>
                      <a:pt x="472432" y="5611"/>
                      <a:pt x="469531" y="0"/>
                    </a:cubicBezTo>
                    <a:cubicBezTo>
                      <a:pt x="468985" y="68491"/>
                      <a:pt x="381780" y="141808"/>
                      <a:pt x="261930" y="17024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5" name="Google Shape;705;p11"/>
              <p:cNvSpPr/>
              <p:nvPr/>
            </p:nvSpPr>
            <p:spPr>
              <a:xfrm>
                <a:off x="10308085" y="3788883"/>
                <a:ext cx="673100" cy="641350"/>
              </a:xfrm>
              <a:custGeom>
                <a:avLst/>
                <a:gdLst/>
                <a:ahLst/>
                <a:cxnLst/>
                <a:rect l="l" t="t" r="r" b="b"/>
                <a:pathLst>
                  <a:path w="673100" h="641350" extrusionOk="0">
                    <a:moveTo>
                      <a:pt x="566312" y="128123"/>
                    </a:moveTo>
                    <a:cubicBezTo>
                      <a:pt x="626562" y="198883"/>
                      <a:pt x="573051" y="343395"/>
                      <a:pt x="446793" y="450898"/>
                    </a:cubicBezTo>
                    <a:cubicBezTo>
                      <a:pt x="320535" y="558402"/>
                      <a:pt x="169341" y="588188"/>
                      <a:pt x="109091" y="517428"/>
                    </a:cubicBezTo>
                    <a:cubicBezTo>
                      <a:pt x="48842" y="446667"/>
                      <a:pt x="102352" y="302156"/>
                      <a:pt x="228610" y="194652"/>
                    </a:cubicBezTo>
                    <a:cubicBezTo>
                      <a:pt x="354868" y="87149"/>
                      <a:pt x="506063" y="57362"/>
                      <a:pt x="566312" y="12812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6" name="Google Shape;706;p11"/>
              <p:cNvSpPr/>
              <p:nvPr/>
            </p:nvSpPr>
            <p:spPr>
              <a:xfrm>
                <a:off x="10404386" y="3901256"/>
                <a:ext cx="488950" cy="438150"/>
              </a:xfrm>
              <a:custGeom>
                <a:avLst/>
                <a:gdLst/>
                <a:ahLst/>
                <a:cxnLst/>
                <a:rect l="l" t="t" r="r" b="b"/>
                <a:pathLst>
                  <a:path w="488950" h="438150" extrusionOk="0">
                    <a:moveTo>
                      <a:pt x="320535" y="303320"/>
                    </a:moveTo>
                    <a:cubicBezTo>
                      <a:pt x="204928" y="401745"/>
                      <a:pt x="68441" y="434975"/>
                      <a:pt x="0" y="385566"/>
                    </a:cubicBezTo>
                    <a:cubicBezTo>
                      <a:pt x="3463" y="392540"/>
                      <a:pt x="7752" y="399073"/>
                      <a:pt x="12776" y="405022"/>
                    </a:cubicBezTo>
                    <a:cubicBezTo>
                      <a:pt x="73025" y="475786"/>
                      <a:pt x="224231" y="445998"/>
                      <a:pt x="350482" y="338493"/>
                    </a:cubicBezTo>
                    <a:cubicBezTo>
                      <a:pt x="476733" y="230987"/>
                      <a:pt x="530251" y="86474"/>
                      <a:pt x="470002" y="15716"/>
                    </a:cubicBezTo>
                    <a:cubicBezTo>
                      <a:pt x="464938" y="9809"/>
                      <a:pt x="459181" y="4532"/>
                      <a:pt x="452857" y="0"/>
                    </a:cubicBezTo>
                    <a:cubicBezTo>
                      <a:pt x="490690" y="75463"/>
                      <a:pt x="436144" y="204882"/>
                      <a:pt x="320535" y="30332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7" name="Google Shape;707;p11"/>
              <p:cNvSpPr/>
              <p:nvPr/>
            </p:nvSpPr>
            <p:spPr>
              <a:xfrm>
                <a:off x="9830407" y="2168692"/>
                <a:ext cx="812800" cy="70485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704850" extrusionOk="0">
                    <a:moveTo>
                      <a:pt x="512074" y="184019"/>
                    </a:moveTo>
                    <a:cubicBezTo>
                      <a:pt x="680968" y="285650"/>
                      <a:pt x="771711" y="444771"/>
                      <a:pt x="714754" y="539426"/>
                    </a:cubicBezTo>
                    <a:cubicBezTo>
                      <a:pt x="657796" y="634081"/>
                      <a:pt x="474706" y="628426"/>
                      <a:pt x="305811" y="526795"/>
                    </a:cubicBezTo>
                    <a:cubicBezTo>
                      <a:pt x="136916" y="425165"/>
                      <a:pt x="46173" y="266044"/>
                      <a:pt x="103131" y="171388"/>
                    </a:cubicBezTo>
                    <a:cubicBezTo>
                      <a:pt x="160089" y="76733"/>
                      <a:pt x="343179" y="82388"/>
                      <a:pt x="512074" y="184019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8" name="Google Shape;708;p11"/>
              <p:cNvSpPr/>
              <p:nvPr/>
            </p:nvSpPr>
            <p:spPr>
              <a:xfrm>
                <a:off x="9922351" y="2272645"/>
                <a:ext cx="635000" cy="457200"/>
              </a:xfrm>
              <a:custGeom>
                <a:avLst/>
                <a:gdLst/>
                <a:ahLst/>
                <a:cxnLst/>
                <a:rect l="l" t="t" r="r" b="b"/>
                <a:pathLst>
                  <a:path w="635000" h="457200" extrusionOk="0">
                    <a:moveTo>
                      <a:pt x="391846" y="127141"/>
                    </a:moveTo>
                    <a:cubicBezTo>
                      <a:pt x="546494" y="220200"/>
                      <a:pt x="635527" y="361418"/>
                      <a:pt x="605740" y="457252"/>
                    </a:cubicBezTo>
                    <a:cubicBezTo>
                      <a:pt x="612292" y="450714"/>
                      <a:pt x="618032" y="443410"/>
                      <a:pt x="622834" y="435497"/>
                    </a:cubicBezTo>
                    <a:cubicBezTo>
                      <a:pt x="679793" y="340844"/>
                      <a:pt x="589052" y="181726"/>
                      <a:pt x="420154" y="80094"/>
                    </a:cubicBezTo>
                    <a:cubicBezTo>
                      <a:pt x="251257" y="-21538"/>
                      <a:pt x="68174" y="-27221"/>
                      <a:pt x="11214" y="67464"/>
                    </a:cubicBezTo>
                    <a:cubicBezTo>
                      <a:pt x="6469" y="75411"/>
                      <a:pt x="2704" y="83904"/>
                      <a:pt x="0" y="92756"/>
                    </a:cubicBezTo>
                    <a:cubicBezTo>
                      <a:pt x="70720" y="21553"/>
                      <a:pt x="237198" y="34082"/>
                      <a:pt x="391846" y="12714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9" name="Google Shape;709;p11"/>
              <p:cNvSpPr/>
              <p:nvPr/>
            </p:nvSpPr>
            <p:spPr>
              <a:xfrm>
                <a:off x="10150746" y="1432766"/>
                <a:ext cx="577850" cy="476250"/>
              </a:xfrm>
              <a:custGeom>
                <a:avLst/>
                <a:gdLst/>
                <a:ahLst/>
                <a:cxnLst/>
                <a:rect l="l" t="t" r="r" b="b"/>
                <a:pathLst>
                  <a:path w="577850" h="476250" extrusionOk="0">
                    <a:moveTo>
                      <a:pt x="354622" y="112111"/>
                    </a:moveTo>
                    <a:cubicBezTo>
                      <a:pt x="481073" y="174029"/>
                      <a:pt x="555450" y="281672"/>
                      <a:pt x="520749" y="352540"/>
                    </a:cubicBezTo>
                    <a:cubicBezTo>
                      <a:pt x="486048" y="423408"/>
                      <a:pt x="355409" y="430664"/>
                      <a:pt x="228959" y="368747"/>
                    </a:cubicBezTo>
                    <a:cubicBezTo>
                      <a:pt x="102508" y="306829"/>
                      <a:pt x="28131" y="199186"/>
                      <a:pt x="62832" y="128318"/>
                    </a:cubicBezTo>
                    <a:cubicBezTo>
                      <a:pt x="97533" y="57450"/>
                      <a:pt x="228172" y="50194"/>
                      <a:pt x="354622" y="11211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0" name="Google Shape;710;p11"/>
              <p:cNvSpPr/>
              <p:nvPr/>
            </p:nvSpPr>
            <p:spPr>
              <a:xfrm>
                <a:off x="10207168" y="1502849"/>
                <a:ext cx="469900" cy="298450"/>
              </a:xfrm>
              <a:custGeom>
                <a:avLst/>
                <a:gdLst/>
                <a:ahLst/>
                <a:cxnLst/>
                <a:rect l="l" t="t" r="r" b="b"/>
                <a:pathLst>
                  <a:path w="469900" h="298450" extrusionOk="0">
                    <a:moveTo>
                      <a:pt x="280994" y="77284"/>
                    </a:moveTo>
                    <a:cubicBezTo>
                      <a:pt x="396773" y="133977"/>
                      <a:pt x="468833" y="228992"/>
                      <a:pt x="453543" y="299020"/>
                    </a:cubicBezTo>
                    <a:cubicBezTo>
                      <a:pt x="457790" y="293970"/>
                      <a:pt x="461414" y="288426"/>
                      <a:pt x="464338" y="282510"/>
                    </a:cubicBezTo>
                    <a:cubicBezTo>
                      <a:pt x="499040" y="211638"/>
                      <a:pt x="424662" y="103993"/>
                      <a:pt x="298215" y="42080"/>
                    </a:cubicBezTo>
                    <a:cubicBezTo>
                      <a:pt x="171768" y="-19832"/>
                      <a:pt x="41123" y="-12587"/>
                      <a:pt x="6426" y="58279"/>
                    </a:cubicBezTo>
                    <a:cubicBezTo>
                      <a:pt x="3541" y="64230"/>
                      <a:pt x="1383" y="70506"/>
                      <a:pt x="0" y="76973"/>
                    </a:cubicBezTo>
                    <a:cubicBezTo>
                      <a:pt x="45968" y="21925"/>
                      <a:pt x="165208" y="20585"/>
                      <a:pt x="280994" y="77284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1" name="Google Shape;711;p11"/>
              <p:cNvSpPr/>
              <p:nvPr/>
            </p:nvSpPr>
            <p:spPr>
              <a:xfrm>
                <a:off x="7852752" y="2564556"/>
                <a:ext cx="158750" cy="285750"/>
              </a:xfrm>
              <a:custGeom>
                <a:avLst/>
                <a:gdLst/>
                <a:ahLst/>
                <a:cxnLst/>
                <a:rect l="l" t="t" r="r" b="b"/>
                <a:pathLst>
                  <a:path w="158750" h="285750" extrusionOk="0">
                    <a:moveTo>
                      <a:pt x="83161" y="866"/>
                    </a:moveTo>
                    <a:cubicBezTo>
                      <a:pt x="127382" y="1345"/>
                      <a:pt x="162537" y="65697"/>
                      <a:pt x="161684" y="144600"/>
                    </a:cubicBezTo>
                    <a:cubicBezTo>
                      <a:pt x="160830" y="223503"/>
                      <a:pt x="124289" y="287078"/>
                      <a:pt x="80069" y="286600"/>
                    </a:cubicBezTo>
                    <a:cubicBezTo>
                      <a:pt x="35848" y="286121"/>
                      <a:pt x="692" y="221770"/>
                      <a:pt x="1546" y="142867"/>
                    </a:cubicBezTo>
                    <a:cubicBezTo>
                      <a:pt x="2400" y="63964"/>
                      <a:pt x="38940" y="388"/>
                      <a:pt x="83161" y="866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2" name="Google Shape;712;p11"/>
              <p:cNvSpPr/>
              <p:nvPr/>
            </p:nvSpPr>
            <p:spPr>
              <a:xfrm>
                <a:off x="7854243" y="2565397"/>
                <a:ext cx="88900" cy="279400"/>
              </a:xfrm>
              <a:custGeom>
                <a:avLst/>
                <a:gdLst/>
                <a:ahLst/>
                <a:cxnLst/>
                <a:rect l="l" t="t" r="r" b="b"/>
                <a:pathLst>
                  <a:path w="88900" h="279400" extrusionOk="0">
                    <a:moveTo>
                      <a:pt x="21993" y="142243"/>
                    </a:moveTo>
                    <a:cubicBezTo>
                      <a:pt x="22773" y="69999"/>
                      <a:pt x="53482" y="10639"/>
                      <a:pt x="92605" y="1495"/>
                    </a:cubicBezTo>
                    <a:cubicBezTo>
                      <a:pt x="89018" y="559"/>
                      <a:pt x="85332" y="58"/>
                      <a:pt x="81626" y="3"/>
                    </a:cubicBezTo>
                    <a:cubicBezTo>
                      <a:pt x="37411" y="-474"/>
                      <a:pt x="866" y="63103"/>
                      <a:pt x="15" y="142008"/>
                    </a:cubicBezTo>
                    <a:cubicBezTo>
                      <a:pt x="-836" y="220913"/>
                      <a:pt x="34305" y="285257"/>
                      <a:pt x="78539" y="285740"/>
                    </a:cubicBezTo>
                    <a:cubicBezTo>
                      <a:pt x="82245" y="285761"/>
                      <a:pt x="85940" y="285334"/>
                      <a:pt x="89544" y="284470"/>
                    </a:cubicBezTo>
                    <a:cubicBezTo>
                      <a:pt x="50624" y="274507"/>
                      <a:pt x="21212" y="214493"/>
                      <a:pt x="21993" y="14224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3" name="Google Shape;713;p11"/>
              <p:cNvSpPr/>
              <p:nvPr/>
            </p:nvSpPr>
            <p:spPr>
              <a:xfrm>
                <a:off x="9852336" y="1635727"/>
                <a:ext cx="317500" cy="247650"/>
              </a:xfrm>
              <a:custGeom>
                <a:avLst/>
                <a:gdLst/>
                <a:ahLst/>
                <a:cxnLst/>
                <a:rect l="l" t="t" r="r" b="b"/>
                <a:pathLst>
                  <a:path w="317500" h="247650" extrusionOk="0">
                    <a:moveTo>
                      <a:pt x="189428" y="49435"/>
                    </a:moveTo>
                    <a:cubicBezTo>
                      <a:pt x="263443" y="76737"/>
                      <a:pt x="311040" y="132497"/>
                      <a:pt x="295739" y="173978"/>
                    </a:cubicBezTo>
                    <a:cubicBezTo>
                      <a:pt x="280438" y="215460"/>
                      <a:pt x="208032" y="226955"/>
                      <a:pt x="134017" y="199653"/>
                    </a:cubicBezTo>
                    <a:cubicBezTo>
                      <a:pt x="60001" y="172350"/>
                      <a:pt x="12404" y="116591"/>
                      <a:pt x="27705" y="75109"/>
                    </a:cubicBezTo>
                    <a:cubicBezTo>
                      <a:pt x="43007" y="33627"/>
                      <a:pt x="115412" y="22133"/>
                      <a:pt x="189428" y="49435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4" name="Google Shape;714;p11"/>
              <p:cNvSpPr/>
              <p:nvPr/>
            </p:nvSpPr>
            <p:spPr>
              <a:xfrm>
                <a:off x="9874180" y="1665852"/>
                <a:ext cx="273050" cy="146050"/>
              </a:xfrm>
              <a:custGeom>
                <a:avLst/>
                <a:gdLst/>
                <a:ahLst/>
                <a:cxnLst/>
                <a:rect l="l" t="t" r="r" b="b"/>
                <a:pathLst>
                  <a:path w="273050" h="146050" extrusionOk="0">
                    <a:moveTo>
                      <a:pt x="156673" y="35408"/>
                    </a:moveTo>
                    <a:cubicBezTo>
                      <a:pt x="224472" y="60382"/>
                      <a:pt x="270091" y="109220"/>
                      <a:pt x="265576" y="149136"/>
                    </a:cubicBezTo>
                    <a:cubicBezTo>
                      <a:pt x="267659" y="146074"/>
                      <a:pt x="269365" y="142772"/>
                      <a:pt x="270656" y="139300"/>
                    </a:cubicBezTo>
                    <a:cubicBezTo>
                      <a:pt x="285934" y="97803"/>
                      <a:pt x="238271" y="42056"/>
                      <a:pt x="164255" y="14783"/>
                    </a:cubicBezTo>
                    <a:cubicBezTo>
                      <a:pt x="90239" y="-12490"/>
                      <a:pt x="17793" y="-952"/>
                      <a:pt x="2508" y="40545"/>
                    </a:cubicBezTo>
                    <a:cubicBezTo>
                      <a:pt x="1243" y="44030"/>
                      <a:pt x="401" y="47654"/>
                      <a:pt x="0" y="51340"/>
                    </a:cubicBezTo>
                    <a:cubicBezTo>
                      <a:pt x="22472" y="18022"/>
                      <a:pt x="88874" y="10440"/>
                      <a:pt x="156673" y="3540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5" name="Google Shape;715;p11"/>
              <p:cNvSpPr/>
              <p:nvPr/>
            </p:nvSpPr>
            <p:spPr>
              <a:xfrm>
                <a:off x="8129275" y="3889326"/>
                <a:ext cx="533400" cy="495300"/>
              </a:xfrm>
              <a:custGeom>
                <a:avLst/>
                <a:gdLst/>
                <a:ahLst/>
                <a:cxnLst/>
                <a:rect l="l" t="t" r="r" b="b"/>
                <a:pathLst>
                  <a:path w="533400" h="495300" extrusionOk="0">
                    <a:moveTo>
                      <a:pt x="349824" y="143218"/>
                    </a:moveTo>
                    <a:cubicBezTo>
                      <a:pt x="454369" y="222315"/>
                      <a:pt x="503183" y="333933"/>
                      <a:pt x="458854" y="392524"/>
                    </a:cubicBezTo>
                    <a:cubicBezTo>
                      <a:pt x="414525" y="451114"/>
                      <a:pt x="293839" y="434491"/>
                      <a:pt x="189295" y="355393"/>
                    </a:cubicBezTo>
                    <a:cubicBezTo>
                      <a:pt x="84750" y="276296"/>
                      <a:pt x="35935" y="164678"/>
                      <a:pt x="80264" y="106088"/>
                    </a:cubicBezTo>
                    <a:cubicBezTo>
                      <a:pt x="124593" y="47497"/>
                      <a:pt x="245279" y="64121"/>
                      <a:pt x="349824" y="14321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6" name="Google Shape;716;p11"/>
              <p:cNvSpPr/>
              <p:nvPr/>
            </p:nvSpPr>
            <p:spPr>
              <a:xfrm>
                <a:off x="8198451" y="3980510"/>
                <a:ext cx="400050" cy="330200"/>
              </a:xfrm>
              <a:custGeom>
                <a:avLst/>
                <a:gdLst/>
                <a:ahLst/>
                <a:cxnLst/>
                <a:rect l="l" t="t" r="r" b="b"/>
                <a:pathLst>
                  <a:path w="400050" h="330200" extrusionOk="0">
                    <a:moveTo>
                      <a:pt x="147500" y="233521"/>
                    </a:moveTo>
                    <a:cubicBezTo>
                      <a:pt x="51730" y="161043"/>
                      <a:pt x="2765" y="61316"/>
                      <a:pt x="29232" y="0"/>
                    </a:cubicBezTo>
                    <a:cubicBezTo>
                      <a:pt x="24434" y="3866"/>
                      <a:pt x="20121" y="8296"/>
                      <a:pt x="16386" y="13195"/>
                    </a:cubicBezTo>
                    <a:cubicBezTo>
                      <a:pt x="-27976" y="71812"/>
                      <a:pt x="20831" y="183502"/>
                      <a:pt x="125453" y="262655"/>
                    </a:cubicBezTo>
                    <a:cubicBezTo>
                      <a:pt x="230076" y="341808"/>
                      <a:pt x="350802" y="358458"/>
                      <a:pt x="395163" y="299834"/>
                    </a:cubicBezTo>
                    <a:cubicBezTo>
                      <a:pt x="398865" y="294911"/>
                      <a:pt x="401957" y="289557"/>
                      <a:pt x="404370" y="283890"/>
                    </a:cubicBezTo>
                    <a:cubicBezTo>
                      <a:pt x="352548" y="326022"/>
                      <a:pt x="243271" y="305994"/>
                      <a:pt x="147500" y="23352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7" name="Google Shape;717;p11"/>
              <p:cNvSpPr/>
              <p:nvPr/>
            </p:nvSpPr>
            <p:spPr>
              <a:xfrm>
                <a:off x="8914257" y="2683996"/>
                <a:ext cx="552450" cy="539750"/>
              </a:xfrm>
              <a:custGeom>
                <a:avLst/>
                <a:gdLst/>
                <a:ahLst/>
                <a:cxnLst/>
                <a:rect l="l" t="t" r="r" b="b"/>
                <a:pathLst>
                  <a:path w="552450" h="539750" extrusionOk="0">
                    <a:moveTo>
                      <a:pt x="459571" y="102111"/>
                    </a:moveTo>
                    <a:cubicBezTo>
                      <a:pt x="512138" y="158505"/>
                      <a:pt x="473180" y="280257"/>
                      <a:pt x="372556" y="374051"/>
                    </a:cubicBezTo>
                    <a:cubicBezTo>
                      <a:pt x="271932" y="467845"/>
                      <a:pt x="147747" y="498163"/>
                      <a:pt x="95180" y="441769"/>
                    </a:cubicBezTo>
                    <a:cubicBezTo>
                      <a:pt x="42614" y="385374"/>
                      <a:pt x="81572" y="263623"/>
                      <a:pt x="182196" y="169829"/>
                    </a:cubicBezTo>
                    <a:cubicBezTo>
                      <a:pt x="282820" y="76035"/>
                      <a:pt x="407005" y="45717"/>
                      <a:pt x="459571" y="10211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8" name="Google Shape;718;p11"/>
              <p:cNvSpPr/>
              <p:nvPr/>
            </p:nvSpPr>
            <p:spPr>
              <a:xfrm>
                <a:off x="8986030" y="2757731"/>
                <a:ext cx="393700" cy="374650"/>
              </a:xfrm>
              <a:custGeom>
                <a:avLst/>
                <a:gdLst/>
                <a:ahLst/>
                <a:cxnLst/>
                <a:rect l="l" t="t" r="r" b="b"/>
                <a:pathLst>
                  <a:path w="393700" h="374650" extrusionOk="0">
                    <a:moveTo>
                      <a:pt x="136545" y="124115"/>
                    </a:moveTo>
                    <a:cubicBezTo>
                      <a:pt x="228677" y="38231"/>
                      <a:pt x="340526" y="5617"/>
                      <a:pt x="399105" y="44009"/>
                    </a:cubicBezTo>
                    <a:cubicBezTo>
                      <a:pt x="395978" y="38356"/>
                      <a:pt x="392178" y="33103"/>
                      <a:pt x="387789" y="28363"/>
                    </a:cubicBezTo>
                    <a:cubicBezTo>
                      <a:pt x="335224" y="-28032"/>
                      <a:pt x="211037" y="2290"/>
                      <a:pt x="110415" y="96086"/>
                    </a:cubicBezTo>
                    <a:cubicBezTo>
                      <a:pt x="9793" y="189882"/>
                      <a:pt x="-29170" y="311630"/>
                      <a:pt x="23420" y="368024"/>
                    </a:cubicBezTo>
                    <a:cubicBezTo>
                      <a:pt x="27842" y="372733"/>
                      <a:pt x="32816" y="376891"/>
                      <a:pt x="38235" y="380407"/>
                    </a:cubicBezTo>
                    <a:cubicBezTo>
                      <a:pt x="4027" y="319282"/>
                      <a:pt x="44407" y="209998"/>
                      <a:pt x="136545" y="124115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9" name="Google Shape;719;p11"/>
              <p:cNvSpPr/>
              <p:nvPr/>
            </p:nvSpPr>
            <p:spPr>
              <a:xfrm>
                <a:off x="9259313" y="3652427"/>
                <a:ext cx="660400" cy="3937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393700" extrusionOk="0">
                    <a:moveTo>
                      <a:pt x="654516" y="180539"/>
                    </a:moveTo>
                    <a:cubicBezTo>
                      <a:pt x="660171" y="280248"/>
                      <a:pt x="520529" y="369257"/>
                      <a:pt x="342617" y="379347"/>
                    </a:cubicBezTo>
                    <a:cubicBezTo>
                      <a:pt x="164704" y="389438"/>
                      <a:pt x="15894" y="316787"/>
                      <a:pt x="10239" y="217078"/>
                    </a:cubicBezTo>
                    <a:cubicBezTo>
                      <a:pt x="4584" y="117370"/>
                      <a:pt x="144226" y="28360"/>
                      <a:pt x="322139" y="18270"/>
                    </a:cubicBezTo>
                    <a:cubicBezTo>
                      <a:pt x="500051" y="8180"/>
                      <a:pt x="648861" y="80830"/>
                      <a:pt x="654516" y="180539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0" name="Google Shape;720;p11"/>
              <p:cNvSpPr/>
              <p:nvPr/>
            </p:nvSpPr>
            <p:spPr>
              <a:xfrm>
                <a:off x="9269395" y="3808400"/>
                <a:ext cx="641350" cy="222250"/>
              </a:xfrm>
              <a:custGeom>
                <a:avLst/>
                <a:gdLst/>
                <a:ahLst/>
                <a:cxnLst/>
                <a:rect l="l" t="t" r="r" b="b"/>
                <a:pathLst>
                  <a:path w="641350" h="222250" extrusionOk="0">
                    <a:moveTo>
                      <a:pt x="329710" y="173857"/>
                    </a:moveTo>
                    <a:cubicBezTo>
                      <a:pt x="166807" y="183090"/>
                      <a:pt x="28383" y="122942"/>
                      <a:pt x="1834" y="36189"/>
                    </a:cubicBezTo>
                    <a:cubicBezTo>
                      <a:pt x="270" y="44409"/>
                      <a:pt x="-296" y="52788"/>
                      <a:pt x="145" y="61144"/>
                    </a:cubicBezTo>
                    <a:cubicBezTo>
                      <a:pt x="5796" y="160839"/>
                      <a:pt x="154608" y="233502"/>
                      <a:pt x="332517" y="223412"/>
                    </a:cubicBezTo>
                    <a:cubicBezTo>
                      <a:pt x="510425" y="213322"/>
                      <a:pt x="650073" y="124314"/>
                      <a:pt x="644416" y="24606"/>
                    </a:cubicBezTo>
                    <a:cubicBezTo>
                      <a:pt x="643913" y="16252"/>
                      <a:pt x="642401" y="7991"/>
                      <a:pt x="639914" y="0"/>
                    </a:cubicBezTo>
                    <a:cubicBezTo>
                      <a:pt x="623346" y="89230"/>
                      <a:pt x="492613" y="164617"/>
                      <a:pt x="329710" y="17385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1" name="Google Shape;721;p11"/>
              <p:cNvSpPr/>
              <p:nvPr/>
            </p:nvSpPr>
            <p:spPr>
              <a:xfrm>
                <a:off x="9926284" y="986828"/>
                <a:ext cx="641350" cy="203200"/>
              </a:xfrm>
              <a:custGeom>
                <a:avLst/>
                <a:gdLst/>
                <a:ahLst/>
                <a:cxnLst/>
                <a:rect l="l" t="t" r="r" b="b"/>
                <a:pathLst>
                  <a:path w="641350" h="203200" extrusionOk="0">
                    <a:moveTo>
                      <a:pt x="316266" y="54572"/>
                    </a:moveTo>
                    <a:cubicBezTo>
                      <a:pt x="153707" y="21698"/>
                      <a:pt x="94016" y="22822"/>
                      <a:pt x="5809" y="0"/>
                    </a:cubicBezTo>
                    <a:cubicBezTo>
                      <a:pt x="3158" y="3048"/>
                      <a:pt x="1310" y="6711"/>
                      <a:pt x="437" y="10655"/>
                    </a:cubicBezTo>
                    <a:cubicBezTo>
                      <a:pt x="-8739" y="56026"/>
                      <a:pt x="127773" y="121907"/>
                      <a:pt x="305338" y="157817"/>
                    </a:cubicBezTo>
                    <a:cubicBezTo>
                      <a:pt x="482903" y="193726"/>
                      <a:pt x="637291" y="233293"/>
                      <a:pt x="646466" y="187922"/>
                    </a:cubicBezTo>
                    <a:cubicBezTo>
                      <a:pt x="647241" y="184112"/>
                      <a:pt x="478826" y="87446"/>
                      <a:pt x="316266" y="5457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2" name="Google Shape;722;p11"/>
              <p:cNvSpPr/>
              <p:nvPr/>
            </p:nvSpPr>
            <p:spPr>
              <a:xfrm>
                <a:off x="7782261" y="1461503"/>
                <a:ext cx="406400" cy="596900"/>
              </a:xfrm>
              <a:custGeom>
                <a:avLst/>
                <a:gdLst/>
                <a:ahLst/>
                <a:cxnLst/>
                <a:rect l="l" t="t" r="r" b="b"/>
                <a:pathLst>
                  <a:path w="406400" h="596900" extrusionOk="0">
                    <a:moveTo>
                      <a:pt x="91739" y="240297"/>
                    </a:moveTo>
                    <a:cubicBezTo>
                      <a:pt x="-7524" y="389833"/>
                      <a:pt x="2839" y="513347"/>
                      <a:pt x="0" y="585737"/>
                    </a:cubicBezTo>
                    <a:cubicBezTo>
                      <a:pt x="1701" y="589437"/>
                      <a:pt x="4361" y="592616"/>
                      <a:pt x="7703" y="594944"/>
                    </a:cubicBezTo>
                    <a:cubicBezTo>
                      <a:pt x="46266" y="620547"/>
                      <a:pt x="97625" y="479793"/>
                      <a:pt x="206039" y="316478"/>
                    </a:cubicBezTo>
                    <a:cubicBezTo>
                      <a:pt x="314452" y="153162"/>
                      <a:pt x="438862" y="29121"/>
                      <a:pt x="400291" y="3524"/>
                    </a:cubicBezTo>
                    <a:cubicBezTo>
                      <a:pt x="396850" y="1349"/>
                      <a:pt x="392892" y="133"/>
                      <a:pt x="388823" y="0"/>
                    </a:cubicBezTo>
                    <a:cubicBezTo>
                      <a:pt x="307639" y="43447"/>
                      <a:pt x="191002" y="90761"/>
                      <a:pt x="91739" y="24029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723" name="Google Shape;723;p11"/>
          <p:cNvGrpSpPr/>
          <p:nvPr/>
        </p:nvGrpSpPr>
        <p:grpSpPr>
          <a:xfrm rot="-1239922">
            <a:off x="2513465" y="1161776"/>
            <a:ext cx="913771" cy="532371"/>
            <a:chOff x="4376200" y="2476500"/>
            <a:chExt cx="2190750" cy="1276350"/>
          </a:xfrm>
        </p:grpSpPr>
        <p:sp>
          <p:nvSpPr>
            <p:cNvPr id="724" name="Google Shape;724;p11"/>
            <p:cNvSpPr/>
            <p:nvPr/>
          </p:nvSpPr>
          <p:spPr>
            <a:xfrm>
              <a:off x="4832350" y="2476500"/>
              <a:ext cx="1276350" cy="1276350"/>
            </a:xfrm>
            <a:custGeom>
              <a:avLst/>
              <a:gdLst/>
              <a:ahLst/>
              <a:cxnLst/>
              <a:rect l="l" t="t" r="r" b="b"/>
              <a:pathLst>
                <a:path w="1276350" h="1276350" extrusionOk="0">
                  <a:moveTo>
                    <a:pt x="1276350" y="638175"/>
                  </a:moveTo>
                  <a:cubicBezTo>
                    <a:pt x="1276350" y="990629"/>
                    <a:pt x="990629" y="1276350"/>
                    <a:pt x="638175" y="1276350"/>
                  </a:cubicBezTo>
                  <a:cubicBezTo>
                    <a:pt x="285721" y="1276350"/>
                    <a:pt x="0" y="990629"/>
                    <a:pt x="0" y="638175"/>
                  </a:cubicBezTo>
                  <a:cubicBezTo>
                    <a:pt x="0" y="285721"/>
                    <a:pt x="285721" y="0"/>
                    <a:pt x="638175" y="0"/>
                  </a:cubicBezTo>
                  <a:cubicBezTo>
                    <a:pt x="990629" y="0"/>
                    <a:pt x="1276350" y="285721"/>
                    <a:pt x="1276350" y="638175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251047"/>
                </a:gs>
                <a:gs pos="100000">
                  <a:srgbClr val="251047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5" name="Google Shape;725;p11"/>
            <p:cNvSpPr/>
            <p:nvPr/>
          </p:nvSpPr>
          <p:spPr>
            <a:xfrm>
              <a:off x="4376200" y="2918085"/>
              <a:ext cx="2190750" cy="476250"/>
            </a:xfrm>
            <a:custGeom>
              <a:avLst/>
              <a:gdLst/>
              <a:ahLst/>
              <a:cxnLst/>
              <a:rect l="l" t="t" r="r" b="b"/>
              <a:pathLst>
                <a:path w="2190750" h="476250" extrusionOk="0">
                  <a:moveTo>
                    <a:pt x="2165195" y="135141"/>
                  </a:moveTo>
                  <a:cubicBezTo>
                    <a:pt x="2113125" y="67488"/>
                    <a:pt x="2003118" y="46552"/>
                    <a:pt x="1926372" y="30677"/>
                  </a:cubicBezTo>
                  <a:cubicBezTo>
                    <a:pt x="1852178" y="15635"/>
                    <a:pt x="1777093" y="5388"/>
                    <a:pt x="1701581" y="0"/>
                  </a:cubicBezTo>
                  <a:cubicBezTo>
                    <a:pt x="1705468" y="12008"/>
                    <a:pt x="1709043" y="24130"/>
                    <a:pt x="1712224" y="36455"/>
                  </a:cubicBezTo>
                  <a:cubicBezTo>
                    <a:pt x="1802591" y="56191"/>
                    <a:pt x="1891961" y="80315"/>
                    <a:pt x="1976956" y="114484"/>
                  </a:cubicBezTo>
                  <a:cubicBezTo>
                    <a:pt x="2067233" y="150781"/>
                    <a:pt x="2155022" y="188144"/>
                    <a:pt x="2032708" y="241332"/>
                  </a:cubicBezTo>
                  <a:cubicBezTo>
                    <a:pt x="1937046" y="282911"/>
                    <a:pt x="1828448" y="302133"/>
                    <a:pt x="1721558" y="314706"/>
                  </a:cubicBezTo>
                  <a:cubicBezTo>
                    <a:pt x="1674759" y="320205"/>
                    <a:pt x="1628271" y="324447"/>
                    <a:pt x="1583344" y="328676"/>
                  </a:cubicBezTo>
                  <a:cubicBezTo>
                    <a:pt x="1424829" y="343700"/>
                    <a:pt x="1265514" y="349758"/>
                    <a:pt x="1106326" y="350088"/>
                  </a:cubicBezTo>
                  <a:cubicBezTo>
                    <a:pt x="904333" y="350501"/>
                    <a:pt x="680241" y="353263"/>
                    <a:pt x="468545" y="322148"/>
                  </a:cubicBezTo>
                  <a:cubicBezTo>
                    <a:pt x="368796" y="308513"/>
                    <a:pt x="270780" y="284304"/>
                    <a:pt x="176153" y="249930"/>
                  </a:cubicBezTo>
                  <a:cubicBezTo>
                    <a:pt x="146428" y="238766"/>
                    <a:pt x="88523" y="222116"/>
                    <a:pt x="90390" y="186684"/>
                  </a:cubicBezTo>
                  <a:cubicBezTo>
                    <a:pt x="92085" y="154521"/>
                    <a:pt x="191888" y="121279"/>
                    <a:pt x="214913" y="112077"/>
                  </a:cubicBezTo>
                  <a:cubicBezTo>
                    <a:pt x="299133" y="78499"/>
                    <a:pt x="387538" y="54699"/>
                    <a:pt x="476806" y="35014"/>
                  </a:cubicBezTo>
                  <a:cubicBezTo>
                    <a:pt x="479833" y="23427"/>
                    <a:pt x="483179" y="11974"/>
                    <a:pt x="486845" y="654"/>
                  </a:cubicBezTo>
                  <a:cubicBezTo>
                    <a:pt x="377441" y="7696"/>
                    <a:pt x="267993" y="23457"/>
                    <a:pt x="165402" y="56490"/>
                  </a:cubicBezTo>
                  <a:cubicBezTo>
                    <a:pt x="104049" y="76244"/>
                    <a:pt x="8011" y="111734"/>
                    <a:pt x="499" y="189344"/>
                  </a:cubicBezTo>
                  <a:cubicBezTo>
                    <a:pt x="-9553" y="293103"/>
                    <a:pt x="134700" y="343776"/>
                    <a:pt x="210722" y="369627"/>
                  </a:cubicBezTo>
                  <a:cubicBezTo>
                    <a:pt x="306175" y="400984"/>
                    <a:pt x="404170" y="423996"/>
                    <a:pt x="503603" y="438404"/>
                  </a:cubicBezTo>
                  <a:cubicBezTo>
                    <a:pt x="551977" y="445916"/>
                    <a:pt x="600504" y="452095"/>
                    <a:pt x="648834" y="457511"/>
                  </a:cubicBezTo>
                  <a:cubicBezTo>
                    <a:pt x="947660" y="490878"/>
                    <a:pt x="1249285" y="490635"/>
                    <a:pt x="1548057" y="456787"/>
                  </a:cubicBezTo>
                  <a:cubicBezTo>
                    <a:pt x="1571400" y="454127"/>
                    <a:pt x="1622149" y="447897"/>
                    <a:pt x="1685434" y="437452"/>
                  </a:cubicBezTo>
                  <a:cubicBezTo>
                    <a:pt x="1911887" y="400088"/>
                    <a:pt x="2298863" y="308908"/>
                    <a:pt x="2165195" y="13514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26" name="Google Shape;726;p11"/>
          <p:cNvGrpSpPr/>
          <p:nvPr/>
        </p:nvGrpSpPr>
        <p:grpSpPr>
          <a:xfrm>
            <a:off x="185145" y="4830324"/>
            <a:ext cx="1902281" cy="3244153"/>
            <a:chOff x="385907" y="2954040"/>
            <a:chExt cx="2496869" cy="4258164"/>
          </a:xfrm>
        </p:grpSpPr>
        <p:sp>
          <p:nvSpPr>
            <p:cNvPr id="727" name="Google Shape;727;p11"/>
            <p:cNvSpPr/>
            <p:nvPr/>
          </p:nvSpPr>
          <p:spPr>
            <a:xfrm rot="-902946">
              <a:off x="2130199" y="3135218"/>
              <a:ext cx="395152" cy="507661"/>
            </a:xfrm>
            <a:prstGeom prst="roundRect">
              <a:avLst>
                <a:gd name="adj" fmla="val 10020"/>
              </a:avLst>
            </a:pr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8" name="Google Shape;728;p11"/>
            <p:cNvSpPr/>
            <p:nvPr/>
          </p:nvSpPr>
          <p:spPr>
            <a:xfrm>
              <a:off x="385907" y="3211704"/>
              <a:ext cx="1943100" cy="4000500"/>
            </a:xfrm>
            <a:custGeom>
              <a:avLst/>
              <a:gdLst/>
              <a:ahLst/>
              <a:cxnLst/>
              <a:rect l="l" t="t" r="r" b="b"/>
              <a:pathLst>
                <a:path w="1943100" h="4000500" extrusionOk="0">
                  <a:moveTo>
                    <a:pt x="1910253" y="419988"/>
                  </a:moveTo>
                  <a:cubicBezTo>
                    <a:pt x="1888859" y="587146"/>
                    <a:pt x="1667683" y="623881"/>
                    <a:pt x="1533342" y="631964"/>
                  </a:cubicBezTo>
                  <a:cubicBezTo>
                    <a:pt x="1475748" y="635326"/>
                    <a:pt x="1418001" y="635128"/>
                    <a:pt x="1360431" y="631373"/>
                  </a:cubicBezTo>
                  <a:cubicBezTo>
                    <a:pt x="1360432" y="627786"/>
                    <a:pt x="1360578" y="624224"/>
                    <a:pt x="1360501" y="620623"/>
                  </a:cubicBezTo>
                  <a:cubicBezTo>
                    <a:pt x="1355923" y="401154"/>
                    <a:pt x="1196671" y="195046"/>
                    <a:pt x="1017468" y="81432"/>
                  </a:cubicBezTo>
                  <a:cubicBezTo>
                    <a:pt x="939528" y="32016"/>
                    <a:pt x="844437" y="-7849"/>
                    <a:pt x="750279" y="1320"/>
                  </a:cubicBezTo>
                  <a:cubicBezTo>
                    <a:pt x="659696" y="10147"/>
                    <a:pt x="589624" y="68237"/>
                    <a:pt x="553823" y="150691"/>
                  </a:cubicBezTo>
                  <a:cubicBezTo>
                    <a:pt x="482779" y="314261"/>
                    <a:pt x="639478" y="443471"/>
                    <a:pt x="768618" y="511822"/>
                  </a:cubicBezTo>
                  <a:cubicBezTo>
                    <a:pt x="936258" y="600551"/>
                    <a:pt x="1129717" y="649014"/>
                    <a:pt x="1320071" y="665657"/>
                  </a:cubicBezTo>
                  <a:cubicBezTo>
                    <a:pt x="1311852" y="742173"/>
                    <a:pt x="1279038" y="813959"/>
                    <a:pt x="1226554" y="870241"/>
                  </a:cubicBezTo>
                  <a:cubicBezTo>
                    <a:pt x="1120573" y="984541"/>
                    <a:pt x="974898" y="1015657"/>
                    <a:pt x="825107" y="1022133"/>
                  </a:cubicBezTo>
                  <a:cubicBezTo>
                    <a:pt x="677578" y="1028483"/>
                    <a:pt x="525870" y="1021670"/>
                    <a:pt x="386615" y="1079201"/>
                  </a:cubicBezTo>
                  <a:cubicBezTo>
                    <a:pt x="221007" y="1147616"/>
                    <a:pt x="96077" y="1301026"/>
                    <a:pt x="35396" y="1466945"/>
                  </a:cubicBezTo>
                  <a:cubicBezTo>
                    <a:pt x="-26104" y="1635144"/>
                    <a:pt x="-5796" y="1819401"/>
                    <a:pt x="83358" y="1973764"/>
                  </a:cubicBezTo>
                  <a:cubicBezTo>
                    <a:pt x="163691" y="2112829"/>
                    <a:pt x="286608" y="2214543"/>
                    <a:pt x="426702" y="2289301"/>
                  </a:cubicBezTo>
                  <a:cubicBezTo>
                    <a:pt x="554242" y="2357367"/>
                    <a:pt x="690786" y="2407316"/>
                    <a:pt x="816141" y="2479643"/>
                  </a:cubicBezTo>
                  <a:cubicBezTo>
                    <a:pt x="947135" y="2555208"/>
                    <a:pt x="1056806" y="2658256"/>
                    <a:pt x="1117176" y="2799149"/>
                  </a:cubicBezTo>
                  <a:cubicBezTo>
                    <a:pt x="1259860" y="3132290"/>
                    <a:pt x="1126840" y="3530415"/>
                    <a:pt x="911677" y="3800506"/>
                  </a:cubicBezTo>
                  <a:cubicBezTo>
                    <a:pt x="861148" y="3864236"/>
                    <a:pt x="804012" y="3922435"/>
                    <a:pt x="741224" y="3974128"/>
                  </a:cubicBezTo>
                  <a:cubicBezTo>
                    <a:pt x="722250" y="3989679"/>
                    <a:pt x="749339" y="4016495"/>
                    <a:pt x="768167" y="4001071"/>
                  </a:cubicBezTo>
                  <a:cubicBezTo>
                    <a:pt x="1039280" y="3778910"/>
                    <a:pt x="1228136" y="3412426"/>
                    <a:pt x="1212629" y="3058001"/>
                  </a:cubicBezTo>
                  <a:cubicBezTo>
                    <a:pt x="1205307" y="2890640"/>
                    <a:pt x="1148005" y="2724816"/>
                    <a:pt x="1033654" y="2600350"/>
                  </a:cubicBezTo>
                  <a:cubicBezTo>
                    <a:pt x="931883" y="2489581"/>
                    <a:pt x="795720" y="2420975"/>
                    <a:pt x="661004" y="2358974"/>
                  </a:cubicBezTo>
                  <a:cubicBezTo>
                    <a:pt x="524562" y="2296179"/>
                    <a:pt x="381554" y="2237105"/>
                    <a:pt x="267235" y="2137086"/>
                  </a:cubicBezTo>
                  <a:cubicBezTo>
                    <a:pt x="123572" y="2011400"/>
                    <a:pt x="25858" y="1828958"/>
                    <a:pt x="38158" y="1634756"/>
                  </a:cubicBezTo>
                  <a:cubicBezTo>
                    <a:pt x="50782" y="1435525"/>
                    <a:pt x="179655" y="1229988"/>
                    <a:pt x="356154" y="1135430"/>
                  </a:cubicBezTo>
                  <a:cubicBezTo>
                    <a:pt x="499416" y="1058678"/>
                    <a:pt x="663906" y="1066850"/>
                    <a:pt x="821228" y="1060398"/>
                  </a:cubicBezTo>
                  <a:cubicBezTo>
                    <a:pt x="973393" y="1054144"/>
                    <a:pt x="1122288" y="1024642"/>
                    <a:pt x="1235686" y="915327"/>
                  </a:cubicBezTo>
                  <a:cubicBezTo>
                    <a:pt x="1304480" y="850170"/>
                    <a:pt x="1347958" y="762741"/>
                    <a:pt x="1358400" y="668566"/>
                  </a:cubicBezTo>
                  <a:cubicBezTo>
                    <a:pt x="1376326" y="669740"/>
                    <a:pt x="1394220" y="670737"/>
                    <a:pt x="1412025" y="671353"/>
                  </a:cubicBezTo>
                  <a:cubicBezTo>
                    <a:pt x="1513232" y="674865"/>
                    <a:pt x="1617372" y="669150"/>
                    <a:pt x="1715263" y="641508"/>
                  </a:cubicBezTo>
                  <a:cubicBezTo>
                    <a:pt x="1790193" y="620350"/>
                    <a:pt x="1866165" y="584085"/>
                    <a:pt x="1911955" y="518642"/>
                  </a:cubicBezTo>
                  <a:cubicBezTo>
                    <a:pt x="1931955" y="489220"/>
                    <a:pt x="1944451" y="455350"/>
                    <a:pt x="1948353" y="419988"/>
                  </a:cubicBezTo>
                  <a:cubicBezTo>
                    <a:pt x="1951471" y="395731"/>
                    <a:pt x="1913339" y="395960"/>
                    <a:pt x="1910253" y="419988"/>
                  </a:cubicBezTo>
                  <a:close/>
                  <a:moveTo>
                    <a:pt x="900603" y="529977"/>
                  </a:moveTo>
                  <a:cubicBezTo>
                    <a:pt x="815900" y="497255"/>
                    <a:pt x="730270" y="455345"/>
                    <a:pt x="662033" y="394411"/>
                  </a:cubicBezTo>
                  <a:cubicBezTo>
                    <a:pt x="613614" y="351167"/>
                    <a:pt x="570409" y="293446"/>
                    <a:pt x="573825" y="225361"/>
                  </a:cubicBezTo>
                  <a:cubicBezTo>
                    <a:pt x="577585" y="150304"/>
                    <a:pt x="634385" y="74231"/>
                    <a:pt x="705118" y="49586"/>
                  </a:cubicBezTo>
                  <a:cubicBezTo>
                    <a:pt x="787033" y="21056"/>
                    <a:pt x="878473" y="49168"/>
                    <a:pt x="952184" y="87686"/>
                  </a:cubicBezTo>
                  <a:cubicBezTo>
                    <a:pt x="1132784" y="182092"/>
                    <a:pt x="1296747" y="375678"/>
                    <a:pt x="1319944" y="583221"/>
                  </a:cubicBezTo>
                  <a:cubicBezTo>
                    <a:pt x="1321607" y="598241"/>
                    <a:pt x="1322375" y="613347"/>
                    <a:pt x="1322243" y="628459"/>
                  </a:cubicBezTo>
                  <a:cubicBezTo>
                    <a:pt x="1177814" y="615313"/>
                    <a:pt x="1035911" y="582169"/>
                    <a:pt x="900603" y="529977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9" name="Google Shape;729;p11"/>
            <p:cNvSpPr/>
            <p:nvPr/>
          </p:nvSpPr>
          <p:spPr>
            <a:xfrm>
              <a:off x="2044576" y="3063162"/>
              <a:ext cx="838200" cy="1181100"/>
            </a:xfrm>
            <a:custGeom>
              <a:avLst/>
              <a:gdLst/>
              <a:ahLst/>
              <a:cxnLst/>
              <a:rect l="l" t="t" r="r" b="b"/>
              <a:pathLst>
                <a:path w="838200" h="1181100" extrusionOk="0">
                  <a:moveTo>
                    <a:pt x="336674" y="168988"/>
                  </a:moveTo>
                  <a:cubicBezTo>
                    <a:pt x="336674" y="168988"/>
                    <a:pt x="571624" y="283288"/>
                    <a:pt x="616074" y="111838"/>
                  </a:cubicBezTo>
                  <a:lnTo>
                    <a:pt x="597024" y="41988"/>
                  </a:lnTo>
                  <a:cubicBezTo>
                    <a:pt x="597024" y="41988"/>
                    <a:pt x="603374" y="-2462"/>
                    <a:pt x="641474" y="41988"/>
                  </a:cubicBezTo>
                  <a:cubicBezTo>
                    <a:pt x="641474" y="41988"/>
                    <a:pt x="660524" y="-15162"/>
                    <a:pt x="692274" y="3888"/>
                  </a:cubicBezTo>
                  <a:cubicBezTo>
                    <a:pt x="724024" y="22938"/>
                    <a:pt x="749424" y="73738"/>
                    <a:pt x="679574" y="162638"/>
                  </a:cubicBezTo>
                  <a:cubicBezTo>
                    <a:pt x="679574" y="162638"/>
                    <a:pt x="679574" y="334088"/>
                    <a:pt x="444624" y="315038"/>
                  </a:cubicBezTo>
                  <a:lnTo>
                    <a:pt x="527174" y="518238"/>
                  </a:lnTo>
                  <a:cubicBezTo>
                    <a:pt x="527174" y="518238"/>
                    <a:pt x="565274" y="689688"/>
                    <a:pt x="774824" y="772238"/>
                  </a:cubicBezTo>
                  <a:cubicBezTo>
                    <a:pt x="774824" y="772238"/>
                    <a:pt x="900180" y="915462"/>
                    <a:pt x="800224" y="975438"/>
                  </a:cubicBezTo>
                  <a:cubicBezTo>
                    <a:pt x="736724" y="1013538"/>
                    <a:pt x="711324" y="886538"/>
                    <a:pt x="711324" y="886538"/>
                  </a:cubicBezTo>
                  <a:cubicBezTo>
                    <a:pt x="711324" y="886538"/>
                    <a:pt x="470024" y="842088"/>
                    <a:pt x="438274" y="651588"/>
                  </a:cubicBezTo>
                  <a:cubicBezTo>
                    <a:pt x="438274" y="651588"/>
                    <a:pt x="431924" y="626188"/>
                    <a:pt x="393824" y="645238"/>
                  </a:cubicBezTo>
                  <a:cubicBezTo>
                    <a:pt x="375867" y="654217"/>
                    <a:pt x="374774" y="676988"/>
                    <a:pt x="374774" y="676988"/>
                  </a:cubicBezTo>
                  <a:cubicBezTo>
                    <a:pt x="374774" y="676988"/>
                    <a:pt x="336674" y="873838"/>
                    <a:pt x="476374" y="994488"/>
                  </a:cubicBezTo>
                  <a:cubicBezTo>
                    <a:pt x="476374" y="994488"/>
                    <a:pt x="572063" y="1135140"/>
                    <a:pt x="476374" y="1178638"/>
                  </a:cubicBezTo>
                  <a:cubicBezTo>
                    <a:pt x="406524" y="1210388"/>
                    <a:pt x="387474" y="1057988"/>
                    <a:pt x="387474" y="1057988"/>
                  </a:cubicBezTo>
                  <a:cubicBezTo>
                    <a:pt x="387474" y="1057988"/>
                    <a:pt x="203324" y="988138"/>
                    <a:pt x="216024" y="702388"/>
                  </a:cubicBezTo>
                  <a:lnTo>
                    <a:pt x="139824" y="422988"/>
                  </a:lnTo>
                  <a:cubicBezTo>
                    <a:pt x="139824" y="422988"/>
                    <a:pt x="76324" y="613488"/>
                    <a:pt x="127124" y="740488"/>
                  </a:cubicBezTo>
                  <a:lnTo>
                    <a:pt x="165224" y="784938"/>
                  </a:lnTo>
                  <a:cubicBezTo>
                    <a:pt x="165224" y="784938"/>
                    <a:pt x="196974" y="835738"/>
                    <a:pt x="127124" y="803988"/>
                  </a:cubicBezTo>
                  <a:cubicBezTo>
                    <a:pt x="127124" y="803988"/>
                    <a:pt x="139824" y="867488"/>
                    <a:pt x="108074" y="873838"/>
                  </a:cubicBezTo>
                  <a:cubicBezTo>
                    <a:pt x="76324" y="880188"/>
                    <a:pt x="31874" y="848438"/>
                    <a:pt x="57274" y="746838"/>
                  </a:cubicBezTo>
                  <a:cubicBezTo>
                    <a:pt x="57274" y="746838"/>
                    <a:pt x="-126876" y="397588"/>
                    <a:pt x="165224" y="213438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3000">
                  <a:srgbClr val="FFFFFF"/>
                </a:gs>
                <a:gs pos="75000">
                  <a:srgbClr val="D9D9D9"/>
                </a:gs>
                <a:gs pos="100000">
                  <a:srgbClr val="D9D9D9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0" name="Google Shape;730;p11"/>
            <p:cNvSpPr/>
            <p:nvPr/>
          </p:nvSpPr>
          <p:spPr>
            <a:xfrm>
              <a:off x="2167738" y="3232150"/>
              <a:ext cx="247650" cy="88900"/>
            </a:xfrm>
            <a:custGeom>
              <a:avLst/>
              <a:gdLst/>
              <a:ahLst/>
              <a:cxnLst/>
              <a:rect l="l" t="t" r="r" b="b"/>
              <a:pathLst>
                <a:path w="247650" h="88900" extrusionOk="0">
                  <a:moveTo>
                    <a:pt x="251841" y="15500"/>
                  </a:moveTo>
                  <a:cubicBezTo>
                    <a:pt x="238806" y="10997"/>
                    <a:pt x="226013" y="5823"/>
                    <a:pt x="213512" y="0"/>
                  </a:cubicBezTo>
                  <a:lnTo>
                    <a:pt x="42062" y="44450"/>
                  </a:lnTo>
                  <a:cubicBezTo>
                    <a:pt x="27426" y="53665"/>
                    <a:pt x="13377" y="63783"/>
                    <a:pt x="0" y="74746"/>
                  </a:cubicBezTo>
                  <a:cubicBezTo>
                    <a:pt x="39916" y="91695"/>
                    <a:pt x="83998" y="96283"/>
                    <a:pt x="126549" y="87916"/>
                  </a:cubicBezTo>
                  <a:cubicBezTo>
                    <a:pt x="175438" y="79013"/>
                    <a:pt x="219722" y="53418"/>
                    <a:pt x="251841" y="15500"/>
                  </a:cubicBezTo>
                  <a:close/>
                </a:path>
              </a:pathLst>
            </a:custGeom>
            <a:solidFill>
              <a:srgbClr val="0E003F">
                <a:alpha val="207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1" name="Google Shape;731;p11"/>
            <p:cNvSpPr/>
            <p:nvPr/>
          </p:nvSpPr>
          <p:spPr>
            <a:xfrm>
              <a:off x="2056223" y="2954040"/>
              <a:ext cx="406400" cy="374650"/>
            </a:xfrm>
            <a:custGeom>
              <a:avLst/>
              <a:gdLst/>
              <a:ahLst/>
              <a:cxnLst/>
              <a:rect l="l" t="t" r="r" b="b"/>
              <a:pathLst>
                <a:path w="406400" h="374650" extrusionOk="0">
                  <a:moveTo>
                    <a:pt x="379028" y="155945"/>
                  </a:moveTo>
                  <a:cubicBezTo>
                    <a:pt x="395437" y="242071"/>
                    <a:pt x="330542" y="326788"/>
                    <a:pt x="234081" y="345166"/>
                  </a:cubicBezTo>
                  <a:cubicBezTo>
                    <a:pt x="137620" y="363545"/>
                    <a:pt x="46121" y="308624"/>
                    <a:pt x="29711" y="222498"/>
                  </a:cubicBezTo>
                  <a:cubicBezTo>
                    <a:pt x="13302" y="136372"/>
                    <a:pt x="78197" y="51655"/>
                    <a:pt x="174658" y="33277"/>
                  </a:cubicBezTo>
                  <a:cubicBezTo>
                    <a:pt x="271119" y="14899"/>
                    <a:pt x="362619" y="69819"/>
                    <a:pt x="379028" y="15594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2" name="Google Shape;732;p11"/>
            <p:cNvSpPr/>
            <p:nvPr/>
          </p:nvSpPr>
          <p:spPr>
            <a:xfrm>
              <a:off x="2108394" y="3050617"/>
              <a:ext cx="298450" cy="228600"/>
            </a:xfrm>
            <a:custGeom>
              <a:avLst/>
              <a:gdLst/>
              <a:ahLst/>
              <a:cxnLst/>
              <a:rect l="l" t="t" r="r" b="b"/>
              <a:pathLst>
                <a:path w="298450" h="228600" extrusionOk="0">
                  <a:moveTo>
                    <a:pt x="301202" y="67506"/>
                  </a:moveTo>
                  <a:cubicBezTo>
                    <a:pt x="315249" y="141255"/>
                    <a:pt x="259680" y="213798"/>
                    <a:pt x="177079" y="229539"/>
                  </a:cubicBezTo>
                  <a:cubicBezTo>
                    <a:pt x="94478" y="245281"/>
                    <a:pt x="16126" y="198247"/>
                    <a:pt x="2073" y="124498"/>
                  </a:cubicBezTo>
                  <a:cubicBezTo>
                    <a:pt x="-11979" y="50749"/>
                    <a:pt x="47044" y="23774"/>
                    <a:pt x="129644" y="8039"/>
                  </a:cubicBezTo>
                  <a:cubicBezTo>
                    <a:pt x="212245" y="-7697"/>
                    <a:pt x="287150" y="-6249"/>
                    <a:pt x="301202" y="67506"/>
                  </a:cubicBezTo>
                  <a:close/>
                </a:path>
              </a:pathLst>
            </a:custGeom>
            <a:gradFill>
              <a:gsLst>
                <a:gs pos="0">
                  <a:srgbClr val="008391"/>
                </a:gs>
                <a:gs pos="27000">
                  <a:srgbClr val="0F264C"/>
                </a:gs>
                <a:gs pos="71000">
                  <a:srgbClr val="251047"/>
                </a:gs>
                <a:gs pos="100000">
                  <a:srgbClr val="7D2A99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3" name="Google Shape;733;p11"/>
            <p:cNvSpPr/>
            <p:nvPr/>
          </p:nvSpPr>
          <p:spPr>
            <a:xfrm>
              <a:off x="2133406" y="3111500"/>
              <a:ext cx="31750" cy="101600"/>
            </a:xfrm>
            <a:custGeom>
              <a:avLst/>
              <a:gdLst/>
              <a:ahLst/>
              <a:cxnLst/>
              <a:rect l="l" t="t" r="r" b="b"/>
              <a:pathLst>
                <a:path w="31750" h="101600" extrusionOk="0">
                  <a:moveTo>
                    <a:pt x="34019" y="0"/>
                  </a:moveTo>
                  <a:cubicBezTo>
                    <a:pt x="24308" y="14355"/>
                    <a:pt x="19095" y="31278"/>
                    <a:pt x="19046" y="48609"/>
                  </a:cubicBezTo>
                  <a:cubicBezTo>
                    <a:pt x="19297" y="57056"/>
                    <a:pt x="20266" y="65466"/>
                    <a:pt x="21941" y="73749"/>
                  </a:cubicBezTo>
                  <a:cubicBezTo>
                    <a:pt x="22900" y="78080"/>
                    <a:pt x="23980" y="82499"/>
                    <a:pt x="24786" y="87173"/>
                  </a:cubicBezTo>
                  <a:cubicBezTo>
                    <a:pt x="26078" y="91910"/>
                    <a:pt x="27042" y="96730"/>
                    <a:pt x="27669" y="101600"/>
                  </a:cubicBezTo>
                  <a:cubicBezTo>
                    <a:pt x="23649" y="98538"/>
                    <a:pt x="19898" y="95139"/>
                    <a:pt x="16455" y="91440"/>
                  </a:cubicBezTo>
                  <a:cubicBezTo>
                    <a:pt x="13292" y="87490"/>
                    <a:pt x="10428" y="83308"/>
                    <a:pt x="7889" y="78930"/>
                  </a:cubicBezTo>
                  <a:cubicBezTo>
                    <a:pt x="2910" y="69622"/>
                    <a:pt x="207" y="59266"/>
                    <a:pt x="2" y="48711"/>
                  </a:cubicBezTo>
                  <a:cubicBezTo>
                    <a:pt x="-98" y="37775"/>
                    <a:pt x="3088" y="27062"/>
                    <a:pt x="9146" y="17958"/>
                  </a:cubicBezTo>
                  <a:cubicBezTo>
                    <a:pt x="14873" y="9046"/>
                    <a:pt x="23758" y="2631"/>
                    <a:pt x="340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34" name="Google Shape;734;p11"/>
            <p:cNvGrpSpPr/>
            <p:nvPr/>
          </p:nvGrpSpPr>
          <p:grpSpPr>
            <a:xfrm>
              <a:off x="2044935" y="3180156"/>
              <a:ext cx="777138" cy="952684"/>
              <a:chOff x="2044935" y="3180156"/>
              <a:chExt cx="777138" cy="952684"/>
            </a:xfrm>
          </p:grpSpPr>
          <p:sp>
            <p:nvSpPr>
              <p:cNvPr id="735" name="Google Shape;735;p11"/>
              <p:cNvSpPr/>
              <p:nvPr/>
            </p:nvSpPr>
            <p:spPr>
              <a:xfrm>
                <a:off x="2046821" y="3511033"/>
                <a:ext cx="120650" cy="57150"/>
              </a:xfrm>
              <a:custGeom>
                <a:avLst/>
                <a:gdLst/>
                <a:ahLst/>
                <a:cxnLst/>
                <a:rect l="l" t="t" r="r" b="b"/>
                <a:pathLst>
                  <a:path w="120650" h="57150" extrusionOk="0">
                    <a:moveTo>
                      <a:pt x="116884" y="58613"/>
                    </a:moveTo>
                    <a:cubicBezTo>
                      <a:pt x="118370" y="50739"/>
                      <a:pt x="119901" y="43259"/>
                      <a:pt x="121444" y="36230"/>
                    </a:cubicBezTo>
                    <a:cubicBezTo>
                      <a:pt x="98684" y="16434"/>
                      <a:pt x="70305" y="4250"/>
                      <a:pt x="40278" y="1381"/>
                    </a:cubicBezTo>
                    <a:cubicBezTo>
                      <a:pt x="27753" y="-81"/>
                      <a:pt x="15120" y="-383"/>
                      <a:pt x="2540" y="479"/>
                    </a:cubicBezTo>
                    <a:cubicBezTo>
                      <a:pt x="1511" y="6943"/>
                      <a:pt x="664" y="13393"/>
                      <a:pt x="0" y="19828"/>
                    </a:cubicBezTo>
                    <a:cubicBezTo>
                      <a:pt x="28092" y="17446"/>
                      <a:pt x="81280" y="19186"/>
                      <a:pt x="116884" y="58613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6" name="Google Shape;736;p11"/>
              <p:cNvSpPr/>
              <p:nvPr/>
            </p:nvSpPr>
            <p:spPr>
              <a:xfrm>
                <a:off x="2044935" y="3586202"/>
                <a:ext cx="107950" cy="44450"/>
              </a:xfrm>
              <a:custGeom>
                <a:avLst/>
                <a:gdLst/>
                <a:ahLst/>
                <a:cxnLst/>
                <a:rect l="l" t="t" r="r" b="b"/>
                <a:pathLst>
                  <a:path w="107950" h="44450" extrusionOk="0">
                    <a:moveTo>
                      <a:pt x="109550" y="47980"/>
                    </a:moveTo>
                    <a:cubicBezTo>
                      <a:pt x="110312" y="39881"/>
                      <a:pt x="111208" y="31946"/>
                      <a:pt x="112236" y="24173"/>
                    </a:cubicBezTo>
                    <a:cubicBezTo>
                      <a:pt x="75222" y="-6307"/>
                      <a:pt x="27750" y="-1747"/>
                      <a:pt x="0" y="4768"/>
                    </a:cubicBezTo>
                    <a:cubicBezTo>
                      <a:pt x="260" y="11238"/>
                      <a:pt x="673" y="17633"/>
                      <a:pt x="1188" y="23970"/>
                    </a:cubicBezTo>
                    <a:cubicBezTo>
                      <a:pt x="26822" y="17315"/>
                      <a:pt x="76346" y="11016"/>
                      <a:pt x="109550" y="47980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7" name="Google Shape;737;p11"/>
              <p:cNvSpPr/>
              <p:nvPr/>
            </p:nvSpPr>
            <p:spPr>
              <a:xfrm>
                <a:off x="2093747" y="3777132"/>
                <a:ext cx="69850" cy="31750"/>
              </a:xfrm>
              <a:custGeom>
                <a:avLst/>
                <a:gdLst/>
                <a:ahLst/>
                <a:cxnLst/>
                <a:rect l="l" t="t" r="r" b="b"/>
                <a:pathLst>
                  <a:path w="69850" h="31750" extrusionOk="0">
                    <a:moveTo>
                      <a:pt x="8064" y="33033"/>
                    </a:moveTo>
                    <a:cubicBezTo>
                      <a:pt x="29459" y="24609"/>
                      <a:pt x="52085" y="19734"/>
                      <a:pt x="75051" y="18599"/>
                    </a:cubicBezTo>
                    <a:cubicBezTo>
                      <a:pt x="72879" y="12510"/>
                      <a:pt x="70917" y="6318"/>
                      <a:pt x="69215" y="0"/>
                    </a:cubicBezTo>
                    <a:cubicBezTo>
                      <a:pt x="45444" y="1531"/>
                      <a:pt x="22073" y="6876"/>
                      <a:pt x="0" y="15830"/>
                    </a:cubicBezTo>
                    <a:cubicBezTo>
                      <a:pt x="4928" y="26765"/>
                      <a:pt x="8103" y="32868"/>
                      <a:pt x="8103" y="32868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8" name="Google Shape;738;p11"/>
              <p:cNvSpPr/>
              <p:nvPr/>
            </p:nvSpPr>
            <p:spPr>
              <a:xfrm>
                <a:off x="2304828" y="3964013"/>
                <a:ext cx="152400" cy="50800"/>
              </a:xfrm>
              <a:custGeom>
                <a:avLst/>
                <a:gdLst/>
                <a:ahLst/>
                <a:cxnLst/>
                <a:rect l="l" t="t" r="r" b="b"/>
                <a:pathLst>
                  <a:path w="152400" h="50800" extrusionOk="0">
                    <a:moveTo>
                      <a:pt x="144628" y="0"/>
                    </a:moveTo>
                    <a:cubicBezTo>
                      <a:pt x="80296" y="40957"/>
                      <a:pt x="29693" y="39039"/>
                      <a:pt x="0" y="31286"/>
                    </a:cubicBezTo>
                    <a:cubicBezTo>
                      <a:pt x="4051" y="38976"/>
                      <a:pt x="8255" y="46329"/>
                      <a:pt x="12535" y="53181"/>
                    </a:cubicBezTo>
                    <a:cubicBezTo>
                      <a:pt x="20223" y="54279"/>
                      <a:pt x="27979" y="54828"/>
                      <a:pt x="35744" y="54826"/>
                    </a:cubicBezTo>
                    <a:cubicBezTo>
                      <a:pt x="67272" y="54826"/>
                      <a:pt x="107353" y="46050"/>
                      <a:pt x="153486" y="16992"/>
                    </a:cubicBezTo>
                    <a:cubicBezTo>
                      <a:pt x="150305" y="11360"/>
                      <a:pt x="147377" y="5690"/>
                      <a:pt x="144628" y="0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9" name="Google Shape;739;p11"/>
              <p:cNvSpPr/>
              <p:nvPr/>
            </p:nvSpPr>
            <p:spPr>
              <a:xfrm>
                <a:off x="2426513" y="4050290"/>
                <a:ext cx="95250" cy="82550"/>
              </a:xfrm>
              <a:custGeom>
                <a:avLst/>
                <a:gdLst/>
                <a:ahLst/>
                <a:cxnLst/>
                <a:rect l="l" t="t" r="r" b="b"/>
                <a:pathLst>
                  <a:path w="95250" h="82550" extrusionOk="0">
                    <a:moveTo>
                      <a:pt x="99130" y="14745"/>
                    </a:moveTo>
                    <a:cubicBezTo>
                      <a:pt x="96272" y="10077"/>
                      <a:pt x="94437" y="7360"/>
                      <a:pt x="94437" y="7360"/>
                    </a:cubicBezTo>
                    <a:cubicBezTo>
                      <a:pt x="91650" y="4953"/>
                      <a:pt x="89053" y="2464"/>
                      <a:pt x="86404" y="0"/>
                    </a:cubicBezTo>
                    <a:cubicBezTo>
                      <a:pt x="50248" y="47574"/>
                      <a:pt x="18199" y="63290"/>
                      <a:pt x="0" y="68421"/>
                    </a:cubicBezTo>
                    <a:cubicBezTo>
                      <a:pt x="3493" y="70066"/>
                      <a:pt x="5537" y="70860"/>
                      <a:pt x="5537" y="70860"/>
                    </a:cubicBezTo>
                    <a:cubicBezTo>
                      <a:pt x="5537" y="70860"/>
                      <a:pt x="6293" y="76810"/>
                      <a:pt x="8007" y="86042"/>
                    </a:cubicBezTo>
                    <a:cubicBezTo>
                      <a:pt x="29667" y="79362"/>
                      <a:pt x="62783" y="61532"/>
                      <a:pt x="99130" y="14745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0" name="Google Shape;740;p11"/>
              <p:cNvSpPr/>
              <p:nvPr/>
            </p:nvSpPr>
            <p:spPr>
              <a:xfrm>
                <a:off x="2733173" y="3829926"/>
                <a:ext cx="88900" cy="120650"/>
              </a:xfrm>
              <a:custGeom>
                <a:avLst/>
                <a:gdLst/>
                <a:ahLst/>
                <a:cxnLst/>
                <a:rect l="l" t="t" r="r" b="b"/>
                <a:pathLst>
                  <a:path w="88900" h="120650" extrusionOk="0">
                    <a:moveTo>
                      <a:pt x="86227" y="5474"/>
                    </a:moveTo>
                    <a:cubicBezTo>
                      <a:pt x="81744" y="3708"/>
                      <a:pt x="77445" y="1848"/>
                      <a:pt x="73120" y="0"/>
                    </a:cubicBezTo>
                    <a:cubicBezTo>
                      <a:pt x="67551" y="76035"/>
                      <a:pt x="25616" y="104210"/>
                      <a:pt x="0" y="114345"/>
                    </a:cubicBezTo>
                    <a:cubicBezTo>
                      <a:pt x="14135" y="118186"/>
                      <a:pt x="22727" y="119774"/>
                      <a:pt x="22727" y="119774"/>
                    </a:cubicBezTo>
                    <a:cubicBezTo>
                      <a:pt x="22727" y="119774"/>
                      <a:pt x="23006" y="121158"/>
                      <a:pt x="23552" y="123501"/>
                    </a:cubicBezTo>
                    <a:cubicBezTo>
                      <a:pt x="51067" y="107524"/>
                      <a:pt x="83572" y="75343"/>
                      <a:pt x="91167" y="11437"/>
                    </a:cubicBezTo>
                    <a:cubicBezTo>
                      <a:pt x="88132" y="7620"/>
                      <a:pt x="86227" y="5474"/>
                      <a:pt x="86227" y="5474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1" name="Google Shape;741;p11"/>
              <p:cNvSpPr/>
              <p:nvPr/>
            </p:nvSpPr>
            <p:spPr>
              <a:xfrm>
                <a:off x="2521191" y="3706736"/>
                <a:ext cx="127000" cy="120650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20650" extrusionOk="0">
                    <a:moveTo>
                      <a:pt x="131756" y="16370"/>
                    </a:moveTo>
                    <a:cubicBezTo>
                      <a:pt x="126759" y="10890"/>
                      <a:pt x="122003" y="5423"/>
                      <a:pt x="117570" y="0"/>
                    </a:cubicBezTo>
                    <a:cubicBezTo>
                      <a:pt x="40437" y="18993"/>
                      <a:pt x="11068" y="69742"/>
                      <a:pt x="0" y="102305"/>
                    </a:cubicBezTo>
                    <a:cubicBezTo>
                      <a:pt x="4515" y="108820"/>
                      <a:pt x="9322" y="115005"/>
                      <a:pt x="14332" y="120987"/>
                    </a:cubicBezTo>
                    <a:cubicBezTo>
                      <a:pt x="20079" y="95345"/>
                      <a:pt x="43059" y="33954"/>
                      <a:pt x="131756" y="16370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2" name="Google Shape;742;p11"/>
              <p:cNvSpPr/>
              <p:nvPr/>
            </p:nvSpPr>
            <p:spPr>
              <a:xfrm>
                <a:off x="2266372" y="3848519"/>
                <a:ext cx="152400" cy="44450"/>
              </a:xfrm>
              <a:custGeom>
                <a:avLst/>
                <a:gdLst/>
                <a:ahLst/>
                <a:cxnLst/>
                <a:rect l="l" t="t" r="r" b="b"/>
                <a:pathLst>
                  <a:path w="152400" h="44450" extrusionOk="0">
                    <a:moveTo>
                      <a:pt x="154381" y="24899"/>
                    </a:moveTo>
                    <a:cubicBezTo>
                      <a:pt x="153168" y="17965"/>
                      <a:pt x="152127" y="11126"/>
                      <a:pt x="151321" y="4477"/>
                    </a:cubicBezTo>
                    <a:cubicBezTo>
                      <a:pt x="88341" y="-9614"/>
                      <a:pt x="29845" y="12732"/>
                      <a:pt x="0" y="27667"/>
                    </a:cubicBezTo>
                    <a:cubicBezTo>
                      <a:pt x="1080" y="34402"/>
                      <a:pt x="2278" y="40964"/>
                      <a:pt x="3594" y="47352"/>
                    </a:cubicBezTo>
                    <a:cubicBezTo>
                      <a:pt x="30004" y="33585"/>
                      <a:pt x="91205" y="7836"/>
                      <a:pt x="154381" y="24899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3" name="Google Shape;743;p11"/>
              <p:cNvSpPr/>
              <p:nvPr/>
            </p:nvSpPr>
            <p:spPr>
              <a:xfrm>
                <a:off x="2598185" y="3770338"/>
                <a:ext cx="120650" cy="120650"/>
              </a:xfrm>
              <a:custGeom>
                <a:avLst/>
                <a:gdLst/>
                <a:ahLst/>
                <a:cxnLst/>
                <a:rect l="l" t="t" r="r" b="b"/>
                <a:pathLst>
                  <a:path w="120650" h="120650" extrusionOk="0">
                    <a:moveTo>
                      <a:pt x="123006" y="12643"/>
                    </a:moveTo>
                    <a:cubicBezTo>
                      <a:pt x="117075" y="8484"/>
                      <a:pt x="111341" y="4273"/>
                      <a:pt x="105861" y="0"/>
                    </a:cubicBezTo>
                    <a:cubicBezTo>
                      <a:pt x="94088" y="82766"/>
                      <a:pt x="33960" y="106413"/>
                      <a:pt x="0" y="113150"/>
                    </a:cubicBezTo>
                    <a:cubicBezTo>
                      <a:pt x="7150" y="118008"/>
                      <a:pt x="14364" y="122587"/>
                      <a:pt x="21590" y="126809"/>
                    </a:cubicBezTo>
                    <a:cubicBezTo>
                      <a:pt x="74639" y="111584"/>
                      <a:pt x="114140" y="67116"/>
                      <a:pt x="123006" y="12643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4" name="Google Shape;744;p11"/>
              <p:cNvSpPr/>
              <p:nvPr/>
            </p:nvSpPr>
            <p:spPr>
              <a:xfrm>
                <a:off x="2652008" y="3180156"/>
                <a:ext cx="76200" cy="50800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50800" extrusionOk="0">
                    <a:moveTo>
                      <a:pt x="72142" y="45644"/>
                    </a:moveTo>
                    <a:cubicBezTo>
                      <a:pt x="74778" y="42291"/>
                      <a:pt x="77222" y="39008"/>
                      <a:pt x="79604" y="35757"/>
                    </a:cubicBezTo>
                    <a:cubicBezTo>
                      <a:pt x="51532" y="34462"/>
                      <a:pt x="25278" y="21499"/>
                      <a:pt x="7182" y="0"/>
                    </a:cubicBezTo>
                    <a:cubicBezTo>
                      <a:pt x="5233" y="6728"/>
                      <a:pt x="2834" y="13317"/>
                      <a:pt x="0" y="19723"/>
                    </a:cubicBezTo>
                    <a:cubicBezTo>
                      <a:pt x="19284" y="38927"/>
                      <a:pt x="44515" y="51016"/>
                      <a:pt x="71564" y="54013"/>
                    </a:cubicBezTo>
                    <a:cubicBezTo>
                      <a:pt x="72142" y="48768"/>
                      <a:pt x="72142" y="45644"/>
                      <a:pt x="72142" y="45644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5" name="Google Shape;745;p11"/>
              <p:cNvSpPr/>
              <p:nvPr/>
            </p:nvSpPr>
            <p:spPr>
              <a:xfrm>
                <a:off x="2571545" y="3258046"/>
                <a:ext cx="50800" cy="107950"/>
              </a:xfrm>
              <a:custGeom>
                <a:avLst/>
                <a:gdLst/>
                <a:ahLst/>
                <a:cxnLst/>
                <a:rect l="l" t="t" r="r" b="b"/>
                <a:pathLst>
                  <a:path w="50800" h="107950" extrusionOk="0">
                    <a:moveTo>
                      <a:pt x="1837" y="6845"/>
                    </a:moveTo>
                    <a:cubicBezTo>
                      <a:pt x="-1880" y="28248"/>
                      <a:pt x="64" y="50250"/>
                      <a:pt x="7476" y="70669"/>
                    </a:cubicBezTo>
                    <a:cubicBezTo>
                      <a:pt x="13368" y="85895"/>
                      <a:pt x="22548" y="99633"/>
                      <a:pt x="34362" y="110903"/>
                    </a:cubicBezTo>
                    <a:cubicBezTo>
                      <a:pt x="41351" y="108875"/>
                      <a:pt x="48227" y="106478"/>
                      <a:pt x="54961" y="103721"/>
                    </a:cubicBezTo>
                    <a:cubicBezTo>
                      <a:pt x="41758" y="93346"/>
                      <a:pt x="31537" y="79659"/>
                      <a:pt x="25339" y="64052"/>
                    </a:cubicBezTo>
                    <a:cubicBezTo>
                      <a:pt x="18134" y="43435"/>
                      <a:pt x="17206" y="21144"/>
                      <a:pt x="22672" y="0"/>
                    </a:cubicBezTo>
                    <a:cubicBezTo>
                      <a:pt x="15931" y="2863"/>
                      <a:pt x="8962" y="5153"/>
                      <a:pt x="1837" y="6845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6" name="Google Shape;746;p11"/>
              <p:cNvSpPr/>
              <p:nvPr/>
            </p:nvSpPr>
            <p:spPr>
              <a:xfrm>
                <a:off x="2519632" y="3269133"/>
                <a:ext cx="25400" cy="107950"/>
              </a:xfrm>
              <a:custGeom>
                <a:avLst/>
                <a:gdLst/>
                <a:ahLst/>
                <a:cxnLst/>
                <a:rect l="l" t="t" r="r" b="b"/>
                <a:pathLst>
                  <a:path w="25400" h="107950" extrusionOk="0">
                    <a:moveTo>
                      <a:pt x="11345" y="110477"/>
                    </a:moveTo>
                    <a:cubicBezTo>
                      <a:pt x="18228" y="110356"/>
                      <a:pt x="24832" y="110026"/>
                      <a:pt x="31233" y="109544"/>
                    </a:cubicBezTo>
                    <a:cubicBezTo>
                      <a:pt x="17158" y="74746"/>
                      <a:pt x="14614" y="36351"/>
                      <a:pt x="23975" y="0"/>
                    </a:cubicBezTo>
                    <a:cubicBezTo>
                      <a:pt x="17689" y="349"/>
                      <a:pt x="11358" y="406"/>
                      <a:pt x="5020" y="203"/>
                    </a:cubicBezTo>
                    <a:cubicBezTo>
                      <a:pt x="-3392" y="36816"/>
                      <a:pt x="-1198" y="75067"/>
                      <a:pt x="11345" y="110477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747" name="Google Shape;747;p11"/>
            <p:cNvSpPr/>
            <p:nvPr/>
          </p:nvSpPr>
          <p:spPr>
            <a:xfrm rot="-927580">
              <a:off x="2237726" y="3390882"/>
              <a:ext cx="228466" cy="178026"/>
            </a:xfrm>
            <a:prstGeom prst="roundRect">
              <a:avLst>
                <a:gd name="adj" fmla="val 9653"/>
              </a:avLst>
            </a:prstGeom>
            <a:solidFill>
              <a:srgbClr val="0E003F">
                <a:alpha val="20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441510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82D5F-6B48-444F-B8D8-88E606BBD9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87600"/>
          </a:xfrm>
        </p:spPr>
        <p:txBody>
          <a:bodyPr anchor="b"/>
          <a:lstStyle>
            <a:lvl1pPr algn="ctr">
              <a:defRPr sz="2025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CFC431-A5C8-4F0B-B9D3-9657E91C43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9"/>
            <a:ext cx="9144000" cy="1655762"/>
          </a:xfrm>
        </p:spPr>
        <p:txBody>
          <a:bodyPr/>
          <a:lstStyle>
            <a:lvl1pPr marL="0" indent="0" algn="ctr">
              <a:buNone/>
              <a:defRPr sz="810"/>
            </a:lvl1pPr>
            <a:lvl2pPr marL="154305" indent="0" algn="ctr">
              <a:buNone/>
              <a:defRPr sz="675"/>
            </a:lvl2pPr>
            <a:lvl3pPr marL="308610" indent="0" algn="ctr">
              <a:buNone/>
              <a:defRPr sz="608"/>
            </a:lvl3pPr>
            <a:lvl4pPr marL="462915" indent="0" algn="ctr">
              <a:buNone/>
              <a:defRPr sz="540"/>
            </a:lvl4pPr>
            <a:lvl5pPr marL="617220" indent="0" algn="ctr">
              <a:buNone/>
              <a:defRPr sz="540"/>
            </a:lvl5pPr>
            <a:lvl6pPr marL="771525" indent="0" algn="ctr">
              <a:buNone/>
              <a:defRPr sz="540"/>
            </a:lvl6pPr>
            <a:lvl7pPr marL="925830" indent="0" algn="ctr">
              <a:buNone/>
              <a:defRPr sz="540"/>
            </a:lvl7pPr>
            <a:lvl8pPr marL="1080135" indent="0" algn="ctr">
              <a:buNone/>
              <a:defRPr sz="540"/>
            </a:lvl8pPr>
            <a:lvl9pPr marL="1234440" indent="0" algn="ctr">
              <a:buNone/>
              <a:defRPr sz="54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3A06A0-0F5B-4031-A5F4-061D33835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B89C5-9E69-416D-949D-A7F59C8F7139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9E0219-3FFD-4F3D-A251-C513E5CC1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CC12E-862A-413F-BAAA-2EB82F8D4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12359-5814-4457-A6A2-6C75FFF64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832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3"/>
          <p:cNvSpPr txBox="1">
            <a:spLocks noGrp="1"/>
          </p:cNvSpPr>
          <p:nvPr>
            <p:ph type="ctrTitle"/>
          </p:nvPr>
        </p:nvSpPr>
        <p:spPr>
          <a:xfrm>
            <a:off x="2604733" y="2111133"/>
            <a:ext cx="6982400" cy="1546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72" name="Google Shape;372;p3"/>
          <p:cNvSpPr txBox="1">
            <a:spLocks noGrp="1"/>
          </p:cNvSpPr>
          <p:nvPr>
            <p:ph type="subTitle" idx="1"/>
          </p:nvPr>
        </p:nvSpPr>
        <p:spPr>
          <a:xfrm>
            <a:off x="2604733" y="3786739"/>
            <a:ext cx="6982400" cy="104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40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40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40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40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40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40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40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4000">
                <a:solidFill>
                  <a:srgbClr val="FFFFFF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373" name="Google Shape;373;p3"/>
          <p:cNvGrpSpPr/>
          <p:nvPr/>
        </p:nvGrpSpPr>
        <p:grpSpPr>
          <a:xfrm>
            <a:off x="729889" y="-198171"/>
            <a:ext cx="1534824" cy="1534824"/>
            <a:chOff x="1911350" y="374650"/>
            <a:chExt cx="1739900" cy="1739900"/>
          </a:xfrm>
        </p:grpSpPr>
        <p:sp>
          <p:nvSpPr>
            <p:cNvPr id="374" name="Google Shape;374;p3"/>
            <p:cNvSpPr/>
            <p:nvPr/>
          </p:nvSpPr>
          <p:spPr>
            <a:xfrm>
              <a:off x="1911350" y="374650"/>
              <a:ext cx="1739900" cy="1739900"/>
            </a:xfrm>
            <a:custGeom>
              <a:avLst/>
              <a:gdLst/>
              <a:ahLst/>
              <a:cxnLst/>
              <a:rect l="l" t="t" r="r" b="b"/>
              <a:pathLst>
                <a:path w="1739900" h="1739900" extrusionOk="0">
                  <a:moveTo>
                    <a:pt x="1739900" y="869950"/>
                  </a:moveTo>
                  <a:cubicBezTo>
                    <a:pt x="1739900" y="1350410"/>
                    <a:pt x="1350410" y="1739900"/>
                    <a:pt x="869950" y="1739900"/>
                  </a:cubicBezTo>
                  <a:cubicBezTo>
                    <a:pt x="389490" y="1739900"/>
                    <a:pt x="0" y="1350410"/>
                    <a:pt x="0" y="869950"/>
                  </a:cubicBezTo>
                  <a:cubicBezTo>
                    <a:pt x="0" y="389490"/>
                    <a:pt x="389490" y="0"/>
                    <a:pt x="869950" y="0"/>
                  </a:cubicBezTo>
                  <a:cubicBezTo>
                    <a:pt x="1350410" y="0"/>
                    <a:pt x="1739900" y="389490"/>
                    <a:pt x="1739900" y="86995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251047"/>
                </a:gs>
                <a:gs pos="100000">
                  <a:srgbClr val="251047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75" name="Google Shape;375;p3"/>
            <p:cNvGrpSpPr/>
            <p:nvPr/>
          </p:nvGrpSpPr>
          <p:grpSpPr>
            <a:xfrm>
              <a:off x="1911350" y="534943"/>
              <a:ext cx="1733550" cy="1506282"/>
              <a:chOff x="1911350" y="534943"/>
              <a:chExt cx="1733550" cy="1506282"/>
            </a:xfrm>
          </p:grpSpPr>
          <p:sp>
            <p:nvSpPr>
              <p:cNvPr id="376" name="Google Shape;376;p3"/>
              <p:cNvSpPr/>
              <p:nvPr/>
            </p:nvSpPr>
            <p:spPr>
              <a:xfrm>
                <a:off x="1971154" y="1537243"/>
                <a:ext cx="1612900" cy="260350"/>
              </a:xfrm>
              <a:custGeom>
                <a:avLst/>
                <a:gdLst/>
                <a:ahLst/>
                <a:cxnLst/>
                <a:rect l="l" t="t" r="r" b="b"/>
                <a:pathLst>
                  <a:path w="1612900" h="260350" extrusionOk="0">
                    <a:moveTo>
                      <a:pt x="1582356" y="22418"/>
                    </a:moveTo>
                    <a:cubicBezTo>
                      <a:pt x="1560182" y="17711"/>
                      <a:pt x="1537913" y="13611"/>
                      <a:pt x="1515548" y="10118"/>
                    </a:cubicBezTo>
                    <a:cubicBezTo>
                      <a:pt x="1504347" y="8404"/>
                      <a:pt x="1493139" y="6715"/>
                      <a:pt x="1481823" y="5375"/>
                    </a:cubicBezTo>
                    <a:lnTo>
                      <a:pt x="1464786" y="3343"/>
                    </a:lnTo>
                    <a:cubicBezTo>
                      <a:pt x="1459071" y="2759"/>
                      <a:pt x="1453357" y="2174"/>
                      <a:pt x="1447007" y="1831"/>
                    </a:cubicBezTo>
                    <a:cubicBezTo>
                      <a:pt x="1397211" y="-2367"/>
                      <a:pt x="1347071" y="662"/>
                      <a:pt x="1298143" y="10823"/>
                    </a:cubicBezTo>
                    <a:cubicBezTo>
                      <a:pt x="1250901" y="20797"/>
                      <a:pt x="1204718" y="35256"/>
                      <a:pt x="1160221" y="54003"/>
                    </a:cubicBezTo>
                    <a:cubicBezTo>
                      <a:pt x="1117137" y="71542"/>
                      <a:pt x="1076789" y="90084"/>
                      <a:pt x="1038416" y="110239"/>
                    </a:cubicBezTo>
                    <a:cubicBezTo>
                      <a:pt x="999947" y="130152"/>
                      <a:pt x="962984" y="151304"/>
                      <a:pt x="924433" y="169605"/>
                    </a:cubicBezTo>
                    <a:cubicBezTo>
                      <a:pt x="914724" y="174450"/>
                      <a:pt x="905383" y="178279"/>
                      <a:pt x="895693" y="182305"/>
                    </a:cubicBezTo>
                    <a:cubicBezTo>
                      <a:pt x="890867" y="184261"/>
                      <a:pt x="886066" y="186451"/>
                      <a:pt x="881170" y="188242"/>
                    </a:cubicBezTo>
                    <a:lnTo>
                      <a:pt x="866350" y="193144"/>
                    </a:lnTo>
                    <a:cubicBezTo>
                      <a:pt x="861397" y="194833"/>
                      <a:pt x="856399" y="196319"/>
                      <a:pt x="851383" y="197894"/>
                    </a:cubicBezTo>
                    <a:cubicBezTo>
                      <a:pt x="846353" y="199285"/>
                      <a:pt x="841273" y="200434"/>
                      <a:pt x="836187" y="201666"/>
                    </a:cubicBezTo>
                    <a:cubicBezTo>
                      <a:pt x="826027" y="204195"/>
                      <a:pt x="815729" y="206137"/>
                      <a:pt x="805345" y="207482"/>
                    </a:cubicBezTo>
                    <a:cubicBezTo>
                      <a:pt x="763626" y="213638"/>
                      <a:pt x="721145" y="212347"/>
                      <a:pt x="679876" y="203672"/>
                    </a:cubicBezTo>
                    <a:cubicBezTo>
                      <a:pt x="638278" y="194193"/>
                      <a:pt x="598255" y="178796"/>
                      <a:pt x="561029" y="157952"/>
                    </a:cubicBezTo>
                    <a:cubicBezTo>
                      <a:pt x="523012" y="137912"/>
                      <a:pt x="486359" y="114773"/>
                      <a:pt x="447523" y="95024"/>
                    </a:cubicBezTo>
                    <a:cubicBezTo>
                      <a:pt x="408067" y="74627"/>
                      <a:pt x="366814" y="57913"/>
                      <a:pt x="324288" y="45094"/>
                    </a:cubicBezTo>
                    <a:cubicBezTo>
                      <a:pt x="280098" y="31061"/>
                      <a:pt x="234751" y="20976"/>
                      <a:pt x="188779" y="14957"/>
                    </a:cubicBezTo>
                    <a:cubicBezTo>
                      <a:pt x="141633" y="8820"/>
                      <a:pt x="93880" y="8998"/>
                      <a:pt x="46780" y="15484"/>
                    </a:cubicBezTo>
                    <a:cubicBezTo>
                      <a:pt x="31036" y="17835"/>
                      <a:pt x="15422" y="20991"/>
                      <a:pt x="0" y="24939"/>
                    </a:cubicBezTo>
                    <a:cubicBezTo>
                      <a:pt x="9944" y="50301"/>
                      <a:pt x="21035" y="75066"/>
                      <a:pt x="33274" y="99234"/>
                    </a:cubicBezTo>
                    <a:cubicBezTo>
                      <a:pt x="36639" y="100066"/>
                      <a:pt x="40075" y="100809"/>
                      <a:pt x="43434" y="101679"/>
                    </a:cubicBezTo>
                    <a:cubicBezTo>
                      <a:pt x="83839" y="111890"/>
                      <a:pt x="122606" y="123904"/>
                      <a:pt x="161188" y="137410"/>
                    </a:cubicBezTo>
                    <a:cubicBezTo>
                      <a:pt x="199771" y="150917"/>
                      <a:pt x="238195" y="165547"/>
                      <a:pt x="277571" y="180717"/>
                    </a:cubicBezTo>
                    <a:cubicBezTo>
                      <a:pt x="317677" y="197002"/>
                      <a:pt x="358872" y="210461"/>
                      <a:pt x="400857" y="220995"/>
                    </a:cubicBezTo>
                    <a:cubicBezTo>
                      <a:pt x="445254" y="231318"/>
                      <a:pt x="490288" y="238683"/>
                      <a:pt x="535661" y="243042"/>
                    </a:cubicBezTo>
                    <a:cubicBezTo>
                      <a:pt x="581635" y="247767"/>
                      <a:pt x="627393" y="251361"/>
                      <a:pt x="672630" y="254987"/>
                    </a:cubicBezTo>
                    <a:cubicBezTo>
                      <a:pt x="717867" y="258613"/>
                      <a:pt x="763099" y="261394"/>
                      <a:pt x="808946" y="261578"/>
                    </a:cubicBezTo>
                    <a:lnTo>
                      <a:pt x="817544" y="261629"/>
                    </a:lnTo>
                    <a:cubicBezTo>
                      <a:pt x="820426" y="261737"/>
                      <a:pt x="823303" y="261813"/>
                      <a:pt x="826167" y="261686"/>
                    </a:cubicBezTo>
                    <a:lnTo>
                      <a:pt x="843413" y="261229"/>
                    </a:lnTo>
                    <a:cubicBezTo>
                      <a:pt x="849179" y="261102"/>
                      <a:pt x="855002" y="261229"/>
                      <a:pt x="860781" y="261013"/>
                    </a:cubicBezTo>
                    <a:cubicBezTo>
                      <a:pt x="866540" y="260657"/>
                      <a:pt x="872312" y="260277"/>
                      <a:pt x="878129" y="260061"/>
                    </a:cubicBezTo>
                    <a:lnTo>
                      <a:pt x="895623" y="259267"/>
                    </a:lnTo>
                    <a:cubicBezTo>
                      <a:pt x="901452" y="258905"/>
                      <a:pt x="907237" y="258308"/>
                      <a:pt x="913079" y="257825"/>
                    </a:cubicBezTo>
                    <a:cubicBezTo>
                      <a:pt x="924655" y="256695"/>
                      <a:pt x="936739" y="256111"/>
                      <a:pt x="947960" y="254530"/>
                    </a:cubicBezTo>
                    <a:cubicBezTo>
                      <a:pt x="993476" y="249779"/>
                      <a:pt x="1038646" y="242146"/>
                      <a:pt x="1083196" y="231676"/>
                    </a:cubicBezTo>
                    <a:cubicBezTo>
                      <a:pt x="1126928" y="221586"/>
                      <a:pt x="1168127" y="208308"/>
                      <a:pt x="1208113" y="198294"/>
                    </a:cubicBezTo>
                    <a:cubicBezTo>
                      <a:pt x="1246325" y="188498"/>
                      <a:pt x="1285195" y="181477"/>
                      <a:pt x="1324419" y="177288"/>
                    </a:cubicBezTo>
                    <a:cubicBezTo>
                      <a:pt x="1361901" y="173560"/>
                      <a:pt x="1399586" y="172288"/>
                      <a:pt x="1437233" y="173478"/>
                    </a:cubicBezTo>
                    <a:lnTo>
                      <a:pt x="1542586" y="176933"/>
                    </a:lnTo>
                    <a:cubicBezTo>
                      <a:pt x="1572351" y="130592"/>
                      <a:pt x="1597635" y="81522"/>
                      <a:pt x="1618094" y="30387"/>
                    </a:cubicBezTo>
                    <a:cubicBezTo>
                      <a:pt x="1606207" y="27547"/>
                      <a:pt x="1594294" y="24890"/>
                      <a:pt x="1582356" y="2241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7" name="Google Shape;377;p3"/>
              <p:cNvSpPr/>
              <p:nvPr/>
            </p:nvSpPr>
            <p:spPr>
              <a:xfrm>
                <a:off x="2230672" y="1768175"/>
                <a:ext cx="1181100" cy="273050"/>
              </a:xfrm>
              <a:custGeom>
                <a:avLst/>
                <a:gdLst/>
                <a:ahLst/>
                <a:cxnLst/>
                <a:rect l="l" t="t" r="r" b="b"/>
                <a:pathLst>
                  <a:path w="1181100" h="273050" extrusionOk="0">
                    <a:moveTo>
                      <a:pt x="1185767" y="70830"/>
                    </a:moveTo>
                    <a:cubicBezTo>
                      <a:pt x="1168432" y="60251"/>
                      <a:pt x="1150372" y="49691"/>
                      <a:pt x="1130617" y="39797"/>
                    </a:cubicBezTo>
                    <a:cubicBezTo>
                      <a:pt x="1097899" y="23007"/>
                      <a:pt x="1062880" y="11142"/>
                      <a:pt x="1026693" y="4587"/>
                    </a:cubicBezTo>
                    <a:cubicBezTo>
                      <a:pt x="1016865" y="2804"/>
                      <a:pt x="1006939" y="1606"/>
                      <a:pt x="996969" y="999"/>
                    </a:cubicBezTo>
                    <a:lnTo>
                      <a:pt x="981774" y="122"/>
                    </a:lnTo>
                    <a:cubicBezTo>
                      <a:pt x="976694" y="-201"/>
                      <a:pt x="971563" y="205"/>
                      <a:pt x="966445" y="332"/>
                    </a:cubicBezTo>
                    <a:lnTo>
                      <a:pt x="951040" y="967"/>
                    </a:lnTo>
                    <a:cubicBezTo>
                      <a:pt x="945890" y="1158"/>
                      <a:pt x="940753" y="2148"/>
                      <a:pt x="935596" y="2745"/>
                    </a:cubicBezTo>
                    <a:cubicBezTo>
                      <a:pt x="925512" y="4040"/>
                      <a:pt x="915508" y="5898"/>
                      <a:pt x="905631" y="8308"/>
                    </a:cubicBezTo>
                    <a:cubicBezTo>
                      <a:pt x="900608" y="9292"/>
                      <a:pt x="896169" y="10746"/>
                      <a:pt x="891477" y="12080"/>
                    </a:cubicBezTo>
                    <a:cubicBezTo>
                      <a:pt x="886784" y="13413"/>
                      <a:pt x="882104" y="14753"/>
                      <a:pt x="877659" y="16239"/>
                    </a:cubicBezTo>
                    <a:cubicBezTo>
                      <a:pt x="869023" y="19471"/>
                      <a:pt x="859822" y="22360"/>
                      <a:pt x="851770" y="26024"/>
                    </a:cubicBezTo>
                    <a:lnTo>
                      <a:pt x="839369" y="31320"/>
                    </a:lnTo>
                    <a:lnTo>
                      <a:pt x="827577" y="36959"/>
                    </a:lnTo>
                    <a:cubicBezTo>
                      <a:pt x="819601" y="40699"/>
                      <a:pt x="812336" y="44719"/>
                      <a:pt x="804869" y="48668"/>
                    </a:cubicBezTo>
                    <a:cubicBezTo>
                      <a:pt x="775507" y="64804"/>
                      <a:pt x="749624" y="81612"/>
                      <a:pt x="724548" y="96293"/>
                    </a:cubicBezTo>
                    <a:cubicBezTo>
                      <a:pt x="712007" y="103767"/>
                      <a:pt x="699897" y="110263"/>
                      <a:pt x="687934" y="116582"/>
                    </a:cubicBezTo>
                    <a:lnTo>
                      <a:pt x="679139" y="121065"/>
                    </a:lnTo>
                    <a:cubicBezTo>
                      <a:pt x="676199" y="122709"/>
                      <a:pt x="673322" y="124240"/>
                      <a:pt x="670490" y="125573"/>
                    </a:cubicBezTo>
                    <a:cubicBezTo>
                      <a:pt x="667646" y="127008"/>
                      <a:pt x="664775" y="128348"/>
                      <a:pt x="661905" y="129917"/>
                    </a:cubicBezTo>
                    <a:cubicBezTo>
                      <a:pt x="658870" y="131421"/>
                      <a:pt x="655511" y="132844"/>
                      <a:pt x="652317" y="134323"/>
                    </a:cubicBezTo>
                    <a:cubicBezTo>
                      <a:pt x="626510" y="146204"/>
                      <a:pt x="599345" y="158911"/>
                      <a:pt x="570637" y="169560"/>
                    </a:cubicBezTo>
                    <a:cubicBezTo>
                      <a:pt x="541798" y="180438"/>
                      <a:pt x="511818" y="188011"/>
                      <a:pt x="481273" y="192134"/>
                    </a:cubicBezTo>
                    <a:cubicBezTo>
                      <a:pt x="450606" y="196139"/>
                      <a:pt x="419560" y="196316"/>
                      <a:pt x="388849" y="192661"/>
                    </a:cubicBezTo>
                    <a:cubicBezTo>
                      <a:pt x="357432" y="188285"/>
                      <a:pt x="326536" y="180759"/>
                      <a:pt x="296628" y="170195"/>
                    </a:cubicBezTo>
                    <a:cubicBezTo>
                      <a:pt x="266132" y="159316"/>
                      <a:pt x="235046" y="150170"/>
                      <a:pt x="203518" y="142801"/>
                    </a:cubicBezTo>
                    <a:cubicBezTo>
                      <a:pt x="171821" y="136289"/>
                      <a:pt x="139413" y="133916"/>
                      <a:pt x="107105" y="135740"/>
                    </a:cubicBezTo>
                    <a:cubicBezTo>
                      <a:pt x="73929" y="137007"/>
                      <a:pt x="40921" y="141096"/>
                      <a:pt x="8439" y="147963"/>
                    </a:cubicBezTo>
                    <a:cubicBezTo>
                      <a:pt x="5620" y="148598"/>
                      <a:pt x="2813" y="149233"/>
                      <a:pt x="0" y="149906"/>
                    </a:cubicBezTo>
                    <a:cubicBezTo>
                      <a:pt x="62760" y="201304"/>
                      <a:pt x="132403" y="243669"/>
                      <a:pt x="206902" y="275770"/>
                    </a:cubicBezTo>
                    <a:cubicBezTo>
                      <a:pt x="234912" y="271757"/>
                      <a:pt x="263417" y="264911"/>
                      <a:pt x="292094" y="258853"/>
                    </a:cubicBezTo>
                    <a:cubicBezTo>
                      <a:pt x="323405" y="251499"/>
                      <a:pt x="355258" y="246679"/>
                      <a:pt x="387344" y="244439"/>
                    </a:cubicBezTo>
                    <a:cubicBezTo>
                      <a:pt x="419076" y="242876"/>
                      <a:pt x="450877" y="243462"/>
                      <a:pt x="482530" y="246192"/>
                    </a:cubicBezTo>
                    <a:cubicBezTo>
                      <a:pt x="514477" y="248604"/>
                      <a:pt x="546888" y="253354"/>
                      <a:pt x="580377" y="257139"/>
                    </a:cubicBezTo>
                    <a:cubicBezTo>
                      <a:pt x="614532" y="261549"/>
                      <a:pt x="649044" y="262525"/>
                      <a:pt x="683393" y="260054"/>
                    </a:cubicBezTo>
                    <a:cubicBezTo>
                      <a:pt x="687781" y="259647"/>
                      <a:pt x="692055" y="259361"/>
                      <a:pt x="696570" y="258841"/>
                    </a:cubicBezTo>
                    <a:cubicBezTo>
                      <a:pt x="701218" y="258206"/>
                      <a:pt x="705828" y="257323"/>
                      <a:pt x="710483" y="256542"/>
                    </a:cubicBezTo>
                    <a:cubicBezTo>
                      <a:pt x="719969" y="255113"/>
                      <a:pt x="728491" y="252802"/>
                      <a:pt x="737508" y="250636"/>
                    </a:cubicBezTo>
                    <a:cubicBezTo>
                      <a:pt x="754780" y="245823"/>
                      <a:pt x="771589" y="240407"/>
                      <a:pt x="787451" y="234761"/>
                    </a:cubicBezTo>
                    <a:cubicBezTo>
                      <a:pt x="851154" y="212282"/>
                      <a:pt x="906723" y="188660"/>
                      <a:pt x="950455" y="174303"/>
                    </a:cubicBezTo>
                    <a:cubicBezTo>
                      <a:pt x="960748" y="170866"/>
                      <a:pt x="971230" y="168025"/>
                      <a:pt x="981850" y="165794"/>
                    </a:cubicBezTo>
                    <a:cubicBezTo>
                      <a:pt x="984517" y="165292"/>
                      <a:pt x="987133" y="164397"/>
                      <a:pt x="989876" y="164010"/>
                    </a:cubicBezTo>
                    <a:lnTo>
                      <a:pt x="998131" y="162771"/>
                    </a:lnTo>
                    <a:cubicBezTo>
                      <a:pt x="1003805" y="161782"/>
                      <a:pt x="1009529" y="161101"/>
                      <a:pt x="1015276" y="160733"/>
                    </a:cubicBezTo>
                    <a:cubicBezTo>
                      <a:pt x="1039222" y="158966"/>
                      <a:pt x="1063272" y="159142"/>
                      <a:pt x="1087190" y="161260"/>
                    </a:cubicBezTo>
                    <a:cubicBezTo>
                      <a:pt x="1122308" y="133676"/>
                      <a:pt x="1155263" y="103444"/>
                      <a:pt x="1185767" y="7083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8" name="Google Shape;378;p3"/>
              <p:cNvSpPr/>
              <p:nvPr/>
            </p:nvSpPr>
            <p:spPr>
              <a:xfrm>
                <a:off x="2166976" y="534943"/>
                <a:ext cx="1212850" cy="266700"/>
              </a:xfrm>
              <a:custGeom>
                <a:avLst/>
                <a:gdLst/>
                <a:ahLst/>
                <a:cxnLst/>
                <a:rect l="l" t="t" r="r" b="b"/>
                <a:pathLst>
                  <a:path w="1212850" h="266700" extrusionOk="0">
                    <a:moveTo>
                      <a:pt x="14433" y="106712"/>
                    </a:moveTo>
                    <a:cubicBezTo>
                      <a:pt x="28003" y="117545"/>
                      <a:pt x="41910" y="128086"/>
                      <a:pt x="56172" y="138132"/>
                    </a:cubicBezTo>
                    <a:cubicBezTo>
                      <a:pt x="70777" y="147542"/>
                      <a:pt x="85591" y="156699"/>
                      <a:pt x="100724" y="165310"/>
                    </a:cubicBezTo>
                    <a:cubicBezTo>
                      <a:pt x="116180" y="173190"/>
                      <a:pt x="131648" y="181185"/>
                      <a:pt x="147809" y="187573"/>
                    </a:cubicBezTo>
                    <a:cubicBezTo>
                      <a:pt x="164129" y="193595"/>
                      <a:pt x="180819" y="198560"/>
                      <a:pt x="197777" y="202438"/>
                    </a:cubicBezTo>
                    <a:cubicBezTo>
                      <a:pt x="214946" y="205782"/>
                      <a:pt x="232274" y="208251"/>
                      <a:pt x="249694" y="209836"/>
                    </a:cubicBezTo>
                    <a:cubicBezTo>
                      <a:pt x="267265" y="210922"/>
                      <a:pt x="284740" y="211677"/>
                      <a:pt x="302050" y="212211"/>
                    </a:cubicBezTo>
                    <a:cubicBezTo>
                      <a:pt x="319538" y="212071"/>
                      <a:pt x="336664" y="212509"/>
                      <a:pt x="353593" y="213150"/>
                    </a:cubicBezTo>
                    <a:cubicBezTo>
                      <a:pt x="370643" y="213195"/>
                      <a:pt x="387293" y="214420"/>
                      <a:pt x="403822" y="215983"/>
                    </a:cubicBezTo>
                    <a:cubicBezTo>
                      <a:pt x="420427" y="217037"/>
                      <a:pt x="436778" y="219304"/>
                      <a:pt x="453104" y="221837"/>
                    </a:cubicBezTo>
                    <a:cubicBezTo>
                      <a:pt x="469493" y="223837"/>
                      <a:pt x="485788" y="226759"/>
                      <a:pt x="502133" y="229940"/>
                    </a:cubicBezTo>
                    <a:cubicBezTo>
                      <a:pt x="510330" y="231210"/>
                      <a:pt x="518503" y="233013"/>
                      <a:pt x="526726" y="234518"/>
                    </a:cubicBezTo>
                    <a:lnTo>
                      <a:pt x="551415" y="240005"/>
                    </a:lnTo>
                    <a:cubicBezTo>
                      <a:pt x="567925" y="243180"/>
                      <a:pt x="584581" y="247320"/>
                      <a:pt x="601389" y="251098"/>
                    </a:cubicBezTo>
                    <a:cubicBezTo>
                      <a:pt x="618192" y="254413"/>
                      <a:pt x="635171" y="258013"/>
                      <a:pt x="652285" y="261004"/>
                    </a:cubicBezTo>
                    <a:cubicBezTo>
                      <a:pt x="669373" y="263436"/>
                      <a:pt x="686625" y="265709"/>
                      <a:pt x="703917" y="267113"/>
                    </a:cubicBezTo>
                    <a:cubicBezTo>
                      <a:pt x="712546" y="267532"/>
                      <a:pt x="721201" y="267932"/>
                      <a:pt x="729843" y="268002"/>
                    </a:cubicBezTo>
                    <a:cubicBezTo>
                      <a:pt x="738499" y="268180"/>
                      <a:pt x="747173" y="268326"/>
                      <a:pt x="755821" y="268065"/>
                    </a:cubicBezTo>
                    <a:lnTo>
                      <a:pt x="807657" y="264598"/>
                    </a:lnTo>
                    <a:lnTo>
                      <a:pt x="859511" y="258693"/>
                    </a:lnTo>
                    <a:cubicBezTo>
                      <a:pt x="876656" y="255797"/>
                      <a:pt x="893940" y="253073"/>
                      <a:pt x="911111" y="249745"/>
                    </a:cubicBezTo>
                    <a:cubicBezTo>
                      <a:pt x="928097" y="245688"/>
                      <a:pt x="945115" y="241535"/>
                      <a:pt x="961911" y="236652"/>
                    </a:cubicBezTo>
                    <a:cubicBezTo>
                      <a:pt x="978548" y="231187"/>
                      <a:pt x="995028" y="225260"/>
                      <a:pt x="1011352" y="218872"/>
                    </a:cubicBezTo>
                    <a:cubicBezTo>
                      <a:pt x="1076214" y="191577"/>
                      <a:pt x="1136046" y="153610"/>
                      <a:pt x="1188364" y="106547"/>
                    </a:cubicBezTo>
                    <a:cubicBezTo>
                      <a:pt x="1197496" y="98012"/>
                      <a:pt x="1206360" y="89268"/>
                      <a:pt x="1215111" y="80467"/>
                    </a:cubicBezTo>
                    <a:cubicBezTo>
                      <a:pt x="1184600" y="51327"/>
                      <a:pt x="1152020" y="24434"/>
                      <a:pt x="1117625" y="0"/>
                    </a:cubicBezTo>
                    <a:cubicBezTo>
                      <a:pt x="1061275" y="21260"/>
                      <a:pt x="1005865" y="39814"/>
                      <a:pt x="950620" y="58007"/>
                    </a:cubicBezTo>
                    <a:cubicBezTo>
                      <a:pt x="936435" y="62351"/>
                      <a:pt x="922414" y="67075"/>
                      <a:pt x="908552" y="72314"/>
                    </a:cubicBezTo>
                    <a:cubicBezTo>
                      <a:pt x="894410" y="76759"/>
                      <a:pt x="880440" y="81801"/>
                      <a:pt x="866457" y="87014"/>
                    </a:cubicBezTo>
                    <a:cubicBezTo>
                      <a:pt x="852291" y="91611"/>
                      <a:pt x="838181" y="96634"/>
                      <a:pt x="823982" y="101581"/>
                    </a:cubicBezTo>
                    <a:lnTo>
                      <a:pt x="780802" y="114916"/>
                    </a:lnTo>
                    <a:lnTo>
                      <a:pt x="736835" y="126448"/>
                    </a:lnTo>
                    <a:cubicBezTo>
                      <a:pt x="722052" y="129889"/>
                      <a:pt x="707237" y="133693"/>
                      <a:pt x="692385" y="138157"/>
                    </a:cubicBezTo>
                    <a:cubicBezTo>
                      <a:pt x="677458" y="141967"/>
                      <a:pt x="662430" y="146179"/>
                      <a:pt x="647300" y="150793"/>
                    </a:cubicBezTo>
                    <a:lnTo>
                      <a:pt x="601256" y="163011"/>
                    </a:lnTo>
                    <a:cubicBezTo>
                      <a:pt x="585749" y="166484"/>
                      <a:pt x="570071" y="169609"/>
                      <a:pt x="554266" y="172180"/>
                    </a:cubicBezTo>
                    <a:cubicBezTo>
                      <a:pt x="538499" y="174314"/>
                      <a:pt x="522656" y="175406"/>
                      <a:pt x="506774" y="176092"/>
                    </a:cubicBezTo>
                    <a:cubicBezTo>
                      <a:pt x="490953" y="176120"/>
                      <a:pt x="475141" y="175353"/>
                      <a:pt x="459397" y="173793"/>
                    </a:cubicBezTo>
                    <a:cubicBezTo>
                      <a:pt x="443708" y="171810"/>
                      <a:pt x="428155" y="168869"/>
                      <a:pt x="412826" y="164986"/>
                    </a:cubicBezTo>
                    <a:cubicBezTo>
                      <a:pt x="397540" y="160585"/>
                      <a:pt x="382554" y="155199"/>
                      <a:pt x="367963" y="148863"/>
                    </a:cubicBezTo>
                    <a:cubicBezTo>
                      <a:pt x="353396" y="142240"/>
                      <a:pt x="339268" y="134398"/>
                      <a:pt x="325374" y="126543"/>
                    </a:cubicBezTo>
                    <a:cubicBezTo>
                      <a:pt x="311563" y="118358"/>
                      <a:pt x="298196" y="109398"/>
                      <a:pt x="284772" y="101308"/>
                    </a:cubicBezTo>
                    <a:lnTo>
                      <a:pt x="265017" y="88494"/>
                    </a:lnTo>
                    <a:cubicBezTo>
                      <a:pt x="258407" y="84417"/>
                      <a:pt x="251828" y="80391"/>
                      <a:pt x="245148" y="76727"/>
                    </a:cubicBezTo>
                    <a:cubicBezTo>
                      <a:pt x="232267" y="68796"/>
                      <a:pt x="218937" y="61619"/>
                      <a:pt x="205226" y="55232"/>
                    </a:cubicBezTo>
                    <a:cubicBezTo>
                      <a:pt x="191891" y="48400"/>
                      <a:pt x="178219" y="42412"/>
                      <a:pt x="164332" y="36735"/>
                    </a:cubicBezTo>
                    <a:cubicBezTo>
                      <a:pt x="150692" y="30620"/>
                      <a:pt x="137109" y="24359"/>
                      <a:pt x="123057" y="18739"/>
                    </a:cubicBezTo>
                    <a:cubicBezTo>
                      <a:pt x="115310" y="15221"/>
                      <a:pt x="107518" y="11716"/>
                      <a:pt x="99657" y="8280"/>
                    </a:cubicBezTo>
                    <a:cubicBezTo>
                      <a:pt x="64347" y="34222"/>
                      <a:pt x="31034" y="62778"/>
                      <a:pt x="0" y="93707"/>
                    </a:cubicBezTo>
                    <a:cubicBezTo>
                      <a:pt x="4775" y="98082"/>
                      <a:pt x="9544" y="102464"/>
                      <a:pt x="14433" y="10671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9" name="Google Shape;379;p3"/>
              <p:cNvSpPr/>
              <p:nvPr/>
            </p:nvSpPr>
            <p:spPr>
              <a:xfrm>
                <a:off x="1941919" y="733469"/>
                <a:ext cx="1625600" cy="419100"/>
              </a:xfrm>
              <a:custGeom>
                <a:avLst/>
                <a:gdLst/>
                <a:ahLst/>
                <a:cxnLst/>
                <a:rect l="l" t="t" r="r" b="b"/>
                <a:pathLst>
                  <a:path w="1625600" h="419100" extrusionOk="0">
                    <a:moveTo>
                      <a:pt x="126911" y="259817"/>
                    </a:moveTo>
                    <a:cubicBezTo>
                      <a:pt x="141237" y="257499"/>
                      <a:pt x="155486" y="255264"/>
                      <a:pt x="169850" y="253340"/>
                    </a:cubicBezTo>
                    <a:lnTo>
                      <a:pt x="191332" y="250482"/>
                    </a:lnTo>
                    <a:cubicBezTo>
                      <a:pt x="198488" y="249688"/>
                      <a:pt x="205619" y="249003"/>
                      <a:pt x="212820" y="248082"/>
                    </a:cubicBezTo>
                    <a:cubicBezTo>
                      <a:pt x="227120" y="246628"/>
                      <a:pt x="241503" y="245396"/>
                      <a:pt x="255753" y="244951"/>
                    </a:cubicBezTo>
                    <a:cubicBezTo>
                      <a:pt x="262960" y="244520"/>
                      <a:pt x="270015" y="244545"/>
                      <a:pt x="277133" y="244532"/>
                    </a:cubicBezTo>
                    <a:cubicBezTo>
                      <a:pt x="280708" y="244532"/>
                      <a:pt x="284239" y="244411"/>
                      <a:pt x="287884" y="244570"/>
                    </a:cubicBezTo>
                    <a:lnTo>
                      <a:pt x="298882" y="245205"/>
                    </a:lnTo>
                    <a:cubicBezTo>
                      <a:pt x="359137" y="247908"/>
                      <a:pt x="418757" y="258692"/>
                      <a:pt x="476142" y="277266"/>
                    </a:cubicBezTo>
                    <a:cubicBezTo>
                      <a:pt x="505352" y="286353"/>
                      <a:pt x="534264" y="297002"/>
                      <a:pt x="563093" y="308445"/>
                    </a:cubicBezTo>
                    <a:cubicBezTo>
                      <a:pt x="592004" y="319557"/>
                      <a:pt x="620719" y="331724"/>
                      <a:pt x="650088" y="343230"/>
                    </a:cubicBezTo>
                    <a:cubicBezTo>
                      <a:pt x="708571" y="366306"/>
                      <a:pt x="768744" y="390004"/>
                      <a:pt x="833603" y="404768"/>
                    </a:cubicBezTo>
                    <a:cubicBezTo>
                      <a:pt x="849662" y="409213"/>
                      <a:pt x="866229" y="411378"/>
                      <a:pt x="882815" y="414293"/>
                    </a:cubicBezTo>
                    <a:cubicBezTo>
                      <a:pt x="899474" y="417118"/>
                      <a:pt x="916284" y="418971"/>
                      <a:pt x="933158" y="419843"/>
                    </a:cubicBezTo>
                    <a:lnTo>
                      <a:pt x="945858" y="420827"/>
                    </a:lnTo>
                    <a:lnTo>
                      <a:pt x="952208" y="421310"/>
                    </a:lnTo>
                    <a:lnTo>
                      <a:pt x="958558" y="421310"/>
                    </a:lnTo>
                    <a:lnTo>
                      <a:pt x="984085" y="421234"/>
                    </a:lnTo>
                    <a:cubicBezTo>
                      <a:pt x="992734" y="421030"/>
                      <a:pt x="1000906" y="421049"/>
                      <a:pt x="1010018" y="420599"/>
                    </a:cubicBezTo>
                    <a:cubicBezTo>
                      <a:pt x="1015098" y="420065"/>
                      <a:pt x="1020496" y="419589"/>
                      <a:pt x="1025379" y="418871"/>
                    </a:cubicBezTo>
                    <a:cubicBezTo>
                      <a:pt x="1030262" y="418154"/>
                      <a:pt x="1035114" y="417309"/>
                      <a:pt x="1039787" y="416408"/>
                    </a:cubicBezTo>
                    <a:cubicBezTo>
                      <a:pt x="1057372" y="412960"/>
                      <a:pt x="1074733" y="408454"/>
                      <a:pt x="1091775" y="402914"/>
                    </a:cubicBezTo>
                    <a:cubicBezTo>
                      <a:pt x="1108285" y="397834"/>
                      <a:pt x="1123798" y="392055"/>
                      <a:pt x="1139146" y="386036"/>
                    </a:cubicBezTo>
                    <a:cubicBezTo>
                      <a:pt x="1169727" y="374040"/>
                      <a:pt x="1198969" y="360953"/>
                      <a:pt x="1227855" y="347821"/>
                    </a:cubicBezTo>
                    <a:cubicBezTo>
                      <a:pt x="1285450" y="321380"/>
                      <a:pt x="1341476" y="294291"/>
                      <a:pt x="1396606" y="266592"/>
                    </a:cubicBezTo>
                    <a:cubicBezTo>
                      <a:pt x="1451852" y="239109"/>
                      <a:pt x="1505896" y="210769"/>
                      <a:pt x="1559268" y="182137"/>
                    </a:cubicBezTo>
                    <a:cubicBezTo>
                      <a:pt x="1582484" y="169704"/>
                      <a:pt x="1605612" y="157326"/>
                      <a:pt x="1628654" y="145002"/>
                    </a:cubicBezTo>
                    <a:cubicBezTo>
                      <a:pt x="1604962" y="94022"/>
                      <a:pt x="1576380" y="45461"/>
                      <a:pt x="1543310" y="0"/>
                    </a:cubicBezTo>
                    <a:cubicBezTo>
                      <a:pt x="1522322" y="9343"/>
                      <a:pt x="1501578" y="19016"/>
                      <a:pt x="1481080" y="29020"/>
                    </a:cubicBezTo>
                    <a:cubicBezTo>
                      <a:pt x="1367492" y="83934"/>
                      <a:pt x="1262501" y="151575"/>
                      <a:pt x="1158094" y="212706"/>
                    </a:cubicBezTo>
                    <a:cubicBezTo>
                      <a:pt x="1132059" y="227914"/>
                      <a:pt x="1105929" y="242405"/>
                      <a:pt x="1080243" y="256026"/>
                    </a:cubicBezTo>
                    <a:cubicBezTo>
                      <a:pt x="1067397" y="262668"/>
                      <a:pt x="1054608" y="269284"/>
                      <a:pt x="1042238" y="275304"/>
                    </a:cubicBezTo>
                    <a:cubicBezTo>
                      <a:pt x="1029830" y="281172"/>
                      <a:pt x="1017543" y="286988"/>
                      <a:pt x="1006367" y="291325"/>
                    </a:cubicBezTo>
                    <a:lnTo>
                      <a:pt x="998245" y="294329"/>
                    </a:lnTo>
                    <a:cubicBezTo>
                      <a:pt x="995604" y="295339"/>
                      <a:pt x="993337" y="295993"/>
                      <a:pt x="990835" y="296907"/>
                    </a:cubicBezTo>
                    <a:cubicBezTo>
                      <a:pt x="984631" y="298456"/>
                      <a:pt x="977398" y="299872"/>
                      <a:pt x="970687" y="301384"/>
                    </a:cubicBezTo>
                    <a:lnTo>
                      <a:pt x="950112" y="306229"/>
                    </a:lnTo>
                    <a:lnTo>
                      <a:pt x="944937" y="307429"/>
                    </a:lnTo>
                    <a:lnTo>
                      <a:pt x="939730" y="308191"/>
                    </a:lnTo>
                    <a:lnTo>
                      <a:pt x="929278" y="309734"/>
                    </a:lnTo>
                    <a:cubicBezTo>
                      <a:pt x="915308" y="311639"/>
                      <a:pt x="901218" y="314452"/>
                      <a:pt x="886955" y="315030"/>
                    </a:cubicBezTo>
                    <a:cubicBezTo>
                      <a:pt x="872608" y="316484"/>
                      <a:pt x="858196" y="317217"/>
                      <a:pt x="843775" y="317227"/>
                    </a:cubicBezTo>
                    <a:cubicBezTo>
                      <a:pt x="829291" y="317011"/>
                      <a:pt x="814629" y="317424"/>
                      <a:pt x="799960" y="315862"/>
                    </a:cubicBezTo>
                    <a:lnTo>
                      <a:pt x="777856" y="314160"/>
                    </a:lnTo>
                    <a:cubicBezTo>
                      <a:pt x="770465" y="313703"/>
                      <a:pt x="763143" y="312147"/>
                      <a:pt x="755758" y="311175"/>
                    </a:cubicBezTo>
                    <a:cubicBezTo>
                      <a:pt x="740988" y="309042"/>
                      <a:pt x="726237" y="306521"/>
                      <a:pt x="711518" y="303086"/>
                    </a:cubicBezTo>
                    <a:lnTo>
                      <a:pt x="689464" y="298006"/>
                    </a:lnTo>
                    <a:cubicBezTo>
                      <a:pt x="682104" y="296228"/>
                      <a:pt x="674795" y="294081"/>
                      <a:pt x="667506" y="291960"/>
                    </a:cubicBezTo>
                    <a:lnTo>
                      <a:pt x="645585" y="285610"/>
                    </a:lnTo>
                    <a:cubicBezTo>
                      <a:pt x="638277" y="283324"/>
                      <a:pt x="631063" y="280778"/>
                      <a:pt x="623792" y="278378"/>
                    </a:cubicBezTo>
                    <a:lnTo>
                      <a:pt x="602025" y="271005"/>
                    </a:lnTo>
                    <a:lnTo>
                      <a:pt x="580352" y="262966"/>
                    </a:lnTo>
                    <a:cubicBezTo>
                      <a:pt x="551396" y="252451"/>
                      <a:pt x="522707" y="240582"/>
                      <a:pt x="493814" y="228587"/>
                    </a:cubicBezTo>
                    <a:cubicBezTo>
                      <a:pt x="436099" y="204591"/>
                      <a:pt x="377870" y="178422"/>
                      <a:pt x="315157" y="157905"/>
                    </a:cubicBezTo>
                    <a:lnTo>
                      <a:pt x="303428" y="153943"/>
                    </a:lnTo>
                    <a:cubicBezTo>
                      <a:pt x="299485" y="152673"/>
                      <a:pt x="295326" y="151625"/>
                      <a:pt x="291268" y="150451"/>
                    </a:cubicBezTo>
                    <a:cubicBezTo>
                      <a:pt x="283102" y="148158"/>
                      <a:pt x="274873" y="145840"/>
                      <a:pt x="266675" y="144101"/>
                    </a:cubicBezTo>
                    <a:cubicBezTo>
                      <a:pt x="250215" y="140113"/>
                      <a:pt x="233725" y="137020"/>
                      <a:pt x="217145" y="134207"/>
                    </a:cubicBezTo>
                    <a:cubicBezTo>
                      <a:pt x="208890" y="132937"/>
                      <a:pt x="200577" y="131616"/>
                      <a:pt x="192278" y="130651"/>
                    </a:cubicBezTo>
                    <a:lnTo>
                      <a:pt x="167399" y="128041"/>
                    </a:lnTo>
                    <a:cubicBezTo>
                      <a:pt x="150857" y="127045"/>
                      <a:pt x="134214" y="125755"/>
                      <a:pt x="117710" y="125800"/>
                    </a:cubicBezTo>
                    <a:cubicBezTo>
                      <a:pt x="97777" y="125514"/>
                      <a:pt x="77946" y="126289"/>
                      <a:pt x="58223" y="127800"/>
                    </a:cubicBezTo>
                    <a:cubicBezTo>
                      <a:pt x="33959" y="177144"/>
                      <a:pt x="14462" y="228692"/>
                      <a:pt x="0" y="281743"/>
                    </a:cubicBezTo>
                    <a:cubicBezTo>
                      <a:pt x="42388" y="273907"/>
                      <a:pt x="84692" y="266598"/>
                      <a:pt x="126911" y="25981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0" name="Google Shape;380;p3"/>
              <p:cNvSpPr/>
              <p:nvPr/>
            </p:nvSpPr>
            <p:spPr>
              <a:xfrm>
                <a:off x="1911350" y="1116410"/>
                <a:ext cx="1733550" cy="463550"/>
              </a:xfrm>
              <a:custGeom>
                <a:avLst/>
                <a:gdLst/>
                <a:ahLst/>
                <a:cxnLst/>
                <a:rect l="l" t="t" r="r" b="b"/>
                <a:pathLst>
                  <a:path w="1733550" h="463550" extrusionOk="0">
                    <a:moveTo>
                      <a:pt x="180740" y="143354"/>
                    </a:moveTo>
                    <a:cubicBezTo>
                      <a:pt x="185871" y="143849"/>
                      <a:pt x="190976" y="143608"/>
                      <a:pt x="196113" y="144579"/>
                    </a:cubicBezTo>
                    <a:cubicBezTo>
                      <a:pt x="201244" y="145379"/>
                      <a:pt x="206369" y="146167"/>
                      <a:pt x="211512" y="146795"/>
                    </a:cubicBezTo>
                    <a:lnTo>
                      <a:pt x="219221" y="147773"/>
                    </a:lnTo>
                    <a:cubicBezTo>
                      <a:pt x="221819" y="147976"/>
                      <a:pt x="224402" y="148339"/>
                      <a:pt x="226955" y="148859"/>
                    </a:cubicBezTo>
                    <a:cubicBezTo>
                      <a:pt x="232118" y="149932"/>
                      <a:pt x="237299" y="150878"/>
                      <a:pt x="242507" y="151748"/>
                    </a:cubicBezTo>
                    <a:cubicBezTo>
                      <a:pt x="247714" y="152618"/>
                      <a:pt x="252940" y="153399"/>
                      <a:pt x="258185" y="154244"/>
                    </a:cubicBezTo>
                    <a:cubicBezTo>
                      <a:pt x="263411" y="155514"/>
                      <a:pt x="268707" y="156600"/>
                      <a:pt x="273983" y="157774"/>
                    </a:cubicBezTo>
                    <a:cubicBezTo>
                      <a:pt x="284569" y="159952"/>
                      <a:pt x="295713" y="161832"/>
                      <a:pt x="304889" y="164048"/>
                    </a:cubicBezTo>
                    <a:cubicBezTo>
                      <a:pt x="347189" y="174021"/>
                      <a:pt x="387709" y="190421"/>
                      <a:pt x="425037" y="212677"/>
                    </a:cubicBezTo>
                    <a:cubicBezTo>
                      <a:pt x="467146" y="238128"/>
                      <a:pt x="506969" y="267179"/>
                      <a:pt x="544062" y="299506"/>
                    </a:cubicBezTo>
                    <a:cubicBezTo>
                      <a:pt x="582676" y="331891"/>
                      <a:pt x="621716" y="365546"/>
                      <a:pt x="666833" y="393620"/>
                    </a:cubicBezTo>
                    <a:cubicBezTo>
                      <a:pt x="689686" y="407907"/>
                      <a:pt x="713702" y="420245"/>
                      <a:pt x="738626" y="430501"/>
                    </a:cubicBezTo>
                    <a:cubicBezTo>
                      <a:pt x="763773" y="441143"/>
                      <a:pt x="789737" y="449739"/>
                      <a:pt x="816267" y="456205"/>
                    </a:cubicBezTo>
                    <a:cubicBezTo>
                      <a:pt x="844398" y="463061"/>
                      <a:pt x="873281" y="466346"/>
                      <a:pt x="902233" y="465984"/>
                    </a:cubicBezTo>
                    <a:cubicBezTo>
                      <a:pt x="931964" y="465332"/>
                      <a:pt x="961475" y="460725"/>
                      <a:pt x="989990" y="452287"/>
                    </a:cubicBezTo>
                    <a:cubicBezTo>
                      <a:pt x="1046855" y="435669"/>
                      <a:pt x="1094499" y="406269"/>
                      <a:pt x="1137361" y="380317"/>
                    </a:cubicBezTo>
                    <a:cubicBezTo>
                      <a:pt x="1180363" y="353977"/>
                      <a:pt x="1219911" y="329948"/>
                      <a:pt x="1258615" y="311254"/>
                    </a:cubicBezTo>
                    <a:cubicBezTo>
                      <a:pt x="1263523" y="309006"/>
                      <a:pt x="1268140" y="306638"/>
                      <a:pt x="1273258" y="304459"/>
                    </a:cubicBezTo>
                    <a:cubicBezTo>
                      <a:pt x="1278376" y="302281"/>
                      <a:pt x="1283564" y="300148"/>
                      <a:pt x="1288644" y="297855"/>
                    </a:cubicBezTo>
                    <a:lnTo>
                      <a:pt x="1303922" y="291074"/>
                    </a:lnTo>
                    <a:lnTo>
                      <a:pt x="1311504" y="287581"/>
                    </a:lnTo>
                    <a:lnTo>
                      <a:pt x="1319213" y="284565"/>
                    </a:lnTo>
                    <a:cubicBezTo>
                      <a:pt x="1329531" y="280653"/>
                      <a:pt x="1339672" y="276310"/>
                      <a:pt x="1349889" y="272201"/>
                    </a:cubicBezTo>
                    <a:cubicBezTo>
                      <a:pt x="1360132" y="268283"/>
                      <a:pt x="1370546" y="265001"/>
                      <a:pt x="1380769" y="261044"/>
                    </a:cubicBezTo>
                    <a:cubicBezTo>
                      <a:pt x="1422031" y="246573"/>
                      <a:pt x="1464256" y="235011"/>
                      <a:pt x="1507134" y="226443"/>
                    </a:cubicBezTo>
                    <a:cubicBezTo>
                      <a:pt x="1517986" y="224678"/>
                      <a:pt x="1528902" y="223091"/>
                      <a:pt x="1539843" y="221001"/>
                    </a:cubicBezTo>
                    <a:cubicBezTo>
                      <a:pt x="1550835" y="219433"/>
                      <a:pt x="1561935" y="218372"/>
                      <a:pt x="1573066" y="216988"/>
                    </a:cubicBezTo>
                    <a:lnTo>
                      <a:pt x="1581436" y="215966"/>
                    </a:lnTo>
                    <a:lnTo>
                      <a:pt x="1589869" y="215331"/>
                    </a:lnTo>
                    <a:lnTo>
                      <a:pt x="1606811" y="214061"/>
                    </a:lnTo>
                    <a:cubicBezTo>
                      <a:pt x="1618113" y="213007"/>
                      <a:pt x="1629550" y="212791"/>
                      <a:pt x="1641056" y="212353"/>
                    </a:cubicBezTo>
                    <a:cubicBezTo>
                      <a:pt x="1672019" y="211394"/>
                      <a:pt x="1703654" y="211654"/>
                      <a:pt x="1735772" y="212905"/>
                    </a:cubicBezTo>
                    <a:cubicBezTo>
                      <a:pt x="1738469" y="185016"/>
                      <a:pt x="1739843" y="156769"/>
                      <a:pt x="1739894" y="128164"/>
                    </a:cubicBezTo>
                    <a:cubicBezTo>
                      <a:pt x="1739894" y="122068"/>
                      <a:pt x="1739786" y="115998"/>
                      <a:pt x="1739665" y="109934"/>
                    </a:cubicBezTo>
                    <a:cubicBezTo>
                      <a:pt x="1711449" y="100207"/>
                      <a:pt x="1682682" y="92161"/>
                      <a:pt x="1653515" y="85835"/>
                    </a:cubicBezTo>
                    <a:cubicBezTo>
                      <a:pt x="1545870" y="61994"/>
                      <a:pt x="1433928" y="65941"/>
                      <a:pt x="1328229" y="97303"/>
                    </a:cubicBezTo>
                    <a:cubicBezTo>
                      <a:pt x="1315091" y="101380"/>
                      <a:pt x="1301960" y="105647"/>
                      <a:pt x="1288980" y="110162"/>
                    </a:cubicBezTo>
                    <a:cubicBezTo>
                      <a:pt x="1276318" y="115344"/>
                      <a:pt x="1263580" y="120360"/>
                      <a:pt x="1251014" y="125777"/>
                    </a:cubicBezTo>
                    <a:cubicBezTo>
                      <a:pt x="1238244" y="130857"/>
                      <a:pt x="1226477" y="137518"/>
                      <a:pt x="1214272" y="143500"/>
                    </a:cubicBezTo>
                    <a:cubicBezTo>
                      <a:pt x="1208202" y="146535"/>
                      <a:pt x="1202207" y="149697"/>
                      <a:pt x="1196207" y="152859"/>
                    </a:cubicBezTo>
                    <a:cubicBezTo>
                      <a:pt x="1190206" y="156022"/>
                      <a:pt x="1184053" y="159787"/>
                      <a:pt x="1178001" y="163229"/>
                    </a:cubicBezTo>
                    <a:cubicBezTo>
                      <a:pt x="1129741" y="191690"/>
                      <a:pt x="1088669" y="225326"/>
                      <a:pt x="1050595" y="255406"/>
                    </a:cubicBezTo>
                    <a:cubicBezTo>
                      <a:pt x="1016420" y="283645"/>
                      <a:pt x="980158" y="309258"/>
                      <a:pt x="942118" y="332025"/>
                    </a:cubicBezTo>
                    <a:cubicBezTo>
                      <a:pt x="924602" y="342020"/>
                      <a:pt x="906161" y="350297"/>
                      <a:pt x="887051" y="356739"/>
                    </a:cubicBezTo>
                    <a:cubicBezTo>
                      <a:pt x="866974" y="363210"/>
                      <a:pt x="846179" y="367191"/>
                      <a:pt x="825132" y="368594"/>
                    </a:cubicBezTo>
                    <a:cubicBezTo>
                      <a:pt x="802562" y="370054"/>
                      <a:pt x="779900" y="368965"/>
                      <a:pt x="757574" y="365350"/>
                    </a:cubicBezTo>
                    <a:cubicBezTo>
                      <a:pt x="751923" y="364530"/>
                      <a:pt x="746531" y="363305"/>
                      <a:pt x="740963" y="362232"/>
                    </a:cubicBezTo>
                    <a:lnTo>
                      <a:pt x="724529" y="358034"/>
                    </a:lnTo>
                    <a:cubicBezTo>
                      <a:pt x="713615" y="354672"/>
                      <a:pt x="702919" y="350643"/>
                      <a:pt x="692499" y="345969"/>
                    </a:cubicBezTo>
                    <a:cubicBezTo>
                      <a:pt x="649710" y="325504"/>
                      <a:pt x="611318" y="296898"/>
                      <a:pt x="579469" y="261749"/>
                    </a:cubicBezTo>
                    <a:cubicBezTo>
                      <a:pt x="545814" y="226551"/>
                      <a:pt x="516928" y="185848"/>
                      <a:pt x="482733" y="145227"/>
                    </a:cubicBezTo>
                    <a:cubicBezTo>
                      <a:pt x="465132" y="124151"/>
                      <a:pt x="445904" y="104488"/>
                      <a:pt x="425228" y="86419"/>
                    </a:cubicBezTo>
                    <a:cubicBezTo>
                      <a:pt x="414255" y="77057"/>
                      <a:pt x="402771" y="68311"/>
                      <a:pt x="390830" y="60219"/>
                    </a:cubicBezTo>
                    <a:cubicBezTo>
                      <a:pt x="378421" y="52152"/>
                      <a:pt x="365530" y="44853"/>
                      <a:pt x="352228" y="38363"/>
                    </a:cubicBezTo>
                    <a:lnTo>
                      <a:pt x="342024" y="33702"/>
                    </a:lnTo>
                    <a:cubicBezTo>
                      <a:pt x="338525" y="32076"/>
                      <a:pt x="335248" y="30781"/>
                      <a:pt x="332048" y="29587"/>
                    </a:cubicBezTo>
                    <a:lnTo>
                      <a:pt x="312445" y="22405"/>
                    </a:lnTo>
                    <a:cubicBezTo>
                      <a:pt x="305860" y="20145"/>
                      <a:pt x="299288" y="17770"/>
                      <a:pt x="292646" y="15630"/>
                    </a:cubicBezTo>
                    <a:cubicBezTo>
                      <a:pt x="285820" y="13858"/>
                      <a:pt x="278936" y="12144"/>
                      <a:pt x="272034" y="10588"/>
                    </a:cubicBezTo>
                    <a:cubicBezTo>
                      <a:pt x="265132" y="9032"/>
                      <a:pt x="258216" y="7413"/>
                      <a:pt x="251276" y="6009"/>
                    </a:cubicBezTo>
                    <a:cubicBezTo>
                      <a:pt x="244354" y="4479"/>
                      <a:pt x="237096" y="3996"/>
                      <a:pt x="230010" y="3088"/>
                    </a:cubicBezTo>
                    <a:cubicBezTo>
                      <a:pt x="222923" y="2180"/>
                      <a:pt x="215741" y="1539"/>
                      <a:pt x="208610" y="860"/>
                    </a:cubicBezTo>
                    <a:cubicBezTo>
                      <a:pt x="205026" y="454"/>
                      <a:pt x="201422" y="259"/>
                      <a:pt x="197815" y="275"/>
                    </a:cubicBezTo>
                    <a:lnTo>
                      <a:pt x="186976" y="91"/>
                    </a:lnTo>
                    <a:lnTo>
                      <a:pt x="165322" y="2"/>
                    </a:lnTo>
                    <a:cubicBezTo>
                      <a:pt x="158115" y="-55"/>
                      <a:pt x="150895" y="949"/>
                      <a:pt x="143732" y="1469"/>
                    </a:cubicBezTo>
                    <a:lnTo>
                      <a:pt x="122180" y="3469"/>
                    </a:lnTo>
                    <a:cubicBezTo>
                      <a:pt x="115068" y="4511"/>
                      <a:pt x="108014" y="5933"/>
                      <a:pt x="100952" y="7178"/>
                    </a:cubicBezTo>
                    <a:cubicBezTo>
                      <a:pt x="93891" y="8422"/>
                      <a:pt x="86836" y="9762"/>
                      <a:pt x="79902" y="11363"/>
                    </a:cubicBezTo>
                    <a:lnTo>
                      <a:pt x="59398" y="17039"/>
                    </a:lnTo>
                    <a:cubicBezTo>
                      <a:pt x="52654" y="19122"/>
                      <a:pt x="45669" y="20653"/>
                      <a:pt x="39205" y="23243"/>
                    </a:cubicBezTo>
                    <a:lnTo>
                      <a:pt x="19628" y="30571"/>
                    </a:lnTo>
                    <a:cubicBezTo>
                      <a:pt x="14618" y="32540"/>
                      <a:pt x="9715" y="34648"/>
                      <a:pt x="4813" y="36763"/>
                    </a:cubicBezTo>
                    <a:cubicBezTo>
                      <a:pt x="1625" y="67134"/>
                      <a:pt x="18" y="97651"/>
                      <a:pt x="0" y="128190"/>
                    </a:cubicBezTo>
                    <a:cubicBezTo>
                      <a:pt x="0" y="139937"/>
                      <a:pt x="305" y="151609"/>
                      <a:pt x="762" y="163242"/>
                    </a:cubicBezTo>
                    <a:cubicBezTo>
                      <a:pt x="19342" y="158359"/>
                      <a:pt x="37624" y="154072"/>
                      <a:pt x="55581" y="150777"/>
                    </a:cubicBezTo>
                    <a:cubicBezTo>
                      <a:pt x="96780" y="142704"/>
                      <a:pt x="138876" y="140208"/>
                      <a:pt x="180740" y="143354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81" name="Google Shape;381;p3"/>
          <p:cNvGrpSpPr/>
          <p:nvPr/>
        </p:nvGrpSpPr>
        <p:grpSpPr>
          <a:xfrm>
            <a:off x="8778437" y="5444653"/>
            <a:ext cx="1932544" cy="1935523"/>
            <a:chOff x="7512049" y="977900"/>
            <a:chExt cx="4121150" cy="4127500"/>
          </a:xfrm>
        </p:grpSpPr>
        <p:sp>
          <p:nvSpPr>
            <p:cNvPr id="382" name="Google Shape;382;p3"/>
            <p:cNvSpPr/>
            <p:nvPr/>
          </p:nvSpPr>
          <p:spPr>
            <a:xfrm>
              <a:off x="7512049" y="977900"/>
              <a:ext cx="4121150" cy="4127500"/>
            </a:xfrm>
            <a:custGeom>
              <a:avLst/>
              <a:gdLst/>
              <a:ahLst/>
              <a:cxnLst/>
              <a:rect l="l" t="t" r="r" b="b"/>
              <a:pathLst>
                <a:path w="4121150" h="4127500" extrusionOk="0">
                  <a:moveTo>
                    <a:pt x="4032251" y="1435100"/>
                  </a:moveTo>
                  <a:lnTo>
                    <a:pt x="3988894" y="1425093"/>
                  </a:lnTo>
                  <a:cubicBezTo>
                    <a:pt x="3929331" y="1248583"/>
                    <a:pt x="3845874" y="1081063"/>
                    <a:pt x="3740850" y="927202"/>
                  </a:cubicBezTo>
                  <a:lnTo>
                    <a:pt x="3765551" y="806450"/>
                  </a:lnTo>
                  <a:cubicBezTo>
                    <a:pt x="3695701" y="704850"/>
                    <a:pt x="3511551" y="558800"/>
                    <a:pt x="3511551" y="558800"/>
                  </a:cubicBezTo>
                  <a:lnTo>
                    <a:pt x="3444451" y="582028"/>
                  </a:lnTo>
                  <a:cubicBezTo>
                    <a:pt x="3332209" y="477259"/>
                    <a:pt x="3208575" y="385404"/>
                    <a:pt x="3075865" y="308185"/>
                  </a:cubicBezTo>
                  <a:lnTo>
                    <a:pt x="3086101" y="190500"/>
                  </a:lnTo>
                  <a:cubicBezTo>
                    <a:pt x="3041651" y="38100"/>
                    <a:pt x="2406651" y="0"/>
                    <a:pt x="2406651" y="0"/>
                  </a:cubicBezTo>
                  <a:lnTo>
                    <a:pt x="2346002" y="53423"/>
                  </a:lnTo>
                  <a:cubicBezTo>
                    <a:pt x="2247281" y="39003"/>
                    <a:pt x="2147645" y="31760"/>
                    <a:pt x="2047876" y="31750"/>
                  </a:cubicBezTo>
                  <a:cubicBezTo>
                    <a:pt x="1583650" y="31069"/>
                    <a:pt x="1133088" y="188811"/>
                    <a:pt x="770663" y="478904"/>
                  </a:cubicBezTo>
                  <a:lnTo>
                    <a:pt x="654051" y="469900"/>
                  </a:lnTo>
                  <a:cubicBezTo>
                    <a:pt x="273051" y="584200"/>
                    <a:pt x="234951" y="996950"/>
                    <a:pt x="234951" y="996950"/>
                  </a:cubicBezTo>
                  <a:lnTo>
                    <a:pt x="246527" y="1104703"/>
                  </a:lnTo>
                  <a:cubicBezTo>
                    <a:pt x="-54688" y="1662320"/>
                    <a:pt x="-81282" y="2327849"/>
                    <a:pt x="174481" y="2907722"/>
                  </a:cubicBezTo>
                  <a:lnTo>
                    <a:pt x="152401" y="3079750"/>
                  </a:lnTo>
                  <a:cubicBezTo>
                    <a:pt x="152401" y="3079750"/>
                    <a:pt x="260351" y="3479800"/>
                    <a:pt x="571501" y="3689350"/>
                  </a:cubicBezTo>
                  <a:lnTo>
                    <a:pt x="816122" y="3715696"/>
                  </a:lnTo>
                  <a:cubicBezTo>
                    <a:pt x="935404" y="3805686"/>
                    <a:pt x="1064181" y="3882343"/>
                    <a:pt x="1200151" y="3944296"/>
                  </a:cubicBezTo>
                  <a:lnTo>
                    <a:pt x="1200151" y="3994150"/>
                  </a:lnTo>
                  <a:cubicBezTo>
                    <a:pt x="1200151" y="3994150"/>
                    <a:pt x="1466851" y="4108450"/>
                    <a:pt x="1625601" y="4127500"/>
                  </a:cubicBezTo>
                  <a:lnTo>
                    <a:pt x="1641737" y="4087152"/>
                  </a:lnTo>
                  <a:cubicBezTo>
                    <a:pt x="2009940" y="4161141"/>
                    <a:pt x="2391368" y="4133009"/>
                    <a:pt x="2744732" y="4005803"/>
                  </a:cubicBezTo>
                  <a:lnTo>
                    <a:pt x="2863851" y="4019550"/>
                  </a:lnTo>
                  <a:cubicBezTo>
                    <a:pt x="2863851" y="4019550"/>
                    <a:pt x="3289301" y="3867150"/>
                    <a:pt x="3308351" y="3771900"/>
                  </a:cubicBezTo>
                  <a:lnTo>
                    <a:pt x="3308351" y="3693675"/>
                  </a:lnTo>
                  <a:cubicBezTo>
                    <a:pt x="3505517" y="3539488"/>
                    <a:pt x="3672909" y="3350636"/>
                    <a:pt x="3802311" y="3136386"/>
                  </a:cubicBezTo>
                  <a:lnTo>
                    <a:pt x="3860801" y="3124200"/>
                  </a:lnTo>
                  <a:cubicBezTo>
                    <a:pt x="3956051" y="3060700"/>
                    <a:pt x="4070351" y="2597150"/>
                    <a:pt x="4070351" y="2597150"/>
                  </a:cubicBezTo>
                  <a:lnTo>
                    <a:pt x="4042767" y="2544356"/>
                  </a:lnTo>
                  <a:cubicBezTo>
                    <a:pt x="4102305" y="2286648"/>
                    <a:pt x="4111768" y="2019899"/>
                    <a:pt x="4070644" y="1758620"/>
                  </a:cubicBezTo>
                  <a:lnTo>
                    <a:pt x="4121151" y="1701800"/>
                  </a:lnTo>
                  <a:cubicBezTo>
                    <a:pt x="4127501" y="1606550"/>
                    <a:pt x="4032251" y="1435100"/>
                    <a:pt x="4032251" y="143510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0F264C"/>
                </a:gs>
                <a:gs pos="100000">
                  <a:srgbClr val="0F264C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83" name="Google Shape;383;p3"/>
            <p:cNvGrpSpPr/>
            <p:nvPr/>
          </p:nvGrpSpPr>
          <p:grpSpPr>
            <a:xfrm>
              <a:off x="7782261" y="986828"/>
              <a:ext cx="3509633" cy="3805633"/>
              <a:chOff x="7782261" y="986828"/>
              <a:chExt cx="3509633" cy="3805633"/>
            </a:xfrm>
          </p:grpSpPr>
          <p:sp>
            <p:nvSpPr>
              <p:cNvPr id="384" name="Google Shape;384;p3"/>
              <p:cNvSpPr/>
              <p:nvPr/>
            </p:nvSpPr>
            <p:spPr>
              <a:xfrm>
                <a:off x="8543529" y="1450662"/>
                <a:ext cx="812800" cy="6477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47700" extrusionOk="0">
                    <a:moveTo>
                      <a:pt x="735016" y="183950"/>
                    </a:moveTo>
                    <a:cubicBezTo>
                      <a:pt x="778405" y="285543"/>
                      <a:pt x="666628" y="430663"/>
                      <a:pt x="485354" y="508084"/>
                    </a:cubicBezTo>
                    <a:cubicBezTo>
                      <a:pt x="304079" y="585505"/>
                      <a:pt x="121953" y="565909"/>
                      <a:pt x="78564" y="464316"/>
                    </a:cubicBezTo>
                    <a:cubicBezTo>
                      <a:pt x="35174" y="362723"/>
                      <a:pt x="146951" y="217604"/>
                      <a:pt x="328226" y="140183"/>
                    </a:cubicBezTo>
                    <a:cubicBezTo>
                      <a:pt x="509500" y="62762"/>
                      <a:pt x="691626" y="82357"/>
                      <a:pt x="735016" y="18395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5" name="Google Shape;385;p3"/>
              <p:cNvSpPr/>
              <p:nvPr/>
            </p:nvSpPr>
            <p:spPr>
              <a:xfrm>
                <a:off x="8612758" y="1543533"/>
                <a:ext cx="673100" cy="393700"/>
              </a:xfrm>
              <a:custGeom>
                <a:avLst/>
                <a:gdLst/>
                <a:ahLst/>
                <a:cxnLst/>
                <a:rect l="l" t="t" r="r" b="b"/>
                <a:pathLst>
                  <a:path w="673100" h="393700" extrusionOk="0">
                    <a:moveTo>
                      <a:pt x="280570" y="97841"/>
                    </a:moveTo>
                    <a:cubicBezTo>
                      <a:pt x="446552" y="26949"/>
                      <a:pt x="613170" y="37452"/>
                      <a:pt x="673419" y="117703"/>
                    </a:cubicBezTo>
                    <a:cubicBezTo>
                      <a:pt x="671958" y="108565"/>
                      <a:pt x="669400" y="99635"/>
                      <a:pt x="665799" y="91110"/>
                    </a:cubicBezTo>
                    <a:cubicBezTo>
                      <a:pt x="622410" y="-10490"/>
                      <a:pt x="440285" y="-30080"/>
                      <a:pt x="259012" y="47339"/>
                    </a:cubicBezTo>
                    <a:cubicBezTo>
                      <a:pt x="77738" y="124758"/>
                      <a:pt x="-34041" y="269881"/>
                      <a:pt x="9349" y="371475"/>
                    </a:cubicBezTo>
                    <a:cubicBezTo>
                      <a:pt x="13026" y="379975"/>
                      <a:pt x="17716" y="388000"/>
                      <a:pt x="23318" y="395376"/>
                    </a:cubicBezTo>
                    <a:cubicBezTo>
                      <a:pt x="6961" y="296354"/>
                      <a:pt x="114587" y="168726"/>
                      <a:pt x="280570" y="9784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6" name="Google Shape;386;p3"/>
              <p:cNvSpPr/>
              <p:nvPr/>
            </p:nvSpPr>
            <p:spPr>
              <a:xfrm>
                <a:off x="10860094" y="2509381"/>
                <a:ext cx="431800" cy="609600"/>
              </a:xfrm>
              <a:custGeom>
                <a:avLst/>
                <a:gdLst/>
                <a:ahLst/>
                <a:cxnLst/>
                <a:rect l="l" t="t" r="r" b="b"/>
                <a:pathLst>
                  <a:path w="431800" h="609600" extrusionOk="0">
                    <a:moveTo>
                      <a:pt x="368538" y="269532"/>
                    </a:moveTo>
                    <a:cubicBezTo>
                      <a:pt x="405225" y="418390"/>
                      <a:pt x="367336" y="555731"/>
                      <a:pt x="283911" y="576292"/>
                    </a:cubicBezTo>
                    <a:cubicBezTo>
                      <a:pt x="200485" y="596852"/>
                      <a:pt x="103115" y="492847"/>
                      <a:pt x="66428" y="343988"/>
                    </a:cubicBezTo>
                    <a:cubicBezTo>
                      <a:pt x="29741" y="195130"/>
                      <a:pt x="67629" y="57789"/>
                      <a:pt x="151055" y="37228"/>
                    </a:cubicBezTo>
                    <a:cubicBezTo>
                      <a:pt x="234481" y="16668"/>
                      <a:pt x="331851" y="120673"/>
                      <a:pt x="368538" y="26953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7" name="Google Shape;387;p3"/>
              <p:cNvSpPr/>
              <p:nvPr/>
            </p:nvSpPr>
            <p:spPr>
              <a:xfrm>
                <a:off x="10991056" y="2544077"/>
                <a:ext cx="247650" cy="539750"/>
              </a:xfrm>
              <a:custGeom>
                <a:avLst/>
                <a:gdLst/>
                <a:ahLst/>
                <a:cxnLst/>
                <a:rect l="l" t="t" r="r" b="b"/>
                <a:pathLst>
                  <a:path w="247650" h="539750" extrusionOk="0">
                    <a:moveTo>
                      <a:pt x="196107" y="245142"/>
                    </a:moveTo>
                    <a:cubicBezTo>
                      <a:pt x="229698" y="381438"/>
                      <a:pt x="200737" y="508032"/>
                      <a:pt x="131572" y="544195"/>
                    </a:cubicBezTo>
                    <a:cubicBezTo>
                      <a:pt x="138773" y="544212"/>
                      <a:pt x="145949" y="543359"/>
                      <a:pt x="152946" y="541655"/>
                    </a:cubicBezTo>
                    <a:cubicBezTo>
                      <a:pt x="236372" y="521094"/>
                      <a:pt x="274263" y="383750"/>
                      <a:pt x="237572" y="234893"/>
                    </a:cubicBezTo>
                    <a:cubicBezTo>
                      <a:pt x="200882" y="86036"/>
                      <a:pt x="103518" y="-17964"/>
                      <a:pt x="20091" y="2591"/>
                    </a:cubicBezTo>
                    <a:cubicBezTo>
                      <a:pt x="13109" y="4340"/>
                      <a:pt x="6362" y="6926"/>
                      <a:pt x="0" y="10293"/>
                    </a:cubicBezTo>
                    <a:cubicBezTo>
                      <a:pt x="78054" y="10217"/>
                      <a:pt x="162516" y="108839"/>
                      <a:pt x="196107" y="24514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8" name="Google Shape;388;p3"/>
              <p:cNvSpPr/>
              <p:nvPr/>
            </p:nvSpPr>
            <p:spPr>
              <a:xfrm>
                <a:off x="8034994" y="2802312"/>
                <a:ext cx="406400" cy="635000"/>
              </a:xfrm>
              <a:custGeom>
                <a:avLst/>
                <a:gdLst/>
                <a:ahLst/>
                <a:cxnLst/>
                <a:rect l="l" t="t" r="r" b="b"/>
                <a:pathLst>
                  <a:path w="406400" h="635000" extrusionOk="0">
                    <a:moveTo>
                      <a:pt x="371103" y="297948"/>
                    </a:moveTo>
                    <a:cubicBezTo>
                      <a:pt x="391614" y="462500"/>
                      <a:pt x="333480" y="605214"/>
                      <a:pt x="241258" y="616709"/>
                    </a:cubicBezTo>
                    <a:cubicBezTo>
                      <a:pt x="149037" y="628204"/>
                      <a:pt x="57648" y="504127"/>
                      <a:pt x="37138" y="339575"/>
                    </a:cubicBezTo>
                    <a:cubicBezTo>
                      <a:pt x="16627" y="175023"/>
                      <a:pt x="74761" y="32309"/>
                      <a:pt x="166983" y="20814"/>
                    </a:cubicBezTo>
                    <a:cubicBezTo>
                      <a:pt x="259205" y="9319"/>
                      <a:pt x="350593" y="133396"/>
                      <a:pt x="371103" y="29794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9" name="Google Shape;389;p3"/>
              <p:cNvSpPr/>
              <p:nvPr/>
            </p:nvSpPr>
            <p:spPr>
              <a:xfrm>
                <a:off x="8068027" y="2822368"/>
                <a:ext cx="228600" cy="596900"/>
              </a:xfrm>
              <a:custGeom>
                <a:avLst/>
                <a:gdLst/>
                <a:ahLst/>
                <a:cxnLst/>
                <a:rect l="l" t="t" r="r" b="b"/>
                <a:pathLst>
                  <a:path w="228600" h="596900" extrusionOk="0">
                    <a:moveTo>
                      <a:pt x="49953" y="313757"/>
                    </a:moveTo>
                    <a:cubicBezTo>
                      <a:pt x="31170" y="163085"/>
                      <a:pt x="78351" y="30801"/>
                      <a:pt x="157236" y="702"/>
                    </a:cubicBezTo>
                    <a:cubicBezTo>
                      <a:pt x="149505" y="-234"/>
                      <a:pt x="141689" y="-234"/>
                      <a:pt x="133957" y="702"/>
                    </a:cubicBezTo>
                    <a:cubicBezTo>
                      <a:pt x="41737" y="12196"/>
                      <a:pt x="-16398" y="154912"/>
                      <a:pt x="4119" y="319473"/>
                    </a:cubicBezTo>
                    <a:cubicBezTo>
                      <a:pt x="24636" y="484033"/>
                      <a:pt x="116019" y="608105"/>
                      <a:pt x="208240" y="596606"/>
                    </a:cubicBezTo>
                    <a:cubicBezTo>
                      <a:pt x="215962" y="595615"/>
                      <a:pt x="223538" y="593696"/>
                      <a:pt x="230801" y="590890"/>
                    </a:cubicBezTo>
                    <a:cubicBezTo>
                      <a:pt x="146968" y="581086"/>
                      <a:pt x="68736" y="464430"/>
                      <a:pt x="49953" y="31375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0" name="Google Shape;390;p3"/>
              <p:cNvSpPr/>
              <p:nvPr/>
            </p:nvSpPr>
            <p:spPr>
              <a:xfrm>
                <a:off x="9716872" y="4417811"/>
                <a:ext cx="533400" cy="374650"/>
              </a:xfrm>
              <a:custGeom>
                <a:avLst/>
                <a:gdLst/>
                <a:ahLst/>
                <a:cxnLst/>
                <a:rect l="l" t="t" r="r" b="b"/>
                <a:pathLst>
                  <a:path w="533400" h="374650" extrusionOk="0">
                    <a:moveTo>
                      <a:pt x="505562" y="132846"/>
                    </a:moveTo>
                    <a:cubicBezTo>
                      <a:pt x="522949" y="206214"/>
                      <a:pt x="430917" y="290841"/>
                      <a:pt x="300003" y="321865"/>
                    </a:cubicBezTo>
                    <a:cubicBezTo>
                      <a:pt x="169090" y="352889"/>
                      <a:pt x="48868" y="318562"/>
                      <a:pt x="31482" y="245193"/>
                    </a:cubicBezTo>
                    <a:cubicBezTo>
                      <a:pt x="14095" y="171824"/>
                      <a:pt x="106126" y="87198"/>
                      <a:pt x="237040" y="56174"/>
                    </a:cubicBezTo>
                    <a:cubicBezTo>
                      <a:pt x="367953" y="25150"/>
                      <a:pt x="488175" y="59477"/>
                      <a:pt x="505562" y="132846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1" name="Google Shape;391;p3"/>
              <p:cNvSpPr/>
              <p:nvPr/>
            </p:nvSpPr>
            <p:spPr>
              <a:xfrm>
                <a:off x="9746305" y="4533062"/>
                <a:ext cx="476250" cy="215900"/>
              </a:xfrm>
              <a:custGeom>
                <a:avLst/>
                <a:gdLst/>
                <a:ahLst/>
                <a:cxnLst/>
                <a:rect l="l" t="t" r="r" b="b"/>
                <a:pathLst>
                  <a:path w="476250" h="215900" extrusionOk="0">
                    <a:moveTo>
                      <a:pt x="261930" y="170243"/>
                    </a:moveTo>
                    <a:cubicBezTo>
                      <a:pt x="142061" y="198647"/>
                      <a:pt x="31215" y="172238"/>
                      <a:pt x="5" y="111258"/>
                    </a:cubicBezTo>
                    <a:cubicBezTo>
                      <a:pt x="-69" y="117577"/>
                      <a:pt x="618" y="123881"/>
                      <a:pt x="2050" y="130035"/>
                    </a:cubicBezTo>
                    <a:cubicBezTo>
                      <a:pt x="19436" y="203403"/>
                      <a:pt x="139654" y="237732"/>
                      <a:pt x="270573" y="206712"/>
                    </a:cubicBezTo>
                    <a:cubicBezTo>
                      <a:pt x="401490" y="175692"/>
                      <a:pt x="493514" y="91059"/>
                      <a:pt x="476128" y="17691"/>
                    </a:cubicBezTo>
                    <a:cubicBezTo>
                      <a:pt x="474648" y="11550"/>
                      <a:pt x="472432" y="5611"/>
                      <a:pt x="469531" y="0"/>
                    </a:cubicBezTo>
                    <a:cubicBezTo>
                      <a:pt x="468985" y="68491"/>
                      <a:pt x="381780" y="141808"/>
                      <a:pt x="261930" y="17024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2" name="Google Shape;392;p3"/>
              <p:cNvSpPr/>
              <p:nvPr/>
            </p:nvSpPr>
            <p:spPr>
              <a:xfrm>
                <a:off x="10308085" y="3788883"/>
                <a:ext cx="673100" cy="641350"/>
              </a:xfrm>
              <a:custGeom>
                <a:avLst/>
                <a:gdLst/>
                <a:ahLst/>
                <a:cxnLst/>
                <a:rect l="l" t="t" r="r" b="b"/>
                <a:pathLst>
                  <a:path w="673100" h="641350" extrusionOk="0">
                    <a:moveTo>
                      <a:pt x="566312" y="128123"/>
                    </a:moveTo>
                    <a:cubicBezTo>
                      <a:pt x="626562" y="198883"/>
                      <a:pt x="573051" y="343395"/>
                      <a:pt x="446793" y="450898"/>
                    </a:cubicBezTo>
                    <a:cubicBezTo>
                      <a:pt x="320535" y="558402"/>
                      <a:pt x="169341" y="588188"/>
                      <a:pt x="109091" y="517428"/>
                    </a:cubicBezTo>
                    <a:cubicBezTo>
                      <a:pt x="48842" y="446667"/>
                      <a:pt x="102352" y="302156"/>
                      <a:pt x="228610" y="194652"/>
                    </a:cubicBezTo>
                    <a:cubicBezTo>
                      <a:pt x="354868" y="87149"/>
                      <a:pt x="506063" y="57362"/>
                      <a:pt x="566312" y="12812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3" name="Google Shape;393;p3"/>
              <p:cNvSpPr/>
              <p:nvPr/>
            </p:nvSpPr>
            <p:spPr>
              <a:xfrm>
                <a:off x="10404386" y="3901256"/>
                <a:ext cx="488950" cy="438150"/>
              </a:xfrm>
              <a:custGeom>
                <a:avLst/>
                <a:gdLst/>
                <a:ahLst/>
                <a:cxnLst/>
                <a:rect l="l" t="t" r="r" b="b"/>
                <a:pathLst>
                  <a:path w="488950" h="438150" extrusionOk="0">
                    <a:moveTo>
                      <a:pt x="320535" y="303320"/>
                    </a:moveTo>
                    <a:cubicBezTo>
                      <a:pt x="204928" y="401745"/>
                      <a:pt x="68441" y="434975"/>
                      <a:pt x="0" y="385566"/>
                    </a:cubicBezTo>
                    <a:cubicBezTo>
                      <a:pt x="3463" y="392540"/>
                      <a:pt x="7752" y="399073"/>
                      <a:pt x="12776" y="405022"/>
                    </a:cubicBezTo>
                    <a:cubicBezTo>
                      <a:pt x="73025" y="475786"/>
                      <a:pt x="224231" y="445998"/>
                      <a:pt x="350482" y="338493"/>
                    </a:cubicBezTo>
                    <a:cubicBezTo>
                      <a:pt x="476733" y="230987"/>
                      <a:pt x="530251" y="86474"/>
                      <a:pt x="470002" y="15716"/>
                    </a:cubicBezTo>
                    <a:cubicBezTo>
                      <a:pt x="464938" y="9809"/>
                      <a:pt x="459181" y="4532"/>
                      <a:pt x="452857" y="0"/>
                    </a:cubicBezTo>
                    <a:cubicBezTo>
                      <a:pt x="490690" y="75463"/>
                      <a:pt x="436144" y="204882"/>
                      <a:pt x="320535" y="30332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4" name="Google Shape;394;p3"/>
              <p:cNvSpPr/>
              <p:nvPr/>
            </p:nvSpPr>
            <p:spPr>
              <a:xfrm>
                <a:off x="9830407" y="2168692"/>
                <a:ext cx="812800" cy="70485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704850" extrusionOk="0">
                    <a:moveTo>
                      <a:pt x="512074" y="184019"/>
                    </a:moveTo>
                    <a:cubicBezTo>
                      <a:pt x="680968" y="285650"/>
                      <a:pt x="771711" y="444771"/>
                      <a:pt x="714754" y="539426"/>
                    </a:cubicBezTo>
                    <a:cubicBezTo>
                      <a:pt x="657796" y="634081"/>
                      <a:pt x="474706" y="628426"/>
                      <a:pt x="305811" y="526795"/>
                    </a:cubicBezTo>
                    <a:cubicBezTo>
                      <a:pt x="136916" y="425165"/>
                      <a:pt x="46173" y="266044"/>
                      <a:pt x="103131" y="171388"/>
                    </a:cubicBezTo>
                    <a:cubicBezTo>
                      <a:pt x="160089" y="76733"/>
                      <a:pt x="343179" y="82388"/>
                      <a:pt x="512074" y="184019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5" name="Google Shape;395;p3"/>
              <p:cNvSpPr/>
              <p:nvPr/>
            </p:nvSpPr>
            <p:spPr>
              <a:xfrm>
                <a:off x="9922351" y="2272645"/>
                <a:ext cx="635000" cy="457200"/>
              </a:xfrm>
              <a:custGeom>
                <a:avLst/>
                <a:gdLst/>
                <a:ahLst/>
                <a:cxnLst/>
                <a:rect l="l" t="t" r="r" b="b"/>
                <a:pathLst>
                  <a:path w="635000" h="457200" extrusionOk="0">
                    <a:moveTo>
                      <a:pt x="391846" y="127141"/>
                    </a:moveTo>
                    <a:cubicBezTo>
                      <a:pt x="546494" y="220200"/>
                      <a:pt x="635527" y="361418"/>
                      <a:pt x="605740" y="457252"/>
                    </a:cubicBezTo>
                    <a:cubicBezTo>
                      <a:pt x="612292" y="450714"/>
                      <a:pt x="618032" y="443410"/>
                      <a:pt x="622834" y="435497"/>
                    </a:cubicBezTo>
                    <a:cubicBezTo>
                      <a:pt x="679793" y="340844"/>
                      <a:pt x="589052" y="181726"/>
                      <a:pt x="420154" y="80094"/>
                    </a:cubicBezTo>
                    <a:cubicBezTo>
                      <a:pt x="251257" y="-21538"/>
                      <a:pt x="68174" y="-27221"/>
                      <a:pt x="11214" y="67464"/>
                    </a:cubicBezTo>
                    <a:cubicBezTo>
                      <a:pt x="6469" y="75411"/>
                      <a:pt x="2704" y="83904"/>
                      <a:pt x="0" y="92756"/>
                    </a:cubicBezTo>
                    <a:cubicBezTo>
                      <a:pt x="70720" y="21553"/>
                      <a:pt x="237198" y="34082"/>
                      <a:pt x="391846" y="12714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6" name="Google Shape;396;p3"/>
              <p:cNvSpPr/>
              <p:nvPr/>
            </p:nvSpPr>
            <p:spPr>
              <a:xfrm>
                <a:off x="10150746" y="1432766"/>
                <a:ext cx="577850" cy="476250"/>
              </a:xfrm>
              <a:custGeom>
                <a:avLst/>
                <a:gdLst/>
                <a:ahLst/>
                <a:cxnLst/>
                <a:rect l="l" t="t" r="r" b="b"/>
                <a:pathLst>
                  <a:path w="577850" h="476250" extrusionOk="0">
                    <a:moveTo>
                      <a:pt x="354622" y="112111"/>
                    </a:moveTo>
                    <a:cubicBezTo>
                      <a:pt x="481073" y="174029"/>
                      <a:pt x="555450" y="281672"/>
                      <a:pt x="520749" y="352540"/>
                    </a:cubicBezTo>
                    <a:cubicBezTo>
                      <a:pt x="486048" y="423408"/>
                      <a:pt x="355409" y="430664"/>
                      <a:pt x="228959" y="368747"/>
                    </a:cubicBezTo>
                    <a:cubicBezTo>
                      <a:pt x="102508" y="306829"/>
                      <a:pt x="28131" y="199186"/>
                      <a:pt x="62832" y="128318"/>
                    </a:cubicBezTo>
                    <a:cubicBezTo>
                      <a:pt x="97533" y="57450"/>
                      <a:pt x="228172" y="50194"/>
                      <a:pt x="354622" y="11211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7" name="Google Shape;397;p3"/>
              <p:cNvSpPr/>
              <p:nvPr/>
            </p:nvSpPr>
            <p:spPr>
              <a:xfrm>
                <a:off x="10207168" y="1502849"/>
                <a:ext cx="469900" cy="298450"/>
              </a:xfrm>
              <a:custGeom>
                <a:avLst/>
                <a:gdLst/>
                <a:ahLst/>
                <a:cxnLst/>
                <a:rect l="l" t="t" r="r" b="b"/>
                <a:pathLst>
                  <a:path w="469900" h="298450" extrusionOk="0">
                    <a:moveTo>
                      <a:pt x="280994" y="77284"/>
                    </a:moveTo>
                    <a:cubicBezTo>
                      <a:pt x="396773" y="133977"/>
                      <a:pt x="468833" y="228992"/>
                      <a:pt x="453543" y="299020"/>
                    </a:cubicBezTo>
                    <a:cubicBezTo>
                      <a:pt x="457790" y="293970"/>
                      <a:pt x="461414" y="288426"/>
                      <a:pt x="464338" y="282510"/>
                    </a:cubicBezTo>
                    <a:cubicBezTo>
                      <a:pt x="499040" y="211638"/>
                      <a:pt x="424662" y="103993"/>
                      <a:pt x="298215" y="42080"/>
                    </a:cubicBezTo>
                    <a:cubicBezTo>
                      <a:pt x="171768" y="-19832"/>
                      <a:pt x="41123" y="-12587"/>
                      <a:pt x="6426" y="58279"/>
                    </a:cubicBezTo>
                    <a:cubicBezTo>
                      <a:pt x="3541" y="64230"/>
                      <a:pt x="1383" y="70506"/>
                      <a:pt x="0" y="76973"/>
                    </a:cubicBezTo>
                    <a:cubicBezTo>
                      <a:pt x="45968" y="21925"/>
                      <a:pt x="165208" y="20585"/>
                      <a:pt x="280994" y="77284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8" name="Google Shape;398;p3"/>
              <p:cNvSpPr/>
              <p:nvPr/>
            </p:nvSpPr>
            <p:spPr>
              <a:xfrm>
                <a:off x="7852752" y="2564556"/>
                <a:ext cx="158750" cy="285750"/>
              </a:xfrm>
              <a:custGeom>
                <a:avLst/>
                <a:gdLst/>
                <a:ahLst/>
                <a:cxnLst/>
                <a:rect l="l" t="t" r="r" b="b"/>
                <a:pathLst>
                  <a:path w="158750" h="285750" extrusionOk="0">
                    <a:moveTo>
                      <a:pt x="83161" y="866"/>
                    </a:moveTo>
                    <a:cubicBezTo>
                      <a:pt x="127382" y="1345"/>
                      <a:pt x="162537" y="65697"/>
                      <a:pt x="161684" y="144600"/>
                    </a:cubicBezTo>
                    <a:cubicBezTo>
                      <a:pt x="160830" y="223503"/>
                      <a:pt x="124289" y="287078"/>
                      <a:pt x="80069" y="286600"/>
                    </a:cubicBezTo>
                    <a:cubicBezTo>
                      <a:pt x="35848" y="286121"/>
                      <a:pt x="692" y="221770"/>
                      <a:pt x="1546" y="142867"/>
                    </a:cubicBezTo>
                    <a:cubicBezTo>
                      <a:pt x="2400" y="63964"/>
                      <a:pt x="38940" y="388"/>
                      <a:pt x="83161" y="866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9" name="Google Shape;399;p3"/>
              <p:cNvSpPr/>
              <p:nvPr/>
            </p:nvSpPr>
            <p:spPr>
              <a:xfrm>
                <a:off x="7854243" y="2565397"/>
                <a:ext cx="88900" cy="279400"/>
              </a:xfrm>
              <a:custGeom>
                <a:avLst/>
                <a:gdLst/>
                <a:ahLst/>
                <a:cxnLst/>
                <a:rect l="l" t="t" r="r" b="b"/>
                <a:pathLst>
                  <a:path w="88900" h="279400" extrusionOk="0">
                    <a:moveTo>
                      <a:pt x="21993" y="142243"/>
                    </a:moveTo>
                    <a:cubicBezTo>
                      <a:pt x="22773" y="69999"/>
                      <a:pt x="53482" y="10639"/>
                      <a:pt x="92605" y="1495"/>
                    </a:cubicBezTo>
                    <a:cubicBezTo>
                      <a:pt x="89018" y="559"/>
                      <a:pt x="85332" y="58"/>
                      <a:pt x="81626" y="3"/>
                    </a:cubicBezTo>
                    <a:cubicBezTo>
                      <a:pt x="37411" y="-474"/>
                      <a:pt x="866" y="63103"/>
                      <a:pt x="15" y="142008"/>
                    </a:cubicBezTo>
                    <a:cubicBezTo>
                      <a:pt x="-836" y="220913"/>
                      <a:pt x="34305" y="285257"/>
                      <a:pt x="78539" y="285740"/>
                    </a:cubicBezTo>
                    <a:cubicBezTo>
                      <a:pt x="82245" y="285761"/>
                      <a:pt x="85940" y="285334"/>
                      <a:pt x="89544" y="284470"/>
                    </a:cubicBezTo>
                    <a:cubicBezTo>
                      <a:pt x="50624" y="274507"/>
                      <a:pt x="21212" y="214493"/>
                      <a:pt x="21993" y="14224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0" name="Google Shape;400;p3"/>
              <p:cNvSpPr/>
              <p:nvPr/>
            </p:nvSpPr>
            <p:spPr>
              <a:xfrm>
                <a:off x="9852336" y="1635727"/>
                <a:ext cx="317500" cy="247650"/>
              </a:xfrm>
              <a:custGeom>
                <a:avLst/>
                <a:gdLst/>
                <a:ahLst/>
                <a:cxnLst/>
                <a:rect l="l" t="t" r="r" b="b"/>
                <a:pathLst>
                  <a:path w="317500" h="247650" extrusionOk="0">
                    <a:moveTo>
                      <a:pt x="189428" y="49435"/>
                    </a:moveTo>
                    <a:cubicBezTo>
                      <a:pt x="263443" y="76737"/>
                      <a:pt x="311040" y="132497"/>
                      <a:pt x="295739" y="173978"/>
                    </a:cubicBezTo>
                    <a:cubicBezTo>
                      <a:pt x="280438" y="215460"/>
                      <a:pt x="208032" y="226955"/>
                      <a:pt x="134017" y="199653"/>
                    </a:cubicBezTo>
                    <a:cubicBezTo>
                      <a:pt x="60001" y="172350"/>
                      <a:pt x="12404" y="116591"/>
                      <a:pt x="27705" y="75109"/>
                    </a:cubicBezTo>
                    <a:cubicBezTo>
                      <a:pt x="43007" y="33627"/>
                      <a:pt x="115412" y="22133"/>
                      <a:pt x="189428" y="49435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1" name="Google Shape;401;p3"/>
              <p:cNvSpPr/>
              <p:nvPr/>
            </p:nvSpPr>
            <p:spPr>
              <a:xfrm>
                <a:off x="9874180" y="1665852"/>
                <a:ext cx="273050" cy="146050"/>
              </a:xfrm>
              <a:custGeom>
                <a:avLst/>
                <a:gdLst/>
                <a:ahLst/>
                <a:cxnLst/>
                <a:rect l="l" t="t" r="r" b="b"/>
                <a:pathLst>
                  <a:path w="273050" h="146050" extrusionOk="0">
                    <a:moveTo>
                      <a:pt x="156673" y="35408"/>
                    </a:moveTo>
                    <a:cubicBezTo>
                      <a:pt x="224472" y="60382"/>
                      <a:pt x="270091" y="109220"/>
                      <a:pt x="265576" y="149136"/>
                    </a:cubicBezTo>
                    <a:cubicBezTo>
                      <a:pt x="267659" y="146074"/>
                      <a:pt x="269365" y="142772"/>
                      <a:pt x="270656" y="139300"/>
                    </a:cubicBezTo>
                    <a:cubicBezTo>
                      <a:pt x="285934" y="97803"/>
                      <a:pt x="238271" y="42056"/>
                      <a:pt x="164255" y="14783"/>
                    </a:cubicBezTo>
                    <a:cubicBezTo>
                      <a:pt x="90239" y="-12490"/>
                      <a:pt x="17793" y="-952"/>
                      <a:pt x="2508" y="40545"/>
                    </a:cubicBezTo>
                    <a:cubicBezTo>
                      <a:pt x="1243" y="44030"/>
                      <a:pt x="401" y="47654"/>
                      <a:pt x="0" y="51340"/>
                    </a:cubicBezTo>
                    <a:cubicBezTo>
                      <a:pt x="22472" y="18022"/>
                      <a:pt x="88874" y="10440"/>
                      <a:pt x="156673" y="3540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2" name="Google Shape;402;p3"/>
              <p:cNvSpPr/>
              <p:nvPr/>
            </p:nvSpPr>
            <p:spPr>
              <a:xfrm>
                <a:off x="8129275" y="3889326"/>
                <a:ext cx="533400" cy="495300"/>
              </a:xfrm>
              <a:custGeom>
                <a:avLst/>
                <a:gdLst/>
                <a:ahLst/>
                <a:cxnLst/>
                <a:rect l="l" t="t" r="r" b="b"/>
                <a:pathLst>
                  <a:path w="533400" h="495300" extrusionOk="0">
                    <a:moveTo>
                      <a:pt x="349824" y="143218"/>
                    </a:moveTo>
                    <a:cubicBezTo>
                      <a:pt x="454369" y="222315"/>
                      <a:pt x="503183" y="333933"/>
                      <a:pt x="458854" y="392524"/>
                    </a:cubicBezTo>
                    <a:cubicBezTo>
                      <a:pt x="414525" y="451114"/>
                      <a:pt x="293839" y="434491"/>
                      <a:pt x="189295" y="355393"/>
                    </a:cubicBezTo>
                    <a:cubicBezTo>
                      <a:pt x="84750" y="276296"/>
                      <a:pt x="35935" y="164678"/>
                      <a:pt x="80264" y="106088"/>
                    </a:cubicBezTo>
                    <a:cubicBezTo>
                      <a:pt x="124593" y="47497"/>
                      <a:pt x="245279" y="64121"/>
                      <a:pt x="349824" y="14321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3" name="Google Shape;403;p3"/>
              <p:cNvSpPr/>
              <p:nvPr/>
            </p:nvSpPr>
            <p:spPr>
              <a:xfrm>
                <a:off x="8198451" y="3980510"/>
                <a:ext cx="400050" cy="330200"/>
              </a:xfrm>
              <a:custGeom>
                <a:avLst/>
                <a:gdLst/>
                <a:ahLst/>
                <a:cxnLst/>
                <a:rect l="l" t="t" r="r" b="b"/>
                <a:pathLst>
                  <a:path w="400050" h="330200" extrusionOk="0">
                    <a:moveTo>
                      <a:pt x="147500" y="233521"/>
                    </a:moveTo>
                    <a:cubicBezTo>
                      <a:pt x="51730" y="161043"/>
                      <a:pt x="2765" y="61316"/>
                      <a:pt x="29232" y="0"/>
                    </a:cubicBezTo>
                    <a:cubicBezTo>
                      <a:pt x="24434" y="3866"/>
                      <a:pt x="20121" y="8296"/>
                      <a:pt x="16386" y="13195"/>
                    </a:cubicBezTo>
                    <a:cubicBezTo>
                      <a:pt x="-27976" y="71812"/>
                      <a:pt x="20831" y="183502"/>
                      <a:pt x="125453" y="262655"/>
                    </a:cubicBezTo>
                    <a:cubicBezTo>
                      <a:pt x="230076" y="341808"/>
                      <a:pt x="350802" y="358458"/>
                      <a:pt x="395163" y="299834"/>
                    </a:cubicBezTo>
                    <a:cubicBezTo>
                      <a:pt x="398865" y="294911"/>
                      <a:pt x="401957" y="289557"/>
                      <a:pt x="404370" y="283890"/>
                    </a:cubicBezTo>
                    <a:cubicBezTo>
                      <a:pt x="352548" y="326022"/>
                      <a:pt x="243271" y="305994"/>
                      <a:pt x="147500" y="23352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4" name="Google Shape;404;p3"/>
              <p:cNvSpPr/>
              <p:nvPr/>
            </p:nvSpPr>
            <p:spPr>
              <a:xfrm>
                <a:off x="8914257" y="2683996"/>
                <a:ext cx="552450" cy="539750"/>
              </a:xfrm>
              <a:custGeom>
                <a:avLst/>
                <a:gdLst/>
                <a:ahLst/>
                <a:cxnLst/>
                <a:rect l="l" t="t" r="r" b="b"/>
                <a:pathLst>
                  <a:path w="552450" h="539750" extrusionOk="0">
                    <a:moveTo>
                      <a:pt x="459571" y="102111"/>
                    </a:moveTo>
                    <a:cubicBezTo>
                      <a:pt x="512138" y="158505"/>
                      <a:pt x="473180" y="280257"/>
                      <a:pt x="372556" y="374051"/>
                    </a:cubicBezTo>
                    <a:cubicBezTo>
                      <a:pt x="271932" y="467845"/>
                      <a:pt x="147747" y="498163"/>
                      <a:pt x="95180" y="441769"/>
                    </a:cubicBezTo>
                    <a:cubicBezTo>
                      <a:pt x="42614" y="385374"/>
                      <a:pt x="81572" y="263623"/>
                      <a:pt x="182196" y="169829"/>
                    </a:cubicBezTo>
                    <a:cubicBezTo>
                      <a:pt x="282820" y="76035"/>
                      <a:pt x="407005" y="45717"/>
                      <a:pt x="459571" y="10211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5" name="Google Shape;405;p3"/>
              <p:cNvSpPr/>
              <p:nvPr/>
            </p:nvSpPr>
            <p:spPr>
              <a:xfrm>
                <a:off x="8986030" y="2757731"/>
                <a:ext cx="393700" cy="374650"/>
              </a:xfrm>
              <a:custGeom>
                <a:avLst/>
                <a:gdLst/>
                <a:ahLst/>
                <a:cxnLst/>
                <a:rect l="l" t="t" r="r" b="b"/>
                <a:pathLst>
                  <a:path w="393700" h="374650" extrusionOk="0">
                    <a:moveTo>
                      <a:pt x="136545" y="124115"/>
                    </a:moveTo>
                    <a:cubicBezTo>
                      <a:pt x="228677" y="38231"/>
                      <a:pt x="340526" y="5617"/>
                      <a:pt x="399105" y="44009"/>
                    </a:cubicBezTo>
                    <a:cubicBezTo>
                      <a:pt x="395978" y="38356"/>
                      <a:pt x="392178" y="33103"/>
                      <a:pt x="387789" y="28363"/>
                    </a:cubicBezTo>
                    <a:cubicBezTo>
                      <a:pt x="335224" y="-28032"/>
                      <a:pt x="211037" y="2290"/>
                      <a:pt x="110415" y="96086"/>
                    </a:cubicBezTo>
                    <a:cubicBezTo>
                      <a:pt x="9793" y="189882"/>
                      <a:pt x="-29170" y="311630"/>
                      <a:pt x="23420" y="368024"/>
                    </a:cubicBezTo>
                    <a:cubicBezTo>
                      <a:pt x="27842" y="372733"/>
                      <a:pt x="32816" y="376891"/>
                      <a:pt x="38235" y="380407"/>
                    </a:cubicBezTo>
                    <a:cubicBezTo>
                      <a:pt x="4027" y="319282"/>
                      <a:pt x="44407" y="209998"/>
                      <a:pt x="136545" y="124115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6" name="Google Shape;406;p3"/>
              <p:cNvSpPr/>
              <p:nvPr/>
            </p:nvSpPr>
            <p:spPr>
              <a:xfrm>
                <a:off x="9259313" y="3652427"/>
                <a:ext cx="660400" cy="3937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393700" extrusionOk="0">
                    <a:moveTo>
                      <a:pt x="654516" y="180539"/>
                    </a:moveTo>
                    <a:cubicBezTo>
                      <a:pt x="660171" y="280248"/>
                      <a:pt x="520529" y="369257"/>
                      <a:pt x="342617" y="379347"/>
                    </a:cubicBezTo>
                    <a:cubicBezTo>
                      <a:pt x="164704" y="389438"/>
                      <a:pt x="15894" y="316787"/>
                      <a:pt x="10239" y="217078"/>
                    </a:cubicBezTo>
                    <a:cubicBezTo>
                      <a:pt x="4584" y="117370"/>
                      <a:pt x="144226" y="28360"/>
                      <a:pt x="322139" y="18270"/>
                    </a:cubicBezTo>
                    <a:cubicBezTo>
                      <a:pt x="500051" y="8180"/>
                      <a:pt x="648861" y="80830"/>
                      <a:pt x="654516" y="180539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7" name="Google Shape;407;p3"/>
              <p:cNvSpPr/>
              <p:nvPr/>
            </p:nvSpPr>
            <p:spPr>
              <a:xfrm>
                <a:off x="9269395" y="3808400"/>
                <a:ext cx="641350" cy="222250"/>
              </a:xfrm>
              <a:custGeom>
                <a:avLst/>
                <a:gdLst/>
                <a:ahLst/>
                <a:cxnLst/>
                <a:rect l="l" t="t" r="r" b="b"/>
                <a:pathLst>
                  <a:path w="641350" h="222250" extrusionOk="0">
                    <a:moveTo>
                      <a:pt x="329710" y="173857"/>
                    </a:moveTo>
                    <a:cubicBezTo>
                      <a:pt x="166807" y="183090"/>
                      <a:pt x="28383" y="122942"/>
                      <a:pt x="1834" y="36189"/>
                    </a:cubicBezTo>
                    <a:cubicBezTo>
                      <a:pt x="270" y="44409"/>
                      <a:pt x="-296" y="52788"/>
                      <a:pt x="145" y="61144"/>
                    </a:cubicBezTo>
                    <a:cubicBezTo>
                      <a:pt x="5796" y="160839"/>
                      <a:pt x="154608" y="233502"/>
                      <a:pt x="332517" y="223412"/>
                    </a:cubicBezTo>
                    <a:cubicBezTo>
                      <a:pt x="510425" y="213322"/>
                      <a:pt x="650073" y="124314"/>
                      <a:pt x="644416" y="24606"/>
                    </a:cubicBezTo>
                    <a:cubicBezTo>
                      <a:pt x="643913" y="16252"/>
                      <a:pt x="642401" y="7991"/>
                      <a:pt x="639914" y="0"/>
                    </a:cubicBezTo>
                    <a:cubicBezTo>
                      <a:pt x="623346" y="89230"/>
                      <a:pt x="492613" y="164617"/>
                      <a:pt x="329710" y="17385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8" name="Google Shape;408;p3"/>
              <p:cNvSpPr/>
              <p:nvPr/>
            </p:nvSpPr>
            <p:spPr>
              <a:xfrm>
                <a:off x="9926284" y="986828"/>
                <a:ext cx="641350" cy="203200"/>
              </a:xfrm>
              <a:custGeom>
                <a:avLst/>
                <a:gdLst/>
                <a:ahLst/>
                <a:cxnLst/>
                <a:rect l="l" t="t" r="r" b="b"/>
                <a:pathLst>
                  <a:path w="641350" h="203200" extrusionOk="0">
                    <a:moveTo>
                      <a:pt x="316266" y="54572"/>
                    </a:moveTo>
                    <a:cubicBezTo>
                      <a:pt x="153707" y="21698"/>
                      <a:pt x="94016" y="22822"/>
                      <a:pt x="5809" y="0"/>
                    </a:cubicBezTo>
                    <a:cubicBezTo>
                      <a:pt x="3158" y="3048"/>
                      <a:pt x="1310" y="6711"/>
                      <a:pt x="437" y="10655"/>
                    </a:cubicBezTo>
                    <a:cubicBezTo>
                      <a:pt x="-8739" y="56026"/>
                      <a:pt x="127773" y="121907"/>
                      <a:pt x="305338" y="157817"/>
                    </a:cubicBezTo>
                    <a:cubicBezTo>
                      <a:pt x="482903" y="193726"/>
                      <a:pt x="637291" y="233293"/>
                      <a:pt x="646466" y="187922"/>
                    </a:cubicBezTo>
                    <a:cubicBezTo>
                      <a:pt x="647241" y="184112"/>
                      <a:pt x="478826" y="87446"/>
                      <a:pt x="316266" y="5457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9" name="Google Shape;409;p3"/>
              <p:cNvSpPr/>
              <p:nvPr/>
            </p:nvSpPr>
            <p:spPr>
              <a:xfrm>
                <a:off x="7782261" y="1461503"/>
                <a:ext cx="406400" cy="596900"/>
              </a:xfrm>
              <a:custGeom>
                <a:avLst/>
                <a:gdLst/>
                <a:ahLst/>
                <a:cxnLst/>
                <a:rect l="l" t="t" r="r" b="b"/>
                <a:pathLst>
                  <a:path w="406400" h="596900" extrusionOk="0">
                    <a:moveTo>
                      <a:pt x="91739" y="240297"/>
                    </a:moveTo>
                    <a:cubicBezTo>
                      <a:pt x="-7524" y="389833"/>
                      <a:pt x="2839" y="513347"/>
                      <a:pt x="0" y="585737"/>
                    </a:cubicBezTo>
                    <a:cubicBezTo>
                      <a:pt x="1701" y="589437"/>
                      <a:pt x="4361" y="592616"/>
                      <a:pt x="7703" y="594944"/>
                    </a:cubicBezTo>
                    <a:cubicBezTo>
                      <a:pt x="46266" y="620547"/>
                      <a:pt x="97625" y="479793"/>
                      <a:pt x="206039" y="316478"/>
                    </a:cubicBezTo>
                    <a:cubicBezTo>
                      <a:pt x="314452" y="153162"/>
                      <a:pt x="438862" y="29121"/>
                      <a:pt x="400291" y="3524"/>
                    </a:cubicBezTo>
                    <a:cubicBezTo>
                      <a:pt x="396850" y="1349"/>
                      <a:pt x="392892" y="133"/>
                      <a:pt x="388823" y="0"/>
                    </a:cubicBezTo>
                    <a:cubicBezTo>
                      <a:pt x="307639" y="43447"/>
                      <a:pt x="191002" y="90761"/>
                      <a:pt x="91739" y="24029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410" name="Google Shape;410;p3"/>
          <p:cNvGrpSpPr/>
          <p:nvPr/>
        </p:nvGrpSpPr>
        <p:grpSpPr>
          <a:xfrm rot="700023">
            <a:off x="1339481" y="1922256"/>
            <a:ext cx="1139660" cy="663976"/>
            <a:chOff x="4376200" y="2476500"/>
            <a:chExt cx="2190750" cy="1276350"/>
          </a:xfrm>
        </p:grpSpPr>
        <p:sp>
          <p:nvSpPr>
            <p:cNvPr id="411" name="Google Shape;411;p3"/>
            <p:cNvSpPr/>
            <p:nvPr/>
          </p:nvSpPr>
          <p:spPr>
            <a:xfrm>
              <a:off x="4832350" y="2476500"/>
              <a:ext cx="1276350" cy="1276350"/>
            </a:xfrm>
            <a:custGeom>
              <a:avLst/>
              <a:gdLst/>
              <a:ahLst/>
              <a:cxnLst/>
              <a:rect l="l" t="t" r="r" b="b"/>
              <a:pathLst>
                <a:path w="1276350" h="1276350" extrusionOk="0">
                  <a:moveTo>
                    <a:pt x="1276350" y="638175"/>
                  </a:moveTo>
                  <a:cubicBezTo>
                    <a:pt x="1276350" y="990629"/>
                    <a:pt x="990629" y="1276350"/>
                    <a:pt x="638175" y="1276350"/>
                  </a:cubicBezTo>
                  <a:cubicBezTo>
                    <a:pt x="285721" y="1276350"/>
                    <a:pt x="0" y="990629"/>
                    <a:pt x="0" y="638175"/>
                  </a:cubicBezTo>
                  <a:cubicBezTo>
                    <a:pt x="0" y="285721"/>
                    <a:pt x="285721" y="0"/>
                    <a:pt x="638175" y="0"/>
                  </a:cubicBezTo>
                  <a:cubicBezTo>
                    <a:pt x="990629" y="0"/>
                    <a:pt x="1276350" y="285721"/>
                    <a:pt x="1276350" y="638175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251047"/>
                </a:gs>
                <a:gs pos="100000">
                  <a:srgbClr val="251047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2" name="Google Shape;412;p3"/>
            <p:cNvSpPr/>
            <p:nvPr/>
          </p:nvSpPr>
          <p:spPr>
            <a:xfrm>
              <a:off x="4376200" y="2918085"/>
              <a:ext cx="2190750" cy="476250"/>
            </a:xfrm>
            <a:custGeom>
              <a:avLst/>
              <a:gdLst/>
              <a:ahLst/>
              <a:cxnLst/>
              <a:rect l="l" t="t" r="r" b="b"/>
              <a:pathLst>
                <a:path w="2190750" h="476250" extrusionOk="0">
                  <a:moveTo>
                    <a:pt x="2165195" y="135141"/>
                  </a:moveTo>
                  <a:cubicBezTo>
                    <a:pt x="2113125" y="67488"/>
                    <a:pt x="2003118" y="46552"/>
                    <a:pt x="1926372" y="30677"/>
                  </a:cubicBezTo>
                  <a:cubicBezTo>
                    <a:pt x="1852178" y="15635"/>
                    <a:pt x="1777093" y="5388"/>
                    <a:pt x="1701581" y="0"/>
                  </a:cubicBezTo>
                  <a:cubicBezTo>
                    <a:pt x="1705468" y="12008"/>
                    <a:pt x="1709043" y="24130"/>
                    <a:pt x="1712224" y="36455"/>
                  </a:cubicBezTo>
                  <a:cubicBezTo>
                    <a:pt x="1802591" y="56191"/>
                    <a:pt x="1891961" y="80315"/>
                    <a:pt x="1976956" y="114484"/>
                  </a:cubicBezTo>
                  <a:cubicBezTo>
                    <a:pt x="2067233" y="150781"/>
                    <a:pt x="2155022" y="188144"/>
                    <a:pt x="2032708" y="241332"/>
                  </a:cubicBezTo>
                  <a:cubicBezTo>
                    <a:pt x="1937046" y="282911"/>
                    <a:pt x="1828448" y="302133"/>
                    <a:pt x="1721558" y="314706"/>
                  </a:cubicBezTo>
                  <a:cubicBezTo>
                    <a:pt x="1674759" y="320205"/>
                    <a:pt x="1628271" y="324447"/>
                    <a:pt x="1583344" y="328676"/>
                  </a:cubicBezTo>
                  <a:cubicBezTo>
                    <a:pt x="1424829" y="343700"/>
                    <a:pt x="1265514" y="349758"/>
                    <a:pt x="1106326" y="350088"/>
                  </a:cubicBezTo>
                  <a:cubicBezTo>
                    <a:pt x="904333" y="350501"/>
                    <a:pt x="680241" y="353263"/>
                    <a:pt x="468545" y="322148"/>
                  </a:cubicBezTo>
                  <a:cubicBezTo>
                    <a:pt x="368796" y="308513"/>
                    <a:pt x="270780" y="284304"/>
                    <a:pt x="176153" y="249930"/>
                  </a:cubicBezTo>
                  <a:cubicBezTo>
                    <a:pt x="146428" y="238766"/>
                    <a:pt x="88523" y="222116"/>
                    <a:pt x="90390" y="186684"/>
                  </a:cubicBezTo>
                  <a:cubicBezTo>
                    <a:pt x="92085" y="154521"/>
                    <a:pt x="191888" y="121279"/>
                    <a:pt x="214913" y="112077"/>
                  </a:cubicBezTo>
                  <a:cubicBezTo>
                    <a:pt x="299133" y="78499"/>
                    <a:pt x="387538" y="54699"/>
                    <a:pt x="476806" y="35014"/>
                  </a:cubicBezTo>
                  <a:cubicBezTo>
                    <a:pt x="479833" y="23427"/>
                    <a:pt x="483179" y="11974"/>
                    <a:pt x="486845" y="654"/>
                  </a:cubicBezTo>
                  <a:cubicBezTo>
                    <a:pt x="377441" y="7696"/>
                    <a:pt x="267993" y="23457"/>
                    <a:pt x="165402" y="56490"/>
                  </a:cubicBezTo>
                  <a:cubicBezTo>
                    <a:pt x="104049" y="76244"/>
                    <a:pt x="8011" y="111734"/>
                    <a:pt x="499" y="189344"/>
                  </a:cubicBezTo>
                  <a:cubicBezTo>
                    <a:pt x="-9553" y="293103"/>
                    <a:pt x="134700" y="343776"/>
                    <a:pt x="210722" y="369627"/>
                  </a:cubicBezTo>
                  <a:cubicBezTo>
                    <a:pt x="306175" y="400984"/>
                    <a:pt x="404170" y="423996"/>
                    <a:pt x="503603" y="438404"/>
                  </a:cubicBezTo>
                  <a:cubicBezTo>
                    <a:pt x="551977" y="445916"/>
                    <a:pt x="600504" y="452095"/>
                    <a:pt x="648834" y="457511"/>
                  </a:cubicBezTo>
                  <a:cubicBezTo>
                    <a:pt x="947660" y="490878"/>
                    <a:pt x="1249285" y="490635"/>
                    <a:pt x="1548057" y="456787"/>
                  </a:cubicBezTo>
                  <a:cubicBezTo>
                    <a:pt x="1571400" y="454127"/>
                    <a:pt x="1622149" y="447897"/>
                    <a:pt x="1685434" y="437452"/>
                  </a:cubicBezTo>
                  <a:cubicBezTo>
                    <a:pt x="1911887" y="400088"/>
                    <a:pt x="2298863" y="308908"/>
                    <a:pt x="2165195" y="13514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13" name="Google Shape;413;p3"/>
          <p:cNvGrpSpPr/>
          <p:nvPr/>
        </p:nvGrpSpPr>
        <p:grpSpPr>
          <a:xfrm rot="-929110">
            <a:off x="9418931" y="230417"/>
            <a:ext cx="3155157" cy="4175111"/>
            <a:chOff x="2044576" y="2604080"/>
            <a:chExt cx="3302633" cy="4370261"/>
          </a:xfrm>
        </p:grpSpPr>
        <p:sp>
          <p:nvSpPr>
            <p:cNvPr id="414" name="Google Shape;414;p3"/>
            <p:cNvSpPr/>
            <p:nvPr/>
          </p:nvSpPr>
          <p:spPr>
            <a:xfrm rot="-902946">
              <a:off x="2130199" y="3135218"/>
              <a:ext cx="395152" cy="507661"/>
            </a:xfrm>
            <a:prstGeom prst="roundRect">
              <a:avLst>
                <a:gd name="adj" fmla="val 10020"/>
              </a:avLst>
            </a:pr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5" name="Google Shape;415;p3"/>
            <p:cNvSpPr/>
            <p:nvPr/>
          </p:nvSpPr>
          <p:spPr>
            <a:xfrm rot="-931907" flipH="1">
              <a:off x="2906465" y="2790999"/>
              <a:ext cx="1941119" cy="3996422"/>
            </a:xfrm>
            <a:custGeom>
              <a:avLst/>
              <a:gdLst/>
              <a:ahLst/>
              <a:cxnLst/>
              <a:rect l="l" t="t" r="r" b="b"/>
              <a:pathLst>
                <a:path w="1943100" h="4000500" extrusionOk="0">
                  <a:moveTo>
                    <a:pt x="1910253" y="419988"/>
                  </a:moveTo>
                  <a:cubicBezTo>
                    <a:pt x="1888859" y="587146"/>
                    <a:pt x="1667683" y="623881"/>
                    <a:pt x="1533342" y="631964"/>
                  </a:cubicBezTo>
                  <a:cubicBezTo>
                    <a:pt x="1475748" y="635326"/>
                    <a:pt x="1418001" y="635128"/>
                    <a:pt x="1360431" y="631373"/>
                  </a:cubicBezTo>
                  <a:cubicBezTo>
                    <a:pt x="1360432" y="627786"/>
                    <a:pt x="1360578" y="624224"/>
                    <a:pt x="1360501" y="620623"/>
                  </a:cubicBezTo>
                  <a:cubicBezTo>
                    <a:pt x="1355923" y="401154"/>
                    <a:pt x="1196671" y="195046"/>
                    <a:pt x="1017468" y="81432"/>
                  </a:cubicBezTo>
                  <a:cubicBezTo>
                    <a:pt x="939528" y="32016"/>
                    <a:pt x="844437" y="-7849"/>
                    <a:pt x="750279" y="1320"/>
                  </a:cubicBezTo>
                  <a:cubicBezTo>
                    <a:pt x="659696" y="10147"/>
                    <a:pt x="589624" y="68237"/>
                    <a:pt x="553823" y="150691"/>
                  </a:cubicBezTo>
                  <a:cubicBezTo>
                    <a:pt x="482779" y="314261"/>
                    <a:pt x="639478" y="443471"/>
                    <a:pt x="768618" y="511822"/>
                  </a:cubicBezTo>
                  <a:cubicBezTo>
                    <a:pt x="936258" y="600551"/>
                    <a:pt x="1129717" y="649014"/>
                    <a:pt x="1320071" y="665657"/>
                  </a:cubicBezTo>
                  <a:cubicBezTo>
                    <a:pt x="1311852" y="742173"/>
                    <a:pt x="1279038" y="813959"/>
                    <a:pt x="1226554" y="870241"/>
                  </a:cubicBezTo>
                  <a:cubicBezTo>
                    <a:pt x="1120573" y="984541"/>
                    <a:pt x="974898" y="1015657"/>
                    <a:pt x="825107" y="1022133"/>
                  </a:cubicBezTo>
                  <a:cubicBezTo>
                    <a:pt x="677578" y="1028483"/>
                    <a:pt x="525870" y="1021670"/>
                    <a:pt x="386615" y="1079201"/>
                  </a:cubicBezTo>
                  <a:cubicBezTo>
                    <a:pt x="221007" y="1147616"/>
                    <a:pt x="96077" y="1301026"/>
                    <a:pt x="35396" y="1466945"/>
                  </a:cubicBezTo>
                  <a:cubicBezTo>
                    <a:pt x="-26104" y="1635144"/>
                    <a:pt x="-5796" y="1819401"/>
                    <a:pt x="83358" y="1973764"/>
                  </a:cubicBezTo>
                  <a:cubicBezTo>
                    <a:pt x="163691" y="2112829"/>
                    <a:pt x="286608" y="2214543"/>
                    <a:pt x="426702" y="2289301"/>
                  </a:cubicBezTo>
                  <a:cubicBezTo>
                    <a:pt x="554242" y="2357367"/>
                    <a:pt x="690786" y="2407316"/>
                    <a:pt x="816141" y="2479643"/>
                  </a:cubicBezTo>
                  <a:cubicBezTo>
                    <a:pt x="947135" y="2555208"/>
                    <a:pt x="1056806" y="2658256"/>
                    <a:pt x="1117176" y="2799149"/>
                  </a:cubicBezTo>
                  <a:cubicBezTo>
                    <a:pt x="1259860" y="3132290"/>
                    <a:pt x="1126840" y="3530415"/>
                    <a:pt x="911677" y="3800506"/>
                  </a:cubicBezTo>
                  <a:cubicBezTo>
                    <a:pt x="861148" y="3864236"/>
                    <a:pt x="804012" y="3922435"/>
                    <a:pt x="741224" y="3974128"/>
                  </a:cubicBezTo>
                  <a:cubicBezTo>
                    <a:pt x="722250" y="3989679"/>
                    <a:pt x="749339" y="4016495"/>
                    <a:pt x="768167" y="4001071"/>
                  </a:cubicBezTo>
                  <a:cubicBezTo>
                    <a:pt x="1039280" y="3778910"/>
                    <a:pt x="1228136" y="3412426"/>
                    <a:pt x="1212629" y="3058001"/>
                  </a:cubicBezTo>
                  <a:cubicBezTo>
                    <a:pt x="1205307" y="2890640"/>
                    <a:pt x="1148005" y="2724816"/>
                    <a:pt x="1033654" y="2600350"/>
                  </a:cubicBezTo>
                  <a:cubicBezTo>
                    <a:pt x="931883" y="2489581"/>
                    <a:pt x="795720" y="2420975"/>
                    <a:pt x="661004" y="2358974"/>
                  </a:cubicBezTo>
                  <a:cubicBezTo>
                    <a:pt x="524562" y="2296179"/>
                    <a:pt x="381554" y="2237105"/>
                    <a:pt x="267235" y="2137086"/>
                  </a:cubicBezTo>
                  <a:cubicBezTo>
                    <a:pt x="123572" y="2011400"/>
                    <a:pt x="25858" y="1828958"/>
                    <a:pt x="38158" y="1634756"/>
                  </a:cubicBezTo>
                  <a:cubicBezTo>
                    <a:pt x="50782" y="1435525"/>
                    <a:pt x="179655" y="1229988"/>
                    <a:pt x="356154" y="1135430"/>
                  </a:cubicBezTo>
                  <a:cubicBezTo>
                    <a:pt x="499416" y="1058678"/>
                    <a:pt x="663906" y="1066850"/>
                    <a:pt x="821228" y="1060398"/>
                  </a:cubicBezTo>
                  <a:cubicBezTo>
                    <a:pt x="973393" y="1054144"/>
                    <a:pt x="1122288" y="1024642"/>
                    <a:pt x="1235686" y="915327"/>
                  </a:cubicBezTo>
                  <a:cubicBezTo>
                    <a:pt x="1304480" y="850170"/>
                    <a:pt x="1347958" y="762741"/>
                    <a:pt x="1358400" y="668566"/>
                  </a:cubicBezTo>
                  <a:cubicBezTo>
                    <a:pt x="1376326" y="669740"/>
                    <a:pt x="1394220" y="670737"/>
                    <a:pt x="1412025" y="671353"/>
                  </a:cubicBezTo>
                  <a:cubicBezTo>
                    <a:pt x="1513232" y="674865"/>
                    <a:pt x="1617372" y="669150"/>
                    <a:pt x="1715263" y="641508"/>
                  </a:cubicBezTo>
                  <a:cubicBezTo>
                    <a:pt x="1790193" y="620350"/>
                    <a:pt x="1866165" y="584085"/>
                    <a:pt x="1911955" y="518642"/>
                  </a:cubicBezTo>
                  <a:cubicBezTo>
                    <a:pt x="1931955" y="489220"/>
                    <a:pt x="1944451" y="455350"/>
                    <a:pt x="1948353" y="419988"/>
                  </a:cubicBezTo>
                  <a:cubicBezTo>
                    <a:pt x="1951471" y="395731"/>
                    <a:pt x="1913339" y="395960"/>
                    <a:pt x="1910253" y="419988"/>
                  </a:cubicBezTo>
                  <a:close/>
                  <a:moveTo>
                    <a:pt x="900603" y="529977"/>
                  </a:moveTo>
                  <a:cubicBezTo>
                    <a:pt x="815900" y="497255"/>
                    <a:pt x="730270" y="455345"/>
                    <a:pt x="662033" y="394411"/>
                  </a:cubicBezTo>
                  <a:cubicBezTo>
                    <a:pt x="613614" y="351167"/>
                    <a:pt x="570409" y="293446"/>
                    <a:pt x="573825" y="225361"/>
                  </a:cubicBezTo>
                  <a:cubicBezTo>
                    <a:pt x="577585" y="150304"/>
                    <a:pt x="634385" y="74231"/>
                    <a:pt x="705118" y="49586"/>
                  </a:cubicBezTo>
                  <a:cubicBezTo>
                    <a:pt x="787033" y="21056"/>
                    <a:pt x="878473" y="49168"/>
                    <a:pt x="952184" y="87686"/>
                  </a:cubicBezTo>
                  <a:cubicBezTo>
                    <a:pt x="1132784" y="182092"/>
                    <a:pt x="1296747" y="375678"/>
                    <a:pt x="1319944" y="583221"/>
                  </a:cubicBezTo>
                  <a:cubicBezTo>
                    <a:pt x="1321607" y="598241"/>
                    <a:pt x="1322375" y="613347"/>
                    <a:pt x="1322243" y="628459"/>
                  </a:cubicBezTo>
                  <a:cubicBezTo>
                    <a:pt x="1177814" y="615313"/>
                    <a:pt x="1035911" y="582169"/>
                    <a:pt x="900603" y="529977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6" name="Google Shape;416;p3"/>
            <p:cNvSpPr/>
            <p:nvPr/>
          </p:nvSpPr>
          <p:spPr>
            <a:xfrm>
              <a:off x="2044576" y="3063162"/>
              <a:ext cx="838200" cy="1181100"/>
            </a:xfrm>
            <a:custGeom>
              <a:avLst/>
              <a:gdLst/>
              <a:ahLst/>
              <a:cxnLst/>
              <a:rect l="l" t="t" r="r" b="b"/>
              <a:pathLst>
                <a:path w="838200" h="1181100" extrusionOk="0">
                  <a:moveTo>
                    <a:pt x="336674" y="168988"/>
                  </a:moveTo>
                  <a:cubicBezTo>
                    <a:pt x="336674" y="168988"/>
                    <a:pt x="571624" y="283288"/>
                    <a:pt x="616074" y="111838"/>
                  </a:cubicBezTo>
                  <a:lnTo>
                    <a:pt x="597024" y="41988"/>
                  </a:lnTo>
                  <a:cubicBezTo>
                    <a:pt x="597024" y="41988"/>
                    <a:pt x="603374" y="-2462"/>
                    <a:pt x="641474" y="41988"/>
                  </a:cubicBezTo>
                  <a:cubicBezTo>
                    <a:pt x="641474" y="41988"/>
                    <a:pt x="660524" y="-15162"/>
                    <a:pt x="692274" y="3888"/>
                  </a:cubicBezTo>
                  <a:cubicBezTo>
                    <a:pt x="724024" y="22938"/>
                    <a:pt x="749424" y="73738"/>
                    <a:pt x="679574" y="162638"/>
                  </a:cubicBezTo>
                  <a:cubicBezTo>
                    <a:pt x="679574" y="162638"/>
                    <a:pt x="679574" y="334088"/>
                    <a:pt x="444624" y="315038"/>
                  </a:cubicBezTo>
                  <a:lnTo>
                    <a:pt x="527174" y="518238"/>
                  </a:lnTo>
                  <a:cubicBezTo>
                    <a:pt x="527174" y="518238"/>
                    <a:pt x="565274" y="689688"/>
                    <a:pt x="774824" y="772238"/>
                  </a:cubicBezTo>
                  <a:cubicBezTo>
                    <a:pt x="774824" y="772238"/>
                    <a:pt x="900180" y="915462"/>
                    <a:pt x="800224" y="975438"/>
                  </a:cubicBezTo>
                  <a:cubicBezTo>
                    <a:pt x="736724" y="1013538"/>
                    <a:pt x="711324" y="886538"/>
                    <a:pt x="711324" y="886538"/>
                  </a:cubicBezTo>
                  <a:cubicBezTo>
                    <a:pt x="711324" y="886538"/>
                    <a:pt x="470024" y="842088"/>
                    <a:pt x="438274" y="651588"/>
                  </a:cubicBezTo>
                  <a:cubicBezTo>
                    <a:pt x="438274" y="651588"/>
                    <a:pt x="431924" y="626188"/>
                    <a:pt x="393824" y="645238"/>
                  </a:cubicBezTo>
                  <a:cubicBezTo>
                    <a:pt x="375867" y="654217"/>
                    <a:pt x="374774" y="676988"/>
                    <a:pt x="374774" y="676988"/>
                  </a:cubicBezTo>
                  <a:cubicBezTo>
                    <a:pt x="374774" y="676988"/>
                    <a:pt x="336674" y="873838"/>
                    <a:pt x="476374" y="994488"/>
                  </a:cubicBezTo>
                  <a:cubicBezTo>
                    <a:pt x="476374" y="994488"/>
                    <a:pt x="572063" y="1135140"/>
                    <a:pt x="476374" y="1178638"/>
                  </a:cubicBezTo>
                  <a:cubicBezTo>
                    <a:pt x="406524" y="1210388"/>
                    <a:pt x="387474" y="1057988"/>
                    <a:pt x="387474" y="1057988"/>
                  </a:cubicBezTo>
                  <a:cubicBezTo>
                    <a:pt x="387474" y="1057988"/>
                    <a:pt x="203324" y="988138"/>
                    <a:pt x="216024" y="702388"/>
                  </a:cubicBezTo>
                  <a:lnTo>
                    <a:pt x="139824" y="422988"/>
                  </a:lnTo>
                  <a:cubicBezTo>
                    <a:pt x="139824" y="422988"/>
                    <a:pt x="76324" y="613488"/>
                    <a:pt x="127124" y="740488"/>
                  </a:cubicBezTo>
                  <a:lnTo>
                    <a:pt x="165224" y="784938"/>
                  </a:lnTo>
                  <a:cubicBezTo>
                    <a:pt x="165224" y="784938"/>
                    <a:pt x="196974" y="835738"/>
                    <a:pt x="127124" y="803988"/>
                  </a:cubicBezTo>
                  <a:cubicBezTo>
                    <a:pt x="127124" y="803988"/>
                    <a:pt x="139824" y="867488"/>
                    <a:pt x="108074" y="873838"/>
                  </a:cubicBezTo>
                  <a:cubicBezTo>
                    <a:pt x="76324" y="880188"/>
                    <a:pt x="31874" y="848438"/>
                    <a:pt x="57274" y="746838"/>
                  </a:cubicBezTo>
                  <a:cubicBezTo>
                    <a:pt x="57274" y="746838"/>
                    <a:pt x="-126876" y="397588"/>
                    <a:pt x="165224" y="213438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3000">
                  <a:srgbClr val="FFFFFF"/>
                </a:gs>
                <a:gs pos="75000">
                  <a:srgbClr val="D9D9D9"/>
                </a:gs>
                <a:gs pos="100000">
                  <a:srgbClr val="D9D9D9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7" name="Google Shape;417;p3"/>
            <p:cNvSpPr/>
            <p:nvPr/>
          </p:nvSpPr>
          <p:spPr>
            <a:xfrm>
              <a:off x="2167738" y="3232150"/>
              <a:ext cx="247650" cy="88900"/>
            </a:xfrm>
            <a:custGeom>
              <a:avLst/>
              <a:gdLst/>
              <a:ahLst/>
              <a:cxnLst/>
              <a:rect l="l" t="t" r="r" b="b"/>
              <a:pathLst>
                <a:path w="247650" h="88900" extrusionOk="0">
                  <a:moveTo>
                    <a:pt x="251841" y="15500"/>
                  </a:moveTo>
                  <a:cubicBezTo>
                    <a:pt x="238806" y="10997"/>
                    <a:pt x="226013" y="5823"/>
                    <a:pt x="213512" y="0"/>
                  </a:cubicBezTo>
                  <a:lnTo>
                    <a:pt x="42062" y="44450"/>
                  </a:lnTo>
                  <a:cubicBezTo>
                    <a:pt x="27426" y="53665"/>
                    <a:pt x="13377" y="63783"/>
                    <a:pt x="0" y="74746"/>
                  </a:cubicBezTo>
                  <a:cubicBezTo>
                    <a:pt x="39916" y="91695"/>
                    <a:pt x="83998" y="96283"/>
                    <a:pt x="126549" y="87916"/>
                  </a:cubicBezTo>
                  <a:cubicBezTo>
                    <a:pt x="175438" y="79013"/>
                    <a:pt x="219722" y="53418"/>
                    <a:pt x="251841" y="15500"/>
                  </a:cubicBezTo>
                  <a:close/>
                </a:path>
              </a:pathLst>
            </a:custGeom>
            <a:solidFill>
              <a:srgbClr val="0E003F">
                <a:alpha val="207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8" name="Google Shape;418;p3"/>
            <p:cNvSpPr/>
            <p:nvPr/>
          </p:nvSpPr>
          <p:spPr>
            <a:xfrm>
              <a:off x="2056223" y="2954040"/>
              <a:ext cx="406400" cy="374650"/>
            </a:xfrm>
            <a:custGeom>
              <a:avLst/>
              <a:gdLst/>
              <a:ahLst/>
              <a:cxnLst/>
              <a:rect l="l" t="t" r="r" b="b"/>
              <a:pathLst>
                <a:path w="406400" h="374650" extrusionOk="0">
                  <a:moveTo>
                    <a:pt x="379028" y="155945"/>
                  </a:moveTo>
                  <a:cubicBezTo>
                    <a:pt x="395437" y="242071"/>
                    <a:pt x="330542" y="326788"/>
                    <a:pt x="234081" y="345166"/>
                  </a:cubicBezTo>
                  <a:cubicBezTo>
                    <a:pt x="137620" y="363545"/>
                    <a:pt x="46121" y="308624"/>
                    <a:pt x="29711" y="222498"/>
                  </a:cubicBezTo>
                  <a:cubicBezTo>
                    <a:pt x="13302" y="136372"/>
                    <a:pt x="78197" y="51655"/>
                    <a:pt x="174658" y="33277"/>
                  </a:cubicBezTo>
                  <a:cubicBezTo>
                    <a:pt x="271119" y="14899"/>
                    <a:pt x="362619" y="69819"/>
                    <a:pt x="379028" y="15594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9" name="Google Shape;419;p3"/>
            <p:cNvSpPr/>
            <p:nvPr/>
          </p:nvSpPr>
          <p:spPr>
            <a:xfrm>
              <a:off x="2108394" y="3050617"/>
              <a:ext cx="298450" cy="228600"/>
            </a:xfrm>
            <a:custGeom>
              <a:avLst/>
              <a:gdLst/>
              <a:ahLst/>
              <a:cxnLst/>
              <a:rect l="l" t="t" r="r" b="b"/>
              <a:pathLst>
                <a:path w="298450" h="228600" extrusionOk="0">
                  <a:moveTo>
                    <a:pt x="301202" y="67506"/>
                  </a:moveTo>
                  <a:cubicBezTo>
                    <a:pt x="315249" y="141255"/>
                    <a:pt x="259680" y="213798"/>
                    <a:pt x="177079" y="229539"/>
                  </a:cubicBezTo>
                  <a:cubicBezTo>
                    <a:pt x="94478" y="245281"/>
                    <a:pt x="16126" y="198247"/>
                    <a:pt x="2073" y="124498"/>
                  </a:cubicBezTo>
                  <a:cubicBezTo>
                    <a:pt x="-11979" y="50749"/>
                    <a:pt x="47044" y="23774"/>
                    <a:pt x="129644" y="8039"/>
                  </a:cubicBezTo>
                  <a:cubicBezTo>
                    <a:pt x="212245" y="-7697"/>
                    <a:pt x="287150" y="-6249"/>
                    <a:pt x="301202" y="67506"/>
                  </a:cubicBezTo>
                  <a:close/>
                </a:path>
              </a:pathLst>
            </a:custGeom>
            <a:gradFill>
              <a:gsLst>
                <a:gs pos="0">
                  <a:srgbClr val="008391"/>
                </a:gs>
                <a:gs pos="27000">
                  <a:srgbClr val="0F264C"/>
                </a:gs>
                <a:gs pos="71000">
                  <a:srgbClr val="251047"/>
                </a:gs>
                <a:gs pos="100000">
                  <a:srgbClr val="7D2A99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0" name="Google Shape;420;p3"/>
            <p:cNvSpPr/>
            <p:nvPr/>
          </p:nvSpPr>
          <p:spPr>
            <a:xfrm>
              <a:off x="2133406" y="3111500"/>
              <a:ext cx="31750" cy="101600"/>
            </a:xfrm>
            <a:custGeom>
              <a:avLst/>
              <a:gdLst/>
              <a:ahLst/>
              <a:cxnLst/>
              <a:rect l="l" t="t" r="r" b="b"/>
              <a:pathLst>
                <a:path w="31750" h="101600" extrusionOk="0">
                  <a:moveTo>
                    <a:pt x="34019" y="0"/>
                  </a:moveTo>
                  <a:cubicBezTo>
                    <a:pt x="24308" y="14355"/>
                    <a:pt x="19095" y="31278"/>
                    <a:pt x="19046" y="48609"/>
                  </a:cubicBezTo>
                  <a:cubicBezTo>
                    <a:pt x="19297" y="57056"/>
                    <a:pt x="20266" y="65466"/>
                    <a:pt x="21941" y="73749"/>
                  </a:cubicBezTo>
                  <a:cubicBezTo>
                    <a:pt x="22900" y="78080"/>
                    <a:pt x="23980" y="82499"/>
                    <a:pt x="24786" y="87173"/>
                  </a:cubicBezTo>
                  <a:cubicBezTo>
                    <a:pt x="26078" y="91910"/>
                    <a:pt x="27042" y="96730"/>
                    <a:pt x="27669" y="101600"/>
                  </a:cubicBezTo>
                  <a:cubicBezTo>
                    <a:pt x="23649" y="98538"/>
                    <a:pt x="19898" y="95139"/>
                    <a:pt x="16455" y="91440"/>
                  </a:cubicBezTo>
                  <a:cubicBezTo>
                    <a:pt x="13292" y="87490"/>
                    <a:pt x="10428" y="83308"/>
                    <a:pt x="7889" y="78930"/>
                  </a:cubicBezTo>
                  <a:cubicBezTo>
                    <a:pt x="2910" y="69622"/>
                    <a:pt x="207" y="59266"/>
                    <a:pt x="2" y="48711"/>
                  </a:cubicBezTo>
                  <a:cubicBezTo>
                    <a:pt x="-98" y="37775"/>
                    <a:pt x="3088" y="27062"/>
                    <a:pt x="9146" y="17958"/>
                  </a:cubicBezTo>
                  <a:cubicBezTo>
                    <a:pt x="14873" y="9046"/>
                    <a:pt x="23758" y="2631"/>
                    <a:pt x="340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21" name="Google Shape;421;p3"/>
            <p:cNvGrpSpPr/>
            <p:nvPr/>
          </p:nvGrpSpPr>
          <p:grpSpPr>
            <a:xfrm>
              <a:off x="2044935" y="3180156"/>
              <a:ext cx="777138" cy="952684"/>
              <a:chOff x="2044935" y="3180156"/>
              <a:chExt cx="777138" cy="952684"/>
            </a:xfrm>
          </p:grpSpPr>
          <p:sp>
            <p:nvSpPr>
              <p:cNvPr id="422" name="Google Shape;422;p3"/>
              <p:cNvSpPr/>
              <p:nvPr/>
            </p:nvSpPr>
            <p:spPr>
              <a:xfrm>
                <a:off x="2046821" y="3511033"/>
                <a:ext cx="120650" cy="57150"/>
              </a:xfrm>
              <a:custGeom>
                <a:avLst/>
                <a:gdLst/>
                <a:ahLst/>
                <a:cxnLst/>
                <a:rect l="l" t="t" r="r" b="b"/>
                <a:pathLst>
                  <a:path w="120650" h="57150" extrusionOk="0">
                    <a:moveTo>
                      <a:pt x="116884" y="58613"/>
                    </a:moveTo>
                    <a:cubicBezTo>
                      <a:pt x="118370" y="50739"/>
                      <a:pt x="119901" y="43259"/>
                      <a:pt x="121444" y="36230"/>
                    </a:cubicBezTo>
                    <a:cubicBezTo>
                      <a:pt x="98684" y="16434"/>
                      <a:pt x="70305" y="4250"/>
                      <a:pt x="40278" y="1381"/>
                    </a:cubicBezTo>
                    <a:cubicBezTo>
                      <a:pt x="27753" y="-81"/>
                      <a:pt x="15120" y="-383"/>
                      <a:pt x="2540" y="479"/>
                    </a:cubicBezTo>
                    <a:cubicBezTo>
                      <a:pt x="1511" y="6943"/>
                      <a:pt x="664" y="13393"/>
                      <a:pt x="0" y="19828"/>
                    </a:cubicBezTo>
                    <a:cubicBezTo>
                      <a:pt x="28092" y="17446"/>
                      <a:pt x="81280" y="19186"/>
                      <a:pt x="116884" y="58613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3" name="Google Shape;423;p3"/>
              <p:cNvSpPr/>
              <p:nvPr/>
            </p:nvSpPr>
            <p:spPr>
              <a:xfrm>
                <a:off x="2044935" y="3586202"/>
                <a:ext cx="107950" cy="44450"/>
              </a:xfrm>
              <a:custGeom>
                <a:avLst/>
                <a:gdLst/>
                <a:ahLst/>
                <a:cxnLst/>
                <a:rect l="l" t="t" r="r" b="b"/>
                <a:pathLst>
                  <a:path w="107950" h="44450" extrusionOk="0">
                    <a:moveTo>
                      <a:pt x="109550" y="47980"/>
                    </a:moveTo>
                    <a:cubicBezTo>
                      <a:pt x="110312" y="39881"/>
                      <a:pt x="111208" y="31946"/>
                      <a:pt x="112236" y="24173"/>
                    </a:cubicBezTo>
                    <a:cubicBezTo>
                      <a:pt x="75222" y="-6307"/>
                      <a:pt x="27750" y="-1747"/>
                      <a:pt x="0" y="4768"/>
                    </a:cubicBezTo>
                    <a:cubicBezTo>
                      <a:pt x="260" y="11238"/>
                      <a:pt x="673" y="17633"/>
                      <a:pt x="1188" y="23970"/>
                    </a:cubicBezTo>
                    <a:cubicBezTo>
                      <a:pt x="26822" y="17315"/>
                      <a:pt x="76346" y="11016"/>
                      <a:pt x="109550" y="47980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4" name="Google Shape;424;p3"/>
              <p:cNvSpPr/>
              <p:nvPr/>
            </p:nvSpPr>
            <p:spPr>
              <a:xfrm>
                <a:off x="2093747" y="3777132"/>
                <a:ext cx="69850" cy="31750"/>
              </a:xfrm>
              <a:custGeom>
                <a:avLst/>
                <a:gdLst/>
                <a:ahLst/>
                <a:cxnLst/>
                <a:rect l="l" t="t" r="r" b="b"/>
                <a:pathLst>
                  <a:path w="69850" h="31750" extrusionOk="0">
                    <a:moveTo>
                      <a:pt x="8064" y="33033"/>
                    </a:moveTo>
                    <a:cubicBezTo>
                      <a:pt x="29459" y="24609"/>
                      <a:pt x="52085" y="19734"/>
                      <a:pt x="75051" y="18599"/>
                    </a:cubicBezTo>
                    <a:cubicBezTo>
                      <a:pt x="72879" y="12510"/>
                      <a:pt x="70917" y="6318"/>
                      <a:pt x="69215" y="0"/>
                    </a:cubicBezTo>
                    <a:cubicBezTo>
                      <a:pt x="45444" y="1531"/>
                      <a:pt x="22073" y="6876"/>
                      <a:pt x="0" y="15830"/>
                    </a:cubicBezTo>
                    <a:cubicBezTo>
                      <a:pt x="4928" y="26765"/>
                      <a:pt x="8103" y="32868"/>
                      <a:pt x="8103" y="32868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5" name="Google Shape;425;p3"/>
              <p:cNvSpPr/>
              <p:nvPr/>
            </p:nvSpPr>
            <p:spPr>
              <a:xfrm>
                <a:off x="2304828" y="3964013"/>
                <a:ext cx="152400" cy="50800"/>
              </a:xfrm>
              <a:custGeom>
                <a:avLst/>
                <a:gdLst/>
                <a:ahLst/>
                <a:cxnLst/>
                <a:rect l="l" t="t" r="r" b="b"/>
                <a:pathLst>
                  <a:path w="152400" h="50800" extrusionOk="0">
                    <a:moveTo>
                      <a:pt x="144628" y="0"/>
                    </a:moveTo>
                    <a:cubicBezTo>
                      <a:pt x="80296" y="40957"/>
                      <a:pt x="29693" y="39039"/>
                      <a:pt x="0" y="31286"/>
                    </a:cubicBezTo>
                    <a:cubicBezTo>
                      <a:pt x="4051" y="38976"/>
                      <a:pt x="8255" y="46329"/>
                      <a:pt x="12535" y="53181"/>
                    </a:cubicBezTo>
                    <a:cubicBezTo>
                      <a:pt x="20223" y="54279"/>
                      <a:pt x="27979" y="54828"/>
                      <a:pt x="35744" y="54826"/>
                    </a:cubicBezTo>
                    <a:cubicBezTo>
                      <a:pt x="67272" y="54826"/>
                      <a:pt x="107353" y="46050"/>
                      <a:pt x="153486" y="16992"/>
                    </a:cubicBezTo>
                    <a:cubicBezTo>
                      <a:pt x="150305" y="11360"/>
                      <a:pt x="147377" y="5690"/>
                      <a:pt x="144628" y="0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6" name="Google Shape;426;p3"/>
              <p:cNvSpPr/>
              <p:nvPr/>
            </p:nvSpPr>
            <p:spPr>
              <a:xfrm>
                <a:off x="2426513" y="4050290"/>
                <a:ext cx="95250" cy="82550"/>
              </a:xfrm>
              <a:custGeom>
                <a:avLst/>
                <a:gdLst/>
                <a:ahLst/>
                <a:cxnLst/>
                <a:rect l="l" t="t" r="r" b="b"/>
                <a:pathLst>
                  <a:path w="95250" h="82550" extrusionOk="0">
                    <a:moveTo>
                      <a:pt x="99130" y="14745"/>
                    </a:moveTo>
                    <a:cubicBezTo>
                      <a:pt x="96272" y="10077"/>
                      <a:pt x="94437" y="7360"/>
                      <a:pt x="94437" y="7360"/>
                    </a:cubicBezTo>
                    <a:cubicBezTo>
                      <a:pt x="91650" y="4953"/>
                      <a:pt x="89053" y="2464"/>
                      <a:pt x="86404" y="0"/>
                    </a:cubicBezTo>
                    <a:cubicBezTo>
                      <a:pt x="50248" y="47574"/>
                      <a:pt x="18199" y="63290"/>
                      <a:pt x="0" y="68421"/>
                    </a:cubicBezTo>
                    <a:cubicBezTo>
                      <a:pt x="3493" y="70066"/>
                      <a:pt x="5537" y="70860"/>
                      <a:pt x="5537" y="70860"/>
                    </a:cubicBezTo>
                    <a:cubicBezTo>
                      <a:pt x="5537" y="70860"/>
                      <a:pt x="6293" y="76810"/>
                      <a:pt x="8007" y="86042"/>
                    </a:cubicBezTo>
                    <a:cubicBezTo>
                      <a:pt x="29667" y="79362"/>
                      <a:pt x="62783" y="61532"/>
                      <a:pt x="99130" y="14745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7" name="Google Shape;427;p3"/>
              <p:cNvSpPr/>
              <p:nvPr/>
            </p:nvSpPr>
            <p:spPr>
              <a:xfrm>
                <a:off x="2733173" y="3829926"/>
                <a:ext cx="88900" cy="120650"/>
              </a:xfrm>
              <a:custGeom>
                <a:avLst/>
                <a:gdLst/>
                <a:ahLst/>
                <a:cxnLst/>
                <a:rect l="l" t="t" r="r" b="b"/>
                <a:pathLst>
                  <a:path w="88900" h="120650" extrusionOk="0">
                    <a:moveTo>
                      <a:pt x="86227" y="5474"/>
                    </a:moveTo>
                    <a:cubicBezTo>
                      <a:pt x="81744" y="3708"/>
                      <a:pt x="77445" y="1848"/>
                      <a:pt x="73120" y="0"/>
                    </a:cubicBezTo>
                    <a:cubicBezTo>
                      <a:pt x="67551" y="76035"/>
                      <a:pt x="25616" y="104210"/>
                      <a:pt x="0" y="114345"/>
                    </a:cubicBezTo>
                    <a:cubicBezTo>
                      <a:pt x="14135" y="118186"/>
                      <a:pt x="22727" y="119774"/>
                      <a:pt x="22727" y="119774"/>
                    </a:cubicBezTo>
                    <a:cubicBezTo>
                      <a:pt x="22727" y="119774"/>
                      <a:pt x="23006" y="121158"/>
                      <a:pt x="23552" y="123501"/>
                    </a:cubicBezTo>
                    <a:cubicBezTo>
                      <a:pt x="51067" y="107524"/>
                      <a:pt x="83572" y="75343"/>
                      <a:pt x="91167" y="11437"/>
                    </a:cubicBezTo>
                    <a:cubicBezTo>
                      <a:pt x="88132" y="7620"/>
                      <a:pt x="86227" y="5474"/>
                      <a:pt x="86227" y="5474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8" name="Google Shape;428;p3"/>
              <p:cNvSpPr/>
              <p:nvPr/>
            </p:nvSpPr>
            <p:spPr>
              <a:xfrm>
                <a:off x="2521191" y="3706736"/>
                <a:ext cx="127000" cy="120650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20650" extrusionOk="0">
                    <a:moveTo>
                      <a:pt x="131756" y="16370"/>
                    </a:moveTo>
                    <a:cubicBezTo>
                      <a:pt x="126759" y="10890"/>
                      <a:pt x="122003" y="5423"/>
                      <a:pt x="117570" y="0"/>
                    </a:cubicBezTo>
                    <a:cubicBezTo>
                      <a:pt x="40437" y="18993"/>
                      <a:pt x="11068" y="69742"/>
                      <a:pt x="0" y="102305"/>
                    </a:cubicBezTo>
                    <a:cubicBezTo>
                      <a:pt x="4515" y="108820"/>
                      <a:pt x="9322" y="115005"/>
                      <a:pt x="14332" y="120987"/>
                    </a:cubicBezTo>
                    <a:cubicBezTo>
                      <a:pt x="20079" y="95345"/>
                      <a:pt x="43059" y="33954"/>
                      <a:pt x="131756" y="16370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9" name="Google Shape;429;p3"/>
              <p:cNvSpPr/>
              <p:nvPr/>
            </p:nvSpPr>
            <p:spPr>
              <a:xfrm>
                <a:off x="2266372" y="3848519"/>
                <a:ext cx="152400" cy="44450"/>
              </a:xfrm>
              <a:custGeom>
                <a:avLst/>
                <a:gdLst/>
                <a:ahLst/>
                <a:cxnLst/>
                <a:rect l="l" t="t" r="r" b="b"/>
                <a:pathLst>
                  <a:path w="152400" h="44450" extrusionOk="0">
                    <a:moveTo>
                      <a:pt x="154381" y="24899"/>
                    </a:moveTo>
                    <a:cubicBezTo>
                      <a:pt x="153168" y="17965"/>
                      <a:pt x="152127" y="11126"/>
                      <a:pt x="151321" y="4477"/>
                    </a:cubicBezTo>
                    <a:cubicBezTo>
                      <a:pt x="88341" y="-9614"/>
                      <a:pt x="29845" y="12732"/>
                      <a:pt x="0" y="27667"/>
                    </a:cubicBezTo>
                    <a:cubicBezTo>
                      <a:pt x="1080" y="34402"/>
                      <a:pt x="2278" y="40964"/>
                      <a:pt x="3594" y="47352"/>
                    </a:cubicBezTo>
                    <a:cubicBezTo>
                      <a:pt x="30004" y="33585"/>
                      <a:pt x="91205" y="7836"/>
                      <a:pt x="154381" y="24899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0" name="Google Shape;430;p3"/>
              <p:cNvSpPr/>
              <p:nvPr/>
            </p:nvSpPr>
            <p:spPr>
              <a:xfrm>
                <a:off x="2598185" y="3770338"/>
                <a:ext cx="120650" cy="120650"/>
              </a:xfrm>
              <a:custGeom>
                <a:avLst/>
                <a:gdLst/>
                <a:ahLst/>
                <a:cxnLst/>
                <a:rect l="l" t="t" r="r" b="b"/>
                <a:pathLst>
                  <a:path w="120650" h="120650" extrusionOk="0">
                    <a:moveTo>
                      <a:pt x="123006" y="12643"/>
                    </a:moveTo>
                    <a:cubicBezTo>
                      <a:pt x="117075" y="8484"/>
                      <a:pt x="111341" y="4273"/>
                      <a:pt x="105861" y="0"/>
                    </a:cubicBezTo>
                    <a:cubicBezTo>
                      <a:pt x="94088" y="82766"/>
                      <a:pt x="33960" y="106413"/>
                      <a:pt x="0" y="113150"/>
                    </a:cubicBezTo>
                    <a:cubicBezTo>
                      <a:pt x="7150" y="118008"/>
                      <a:pt x="14364" y="122587"/>
                      <a:pt x="21590" y="126809"/>
                    </a:cubicBezTo>
                    <a:cubicBezTo>
                      <a:pt x="74639" y="111584"/>
                      <a:pt x="114140" y="67116"/>
                      <a:pt x="123006" y="12643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1" name="Google Shape;431;p3"/>
              <p:cNvSpPr/>
              <p:nvPr/>
            </p:nvSpPr>
            <p:spPr>
              <a:xfrm>
                <a:off x="2652008" y="3180156"/>
                <a:ext cx="76200" cy="50800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50800" extrusionOk="0">
                    <a:moveTo>
                      <a:pt x="72142" y="45644"/>
                    </a:moveTo>
                    <a:cubicBezTo>
                      <a:pt x="74778" y="42291"/>
                      <a:pt x="77222" y="39008"/>
                      <a:pt x="79604" y="35757"/>
                    </a:cubicBezTo>
                    <a:cubicBezTo>
                      <a:pt x="51532" y="34462"/>
                      <a:pt x="25278" y="21499"/>
                      <a:pt x="7182" y="0"/>
                    </a:cubicBezTo>
                    <a:cubicBezTo>
                      <a:pt x="5233" y="6728"/>
                      <a:pt x="2834" y="13317"/>
                      <a:pt x="0" y="19723"/>
                    </a:cubicBezTo>
                    <a:cubicBezTo>
                      <a:pt x="19284" y="38927"/>
                      <a:pt x="44515" y="51016"/>
                      <a:pt x="71564" y="54013"/>
                    </a:cubicBezTo>
                    <a:cubicBezTo>
                      <a:pt x="72142" y="48768"/>
                      <a:pt x="72142" y="45644"/>
                      <a:pt x="72142" y="45644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2" name="Google Shape;432;p3"/>
              <p:cNvSpPr/>
              <p:nvPr/>
            </p:nvSpPr>
            <p:spPr>
              <a:xfrm>
                <a:off x="2571545" y="3258046"/>
                <a:ext cx="50800" cy="107950"/>
              </a:xfrm>
              <a:custGeom>
                <a:avLst/>
                <a:gdLst/>
                <a:ahLst/>
                <a:cxnLst/>
                <a:rect l="l" t="t" r="r" b="b"/>
                <a:pathLst>
                  <a:path w="50800" h="107950" extrusionOk="0">
                    <a:moveTo>
                      <a:pt x="1837" y="6845"/>
                    </a:moveTo>
                    <a:cubicBezTo>
                      <a:pt x="-1880" y="28248"/>
                      <a:pt x="64" y="50250"/>
                      <a:pt x="7476" y="70669"/>
                    </a:cubicBezTo>
                    <a:cubicBezTo>
                      <a:pt x="13368" y="85895"/>
                      <a:pt x="22548" y="99633"/>
                      <a:pt x="34362" y="110903"/>
                    </a:cubicBezTo>
                    <a:cubicBezTo>
                      <a:pt x="41351" y="108875"/>
                      <a:pt x="48227" y="106478"/>
                      <a:pt x="54961" y="103721"/>
                    </a:cubicBezTo>
                    <a:cubicBezTo>
                      <a:pt x="41758" y="93346"/>
                      <a:pt x="31537" y="79659"/>
                      <a:pt x="25339" y="64052"/>
                    </a:cubicBezTo>
                    <a:cubicBezTo>
                      <a:pt x="18134" y="43435"/>
                      <a:pt x="17206" y="21144"/>
                      <a:pt x="22672" y="0"/>
                    </a:cubicBezTo>
                    <a:cubicBezTo>
                      <a:pt x="15931" y="2863"/>
                      <a:pt x="8962" y="5153"/>
                      <a:pt x="1837" y="6845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3" name="Google Shape;433;p3"/>
              <p:cNvSpPr/>
              <p:nvPr/>
            </p:nvSpPr>
            <p:spPr>
              <a:xfrm>
                <a:off x="2519632" y="3269133"/>
                <a:ext cx="25400" cy="107950"/>
              </a:xfrm>
              <a:custGeom>
                <a:avLst/>
                <a:gdLst/>
                <a:ahLst/>
                <a:cxnLst/>
                <a:rect l="l" t="t" r="r" b="b"/>
                <a:pathLst>
                  <a:path w="25400" h="107950" extrusionOk="0">
                    <a:moveTo>
                      <a:pt x="11345" y="110477"/>
                    </a:moveTo>
                    <a:cubicBezTo>
                      <a:pt x="18228" y="110356"/>
                      <a:pt x="24832" y="110026"/>
                      <a:pt x="31233" y="109544"/>
                    </a:cubicBezTo>
                    <a:cubicBezTo>
                      <a:pt x="17158" y="74746"/>
                      <a:pt x="14614" y="36351"/>
                      <a:pt x="23975" y="0"/>
                    </a:cubicBezTo>
                    <a:cubicBezTo>
                      <a:pt x="17689" y="349"/>
                      <a:pt x="11358" y="406"/>
                      <a:pt x="5020" y="203"/>
                    </a:cubicBezTo>
                    <a:cubicBezTo>
                      <a:pt x="-3392" y="36816"/>
                      <a:pt x="-1198" y="75067"/>
                      <a:pt x="11345" y="110477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34" name="Google Shape;434;p3"/>
            <p:cNvSpPr/>
            <p:nvPr/>
          </p:nvSpPr>
          <p:spPr>
            <a:xfrm rot="-927580">
              <a:off x="2237726" y="3390882"/>
              <a:ext cx="228466" cy="178026"/>
            </a:xfrm>
            <a:prstGeom prst="roundRect">
              <a:avLst>
                <a:gd name="adj" fmla="val 9653"/>
              </a:avLst>
            </a:prstGeom>
            <a:solidFill>
              <a:srgbClr val="0E003F">
                <a:alpha val="20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074195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4"/>
          <p:cNvSpPr txBox="1">
            <a:spLocks noGrp="1"/>
          </p:cNvSpPr>
          <p:nvPr>
            <p:ph type="body" idx="1"/>
          </p:nvPr>
        </p:nvSpPr>
        <p:spPr>
          <a:xfrm>
            <a:off x="2793467" y="2171200"/>
            <a:ext cx="6605200" cy="109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558786" algn="ctr" rtl="0">
              <a:spcBef>
                <a:spcPts val="800"/>
              </a:spcBef>
              <a:spcAft>
                <a:spcPts val="0"/>
              </a:spcAft>
              <a:buSzPts val="3000"/>
              <a:buChar char="⋆"/>
              <a:defRPr sz="4000"/>
            </a:lvl1pPr>
            <a:lvl2pPr marL="1219170" lvl="1" indent="-558786" algn="ctr" rtl="0">
              <a:spcBef>
                <a:spcPts val="0"/>
              </a:spcBef>
              <a:spcAft>
                <a:spcPts val="0"/>
              </a:spcAft>
              <a:buSzPts val="3000"/>
              <a:buChar char="⋆"/>
              <a:defRPr sz="4000"/>
            </a:lvl2pPr>
            <a:lvl3pPr marL="1828754" lvl="2" indent="-558786" algn="ctr" rtl="0">
              <a:spcBef>
                <a:spcPts val="0"/>
              </a:spcBef>
              <a:spcAft>
                <a:spcPts val="0"/>
              </a:spcAft>
              <a:buSzPts val="3000"/>
              <a:buChar char="⋆"/>
              <a:defRPr sz="4000"/>
            </a:lvl3pPr>
            <a:lvl4pPr marL="2438339" lvl="3" indent="-558786" algn="ctr" rtl="0">
              <a:spcBef>
                <a:spcPts val="0"/>
              </a:spcBef>
              <a:spcAft>
                <a:spcPts val="0"/>
              </a:spcAft>
              <a:buSzPts val="3000"/>
              <a:buChar char="⋆"/>
              <a:defRPr sz="4000"/>
            </a:lvl4pPr>
            <a:lvl5pPr marL="3047924" lvl="4" indent="-558786" algn="ctr" rtl="0">
              <a:spcBef>
                <a:spcPts val="0"/>
              </a:spcBef>
              <a:spcAft>
                <a:spcPts val="0"/>
              </a:spcAft>
              <a:buSzPts val="3000"/>
              <a:buChar char="⋆"/>
              <a:defRPr sz="4000"/>
            </a:lvl5pPr>
            <a:lvl6pPr marL="3657509" lvl="5" indent="-558786" algn="ctr" rtl="0">
              <a:spcBef>
                <a:spcPts val="0"/>
              </a:spcBef>
              <a:spcAft>
                <a:spcPts val="0"/>
              </a:spcAft>
              <a:buSzPts val="3000"/>
              <a:buChar char="⋆"/>
              <a:defRPr sz="4000"/>
            </a:lvl6pPr>
            <a:lvl7pPr marL="4267093" lvl="6" indent="-558786" algn="ctr" rtl="0">
              <a:spcBef>
                <a:spcPts val="0"/>
              </a:spcBef>
              <a:spcAft>
                <a:spcPts val="0"/>
              </a:spcAft>
              <a:buSzPts val="3000"/>
              <a:buChar char="⋆"/>
              <a:defRPr sz="4000"/>
            </a:lvl7pPr>
            <a:lvl8pPr marL="4876678" lvl="7" indent="-558786" algn="ctr" rtl="0">
              <a:spcBef>
                <a:spcPts val="0"/>
              </a:spcBef>
              <a:spcAft>
                <a:spcPts val="0"/>
              </a:spcAft>
              <a:buSzPts val="3000"/>
              <a:buChar char="⋆"/>
              <a:defRPr sz="4000"/>
            </a:lvl8pPr>
            <a:lvl9pPr marL="5486263" lvl="8" indent="-558786" algn="ctr">
              <a:spcBef>
                <a:spcPts val="0"/>
              </a:spcBef>
              <a:spcAft>
                <a:spcPts val="0"/>
              </a:spcAft>
              <a:buSzPts val="3000"/>
              <a:buChar char="⋆"/>
              <a:defRPr sz="4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7" name="Google Shape;437;p4"/>
          <p:cNvSpPr txBox="1"/>
          <p:nvPr/>
        </p:nvSpPr>
        <p:spPr>
          <a:xfrm>
            <a:off x="4791200" y="940225"/>
            <a:ext cx="2609600" cy="8716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20124D">
                <a:alpha val="50000"/>
              </a:srgb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800" b="1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rPr>
              <a:t>“</a:t>
            </a:r>
            <a:endParaRPr sz="12800" b="1">
              <a:solidFill>
                <a:srgbClr val="FFFFFF"/>
              </a:solidFill>
              <a:latin typeface="Megrim"/>
              <a:ea typeface="Megrim"/>
              <a:cs typeface="Megrim"/>
              <a:sym typeface="Megrim"/>
            </a:endParaRPr>
          </a:p>
        </p:txBody>
      </p:sp>
      <p:sp>
        <p:nvSpPr>
          <p:cNvPr id="438" name="Google Shape;438;p4"/>
          <p:cNvSpPr txBox="1">
            <a:spLocks noGrp="1"/>
          </p:cNvSpPr>
          <p:nvPr>
            <p:ph type="sldNum" idx="12"/>
          </p:nvPr>
        </p:nvSpPr>
        <p:spPr>
          <a:xfrm>
            <a:off x="5730200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94812359-5814-4457-A6A2-6C75FFF64818}" type="slidenum">
              <a:rPr lang="en-US" smtClean="0"/>
              <a:t>‹#›</a:t>
            </a:fld>
            <a:endParaRPr lang="en-US"/>
          </a:p>
        </p:txBody>
      </p:sp>
      <p:grpSp>
        <p:nvGrpSpPr>
          <p:cNvPr id="439" name="Google Shape;439;p4"/>
          <p:cNvGrpSpPr/>
          <p:nvPr/>
        </p:nvGrpSpPr>
        <p:grpSpPr>
          <a:xfrm>
            <a:off x="9817219" y="3623581"/>
            <a:ext cx="1742684" cy="1742684"/>
            <a:chOff x="1911350" y="374650"/>
            <a:chExt cx="1739900" cy="1739900"/>
          </a:xfrm>
        </p:grpSpPr>
        <p:sp>
          <p:nvSpPr>
            <p:cNvPr id="440" name="Google Shape;440;p4"/>
            <p:cNvSpPr/>
            <p:nvPr/>
          </p:nvSpPr>
          <p:spPr>
            <a:xfrm>
              <a:off x="1911350" y="374650"/>
              <a:ext cx="1739900" cy="1739900"/>
            </a:xfrm>
            <a:custGeom>
              <a:avLst/>
              <a:gdLst/>
              <a:ahLst/>
              <a:cxnLst/>
              <a:rect l="l" t="t" r="r" b="b"/>
              <a:pathLst>
                <a:path w="1739900" h="1739900" extrusionOk="0">
                  <a:moveTo>
                    <a:pt x="1739900" y="869950"/>
                  </a:moveTo>
                  <a:cubicBezTo>
                    <a:pt x="1739900" y="1350410"/>
                    <a:pt x="1350410" y="1739900"/>
                    <a:pt x="869950" y="1739900"/>
                  </a:cubicBezTo>
                  <a:cubicBezTo>
                    <a:pt x="389490" y="1739900"/>
                    <a:pt x="0" y="1350410"/>
                    <a:pt x="0" y="869950"/>
                  </a:cubicBezTo>
                  <a:cubicBezTo>
                    <a:pt x="0" y="389490"/>
                    <a:pt x="389490" y="0"/>
                    <a:pt x="869950" y="0"/>
                  </a:cubicBezTo>
                  <a:cubicBezTo>
                    <a:pt x="1350410" y="0"/>
                    <a:pt x="1739900" y="389490"/>
                    <a:pt x="1739900" y="86995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0F264C"/>
                </a:gs>
                <a:gs pos="100000">
                  <a:srgbClr val="0F264C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41" name="Google Shape;441;p4"/>
            <p:cNvGrpSpPr/>
            <p:nvPr/>
          </p:nvGrpSpPr>
          <p:grpSpPr>
            <a:xfrm>
              <a:off x="1911350" y="534943"/>
              <a:ext cx="1733550" cy="1506282"/>
              <a:chOff x="1911350" y="534943"/>
              <a:chExt cx="1733550" cy="1506282"/>
            </a:xfrm>
          </p:grpSpPr>
          <p:sp>
            <p:nvSpPr>
              <p:cNvPr id="442" name="Google Shape;442;p4"/>
              <p:cNvSpPr/>
              <p:nvPr/>
            </p:nvSpPr>
            <p:spPr>
              <a:xfrm>
                <a:off x="1971154" y="1537243"/>
                <a:ext cx="1612900" cy="260350"/>
              </a:xfrm>
              <a:custGeom>
                <a:avLst/>
                <a:gdLst/>
                <a:ahLst/>
                <a:cxnLst/>
                <a:rect l="l" t="t" r="r" b="b"/>
                <a:pathLst>
                  <a:path w="1612900" h="260350" extrusionOk="0">
                    <a:moveTo>
                      <a:pt x="1582356" y="22418"/>
                    </a:moveTo>
                    <a:cubicBezTo>
                      <a:pt x="1560182" y="17711"/>
                      <a:pt x="1537913" y="13611"/>
                      <a:pt x="1515548" y="10118"/>
                    </a:cubicBezTo>
                    <a:cubicBezTo>
                      <a:pt x="1504347" y="8404"/>
                      <a:pt x="1493139" y="6715"/>
                      <a:pt x="1481823" y="5375"/>
                    </a:cubicBezTo>
                    <a:lnTo>
                      <a:pt x="1464786" y="3343"/>
                    </a:lnTo>
                    <a:cubicBezTo>
                      <a:pt x="1459071" y="2759"/>
                      <a:pt x="1453357" y="2174"/>
                      <a:pt x="1447007" y="1831"/>
                    </a:cubicBezTo>
                    <a:cubicBezTo>
                      <a:pt x="1397211" y="-2367"/>
                      <a:pt x="1347071" y="662"/>
                      <a:pt x="1298143" y="10823"/>
                    </a:cubicBezTo>
                    <a:cubicBezTo>
                      <a:pt x="1250901" y="20797"/>
                      <a:pt x="1204718" y="35256"/>
                      <a:pt x="1160221" y="54003"/>
                    </a:cubicBezTo>
                    <a:cubicBezTo>
                      <a:pt x="1117137" y="71542"/>
                      <a:pt x="1076789" y="90084"/>
                      <a:pt x="1038416" y="110239"/>
                    </a:cubicBezTo>
                    <a:cubicBezTo>
                      <a:pt x="999947" y="130152"/>
                      <a:pt x="962984" y="151304"/>
                      <a:pt x="924433" y="169605"/>
                    </a:cubicBezTo>
                    <a:cubicBezTo>
                      <a:pt x="914724" y="174450"/>
                      <a:pt x="905383" y="178279"/>
                      <a:pt x="895693" y="182305"/>
                    </a:cubicBezTo>
                    <a:cubicBezTo>
                      <a:pt x="890867" y="184261"/>
                      <a:pt x="886066" y="186451"/>
                      <a:pt x="881170" y="188242"/>
                    </a:cubicBezTo>
                    <a:lnTo>
                      <a:pt x="866350" y="193144"/>
                    </a:lnTo>
                    <a:cubicBezTo>
                      <a:pt x="861397" y="194833"/>
                      <a:pt x="856399" y="196319"/>
                      <a:pt x="851383" y="197894"/>
                    </a:cubicBezTo>
                    <a:cubicBezTo>
                      <a:pt x="846353" y="199285"/>
                      <a:pt x="841273" y="200434"/>
                      <a:pt x="836187" y="201666"/>
                    </a:cubicBezTo>
                    <a:cubicBezTo>
                      <a:pt x="826027" y="204195"/>
                      <a:pt x="815729" y="206137"/>
                      <a:pt x="805345" y="207482"/>
                    </a:cubicBezTo>
                    <a:cubicBezTo>
                      <a:pt x="763626" y="213638"/>
                      <a:pt x="721145" y="212347"/>
                      <a:pt x="679876" y="203672"/>
                    </a:cubicBezTo>
                    <a:cubicBezTo>
                      <a:pt x="638278" y="194193"/>
                      <a:pt x="598255" y="178796"/>
                      <a:pt x="561029" y="157952"/>
                    </a:cubicBezTo>
                    <a:cubicBezTo>
                      <a:pt x="523012" y="137912"/>
                      <a:pt x="486359" y="114773"/>
                      <a:pt x="447523" y="95024"/>
                    </a:cubicBezTo>
                    <a:cubicBezTo>
                      <a:pt x="408067" y="74627"/>
                      <a:pt x="366814" y="57913"/>
                      <a:pt x="324288" y="45094"/>
                    </a:cubicBezTo>
                    <a:cubicBezTo>
                      <a:pt x="280098" y="31061"/>
                      <a:pt x="234751" y="20976"/>
                      <a:pt x="188779" y="14957"/>
                    </a:cubicBezTo>
                    <a:cubicBezTo>
                      <a:pt x="141633" y="8820"/>
                      <a:pt x="93880" y="8998"/>
                      <a:pt x="46780" y="15484"/>
                    </a:cubicBezTo>
                    <a:cubicBezTo>
                      <a:pt x="31036" y="17835"/>
                      <a:pt x="15422" y="20991"/>
                      <a:pt x="0" y="24939"/>
                    </a:cubicBezTo>
                    <a:cubicBezTo>
                      <a:pt x="9944" y="50301"/>
                      <a:pt x="21035" y="75066"/>
                      <a:pt x="33274" y="99234"/>
                    </a:cubicBezTo>
                    <a:cubicBezTo>
                      <a:pt x="36639" y="100066"/>
                      <a:pt x="40075" y="100809"/>
                      <a:pt x="43434" y="101679"/>
                    </a:cubicBezTo>
                    <a:cubicBezTo>
                      <a:pt x="83839" y="111890"/>
                      <a:pt x="122606" y="123904"/>
                      <a:pt x="161188" y="137410"/>
                    </a:cubicBezTo>
                    <a:cubicBezTo>
                      <a:pt x="199771" y="150917"/>
                      <a:pt x="238195" y="165547"/>
                      <a:pt x="277571" y="180717"/>
                    </a:cubicBezTo>
                    <a:cubicBezTo>
                      <a:pt x="317677" y="197002"/>
                      <a:pt x="358872" y="210461"/>
                      <a:pt x="400857" y="220995"/>
                    </a:cubicBezTo>
                    <a:cubicBezTo>
                      <a:pt x="445254" y="231318"/>
                      <a:pt x="490288" y="238683"/>
                      <a:pt x="535661" y="243042"/>
                    </a:cubicBezTo>
                    <a:cubicBezTo>
                      <a:pt x="581635" y="247767"/>
                      <a:pt x="627393" y="251361"/>
                      <a:pt x="672630" y="254987"/>
                    </a:cubicBezTo>
                    <a:cubicBezTo>
                      <a:pt x="717867" y="258613"/>
                      <a:pt x="763099" y="261394"/>
                      <a:pt x="808946" y="261578"/>
                    </a:cubicBezTo>
                    <a:lnTo>
                      <a:pt x="817544" y="261629"/>
                    </a:lnTo>
                    <a:cubicBezTo>
                      <a:pt x="820426" y="261737"/>
                      <a:pt x="823303" y="261813"/>
                      <a:pt x="826167" y="261686"/>
                    </a:cubicBezTo>
                    <a:lnTo>
                      <a:pt x="843413" y="261229"/>
                    </a:lnTo>
                    <a:cubicBezTo>
                      <a:pt x="849179" y="261102"/>
                      <a:pt x="855002" y="261229"/>
                      <a:pt x="860781" y="261013"/>
                    </a:cubicBezTo>
                    <a:cubicBezTo>
                      <a:pt x="866540" y="260657"/>
                      <a:pt x="872312" y="260277"/>
                      <a:pt x="878129" y="260061"/>
                    </a:cubicBezTo>
                    <a:lnTo>
                      <a:pt x="895623" y="259267"/>
                    </a:lnTo>
                    <a:cubicBezTo>
                      <a:pt x="901452" y="258905"/>
                      <a:pt x="907237" y="258308"/>
                      <a:pt x="913079" y="257825"/>
                    </a:cubicBezTo>
                    <a:cubicBezTo>
                      <a:pt x="924655" y="256695"/>
                      <a:pt x="936739" y="256111"/>
                      <a:pt x="947960" y="254530"/>
                    </a:cubicBezTo>
                    <a:cubicBezTo>
                      <a:pt x="993476" y="249779"/>
                      <a:pt x="1038646" y="242146"/>
                      <a:pt x="1083196" y="231676"/>
                    </a:cubicBezTo>
                    <a:cubicBezTo>
                      <a:pt x="1126928" y="221586"/>
                      <a:pt x="1168127" y="208308"/>
                      <a:pt x="1208113" y="198294"/>
                    </a:cubicBezTo>
                    <a:cubicBezTo>
                      <a:pt x="1246325" y="188498"/>
                      <a:pt x="1285195" y="181477"/>
                      <a:pt x="1324419" y="177288"/>
                    </a:cubicBezTo>
                    <a:cubicBezTo>
                      <a:pt x="1361901" y="173560"/>
                      <a:pt x="1399586" y="172288"/>
                      <a:pt x="1437233" y="173478"/>
                    </a:cubicBezTo>
                    <a:lnTo>
                      <a:pt x="1542586" y="176933"/>
                    </a:lnTo>
                    <a:cubicBezTo>
                      <a:pt x="1572351" y="130592"/>
                      <a:pt x="1597635" y="81522"/>
                      <a:pt x="1618094" y="30387"/>
                    </a:cubicBezTo>
                    <a:cubicBezTo>
                      <a:pt x="1606207" y="27547"/>
                      <a:pt x="1594294" y="24890"/>
                      <a:pt x="1582356" y="2241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3" name="Google Shape;443;p4"/>
              <p:cNvSpPr/>
              <p:nvPr/>
            </p:nvSpPr>
            <p:spPr>
              <a:xfrm>
                <a:off x="2230672" y="1768175"/>
                <a:ext cx="1181100" cy="273050"/>
              </a:xfrm>
              <a:custGeom>
                <a:avLst/>
                <a:gdLst/>
                <a:ahLst/>
                <a:cxnLst/>
                <a:rect l="l" t="t" r="r" b="b"/>
                <a:pathLst>
                  <a:path w="1181100" h="273050" extrusionOk="0">
                    <a:moveTo>
                      <a:pt x="1185767" y="70830"/>
                    </a:moveTo>
                    <a:cubicBezTo>
                      <a:pt x="1168432" y="60251"/>
                      <a:pt x="1150372" y="49691"/>
                      <a:pt x="1130617" y="39797"/>
                    </a:cubicBezTo>
                    <a:cubicBezTo>
                      <a:pt x="1097899" y="23007"/>
                      <a:pt x="1062880" y="11142"/>
                      <a:pt x="1026693" y="4587"/>
                    </a:cubicBezTo>
                    <a:cubicBezTo>
                      <a:pt x="1016865" y="2804"/>
                      <a:pt x="1006939" y="1606"/>
                      <a:pt x="996969" y="999"/>
                    </a:cubicBezTo>
                    <a:lnTo>
                      <a:pt x="981774" y="122"/>
                    </a:lnTo>
                    <a:cubicBezTo>
                      <a:pt x="976694" y="-201"/>
                      <a:pt x="971563" y="205"/>
                      <a:pt x="966445" y="332"/>
                    </a:cubicBezTo>
                    <a:lnTo>
                      <a:pt x="951040" y="967"/>
                    </a:lnTo>
                    <a:cubicBezTo>
                      <a:pt x="945890" y="1158"/>
                      <a:pt x="940753" y="2148"/>
                      <a:pt x="935596" y="2745"/>
                    </a:cubicBezTo>
                    <a:cubicBezTo>
                      <a:pt x="925512" y="4040"/>
                      <a:pt x="915508" y="5898"/>
                      <a:pt x="905631" y="8308"/>
                    </a:cubicBezTo>
                    <a:cubicBezTo>
                      <a:pt x="900608" y="9292"/>
                      <a:pt x="896169" y="10746"/>
                      <a:pt x="891477" y="12080"/>
                    </a:cubicBezTo>
                    <a:cubicBezTo>
                      <a:pt x="886784" y="13413"/>
                      <a:pt x="882104" y="14753"/>
                      <a:pt x="877659" y="16239"/>
                    </a:cubicBezTo>
                    <a:cubicBezTo>
                      <a:pt x="869023" y="19471"/>
                      <a:pt x="859822" y="22360"/>
                      <a:pt x="851770" y="26024"/>
                    </a:cubicBezTo>
                    <a:lnTo>
                      <a:pt x="839369" y="31320"/>
                    </a:lnTo>
                    <a:lnTo>
                      <a:pt x="827577" y="36959"/>
                    </a:lnTo>
                    <a:cubicBezTo>
                      <a:pt x="819601" y="40699"/>
                      <a:pt x="812336" y="44719"/>
                      <a:pt x="804869" y="48668"/>
                    </a:cubicBezTo>
                    <a:cubicBezTo>
                      <a:pt x="775507" y="64804"/>
                      <a:pt x="749624" y="81612"/>
                      <a:pt x="724548" y="96293"/>
                    </a:cubicBezTo>
                    <a:cubicBezTo>
                      <a:pt x="712007" y="103767"/>
                      <a:pt x="699897" y="110263"/>
                      <a:pt x="687934" y="116582"/>
                    </a:cubicBezTo>
                    <a:lnTo>
                      <a:pt x="679139" y="121065"/>
                    </a:lnTo>
                    <a:cubicBezTo>
                      <a:pt x="676199" y="122709"/>
                      <a:pt x="673322" y="124240"/>
                      <a:pt x="670490" y="125573"/>
                    </a:cubicBezTo>
                    <a:cubicBezTo>
                      <a:pt x="667646" y="127008"/>
                      <a:pt x="664775" y="128348"/>
                      <a:pt x="661905" y="129917"/>
                    </a:cubicBezTo>
                    <a:cubicBezTo>
                      <a:pt x="658870" y="131421"/>
                      <a:pt x="655511" y="132844"/>
                      <a:pt x="652317" y="134323"/>
                    </a:cubicBezTo>
                    <a:cubicBezTo>
                      <a:pt x="626510" y="146204"/>
                      <a:pt x="599345" y="158911"/>
                      <a:pt x="570637" y="169560"/>
                    </a:cubicBezTo>
                    <a:cubicBezTo>
                      <a:pt x="541798" y="180438"/>
                      <a:pt x="511818" y="188011"/>
                      <a:pt x="481273" y="192134"/>
                    </a:cubicBezTo>
                    <a:cubicBezTo>
                      <a:pt x="450606" y="196139"/>
                      <a:pt x="419560" y="196316"/>
                      <a:pt x="388849" y="192661"/>
                    </a:cubicBezTo>
                    <a:cubicBezTo>
                      <a:pt x="357432" y="188285"/>
                      <a:pt x="326536" y="180759"/>
                      <a:pt x="296628" y="170195"/>
                    </a:cubicBezTo>
                    <a:cubicBezTo>
                      <a:pt x="266132" y="159316"/>
                      <a:pt x="235046" y="150170"/>
                      <a:pt x="203518" y="142801"/>
                    </a:cubicBezTo>
                    <a:cubicBezTo>
                      <a:pt x="171821" y="136289"/>
                      <a:pt x="139413" y="133916"/>
                      <a:pt x="107105" y="135740"/>
                    </a:cubicBezTo>
                    <a:cubicBezTo>
                      <a:pt x="73929" y="137007"/>
                      <a:pt x="40921" y="141096"/>
                      <a:pt x="8439" y="147963"/>
                    </a:cubicBezTo>
                    <a:cubicBezTo>
                      <a:pt x="5620" y="148598"/>
                      <a:pt x="2813" y="149233"/>
                      <a:pt x="0" y="149906"/>
                    </a:cubicBezTo>
                    <a:cubicBezTo>
                      <a:pt x="62760" y="201304"/>
                      <a:pt x="132403" y="243669"/>
                      <a:pt x="206902" y="275770"/>
                    </a:cubicBezTo>
                    <a:cubicBezTo>
                      <a:pt x="234912" y="271757"/>
                      <a:pt x="263417" y="264911"/>
                      <a:pt x="292094" y="258853"/>
                    </a:cubicBezTo>
                    <a:cubicBezTo>
                      <a:pt x="323405" y="251499"/>
                      <a:pt x="355258" y="246679"/>
                      <a:pt x="387344" y="244439"/>
                    </a:cubicBezTo>
                    <a:cubicBezTo>
                      <a:pt x="419076" y="242876"/>
                      <a:pt x="450877" y="243462"/>
                      <a:pt x="482530" y="246192"/>
                    </a:cubicBezTo>
                    <a:cubicBezTo>
                      <a:pt x="514477" y="248604"/>
                      <a:pt x="546888" y="253354"/>
                      <a:pt x="580377" y="257139"/>
                    </a:cubicBezTo>
                    <a:cubicBezTo>
                      <a:pt x="614532" y="261549"/>
                      <a:pt x="649044" y="262525"/>
                      <a:pt x="683393" y="260054"/>
                    </a:cubicBezTo>
                    <a:cubicBezTo>
                      <a:pt x="687781" y="259647"/>
                      <a:pt x="692055" y="259361"/>
                      <a:pt x="696570" y="258841"/>
                    </a:cubicBezTo>
                    <a:cubicBezTo>
                      <a:pt x="701218" y="258206"/>
                      <a:pt x="705828" y="257323"/>
                      <a:pt x="710483" y="256542"/>
                    </a:cubicBezTo>
                    <a:cubicBezTo>
                      <a:pt x="719969" y="255113"/>
                      <a:pt x="728491" y="252802"/>
                      <a:pt x="737508" y="250636"/>
                    </a:cubicBezTo>
                    <a:cubicBezTo>
                      <a:pt x="754780" y="245823"/>
                      <a:pt x="771589" y="240407"/>
                      <a:pt x="787451" y="234761"/>
                    </a:cubicBezTo>
                    <a:cubicBezTo>
                      <a:pt x="851154" y="212282"/>
                      <a:pt x="906723" y="188660"/>
                      <a:pt x="950455" y="174303"/>
                    </a:cubicBezTo>
                    <a:cubicBezTo>
                      <a:pt x="960748" y="170866"/>
                      <a:pt x="971230" y="168025"/>
                      <a:pt x="981850" y="165794"/>
                    </a:cubicBezTo>
                    <a:cubicBezTo>
                      <a:pt x="984517" y="165292"/>
                      <a:pt x="987133" y="164397"/>
                      <a:pt x="989876" y="164010"/>
                    </a:cubicBezTo>
                    <a:lnTo>
                      <a:pt x="998131" y="162771"/>
                    </a:lnTo>
                    <a:cubicBezTo>
                      <a:pt x="1003805" y="161782"/>
                      <a:pt x="1009529" y="161101"/>
                      <a:pt x="1015276" y="160733"/>
                    </a:cubicBezTo>
                    <a:cubicBezTo>
                      <a:pt x="1039222" y="158966"/>
                      <a:pt x="1063272" y="159142"/>
                      <a:pt x="1087190" y="161260"/>
                    </a:cubicBezTo>
                    <a:cubicBezTo>
                      <a:pt x="1122308" y="133676"/>
                      <a:pt x="1155263" y="103444"/>
                      <a:pt x="1185767" y="7083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4" name="Google Shape;444;p4"/>
              <p:cNvSpPr/>
              <p:nvPr/>
            </p:nvSpPr>
            <p:spPr>
              <a:xfrm>
                <a:off x="2166976" y="534943"/>
                <a:ext cx="1212850" cy="266700"/>
              </a:xfrm>
              <a:custGeom>
                <a:avLst/>
                <a:gdLst/>
                <a:ahLst/>
                <a:cxnLst/>
                <a:rect l="l" t="t" r="r" b="b"/>
                <a:pathLst>
                  <a:path w="1212850" h="266700" extrusionOk="0">
                    <a:moveTo>
                      <a:pt x="14433" y="106712"/>
                    </a:moveTo>
                    <a:cubicBezTo>
                      <a:pt x="28003" y="117545"/>
                      <a:pt x="41910" y="128086"/>
                      <a:pt x="56172" y="138132"/>
                    </a:cubicBezTo>
                    <a:cubicBezTo>
                      <a:pt x="70777" y="147542"/>
                      <a:pt x="85591" y="156699"/>
                      <a:pt x="100724" y="165310"/>
                    </a:cubicBezTo>
                    <a:cubicBezTo>
                      <a:pt x="116180" y="173190"/>
                      <a:pt x="131648" y="181185"/>
                      <a:pt x="147809" y="187573"/>
                    </a:cubicBezTo>
                    <a:cubicBezTo>
                      <a:pt x="164129" y="193595"/>
                      <a:pt x="180819" y="198560"/>
                      <a:pt x="197777" y="202438"/>
                    </a:cubicBezTo>
                    <a:cubicBezTo>
                      <a:pt x="214946" y="205782"/>
                      <a:pt x="232274" y="208251"/>
                      <a:pt x="249694" y="209836"/>
                    </a:cubicBezTo>
                    <a:cubicBezTo>
                      <a:pt x="267265" y="210922"/>
                      <a:pt x="284740" y="211677"/>
                      <a:pt x="302050" y="212211"/>
                    </a:cubicBezTo>
                    <a:cubicBezTo>
                      <a:pt x="319538" y="212071"/>
                      <a:pt x="336664" y="212509"/>
                      <a:pt x="353593" y="213150"/>
                    </a:cubicBezTo>
                    <a:cubicBezTo>
                      <a:pt x="370643" y="213195"/>
                      <a:pt x="387293" y="214420"/>
                      <a:pt x="403822" y="215983"/>
                    </a:cubicBezTo>
                    <a:cubicBezTo>
                      <a:pt x="420427" y="217037"/>
                      <a:pt x="436778" y="219304"/>
                      <a:pt x="453104" y="221837"/>
                    </a:cubicBezTo>
                    <a:cubicBezTo>
                      <a:pt x="469493" y="223837"/>
                      <a:pt x="485788" y="226759"/>
                      <a:pt x="502133" y="229940"/>
                    </a:cubicBezTo>
                    <a:cubicBezTo>
                      <a:pt x="510330" y="231210"/>
                      <a:pt x="518503" y="233013"/>
                      <a:pt x="526726" y="234518"/>
                    </a:cubicBezTo>
                    <a:lnTo>
                      <a:pt x="551415" y="240005"/>
                    </a:lnTo>
                    <a:cubicBezTo>
                      <a:pt x="567925" y="243180"/>
                      <a:pt x="584581" y="247320"/>
                      <a:pt x="601389" y="251098"/>
                    </a:cubicBezTo>
                    <a:cubicBezTo>
                      <a:pt x="618192" y="254413"/>
                      <a:pt x="635171" y="258013"/>
                      <a:pt x="652285" y="261004"/>
                    </a:cubicBezTo>
                    <a:cubicBezTo>
                      <a:pt x="669373" y="263436"/>
                      <a:pt x="686625" y="265709"/>
                      <a:pt x="703917" y="267113"/>
                    </a:cubicBezTo>
                    <a:cubicBezTo>
                      <a:pt x="712546" y="267532"/>
                      <a:pt x="721201" y="267932"/>
                      <a:pt x="729843" y="268002"/>
                    </a:cubicBezTo>
                    <a:cubicBezTo>
                      <a:pt x="738499" y="268180"/>
                      <a:pt x="747173" y="268326"/>
                      <a:pt x="755821" y="268065"/>
                    </a:cubicBezTo>
                    <a:lnTo>
                      <a:pt x="807657" y="264598"/>
                    </a:lnTo>
                    <a:lnTo>
                      <a:pt x="859511" y="258693"/>
                    </a:lnTo>
                    <a:cubicBezTo>
                      <a:pt x="876656" y="255797"/>
                      <a:pt x="893940" y="253073"/>
                      <a:pt x="911111" y="249745"/>
                    </a:cubicBezTo>
                    <a:cubicBezTo>
                      <a:pt x="928097" y="245688"/>
                      <a:pt x="945115" y="241535"/>
                      <a:pt x="961911" y="236652"/>
                    </a:cubicBezTo>
                    <a:cubicBezTo>
                      <a:pt x="978548" y="231187"/>
                      <a:pt x="995028" y="225260"/>
                      <a:pt x="1011352" y="218872"/>
                    </a:cubicBezTo>
                    <a:cubicBezTo>
                      <a:pt x="1076214" y="191577"/>
                      <a:pt x="1136046" y="153610"/>
                      <a:pt x="1188364" y="106547"/>
                    </a:cubicBezTo>
                    <a:cubicBezTo>
                      <a:pt x="1197496" y="98012"/>
                      <a:pt x="1206360" y="89268"/>
                      <a:pt x="1215111" y="80467"/>
                    </a:cubicBezTo>
                    <a:cubicBezTo>
                      <a:pt x="1184600" y="51327"/>
                      <a:pt x="1152020" y="24434"/>
                      <a:pt x="1117625" y="0"/>
                    </a:cubicBezTo>
                    <a:cubicBezTo>
                      <a:pt x="1061275" y="21260"/>
                      <a:pt x="1005865" y="39814"/>
                      <a:pt x="950620" y="58007"/>
                    </a:cubicBezTo>
                    <a:cubicBezTo>
                      <a:pt x="936435" y="62351"/>
                      <a:pt x="922414" y="67075"/>
                      <a:pt x="908552" y="72314"/>
                    </a:cubicBezTo>
                    <a:cubicBezTo>
                      <a:pt x="894410" y="76759"/>
                      <a:pt x="880440" y="81801"/>
                      <a:pt x="866457" y="87014"/>
                    </a:cubicBezTo>
                    <a:cubicBezTo>
                      <a:pt x="852291" y="91611"/>
                      <a:pt x="838181" y="96634"/>
                      <a:pt x="823982" y="101581"/>
                    </a:cubicBezTo>
                    <a:lnTo>
                      <a:pt x="780802" y="114916"/>
                    </a:lnTo>
                    <a:lnTo>
                      <a:pt x="736835" y="126448"/>
                    </a:lnTo>
                    <a:cubicBezTo>
                      <a:pt x="722052" y="129889"/>
                      <a:pt x="707237" y="133693"/>
                      <a:pt x="692385" y="138157"/>
                    </a:cubicBezTo>
                    <a:cubicBezTo>
                      <a:pt x="677458" y="141967"/>
                      <a:pt x="662430" y="146179"/>
                      <a:pt x="647300" y="150793"/>
                    </a:cubicBezTo>
                    <a:lnTo>
                      <a:pt x="601256" y="163011"/>
                    </a:lnTo>
                    <a:cubicBezTo>
                      <a:pt x="585749" y="166484"/>
                      <a:pt x="570071" y="169609"/>
                      <a:pt x="554266" y="172180"/>
                    </a:cubicBezTo>
                    <a:cubicBezTo>
                      <a:pt x="538499" y="174314"/>
                      <a:pt x="522656" y="175406"/>
                      <a:pt x="506774" y="176092"/>
                    </a:cubicBezTo>
                    <a:cubicBezTo>
                      <a:pt x="490953" y="176120"/>
                      <a:pt x="475141" y="175353"/>
                      <a:pt x="459397" y="173793"/>
                    </a:cubicBezTo>
                    <a:cubicBezTo>
                      <a:pt x="443708" y="171810"/>
                      <a:pt x="428155" y="168869"/>
                      <a:pt x="412826" y="164986"/>
                    </a:cubicBezTo>
                    <a:cubicBezTo>
                      <a:pt x="397540" y="160585"/>
                      <a:pt x="382554" y="155199"/>
                      <a:pt x="367963" y="148863"/>
                    </a:cubicBezTo>
                    <a:cubicBezTo>
                      <a:pt x="353396" y="142240"/>
                      <a:pt x="339268" y="134398"/>
                      <a:pt x="325374" y="126543"/>
                    </a:cubicBezTo>
                    <a:cubicBezTo>
                      <a:pt x="311563" y="118358"/>
                      <a:pt x="298196" y="109398"/>
                      <a:pt x="284772" y="101308"/>
                    </a:cubicBezTo>
                    <a:lnTo>
                      <a:pt x="265017" y="88494"/>
                    </a:lnTo>
                    <a:cubicBezTo>
                      <a:pt x="258407" y="84417"/>
                      <a:pt x="251828" y="80391"/>
                      <a:pt x="245148" y="76727"/>
                    </a:cubicBezTo>
                    <a:cubicBezTo>
                      <a:pt x="232267" y="68796"/>
                      <a:pt x="218937" y="61619"/>
                      <a:pt x="205226" y="55232"/>
                    </a:cubicBezTo>
                    <a:cubicBezTo>
                      <a:pt x="191891" y="48400"/>
                      <a:pt x="178219" y="42412"/>
                      <a:pt x="164332" y="36735"/>
                    </a:cubicBezTo>
                    <a:cubicBezTo>
                      <a:pt x="150692" y="30620"/>
                      <a:pt x="137109" y="24359"/>
                      <a:pt x="123057" y="18739"/>
                    </a:cubicBezTo>
                    <a:cubicBezTo>
                      <a:pt x="115310" y="15221"/>
                      <a:pt x="107518" y="11716"/>
                      <a:pt x="99657" y="8280"/>
                    </a:cubicBezTo>
                    <a:cubicBezTo>
                      <a:pt x="64347" y="34222"/>
                      <a:pt x="31034" y="62778"/>
                      <a:pt x="0" y="93707"/>
                    </a:cubicBezTo>
                    <a:cubicBezTo>
                      <a:pt x="4775" y="98082"/>
                      <a:pt x="9544" y="102464"/>
                      <a:pt x="14433" y="10671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5" name="Google Shape;445;p4"/>
              <p:cNvSpPr/>
              <p:nvPr/>
            </p:nvSpPr>
            <p:spPr>
              <a:xfrm>
                <a:off x="1941919" y="733469"/>
                <a:ext cx="1625600" cy="419100"/>
              </a:xfrm>
              <a:custGeom>
                <a:avLst/>
                <a:gdLst/>
                <a:ahLst/>
                <a:cxnLst/>
                <a:rect l="l" t="t" r="r" b="b"/>
                <a:pathLst>
                  <a:path w="1625600" h="419100" extrusionOk="0">
                    <a:moveTo>
                      <a:pt x="126911" y="259817"/>
                    </a:moveTo>
                    <a:cubicBezTo>
                      <a:pt x="141237" y="257499"/>
                      <a:pt x="155486" y="255264"/>
                      <a:pt x="169850" y="253340"/>
                    </a:cubicBezTo>
                    <a:lnTo>
                      <a:pt x="191332" y="250482"/>
                    </a:lnTo>
                    <a:cubicBezTo>
                      <a:pt x="198488" y="249688"/>
                      <a:pt x="205619" y="249003"/>
                      <a:pt x="212820" y="248082"/>
                    </a:cubicBezTo>
                    <a:cubicBezTo>
                      <a:pt x="227120" y="246628"/>
                      <a:pt x="241503" y="245396"/>
                      <a:pt x="255753" y="244951"/>
                    </a:cubicBezTo>
                    <a:cubicBezTo>
                      <a:pt x="262960" y="244520"/>
                      <a:pt x="270015" y="244545"/>
                      <a:pt x="277133" y="244532"/>
                    </a:cubicBezTo>
                    <a:cubicBezTo>
                      <a:pt x="280708" y="244532"/>
                      <a:pt x="284239" y="244411"/>
                      <a:pt x="287884" y="244570"/>
                    </a:cubicBezTo>
                    <a:lnTo>
                      <a:pt x="298882" y="245205"/>
                    </a:lnTo>
                    <a:cubicBezTo>
                      <a:pt x="359137" y="247908"/>
                      <a:pt x="418757" y="258692"/>
                      <a:pt x="476142" y="277266"/>
                    </a:cubicBezTo>
                    <a:cubicBezTo>
                      <a:pt x="505352" y="286353"/>
                      <a:pt x="534264" y="297002"/>
                      <a:pt x="563093" y="308445"/>
                    </a:cubicBezTo>
                    <a:cubicBezTo>
                      <a:pt x="592004" y="319557"/>
                      <a:pt x="620719" y="331724"/>
                      <a:pt x="650088" y="343230"/>
                    </a:cubicBezTo>
                    <a:cubicBezTo>
                      <a:pt x="708571" y="366306"/>
                      <a:pt x="768744" y="390004"/>
                      <a:pt x="833603" y="404768"/>
                    </a:cubicBezTo>
                    <a:cubicBezTo>
                      <a:pt x="849662" y="409213"/>
                      <a:pt x="866229" y="411378"/>
                      <a:pt x="882815" y="414293"/>
                    </a:cubicBezTo>
                    <a:cubicBezTo>
                      <a:pt x="899474" y="417118"/>
                      <a:pt x="916284" y="418971"/>
                      <a:pt x="933158" y="419843"/>
                    </a:cubicBezTo>
                    <a:lnTo>
                      <a:pt x="945858" y="420827"/>
                    </a:lnTo>
                    <a:lnTo>
                      <a:pt x="952208" y="421310"/>
                    </a:lnTo>
                    <a:lnTo>
                      <a:pt x="958558" y="421310"/>
                    </a:lnTo>
                    <a:lnTo>
                      <a:pt x="984085" y="421234"/>
                    </a:lnTo>
                    <a:cubicBezTo>
                      <a:pt x="992734" y="421030"/>
                      <a:pt x="1000906" y="421049"/>
                      <a:pt x="1010018" y="420599"/>
                    </a:cubicBezTo>
                    <a:cubicBezTo>
                      <a:pt x="1015098" y="420065"/>
                      <a:pt x="1020496" y="419589"/>
                      <a:pt x="1025379" y="418871"/>
                    </a:cubicBezTo>
                    <a:cubicBezTo>
                      <a:pt x="1030262" y="418154"/>
                      <a:pt x="1035114" y="417309"/>
                      <a:pt x="1039787" y="416408"/>
                    </a:cubicBezTo>
                    <a:cubicBezTo>
                      <a:pt x="1057372" y="412960"/>
                      <a:pt x="1074733" y="408454"/>
                      <a:pt x="1091775" y="402914"/>
                    </a:cubicBezTo>
                    <a:cubicBezTo>
                      <a:pt x="1108285" y="397834"/>
                      <a:pt x="1123798" y="392055"/>
                      <a:pt x="1139146" y="386036"/>
                    </a:cubicBezTo>
                    <a:cubicBezTo>
                      <a:pt x="1169727" y="374040"/>
                      <a:pt x="1198969" y="360953"/>
                      <a:pt x="1227855" y="347821"/>
                    </a:cubicBezTo>
                    <a:cubicBezTo>
                      <a:pt x="1285450" y="321380"/>
                      <a:pt x="1341476" y="294291"/>
                      <a:pt x="1396606" y="266592"/>
                    </a:cubicBezTo>
                    <a:cubicBezTo>
                      <a:pt x="1451852" y="239109"/>
                      <a:pt x="1505896" y="210769"/>
                      <a:pt x="1559268" y="182137"/>
                    </a:cubicBezTo>
                    <a:cubicBezTo>
                      <a:pt x="1582484" y="169704"/>
                      <a:pt x="1605612" y="157326"/>
                      <a:pt x="1628654" y="145002"/>
                    </a:cubicBezTo>
                    <a:cubicBezTo>
                      <a:pt x="1604962" y="94022"/>
                      <a:pt x="1576380" y="45461"/>
                      <a:pt x="1543310" y="0"/>
                    </a:cubicBezTo>
                    <a:cubicBezTo>
                      <a:pt x="1522322" y="9343"/>
                      <a:pt x="1501578" y="19016"/>
                      <a:pt x="1481080" y="29020"/>
                    </a:cubicBezTo>
                    <a:cubicBezTo>
                      <a:pt x="1367492" y="83934"/>
                      <a:pt x="1262501" y="151575"/>
                      <a:pt x="1158094" y="212706"/>
                    </a:cubicBezTo>
                    <a:cubicBezTo>
                      <a:pt x="1132059" y="227914"/>
                      <a:pt x="1105929" y="242405"/>
                      <a:pt x="1080243" y="256026"/>
                    </a:cubicBezTo>
                    <a:cubicBezTo>
                      <a:pt x="1067397" y="262668"/>
                      <a:pt x="1054608" y="269284"/>
                      <a:pt x="1042238" y="275304"/>
                    </a:cubicBezTo>
                    <a:cubicBezTo>
                      <a:pt x="1029830" y="281172"/>
                      <a:pt x="1017543" y="286988"/>
                      <a:pt x="1006367" y="291325"/>
                    </a:cubicBezTo>
                    <a:lnTo>
                      <a:pt x="998245" y="294329"/>
                    </a:lnTo>
                    <a:cubicBezTo>
                      <a:pt x="995604" y="295339"/>
                      <a:pt x="993337" y="295993"/>
                      <a:pt x="990835" y="296907"/>
                    </a:cubicBezTo>
                    <a:cubicBezTo>
                      <a:pt x="984631" y="298456"/>
                      <a:pt x="977398" y="299872"/>
                      <a:pt x="970687" y="301384"/>
                    </a:cubicBezTo>
                    <a:lnTo>
                      <a:pt x="950112" y="306229"/>
                    </a:lnTo>
                    <a:lnTo>
                      <a:pt x="944937" y="307429"/>
                    </a:lnTo>
                    <a:lnTo>
                      <a:pt x="939730" y="308191"/>
                    </a:lnTo>
                    <a:lnTo>
                      <a:pt x="929278" y="309734"/>
                    </a:lnTo>
                    <a:cubicBezTo>
                      <a:pt x="915308" y="311639"/>
                      <a:pt x="901218" y="314452"/>
                      <a:pt x="886955" y="315030"/>
                    </a:cubicBezTo>
                    <a:cubicBezTo>
                      <a:pt x="872608" y="316484"/>
                      <a:pt x="858196" y="317217"/>
                      <a:pt x="843775" y="317227"/>
                    </a:cubicBezTo>
                    <a:cubicBezTo>
                      <a:pt x="829291" y="317011"/>
                      <a:pt x="814629" y="317424"/>
                      <a:pt x="799960" y="315862"/>
                    </a:cubicBezTo>
                    <a:lnTo>
                      <a:pt x="777856" y="314160"/>
                    </a:lnTo>
                    <a:cubicBezTo>
                      <a:pt x="770465" y="313703"/>
                      <a:pt x="763143" y="312147"/>
                      <a:pt x="755758" y="311175"/>
                    </a:cubicBezTo>
                    <a:cubicBezTo>
                      <a:pt x="740988" y="309042"/>
                      <a:pt x="726237" y="306521"/>
                      <a:pt x="711518" y="303086"/>
                    </a:cubicBezTo>
                    <a:lnTo>
                      <a:pt x="689464" y="298006"/>
                    </a:lnTo>
                    <a:cubicBezTo>
                      <a:pt x="682104" y="296228"/>
                      <a:pt x="674795" y="294081"/>
                      <a:pt x="667506" y="291960"/>
                    </a:cubicBezTo>
                    <a:lnTo>
                      <a:pt x="645585" y="285610"/>
                    </a:lnTo>
                    <a:cubicBezTo>
                      <a:pt x="638277" y="283324"/>
                      <a:pt x="631063" y="280778"/>
                      <a:pt x="623792" y="278378"/>
                    </a:cubicBezTo>
                    <a:lnTo>
                      <a:pt x="602025" y="271005"/>
                    </a:lnTo>
                    <a:lnTo>
                      <a:pt x="580352" y="262966"/>
                    </a:lnTo>
                    <a:cubicBezTo>
                      <a:pt x="551396" y="252451"/>
                      <a:pt x="522707" y="240582"/>
                      <a:pt x="493814" y="228587"/>
                    </a:cubicBezTo>
                    <a:cubicBezTo>
                      <a:pt x="436099" y="204591"/>
                      <a:pt x="377870" y="178422"/>
                      <a:pt x="315157" y="157905"/>
                    </a:cubicBezTo>
                    <a:lnTo>
                      <a:pt x="303428" y="153943"/>
                    </a:lnTo>
                    <a:cubicBezTo>
                      <a:pt x="299485" y="152673"/>
                      <a:pt x="295326" y="151625"/>
                      <a:pt x="291268" y="150451"/>
                    </a:cubicBezTo>
                    <a:cubicBezTo>
                      <a:pt x="283102" y="148158"/>
                      <a:pt x="274873" y="145840"/>
                      <a:pt x="266675" y="144101"/>
                    </a:cubicBezTo>
                    <a:cubicBezTo>
                      <a:pt x="250215" y="140113"/>
                      <a:pt x="233725" y="137020"/>
                      <a:pt x="217145" y="134207"/>
                    </a:cubicBezTo>
                    <a:cubicBezTo>
                      <a:pt x="208890" y="132937"/>
                      <a:pt x="200577" y="131616"/>
                      <a:pt x="192278" y="130651"/>
                    </a:cubicBezTo>
                    <a:lnTo>
                      <a:pt x="167399" y="128041"/>
                    </a:lnTo>
                    <a:cubicBezTo>
                      <a:pt x="150857" y="127045"/>
                      <a:pt x="134214" y="125755"/>
                      <a:pt x="117710" y="125800"/>
                    </a:cubicBezTo>
                    <a:cubicBezTo>
                      <a:pt x="97777" y="125514"/>
                      <a:pt x="77946" y="126289"/>
                      <a:pt x="58223" y="127800"/>
                    </a:cubicBezTo>
                    <a:cubicBezTo>
                      <a:pt x="33959" y="177144"/>
                      <a:pt x="14462" y="228692"/>
                      <a:pt x="0" y="281743"/>
                    </a:cubicBezTo>
                    <a:cubicBezTo>
                      <a:pt x="42388" y="273907"/>
                      <a:pt x="84692" y="266598"/>
                      <a:pt x="126911" y="25981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6" name="Google Shape;446;p4"/>
              <p:cNvSpPr/>
              <p:nvPr/>
            </p:nvSpPr>
            <p:spPr>
              <a:xfrm>
                <a:off x="1911350" y="1116410"/>
                <a:ext cx="1733550" cy="463550"/>
              </a:xfrm>
              <a:custGeom>
                <a:avLst/>
                <a:gdLst/>
                <a:ahLst/>
                <a:cxnLst/>
                <a:rect l="l" t="t" r="r" b="b"/>
                <a:pathLst>
                  <a:path w="1733550" h="463550" extrusionOk="0">
                    <a:moveTo>
                      <a:pt x="180740" y="143354"/>
                    </a:moveTo>
                    <a:cubicBezTo>
                      <a:pt x="185871" y="143849"/>
                      <a:pt x="190976" y="143608"/>
                      <a:pt x="196113" y="144579"/>
                    </a:cubicBezTo>
                    <a:cubicBezTo>
                      <a:pt x="201244" y="145379"/>
                      <a:pt x="206369" y="146167"/>
                      <a:pt x="211512" y="146795"/>
                    </a:cubicBezTo>
                    <a:lnTo>
                      <a:pt x="219221" y="147773"/>
                    </a:lnTo>
                    <a:cubicBezTo>
                      <a:pt x="221819" y="147976"/>
                      <a:pt x="224402" y="148339"/>
                      <a:pt x="226955" y="148859"/>
                    </a:cubicBezTo>
                    <a:cubicBezTo>
                      <a:pt x="232118" y="149932"/>
                      <a:pt x="237299" y="150878"/>
                      <a:pt x="242507" y="151748"/>
                    </a:cubicBezTo>
                    <a:cubicBezTo>
                      <a:pt x="247714" y="152618"/>
                      <a:pt x="252940" y="153399"/>
                      <a:pt x="258185" y="154244"/>
                    </a:cubicBezTo>
                    <a:cubicBezTo>
                      <a:pt x="263411" y="155514"/>
                      <a:pt x="268707" y="156600"/>
                      <a:pt x="273983" y="157774"/>
                    </a:cubicBezTo>
                    <a:cubicBezTo>
                      <a:pt x="284569" y="159952"/>
                      <a:pt x="295713" y="161832"/>
                      <a:pt x="304889" y="164048"/>
                    </a:cubicBezTo>
                    <a:cubicBezTo>
                      <a:pt x="347189" y="174021"/>
                      <a:pt x="387709" y="190421"/>
                      <a:pt x="425037" y="212677"/>
                    </a:cubicBezTo>
                    <a:cubicBezTo>
                      <a:pt x="467146" y="238128"/>
                      <a:pt x="506969" y="267179"/>
                      <a:pt x="544062" y="299506"/>
                    </a:cubicBezTo>
                    <a:cubicBezTo>
                      <a:pt x="582676" y="331891"/>
                      <a:pt x="621716" y="365546"/>
                      <a:pt x="666833" y="393620"/>
                    </a:cubicBezTo>
                    <a:cubicBezTo>
                      <a:pt x="689686" y="407907"/>
                      <a:pt x="713702" y="420245"/>
                      <a:pt x="738626" y="430501"/>
                    </a:cubicBezTo>
                    <a:cubicBezTo>
                      <a:pt x="763773" y="441143"/>
                      <a:pt x="789737" y="449739"/>
                      <a:pt x="816267" y="456205"/>
                    </a:cubicBezTo>
                    <a:cubicBezTo>
                      <a:pt x="844398" y="463061"/>
                      <a:pt x="873281" y="466346"/>
                      <a:pt x="902233" y="465984"/>
                    </a:cubicBezTo>
                    <a:cubicBezTo>
                      <a:pt x="931964" y="465332"/>
                      <a:pt x="961475" y="460725"/>
                      <a:pt x="989990" y="452287"/>
                    </a:cubicBezTo>
                    <a:cubicBezTo>
                      <a:pt x="1046855" y="435669"/>
                      <a:pt x="1094499" y="406269"/>
                      <a:pt x="1137361" y="380317"/>
                    </a:cubicBezTo>
                    <a:cubicBezTo>
                      <a:pt x="1180363" y="353977"/>
                      <a:pt x="1219911" y="329948"/>
                      <a:pt x="1258615" y="311254"/>
                    </a:cubicBezTo>
                    <a:cubicBezTo>
                      <a:pt x="1263523" y="309006"/>
                      <a:pt x="1268140" y="306638"/>
                      <a:pt x="1273258" y="304459"/>
                    </a:cubicBezTo>
                    <a:cubicBezTo>
                      <a:pt x="1278376" y="302281"/>
                      <a:pt x="1283564" y="300148"/>
                      <a:pt x="1288644" y="297855"/>
                    </a:cubicBezTo>
                    <a:lnTo>
                      <a:pt x="1303922" y="291074"/>
                    </a:lnTo>
                    <a:lnTo>
                      <a:pt x="1311504" y="287581"/>
                    </a:lnTo>
                    <a:lnTo>
                      <a:pt x="1319213" y="284565"/>
                    </a:lnTo>
                    <a:cubicBezTo>
                      <a:pt x="1329531" y="280653"/>
                      <a:pt x="1339672" y="276310"/>
                      <a:pt x="1349889" y="272201"/>
                    </a:cubicBezTo>
                    <a:cubicBezTo>
                      <a:pt x="1360132" y="268283"/>
                      <a:pt x="1370546" y="265001"/>
                      <a:pt x="1380769" y="261044"/>
                    </a:cubicBezTo>
                    <a:cubicBezTo>
                      <a:pt x="1422031" y="246573"/>
                      <a:pt x="1464256" y="235011"/>
                      <a:pt x="1507134" y="226443"/>
                    </a:cubicBezTo>
                    <a:cubicBezTo>
                      <a:pt x="1517986" y="224678"/>
                      <a:pt x="1528902" y="223091"/>
                      <a:pt x="1539843" y="221001"/>
                    </a:cubicBezTo>
                    <a:cubicBezTo>
                      <a:pt x="1550835" y="219433"/>
                      <a:pt x="1561935" y="218372"/>
                      <a:pt x="1573066" y="216988"/>
                    </a:cubicBezTo>
                    <a:lnTo>
                      <a:pt x="1581436" y="215966"/>
                    </a:lnTo>
                    <a:lnTo>
                      <a:pt x="1589869" y="215331"/>
                    </a:lnTo>
                    <a:lnTo>
                      <a:pt x="1606811" y="214061"/>
                    </a:lnTo>
                    <a:cubicBezTo>
                      <a:pt x="1618113" y="213007"/>
                      <a:pt x="1629550" y="212791"/>
                      <a:pt x="1641056" y="212353"/>
                    </a:cubicBezTo>
                    <a:cubicBezTo>
                      <a:pt x="1672019" y="211394"/>
                      <a:pt x="1703654" y="211654"/>
                      <a:pt x="1735772" y="212905"/>
                    </a:cubicBezTo>
                    <a:cubicBezTo>
                      <a:pt x="1738469" y="185016"/>
                      <a:pt x="1739843" y="156769"/>
                      <a:pt x="1739894" y="128164"/>
                    </a:cubicBezTo>
                    <a:cubicBezTo>
                      <a:pt x="1739894" y="122068"/>
                      <a:pt x="1739786" y="115998"/>
                      <a:pt x="1739665" y="109934"/>
                    </a:cubicBezTo>
                    <a:cubicBezTo>
                      <a:pt x="1711449" y="100207"/>
                      <a:pt x="1682682" y="92161"/>
                      <a:pt x="1653515" y="85835"/>
                    </a:cubicBezTo>
                    <a:cubicBezTo>
                      <a:pt x="1545870" y="61994"/>
                      <a:pt x="1433928" y="65941"/>
                      <a:pt x="1328229" y="97303"/>
                    </a:cubicBezTo>
                    <a:cubicBezTo>
                      <a:pt x="1315091" y="101380"/>
                      <a:pt x="1301960" y="105647"/>
                      <a:pt x="1288980" y="110162"/>
                    </a:cubicBezTo>
                    <a:cubicBezTo>
                      <a:pt x="1276318" y="115344"/>
                      <a:pt x="1263580" y="120360"/>
                      <a:pt x="1251014" y="125777"/>
                    </a:cubicBezTo>
                    <a:cubicBezTo>
                      <a:pt x="1238244" y="130857"/>
                      <a:pt x="1226477" y="137518"/>
                      <a:pt x="1214272" y="143500"/>
                    </a:cubicBezTo>
                    <a:cubicBezTo>
                      <a:pt x="1208202" y="146535"/>
                      <a:pt x="1202207" y="149697"/>
                      <a:pt x="1196207" y="152859"/>
                    </a:cubicBezTo>
                    <a:cubicBezTo>
                      <a:pt x="1190206" y="156022"/>
                      <a:pt x="1184053" y="159787"/>
                      <a:pt x="1178001" y="163229"/>
                    </a:cubicBezTo>
                    <a:cubicBezTo>
                      <a:pt x="1129741" y="191690"/>
                      <a:pt x="1088669" y="225326"/>
                      <a:pt x="1050595" y="255406"/>
                    </a:cubicBezTo>
                    <a:cubicBezTo>
                      <a:pt x="1016420" y="283645"/>
                      <a:pt x="980158" y="309258"/>
                      <a:pt x="942118" y="332025"/>
                    </a:cubicBezTo>
                    <a:cubicBezTo>
                      <a:pt x="924602" y="342020"/>
                      <a:pt x="906161" y="350297"/>
                      <a:pt x="887051" y="356739"/>
                    </a:cubicBezTo>
                    <a:cubicBezTo>
                      <a:pt x="866974" y="363210"/>
                      <a:pt x="846179" y="367191"/>
                      <a:pt x="825132" y="368594"/>
                    </a:cubicBezTo>
                    <a:cubicBezTo>
                      <a:pt x="802562" y="370054"/>
                      <a:pt x="779900" y="368965"/>
                      <a:pt x="757574" y="365350"/>
                    </a:cubicBezTo>
                    <a:cubicBezTo>
                      <a:pt x="751923" y="364530"/>
                      <a:pt x="746531" y="363305"/>
                      <a:pt x="740963" y="362232"/>
                    </a:cubicBezTo>
                    <a:lnTo>
                      <a:pt x="724529" y="358034"/>
                    </a:lnTo>
                    <a:cubicBezTo>
                      <a:pt x="713615" y="354672"/>
                      <a:pt x="702919" y="350643"/>
                      <a:pt x="692499" y="345969"/>
                    </a:cubicBezTo>
                    <a:cubicBezTo>
                      <a:pt x="649710" y="325504"/>
                      <a:pt x="611318" y="296898"/>
                      <a:pt x="579469" y="261749"/>
                    </a:cubicBezTo>
                    <a:cubicBezTo>
                      <a:pt x="545814" y="226551"/>
                      <a:pt x="516928" y="185848"/>
                      <a:pt x="482733" y="145227"/>
                    </a:cubicBezTo>
                    <a:cubicBezTo>
                      <a:pt x="465132" y="124151"/>
                      <a:pt x="445904" y="104488"/>
                      <a:pt x="425228" y="86419"/>
                    </a:cubicBezTo>
                    <a:cubicBezTo>
                      <a:pt x="414255" y="77057"/>
                      <a:pt x="402771" y="68311"/>
                      <a:pt x="390830" y="60219"/>
                    </a:cubicBezTo>
                    <a:cubicBezTo>
                      <a:pt x="378421" y="52152"/>
                      <a:pt x="365530" y="44853"/>
                      <a:pt x="352228" y="38363"/>
                    </a:cubicBezTo>
                    <a:lnTo>
                      <a:pt x="342024" y="33702"/>
                    </a:lnTo>
                    <a:cubicBezTo>
                      <a:pt x="338525" y="32076"/>
                      <a:pt x="335248" y="30781"/>
                      <a:pt x="332048" y="29587"/>
                    </a:cubicBezTo>
                    <a:lnTo>
                      <a:pt x="312445" y="22405"/>
                    </a:lnTo>
                    <a:cubicBezTo>
                      <a:pt x="305860" y="20145"/>
                      <a:pt x="299288" y="17770"/>
                      <a:pt x="292646" y="15630"/>
                    </a:cubicBezTo>
                    <a:cubicBezTo>
                      <a:pt x="285820" y="13858"/>
                      <a:pt x="278936" y="12144"/>
                      <a:pt x="272034" y="10588"/>
                    </a:cubicBezTo>
                    <a:cubicBezTo>
                      <a:pt x="265132" y="9032"/>
                      <a:pt x="258216" y="7413"/>
                      <a:pt x="251276" y="6009"/>
                    </a:cubicBezTo>
                    <a:cubicBezTo>
                      <a:pt x="244354" y="4479"/>
                      <a:pt x="237096" y="3996"/>
                      <a:pt x="230010" y="3088"/>
                    </a:cubicBezTo>
                    <a:cubicBezTo>
                      <a:pt x="222923" y="2180"/>
                      <a:pt x="215741" y="1539"/>
                      <a:pt x="208610" y="860"/>
                    </a:cubicBezTo>
                    <a:cubicBezTo>
                      <a:pt x="205026" y="454"/>
                      <a:pt x="201422" y="259"/>
                      <a:pt x="197815" y="275"/>
                    </a:cubicBezTo>
                    <a:lnTo>
                      <a:pt x="186976" y="91"/>
                    </a:lnTo>
                    <a:lnTo>
                      <a:pt x="165322" y="2"/>
                    </a:lnTo>
                    <a:cubicBezTo>
                      <a:pt x="158115" y="-55"/>
                      <a:pt x="150895" y="949"/>
                      <a:pt x="143732" y="1469"/>
                    </a:cubicBezTo>
                    <a:lnTo>
                      <a:pt x="122180" y="3469"/>
                    </a:lnTo>
                    <a:cubicBezTo>
                      <a:pt x="115068" y="4511"/>
                      <a:pt x="108014" y="5933"/>
                      <a:pt x="100952" y="7178"/>
                    </a:cubicBezTo>
                    <a:cubicBezTo>
                      <a:pt x="93891" y="8422"/>
                      <a:pt x="86836" y="9762"/>
                      <a:pt x="79902" y="11363"/>
                    </a:cubicBezTo>
                    <a:lnTo>
                      <a:pt x="59398" y="17039"/>
                    </a:lnTo>
                    <a:cubicBezTo>
                      <a:pt x="52654" y="19122"/>
                      <a:pt x="45669" y="20653"/>
                      <a:pt x="39205" y="23243"/>
                    </a:cubicBezTo>
                    <a:lnTo>
                      <a:pt x="19628" y="30571"/>
                    </a:lnTo>
                    <a:cubicBezTo>
                      <a:pt x="14618" y="32540"/>
                      <a:pt x="9715" y="34648"/>
                      <a:pt x="4813" y="36763"/>
                    </a:cubicBezTo>
                    <a:cubicBezTo>
                      <a:pt x="1625" y="67134"/>
                      <a:pt x="18" y="97651"/>
                      <a:pt x="0" y="128190"/>
                    </a:cubicBezTo>
                    <a:cubicBezTo>
                      <a:pt x="0" y="139937"/>
                      <a:pt x="305" y="151609"/>
                      <a:pt x="762" y="163242"/>
                    </a:cubicBezTo>
                    <a:cubicBezTo>
                      <a:pt x="19342" y="158359"/>
                      <a:pt x="37624" y="154072"/>
                      <a:pt x="55581" y="150777"/>
                    </a:cubicBezTo>
                    <a:cubicBezTo>
                      <a:pt x="96780" y="142704"/>
                      <a:pt x="138876" y="140208"/>
                      <a:pt x="180740" y="143354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447" name="Google Shape;447;p4"/>
          <p:cNvGrpSpPr/>
          <p:nvPr/>
        </p:nvGrpSpPr>
        <p:grpSpPr>
          <a:xfrm>
            <a:off x="861718" y="463833"/>
            <a:ext cx="828625" cy="829903"/>
            <a:chOff x="7512049" y="977900"/>
            <a:chExt cx="4121150" cy="4127500"/>
          </a:xfrm>
        </p:grpSpPr>
        <p:sp>
          <p:nvSpPr>
            <p:cNvPr id="448" name="Google Shape;448;p4"/>
            <p:cNvSpPr/>
            <p:nvPr/>
          </p:nvSpPr>
          <p:spPr>
            <a:xfrm>
              <a:off x="7512049" y="977900"/>
              <a:ext cx="4121150" cy="4127500"/>
            </a:xfrm>
            <a:custGeom>
              <a:avLst/>
              <a:gdLst/>
              <a:ahLst/>
              <a:cxnLst/>
              <a:rect l="l" t="t" r="r" b="b"/>
              <a:pathLst>
                <a:path w="4121150" h="4127500" extrusionOk="0">
                  <a:moveTo>
                    <a:pt x="4032251" y="1435100"/>
                  </a:moveTo>
                  <a:lnTo>
                    <a:pt x="3988894" y="1425093"/>
                  </a:lnTo>
                  <a:cubicBezTo>
                    <a:pt x="3929331" y="1248583"/>
                    <a:pt x="3845874" y="1081063"/>
                    <a:pt x="3740850" y="927202"/>
                  </a:cubicBezTo>
                  <a:lnTo>
                    <a:pt x="3765551" y="806450"/>
                  </a:lnTo>
                  <a:cubicBezTo>
                    <a:pt x="3695701" y="704850"/>
                    <a:pt x="3511551" y="558800"/>
                    <a:pt x="3511551" y="558800"/>
                  </a:cubicBezTo>
                  <a:lnTo>
                    <a:pt x="3444451" y="582028"/>
                  </a:lnTo>
                  <a:cubicBezTo>
                    <a:pt x="3332209" y="477259"/>
                    <a:pt x="3208575" y="385404"/>
                    <a:pt x="3075865" y="308185"/>
                  </a:cubicBezTo>
                  <a:lnTo>
                    <a:pt x="3086101" y="190500"/>
                  </a:lnTo>
                  <a:cubicBezTo>
                    <a:pt x="3041651" y="38100"/>
                    <a:pt x="2406651" y="0"/>
                    <a:pt x="2406651" y="0"/>
                  </a:cubicBezTo>
                  <a:lnTo>
                    <a:pt x="2346002" y="53423"/>
                  </a:lnTo>
                  <a:cubicBezTo>
                    <a:pt x="2247281" y="39003"/>
                    <a:pt x="2147645" y="31760"/>
                    <a:pt x="2047876" y="31750"/>
                  </a:cubicBezTo>
                  <a:cubicBezTo>
                    <a:pt x="1583650" y="31069"/>
                    <a:pt x="1133088" y="188811"/>
                    <a:pt x="770663" y="478904"/>
                  </a:cubicBezTo>
                  <a:lnTo>
                    <a:pt x="654051" y="469900"/>
                  </a:lnTo>
                  <a:cubicBezTo>
                    <a:pt x="273051" y="584200"/>
                    <a:pt x="234951" y="996950"/>
                    <a:pt x="234951" y="996950"/>
                  </a:cubicBezTo>
                  <a:lnTo>
                    <a:pt x="246527" y="1104703"/>
                  </a:lnTo>
                  <a:cubicBezTo>
                    <a:pt x="-54688" y="1662320"/>
                    <a:pt x="-81282" y="2327849"/>
                    <a:pt x="174481" y="2907722"/>
                  </a:cubicBezTo>
                  <a:lnTo>
                    <a:pt x="152401" y="3079750"/>
                  </a:lnTo>
                  <a:cubicBezTo>
                    <a:pt x="152401" y="3079750"/>
                    <a:pt x="260351" y="3479800"/>
                    <a:pt x="571501" y="3689350"/>
                  </a:cubicBezTo>
                  <a:lnTo>
                    <a:pt x="816122" y="3715696"/>
                  </a:lnTo>
                  <a:cubicBezTo>
                    <a:pt x="935404" y="3805686"/>
                    <a:pt x="1064181" y="3882343"/>
                    <a:pt x="1200151" y="3944296"/>
                  </a:cubicBezTo>
                  <a:lnTo>
                    <a:pt x="1200151" y="3994150"/>
                  </a:lnTo>
                  <a:cubicBezTo>
                    <a:pt x="1200151" y="3994150"/>
                    <a:pt x="1466851" y="4108450"/>
                    <a:pt x="1625601" y="4127500"/>
                  </a:cubicBezTo>
                  <a:lnTo>
                    <a:pt x="1641737" y="4087152"/>
                  </a:lnTo>
                  <a:cubicBezTo>
                    <a:pt x="2009940" y="4161141"/>
                    <a:pt x="2391368" y="4133009"/>
                    <a:pt x="2744732" y="4005803"/>
                  </a:cubicBezTo>
                  <a:lnTo>
                    <a:pt x="2863851" y="4019550"/>
                  </a:lnTo>
                  <a:cubicBezTo>
                    <a:pt x="2863851" y="4019550"/>
                    <a:pt x="3289301" y="3867150"/>
                    <a:pt x="3308351" y="3771900"/>
                  </a:cubicBezTo>
                  <a:lnTo>
                    <a:pt x="3308351" y="3693675"/>
                  </a:lnTo>
                  <a:cubicBezTo>
                    <a:pt x="3505517" y="3539488"/>
                    <a:pt x="3672909" y="3350636"/>
                    <a:pt x="3802311" y="3136386"/>
                  </a:cubicBezTo>
                  <a:lnTo>
                    <a:pt x="3860801" y="3124200"/>
                  </a:lnTo>
                  <a:cubicBezTo>
                    <a:pt x="3956051" y="3060700"/>
                    <a:pt x="4070351" y="2597150"/>
                    <a:pt x="4070351" y="2597150"/>
                  </a:cubicBezTo>
                  <a:lnTo>
                    <a:pt x="4042767" y="2544356"/>
                  </a:lnTo>
                  <a:cubicBezTo>
                    <a:pt x="4102305" y="2286648"/>
                    <a:pt x="4111768" y="2019899"/>
                    <a:pt x="4070644" y="1758620"/>
                  </a:cubicBezTo>
                  <a:lnTo>
                    <a:pt x="4121151" y="1701800"/>
                  </a:lnTo>
                  <a:cubicBezTo>
                    <a:pt x="4127501" y="1606550"/>
                    <a:pt x="4032251" y="1435100"/>
                    <a:pt x="4032251" y="143510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251047"/>
                </a:gs>
                <a:gs pos="100000">
                  <a:srgbClr val="251047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49" name="Google Shape;449;p4"/>
            <p:cNvGrpSpPr/>
            <p:nvPr/>
          </p:nvGrpSpPr>
          <p:grpSpPr>
            <a:xfrm>
              <a:off x="7782261" y="986828"/>
              <a:ext cx="3509633" cy="3805633"/>
              <a:chOff x="7782261" y="986828"/>
              <a:chExt cx="3509633" cy="3805633"/>
            </a:xfrm>
          </p:grpSpPr>
          <p:sp>
            <p:nvSpPr>
              <p:cNvPr id="450" name="Google Shape;450;p4"/>
              <p:cNvSpPr/>
              <p:nvPr/>
            </p:nvSpPr>
            <p:spPr>
              <a:xfrm>
                <a:off x="8543529" y="1450662"/>
                <a:ext cx="812800" cy="6477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47700" extrusionOk="0">
                    <a:moveTo>
                      <a:pt x="735016" y="183950"/>
                    </a:moveTo>
                    <a:cubicBezTo>
                      <a:pt x="778405" y="285543"/>
                      <a:pt x="666628" y="430663"/>
                      <a:pt x="485354" y="508084"/>
                    </a:cubicBezTo>
                    <a:cubicBezTo>
                      <a:pt x="304079" y="585505"/>
                      <a:pt x="121953" y="565909"/>
                      <a:pt x="78564" y="464316"/>
                    </a:cubicBezTo>
                    <a:cubicBezTo>
                      <a:pt x="35174" y="362723"/>
                      <a:pt x="146951" y="217604"/>
                      <a:pt x="328226" y="140183"/>
                    </a:cubicBezTo>
                    <a:cubicBezTo>
                      <a:pt x="509500" y="62762"/>
                      <a:pt x="691626" y="82357"/>
                      <a:pt x="735016" y="18395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1" name="Google Shape;451;p4"/>
              <p:cNvSpPr/>
              <p:nvPr/>
            </p:nvSpPr>
            <p:spPr>
              <a:xfrm>
                <a:off x="8612758" y="1543533"/>
                <a:ext cx="673100" cy="393700"/>
              </a:xfrm>
              <a:custGeom>
                <a:avLst/>
                <a:gdLst/>
                <a:ahLst/>
                <a:cxnLst/>
                <a:rect l="l" t="t" r="r" b="b"/>
                <a:pathLst>
                  <a:path w="673100" h="393700" extrusionOk="0">
                    <a:moveTo>
                      <a:pt x="280570" y="97841"/>
                    </a:moveTo>
                    <a:cubicBezTo>
                      <a:pt x="446552" y="26949"/>
                      <a:pt x="613170" y="37452"/>
                      <a:pt x="673419" y="117703"/>
                    </a:cubicBezTo>
                    <a:cubicBezTo>
                      <a:pt x="671958" y="108565"/>
                      <a:pt x="669400" y="99635"/>
                      <a:pt x="665799" y="91110"/>
                    </a:cubicBezTo>
                    <a:cubicBezTo>
                      <a:pt x="622410" y="-10490"/>
                      <a:pt x="440285" y="-30080"/>
                      <a:pt x="259012" y="47339"/>
                    </a:cubicBezTo>
                    <a:cubicBezTo>
                      <a:pt x="77738" y="124758"/>
                      <a:pt x="-34041" y="269881"/>
                      <a:pt x="9349" y="371475"/>
                    </a:cubicBezTo>
                    <a:cubicBezTo>
                      <a:pt x="13026" y="379975"/>
                      <a:pt x="17716" y="388000"/>
                      <a:pt x="23318" y="395376"/>
                    </a:cubicBezTo>
                    <a:cubicBezTo>
                      <a:pt x="6961" y="296354"/>
                      <a:pt x="114587" y="168726"/>
                      <a:pt x="280570" y="9784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2" name="Google Shape;452;p4"/>
              <p:cNvSpPr/>
              <p:nvPr/>
            </p:nvSpPr>
            <p:spPr>
              <a:xfrm>
                <a:off x="10860094" y="2509381"/>
                <a:ext cx="431800" cy="609600"/>
              </a:xfrm>
              <a:custGeom>
                <a:avLst/>
                <a:gdLst/>
                <a:ahLst/>
                <a:cxnLst/>
                <a:rect l="l" t="t" r="r" b="b"/>
                <a:pathLst>
                  <a:path w="431800" h="609600" extrusionOk="0">
                    <a:moveTo>
                      <a:pt x="368538" y="269532"/>
                    </a:moveTo>
                    <a:cubicBezTo>
                      <a:pt x="405225" y="418390"/>
                      <a:pt x="367336" y="555731"/>
                      <a:pt x="283911" y="576292"/>
                    </a:cubicBezTo>
                    <a:cubicBezTo>
                      <a:pt x="200485" y="596852"/>
                      <a:pt x="103115" y="492847"/>
                      <a:pt x="66428" y="343988"/>
                    </a:cubicBezTo>
                    <a:cubicBezTo>
                      <a:pt x="29741" y="195130"/>
                      <a:pt x="67629" y="57789"/>
                      <a:pt x="151055" y="37228"/>
                    </a:cubicBezTo>
                    <a:cubicBezTo>
                      <a:pt x="234481" y="16668"/>
                      <a:pt x="331851" y="120673"/>
                      <a:pt x="368538" y="26953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3" name="Google Shape;453;p4"/>
              <p:cNvSpPr/>
              <p:nvPr/>
            </p:nvSpPr>
            <p:spPr>
              <a:xfrm>
                <a:off x="10991056" y="2544077"/>
                <a:ext cx="247650" cy="539750"/>
              </a:xfrm>
              <a:custGeom>
                <a:avLst/>
                <a:gdLst/>
                <a:ahLst/>
                <a:cxnLst/>
                <a:rect l="l" t="t" r="r" b="b"/>
                <a:pathLst>
                  <a:path w="247650" h="539750" extrusionOk="0">
                    <a:moveTo>
                      <a:pt x="196107" y="245142"/>
                    </a:moveTo>
                    <a:cubicBezTo>
                      <a:pt x="229698" y="381438"/>
                      <a:pt x="200737" y="508032"/>
                      <a:pt x="131572" y="544195"/>
                    </a:cubicBezTo>
                    <a:cubicBezTo>
                      <a:pt x="138773" y="544212"/>
                      <a:pt x="145949" y="543359"/>
                      <a:pt x="152946" y="541655"/>
                    </a:cubicBezTo>
                    <a:cubicBezTo>
                      <a:pt x="236372" y="521094"/>
                      <a:pt x="274263" y="383750"/>
                      <a:pt x="237572" y="234893"/>
                    </a:cubicBezTo>
                    <a:cubicBezTo>
                      <a:pt x="200882" y="86036"/>
                      <a:pt x="103518" y="-17964"/>
                      <a:pt x="20091" y="2591"/>
                    </a:cubicBezTo>
                    <a:cubicBezTo>
                      <a:pt x="13109" y="4340"/>
                      <a:pt x="6362" y="6926"/>
                      <a:pt x="0" y="10293"/>
                    </a:cubicBezTo>
                    <a:cubicBezTo>
                      <a:pt x="78054" y="10217"/>
                      <a:pt x="162516" y="108839"/>
                      <a:pt x="196107" y="24514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4" name="Google Shape;454;p4"/>
              <p:cNvSpPr/>
              <p:nvPr/>
            </p:nvSpPr>
            <p:spPr>
              <a:xfrm>
                <a:off x="8034994" y="2802312"/>
                <a:ext cx="406400" cy="635000"/>
              </a:xfrm>
              <a:custGeom>
                <a:avLst/>
                <a:gdLst/>
                <a:ahLst/>
                <a:cxnLst/>
                <a:rect l="l" t="t" r="r" b="b"/>
                <a:pathLst>
                  <a:path w="406400" h="635000" extrusionOk="0">
                    <a:moveTo>
                      <a:pt x="371103" y="297948"/>
                    </a:moveTo>
                    <a:cubicBezTo>
                      <a:pt x="391614" y="462500"/>
                      <a:pt x="333480" y="605214"/>
                      <a:pt x="241258" y="616709"/>
                    </a:cubicBezTo>
                    <a:cubicBezTo>
                      <a:pt x="149037" y="628204"/>
                      <a:pt x="57648" y="504127"/>
                      <a:pt x="37138" y="339575"/>
                    </a:cubicBezTo>
                    <a:cubicBezTo>
                      <a:pt x="16627" y="175023"/>
                      <a:pt x="74761" y="32309"/>
                      <a:pt x="166983" y="20814"/>
                    </a:cubicBezTo>
                    <a:cubicBezTo>
                      <a:pt x="259205" y="9319"/>
                      <a:pt x="350593" y="133396"/>
                      <a:pt x="371103" y="29794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5" name="Google Shape;455;p4"/>
              <p:cNvSpPr/>
              <p:nvPr/>
            </p:nvSpPr>
            <p:spPr>
              <a:xfrm>
                <a:off x="8068027" y="2822368"/>
                <a:ext cx="228600" cy="596900"/>
              </a:xfrm>
              <a:custGeom>
                <a:avLst/>
                <a:gdLst/>
                <a:ahLst/>
                <a:cxnLst/>
                <a:rect l="l" t="t" r="r" b="b"/>
                <a:pathLst>
                  <a:path w="228600" h="596900" extrusionOk="0">
                    <a:moveTo>
                      <a:pt x="49953" y="313757"/>
                    </a:moveTo>
                    <a:cubicBezTo>
                      <a:pt x="31170" y="163085"/>
                      <a:pt x="78351" y="30801"/>
                      <a:pt x="157236" y="702"/>
                    </a:cubicBezTo>
                    <a:cubicBezTo>
                      <a:pt x="149505" y="-234"/>
                      <a:pt x="141689" y="-234"/>
                      <a:pt x="133957" y="702"/>
                    </a:cubicBezTo>
                    <a:cubicBezTo>
                      <a:pt x="41737" y="12196"/>
                      <a:pt x="-16398" y="154912"/>
                      <a:pt x="4119" y="319473"/>
                    </a:cubicBezTo>
                    <a:cubicBezTo>
                      <a:pt x="24636" y="484033"/>
                      <a:pt x="116019" y="608105"/>
                      <a:pt x="208240" y="596606"/>
                    </a:cubicBezTo>
                    <a:cubicBezTo>
                      <a:pt x="215962" y="595615"/>
                      <a:pt x="223538" y="593696"/>
                      <a:pt x="230801" y="590890"/>
                    </a:cubicBezTo>
                    <a:cubicBezTo>
                      <a:pt x="146968" y="581086"/>
                      <a:pt x="68736" y="464430"/>
                      <a:pt x="49953" y="31375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6" name="Google Shape;456;p4"/>
              <p:cNvSpPr/>
              <p:nvPr/>
            </p:nvSpPr>
            <p:spPr>
              <a:xfrm>
                <a:off x="9716872" y="4417811"/>
                <a:ext cx="533400" cy="374650"/>
              </a:xfrm>
              <a:custGeom>
                <a:avLst/>
                <a:gdLst/>
                <a:ahLst/>
                <a:cxnLst/>
                <a:rect l="l" t="t" r="r" b="b"/>
                <a:pathLst>
                  <a:path w="533400" h="374650" extrusionOk="0">
                    <a:moveTo>
                      <a:pt x="505562" y="132846"/>
                    </a:moveTo>
                    <a:cubicBezTo>
                      <a:pt x="522949" y="206214"/>
                      <a:pt x="430917" y="290841"/>
                      <a:pt x="300003" y="321865"/>
                    </a:cubicBezTo>
                    <a:cubicBezTo>
                      <a:pt x="169090" y="352889"/>
                      <a:pt x="48868" y="318562"/>
                      <a:pt x="31482" y="245193"/>
                    </a:cubicBezTo>
                    <a:cubicBezTo>
                      <a:pt x="14095" y="171824"/>
                      <a:pt x="106126" y="87198"/>
                      <a:pt x="237040" y="56174"/>
                    </a:cubicBezTo>
                    <a:cubicBezTo>
                      <a:pt x="367953" y="25150"/>
                      <a:pt x="488175" y="59477"/>
                      <a:pt x="505562" y="132846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7" name="Google Shape;457;p4"/>
              <p:cNvSpPr/>
              <p:nvPr/>
            </p:nvSpPr>
            <p:spPr>
              <a:xfrm>
                <a:off x="9746305" y="4533062"/>
                <a:ext cx="476250" cy="215900"/>
              </a:xfrm>
              <a:custGeom>
                <a:avLst/>
                <a:gdLst/>
                <a:ahLst/>
                <a:cxnLst/>
                <a:rect l="l" t="t" r="r" b="b"/>
                <a:pathLst>
                  <a:path w="476250" h="215900" extrusionOk="0">
                    <a:moveTo>
                      <a:pt x="261930" y="170243"/>
                    </a:moveTo>
                    <a:cubicBezTo>
                      <a:pt x="142061" y="198647"/>
                      <a:pt x="31215" y="172238"/>
                      <a:pt x="5" y="111258"/>
                    </a:cubicBezTo>
                    <a:cubicBezTo>
                      <a:pt x="-69" y="117577"/>
                      <a:pt x="618" y="123881"/>
                      <a:pt x="2050" y="130035"/>
                    </a:cubicBezTo>
                    <a:cubicBezTo>
                      <a:pt x="19436" y="203403"/>
                      <a:pt x="139654" y="237732"/>
                      <a:pt x="270573" y="206712"/>
                    </a:cubicBezTo>
                    <a:cubicBezTo>
                      <a:pt x="401490" y="175692"/>
                      <a:pt x="493514" y="91059"/>
                      <a:pt x="476128" y="17691"/>
                    </a:cubicBezTo>
                    <a:cubicBezTo>
                      <a:pt x="474648" y="11550"/>
                      <a:pt x="472432" y="5611"/>
                      <a:pt x="469531" y="0"/>
                    </a:cubicBezTo>
                    <a:cubicBezTo>
                      <a:pt x="468985" y="68491"/>
                      <a:pt x="381780" y="141808"/>
                      <a:pt x="261930" y="17024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8" name="Google Shape;458;p4"/>
              <p:cNvSpPr/>
              <p:nvPr/>
            </p:nvSpPr>
            <p:spPr>
              <a:xfrm>
                <a:off x="10308085" y="3788883"/>
                <a:ext cx="673100" cy="641350"/>
              </a:xfrm>
              <a:custGeom>
                <a:avLst/>
                <a:gdLst/>
                <a:ahLst/>
                <a:cxnLst/>
                <a:rect l="l" t="t" r="r" b="b"/>
                <a:pathLst>
                  <a:path w="673100" h="641350" extrusionOk="0">
                    <a:moveTo>
                      <a:pt x="566312" y="128123"/>
                    </a:moveTo>
                    <a:cubicBezTo>
                      <a:pt x="626562" y="198883"/>
                      <a:pt x="573051" y="343395"/>
                      <a:pt x="446793" y="450898"/>
                    </a:cubicBezTo>
                    <a:cubicBezTo>
                      <a:pt x="320535" y="558402"/>
                      <a:pt x="169341" y="588188"/>
                      <a:pt x="109091" y="517428"/>
                    </a:cubicBezTo>
                    <a:cubicBezTo>
                      <a:pt x="48842" y="446667"/>
                      <a:pt x="102352" y="302156"/>
                      <a:pt x="228610" y="194652"/>
                    </a:cubicBezTo>
                    <a:cubicBezTo>
                      <a:pt x="354868" y="87149"/>
                      <a:pt x="506063" y="57362"/>
                      <a:pt x="566312" y="12812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9" name="Google Shape;459;p4"/>
              <p:cNvSpPr/>
              <p:nvPr/>
            </p:nvSpPr>
            <p:spPr>
              <a:xfrm>
                <a:off x="10404386" y="3901256"/>
                <a:ext cx="488950" cy="438150"/>
              </a:xfrm>
              <a:custGeom>
                <a:avLst/>
                <a:gdLst/>
                <a:ahLst/>
                <a:cxnLst/>
                <a:rect l="l" t="t" r="r" b="b"/>
                <a:pathLst>
                  <a:path w="488950" h="438150" extrusionOk="0">
                    <a:moveTo>
                      <a:pt x="320535" y="303320"/>
                    </a:moveTo>
                    <a:cubicBezTo>
                      <a:pt x="204928" y="401745"/>
                      <a:pt x="68441" y="434975"/>
                      <a:pt x="0" y="385566"/>
                    </a:cubicBezTo>
                    <a:cubicBezTo>
                      <a:pt x="3463" y="392540"/>
                      <a:pt x="7752" y="399073"/>
                      <a:pt x="12776" y="405022"/>
                    </a:cubicBezTo>
                    <a:cubicBezTo>
                      <a:pt x="73025" y="475786"/>
                      <a:pt x="224231" y="445998"/>
                      <a:pt x="350482" y="338493"/>
                    </a:cubicBezTo>
                    <a:cubicBezTo>
                      <a:pt x="476733" y="230987"/>
                      <a:pt x="530251" y="86474"/>
                      <a:pt x="470002" y="15716"/>
                    </a:cubicBezTo>
                    <a:cubicBezTo>
                      <a:pt x="464938" y="9809"/>
                      <a:pt x="459181" y="4532"/>
                      <a:pt x="452857" y="0"/>
                    </a:cubicBezTo>
                    <a:cubicBezTo>
                      <a:pt x="490690" y="75463"/>
                      <a:pt x="436144" y="204882"/>
                      <a:pt x="320535" y="30332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0" name="Google Shape;460;p4"/>
              <p:cNvSpPr/>
              <p:nvPr/>
            </p:nvSpPr>
            <p:spPr>
              <a:xfrm>
                <a:off x="9830407" y="2168692"/>
                <a:ext cx="812800" cy="70485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704850" extrusionOk="0">
                    <a:moveTo>
                      <a:pt x="512074" y="184019"/>
                    </a:moveTo>
                    <a:cubicBezTo>
                      <a:pt x="680968" y="285650"/>
                      <a:pt x="771711" y="444771"/>
                      <a:pt x="714754" y="539426"/>
                    </a:cubicBezTo>
                    <a:cubicBezTo>
                      <a:pt x="657796" y="634081"/>
                      <a:pt x="474706" y="628426"/>
                      <a:pt x="305811" y="526795"/>
                    </a:cubicBezTo>
                    <a:cubicBezTo>
                      <a:pt x="136916" y="425165"/>
                      <a:pt x="46173" y="266044"/>
                      <a:pt x="103131" y="171388"/>
                    </a:cubicBezTo>
                    <a:cubicBezTo>
                      <a:pt x="160089" y="76733"/>
                      <a:pt x="343179" y="82388"/>
                      <a:pt x="512074" y="184019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1" name="Google Shape;461;p4"/>
              <p:cNvSpPr/>
              <p:nvPr/>
            </p:nvSpPr>
            <p:spPr>
              <a:xfrm>
                <a:off x="9922351" y="2272645"/>
                <a:ext cx="635000" cy="457200"/>
              </a:xfrm>
              <a:custGeom>
                <a:avLst/>
                <a:gdLst/>
                <a:ahLst/>
                <a:cxnLst/>
                <a:rect l="l" t="t" r="r" b="b"/>
                <a:pathLst>
                  <a:path w="635000" h="457200" extrusionOk="0">
                    <a:moveTo>
                      <a:pt x="391846" y="127141"/>
                    </a:moveTo>
                    <a:cubicBezTo>
                      <a:pt x="546494" y="220200"/>
                      <a:pt x="635527" y="361418"/>
                      <a:pt x="605740" y="457252"/>
                    </a:cubicBezTo>
                    <a:cubicBezTo>
                      <a:pt x="612292" y="450714"/>
                      <a:pt x="618032" y="443410"/>
                      <a:pt x="622834" y="435497"/>
                    </a:cubicBezTo>
                    <a:cubicBezTo>
                      <a:pt x="679793" y="340844"/>
                      <a:pt x="589052" y="181726"/>
                      <a:pt x="420154" y="80094"/>
                    </a:cubicBezTo>
                    <a:cubicBezTo>
                      <a:pt x="251257" y="-21538"/>
                      <a:pt x="68174" y="-27221"/>
                      <a:pt x="11214" y="67464"/>
                    </a:cubicBezTo>
                    <a:cubicBezTo>
                      <a:pt x="6469" y="75411"/>
                      <a:pt x="2704" y="83904"/>
                      <a:pt x="0" y="92756"/>
                    </a:cubicBezTo>
                    <a:cubicBezTo>
                      <a:pt x="70720" y="21553"/>
                      <a:pt x="237198" y="34082"/>
                      <a:pt x="391846" y="12714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2" name="Google Shape;462;p4"/>
              <p:cNvSpPr/>
              <p:nvPr/>
            </p:nvSpPr>
            <p:spPr>
              <a:xfrm>
                <a:off x="10150746" y="1432766"/>
                <a:ext cx="577850" cy="476250"/>
              </a:xfrm>
              <a:custGeom>
                <a:avLst/>
                <a:gdLst/>
                <a:ahLst/>
                <a:cxnLst/>
                <a:rect l="l" t="t" r="r" b="b"/>
                <a:pathLst>
                  <a:path w="577850" h="476250" extrusionOk="0">
                    <a:moveTo>
                      <a:pt x="354622" y="112111"/>
                    </a:moveTo>
                    <a:cubicBezTo>
                      <a:pt x="481073" y="174029"/>
                      <a:pt x="555450" y="281672"/>
                      <a:pt x="520749" y="352540"/>
                    </a:cubicBezTo>
                    <a:cubicBezTo>
                      <a:pt x="486048" y="423408"/>
                      <a:pt x="355409" y="430664"/>
                      <a:pt x="228959" y="368747"/>
                    </a:cubicBezTo>
                    <a:cubicBezTo>
                      <a:pt x="102508" y="306829"/>
                      <a:pt x="28131" y="199186"/>
                      <a:pt x="62832" y="128318"/>
                    </a:cubicBezTo>
                    <a:cubicBezTo>
                      <a:pt x="97533" y="57450"/>
                      <a:pt x="228172" y="50194"/>
                      <a:pt x="354622" y="11211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3" name="Google Shape;463;p4"/>
              <p:cNvSpPr/>
              <p:nvPr/>
            </p:nvSpPr>
            <p:spPr>
              <a:xfrm>
                <a:off x="10207168" y="1502849"/>
                <a:ext cx="469900" cy="298450"/>
              </a:xfrm>
              <a:custGeom>
                <a:avLst/>
                <a:gdLst/>
                <a:ahLst/>
                <a:cxnLst/>
                <a:rect l="l" t="t" r="r" b="b"/>
                <a:pathLst>
                  <a:path w="469900" h="298450" extrusionOk="0">
                    <a:moveTo>
                      <a:pt x="280994" y="77284"/>
                    </a:moveTo>
                    <a:cubicBezTo>
                      <a:pt x="396773" y="133977"/>
                      <a:pt x="468833" y="228992"/>
                      <a:pt x="453543" y="299020"/>
                    </a:cubicBezTo>
                    <a:cubicBezTo>
                      <a:pt x="457790" y="293970"/>
                      <a:pt x="461414" y="288426"/>
                      <a:pt x="464338" y="282510"/>
                    </a:cubicBezTo>
                    <a:cubicBezTo>
                      <a:pt x="499040" y="211638"/>
                      <a:pt x="424662" y="103993"/>
                      <a:pt x="298215" y="42080"/>
                    </a:cubicBezTo>
                    <a:cubicBezTo>
                      <a:pt x="171768" y="-19832"/>
                      <a:pt x="41123" y="-12587"/>
                      <a:pt x="6426" y="58279"/>
                    </a:cubicBezTo>
                    <a:cubicBezTo>
                      <a:pt x="3541" y="64230"/>
                      <a:pt x="1383" y="70506"/>
                      <a:pt x="0" y="76973"/>
                    </a:cubicBezTo>
                    <a:cubicBezTo>
                      <a:pt x="45968" y="21925"/>
                      <a:pt x="165208" y="20585"/>
                      <a:pt x="280994" y="77284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4" name="Google Shape;464;p4"/>
              <p:cNvSpPr/>
              <p:nvPr/>
            </p:nvSpPr>
            <p:spPr>
              <a:xfrm>
                <a:off x="7852752" y="2564556"/>
                <a:ext cx="158750" cy="285750"/>
              </a:xfrm>
              <a:custGeom>
                <a:avLst/>
                <a:gdLst/>
                <a:ahLst/>
                <a:cxnLst/>
                <a:rect l="l" t="t" r="r" b="b"/>
                <a:pathLst>
                  <a:path w="158750" h="285750" extrusionOk="0">
                    <a:moveTo>
                      <a:pt x="83161" y="866"/>
                    </a:moveTo>
                    <a:cubicBezTo>
                      <a:pt x="127382" y="1345"/>
                      <a:pt x="162537" y="65697"/>
                      <a:pt x="161684" y="144600"/>
                    </a:cubicBezTo>
                    <a:cubicBezTo>
                      <a:pt x="160830" y="223503"/>
                      <a:pt x="124289" y="287078"/>
                      <a:pt x="80069" y="286600"/>
                    </a:cubicBezTo>
                    <a:cubicBezTo>
                      <a:pt x="35848" y="286121"/>
                      <a:pt x="692" y="221770"/>
                      <a:pt x="1546" y="142867"/>
                    </a:cubicBezTo>
                    <a:cubicBezTo>
                      <a:pt x="2400" y="63964"/>
                      <a:pt x="38940" y="388"/>
                      <a:pt x="83161" y="866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5" name="Google Shape;465;p4"/>
              <p:cNvSpPr/>
              <p:nvPr/>
            </p:nvSpPr>
            <p:spPr>
              <a:xfrm>
                <a:off x="7854243" y="2565397"/>
                <a:ext cx="88900" cy="279400"/>
              </a:xfrm>
              <a:custGeom>
                <a:avLst/>
                <a:gdLst/>
                <a:ahLst/>
                <a:cxnLst/>
                <a:rect l="l" t="t" r="r" b="b"/>
                <a:pathLst>
                  <a:path w="88900" h="279400" extrusionOk="0">
                    <a:moveTo>
                      <a:pt x="21993" y="142243"/>
                    </a:moveTo>
                    <a:cubicBezTo>
                      <a:pt x="22773" y="69999"/>
                      <a:pt x="53482" y="10639"/>
                      <a:pt x="92605" y="1495"/>
                    </a:cubicBezTo>
                    <a:cubicBezTo>
                      <a:pt x="89018" y="559"/>
                      <a:pt x="85332" y="58"/>
                      <a:pt x="81626" y="3"/>
                    </a:cubicBezTo>
                    <a:cubicBezTo>
                      <a:pt x="37411" y="-474"/>
                      <a:pt x="866" y="63103"/>
                      <a:pt x="15" y="142008"/>
                    </a:cubicBezTo>
                    <a:cubicBezTo>
                      <a:pt x="-836" y="220913"/>
                      <a:pt x="34305" y="285257"/>
                      <a:pt x="78539" y="285740"/>
                    </a:cubicBezTo>
                    <a:cubicBezTo>
                      <a:pt x="82245" y="285761"/>
                      <a:pt x="85940" y="285334"/>
                      <a:pt x="89544" y="284470"/>
                    </a:cubicBezTo>
                    <a:cubicBezTo>
                      <a:pt x="50624" y="274507"/>
                      <a:pt x="21212" y="214493"/>
                      <a:pt x="21993" y="14224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6" name="Google Shape;466;p4"/>
              <p:cNvSpPr/>
              <p:nvPr/>
            </p:nvSpPr>
            <p:spPr>
              <a:xfrm>
                <a:off x="9852336" y="1635727"/>
                <a:ext cx="317500" cy="247650"/>
              </a:xfrm>
              <a:custGeom>
                <a:avLst/>
                <a:gdLst/>
                <a:ahLst/>
                <a:cxnLst/>
                <a:rect l="l" t="t" r="r" b="b"/>
                <a:pathLst>
                  <a:path w="317500" h="247650" extrusionOk="0">
                    <a:moveTo>
                      <a:pt x="189428" y="49435"/>
                    </a:moveTo>
                    <a:cubicBezTo>
                      <a:pt x="263443" y="76737"/>
                      <a:pt x="311040" y="132497"/>
                      <a:pt x="295739" y="173978"/>
                    </a:cubicBezTo>
                    <a:cubicBezTo>
                      <a:pt x="280438" y="215460"/>
                      <a:pt x="208032" y="226955"/>
                      <a:pt x="134017" y="199653"/>
                    </a:cubicBezTo>
                    <a:cubicBezTo>
                      <a:pt x="60001" y="172350"/>
                      <a:pt x="12404" y="116591"/>
                      <a:pt x="27705" y="75109"/>
                    </a:cubicBezTo>
                    <a:cubicBezTo>
                      <a:pt x="43007" y="33627"/>
                      <a:pt x="115412" y="22133"/>
                      <a:pt x="189428" y="49435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7" name="Google Shape;467;p4"/>
              <p:cNvSpPr/>
              <p:nvPr/>
            </p:nvSpPr>
            <p:spPr>
              <a:xfrm>
                <a:off x="9874180" y="1665852"/>
                <a:ext cx="273050" cy="146050"/>
              </a:xfrm>
              <a:custGeom>
                <a:avLst/>
                <a:gdLst/>
                <a:ahLst/>
                <a:cxnLst/>
                <a:rect l="l" t="t" r="r" b="b"/>
                <a:pathLst>
                  <a:path w="273050" h="146050" extrusionOk="0">
                    <a:moveTo>
                      <a:pt x="156673" y="35408"/>
                    </a:moveTo>
                    <a:cubicBezTo>
                      <a:pt x="224472" y="60382"/>
                      <a:pt x="270091" y="109220"/>
                      <a:pt x="265576" y="149136"/>
                    </a:cubicBezTo>
                    <a:cubicBezTo>
                      <a:pt x="267659" y="146074"/>
                      <a:pt x="269365" y="142772"/>
                      <a:pt x="270656" y="139300"/>
                    </a:cubicBezTo>
                    <a:cubicBezTo>
                      <a:pt x="285934" y="97803"/>
                      <a:pt x="238271" y="42056"/>
                      <a:pt x="164255" y="14783"/>
                    </a:cubicBezTo>
                    <a:cubicBezTo>
                      <a:pt x="90239" y="-12490"/>
                      <a:pt x="17793" y="-952"/>
                      <a:pt x="2508" y="40545"/>
                    </a:cubicBezTo>
                    <a:cubicBezTo>
                      <a:pt x="1243" y="44030"/>
                      <a:pt x="401" y="47654"/>
                      <a:pt x="0" y="51340"/>
                    </a:cubicBezTo>
                    <a:cubicBezTo>
                      <a:pt x="22472" y="18022"/>
                      <a:pt x="88874" y="10440"/>
                      <a:pt x="156673" y="3540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8" name="Google Shape;468;p4"/>
              <p:cNvSpPr/>
              <p:nvPr/>
            </p:nvSpPr>
            <p:spPr>
              <a:xfrm>
                <a:off x="8129275" y="3889326"/>
                <a:ext cx="533400" cy="495300"/>
              </a:xfrm>
              <a:custGeom>
                <a:avLst/>
                <a:gdLst/>
                <a:ahLst/>
                <a:cxnLst/>
                <a:rect l="l" t="t" r="r" b="b"/>
                <a:pathLst>
                  <a:path w="533400" h="495300" extrusionOk="0">
                    <a:moveTo>
                      <a:pt x="349824" y="143218"/>
                    </a:moveTo>
                    <a:cubicBezTo>
                      <a:pt x="454369" y="222315"/>
                      <a:pt x="503183" y="333933"/>
                      <a:pt x="458854" y="392524"/>
                    </a:cubicBezTo>
                    <a:cubicBezTo>
                      <a:pt x="414525" y="451114"/>
                      <a:pt x="293839" y="434491"/>
                      <a:pt x="189295" y="355393"/>
                    </a:cubicBezTo>
                    <a:cubicBezTo>
                      <a:pt x="84750" y="276296"/>
                      <a:pt x="35935" y="164678"/>
                      <a:pt x="80264" y="106088"/>
                    </a:cubicBezTo>
                    <a:cubicBezTo>
                      <a:pt x="124593" y="47497"/>
                      <a:pt x="245279" y="64121"/>
                      <a:pt x="349824" y="14321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9" name="Google Shape;469;p4"/>
              <p:cNvSpPr/>
              <p:nvPr/>
            </p:nvSpPr>
            <p:spPr>
              <a:xfrm>
                <a:off x="8198451" y="3980510"/>
                <a:ext cx="400050" cy="330200"/>
              </a:xfrm>
              <a:custGeom>
                <a:avLst/>
                <a:gdLst/>
                <a:ahLst/>
                <a:cxnLst/>
                <a:rect l="l" t="t" r="r" b="b"/>
                <a:pathLst>
                  <a:path w="400050" h="330200" extrusionOk="0">
                    <a:moveTo>
                      <a:pt x="147500" y="233521"/>
                    </a:moveTo>
                    <a:cubicBezTo>
                      <a:pt x="51730" y="161043"/>
                      <a:pt x="2765" y="61316"/>
                      <a:pt x="29232" y="0"/>
                    </a:cubicBezTo>
                    <a:cubicBezTo>
                      <a:pt x="24434" y="3866"/>
                      <a:pt x="20121" y="8296"/>
                      <a:pt x="16386" y="13195"/>
                    </a:cubicBezTo>
                    <a:cubicBezTo>
                      <a:pt x="-27976" y="71812"/>
                      <a:pt x="20831" y="183502"/>
                      <a:pt x="125453" y="262655"/>
                    </a:cubicBezTo>
                    <a:cubicBezTo>
                      <a:pt x="230076" y="341808"/>
                      <a:pt x="350802" y="358458"/>
                      <a:pt x="395163" y="299834"/>
                    </a:cubicBezTo>
                    <a:cubicBezTo>
                      <a:pt x="398865" y="294911"/>
                      <a:pt x="401957" y="289557"/>
                      <a:pt x="404370" y="283890"/>
                    </a:cubicBezTo>
                    <a:cubicBezTo>
                      <a:pt x="352548" y="326022"/>
                      <a:pt x="243271" y="305994"/>
                      <a:pt x="147500" y="23352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0" name="Google Shape;470;p4"/>
              <p:cNvSpPr/>
              <p:nvPr/>
            </p:nvSpPr>
            <p:spPr>
              <a:xfrm>
                <a:off x="8914257" y="2683996"/>
                <a:ext cx="552450" cy="539750"/>
              </a:xfrm>
              <a:custGeom>
                <a:avLst/>
                <a:gdLst/>
                <a:ahLst/>
                <a:cxnLst/>
                <a:rect l="l" t="t" r="r" b="b"/>
                <a:pathLst>
                  <a:path w="552450" h="539750" extrusionOk="0">
                    <a:moveTo>
                      <a:pt x="459571" y="102111"/>
                    </a:moveTo>
                    <a:cubicBezTo>
                      <a:pt x="512138" y="158505"/>
                      <a:pt x="473180" y="280257"/>
                      <a:pt x="372556" y="374051"/>
                    </a:cubicBezTo>
                    <a:cubicBezTo>
                      <a:pt x="271932" y="467845"/>
                      <a:pt x="147747" y="498163"/>
                      <a:pt x="95180" y="441769"/>
                    </a:cubicBezTo>
                    <a:cubicBezTo>
                      <a:pt x="42614" y="385374"/>
                      <a:pt x="81572" y="263623"/>
                      <a:pt x="182196" y="169829"/>
                    </a:cubicBezTo>
                    <a:cubicBezTo>
                      <a:pt x="282820" y="76035"/>
                      <a:pt x="407005" y="45717"/>
                      <a:pt x="459571" y="10211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1" name="Google Shape;471;p4"/>
              <p:cNvSpPr/>
              <p:nvPr/>
            </p:nvSpPr>
            <p:spPr>
              <a:xfrm>
                <a:off x="8986030" y="2757731"/>
                <a:ext cx="393700" cy="374650"/>
              </a:xfrm>
              <a:custGeom>
                <a:avLst/>
                <a:gdLst/>
                <a:ahLst/>
                <a:cxnLst/>
                <a:rect l="l" t="t" r="r" b="b"/>
                <a:pathLst>
                  <a:path w="393700" h="374650" extrusionOk="0">
                    <a:moveTo>
                      <a:pt x="136545" y="124115"/>
                    </a:moveTo>
                    <a:cubicBezTo>
                      <a:pt x="228677" y="38231"/>
                      <a:pt x="340526" y="5617"/>
                      <a:pt x="399105" y="44009"/>
                    </a:cubicBezTo>
                    <a:cubicBezTo>
                      <a:pt x="395978" y="38356"/>
                      <a:pt x="392178" y="33103"/>
                      <a:pt x="387789" y="28363"/>
                    </a:cubicBezTo>
                    <a:cubicBezTo>
                      <a:pt x="335224" y="-28032"/>
                      <a:pt x="211037" y="2290"/>
                      <a:pt x="110415" y="96086"/>
                    </a:cubicBezTo>
                    <a:cubicBezTo>
                      <a:pt x="9793" y="189882"/>
                      <a:pt x="-29170" y="311630"/>
                      <a:pt x="23420" y="368024"/>
                    </a:cubicBezTo>
                    <a:cubicBezTo>
                      <a:pt x="27842" y="372733"/>
                      <a:pt x="32816" y="376891"/>
                      <a:pt x="38235" y="380407"/>
                    </a:cubicBezTo>
                    <a:cubicBezTo>
                      <a:pt x="4027" y="319282"/>
                      <a:pt x="44407" y="209998"/>
                      <a:pt x="136545" y="124115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2" name="Google Shape;472;p4"/>
              <p:cNvSpPr/>
              <p:nvPr/>
            </p:nvSpPr>
            <p:spPr>
              <a:xfrm>
                <a:off x="9259313" y="3652427"/>
                <a:ext cx="660400" cy="3937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393700" extrusionOk="0">
                    <a:moveTo>
                      <a:pt x="654516" y="180539"/>
                    </a:moveTo>
                    <a:cubicBezTo>
                      <a:pt x="660171" y="280248"/>
                      <a:pt x="520529" y="369257"/>
                      <a:pt x="342617" y="379347"/>
                    </a:cubicBezTo>
                    <a:cubicBezTo>
                      <a:pt x="164704" y="389438"/>
                      <a:pt x="15894" y="316787"/>
                      <a:pt x="10239" y="217078"/>
                    </a:cubicBezTo>
                    <a:cubicBezTo>
                      <a:pt x="4584" y="117370"/>
                      <a:pt x="144226" y="28360"/>
                      <a:pt x="322139" y="18270"/>
                    </a:cubicBezTo>
                    <a:cubicBezTo>
                      <a:pt x="500051" y="8180"/>
                      <a:pt x="648861" y="80830"/>
                      <a:pt x="654516" y="180539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3" name="Google Shape;473;p4"/>
              <p:cNvSpPr/>
              <p:nvPr/>
            </p:nvSpPr>
            <p:spPr>
              <a:xfrm>
                <a:off x="9269395" y="3808400"/>
                <a:ext cx="641350" cy="222250"/>
              </a:xfrm>
              <a:custGeom>
                <a:avLst/>
                <a:gdLst/>
                <a:ahLst/>
                <a:cxnLst/>
                <a:rect l="l" t="t" r="r" b="b"/>
                <a:pathLst>
                  <a:path w="641350" h="222250" extrusionOk="0">
                    <a:moveTo>
                      <a:pt x="329710" y="173857"/>
                    </a:moveTo>
                    <a:cubicBezTo>
                      <a:pt x="166807" y="183090"/>
                      <a:pt x="28383" y="122942"/>
                      <a:pt x="1834" y="36189"/>
                    </a:cubicBezTo>
                    <a:cubicBezTo>
                      <a:pt x="270" y="44409"/>
                      <a:pt x="-296" y="52788"/>
                      <a:pt x="145" y="61144"/>
                    </a:cubicBezTo>
                    <a:cubicBezTo>
                      <a:pt x="5796" y="160839"/>
                      <a:pt x="154608" y="233502"/>
                      <a:pt x="332517" y="223412"/>
                    </a:cubicBezTo>
                    <a:cubicBezTo>
                      <a:pt x="510425" y="213322"/>
                      <a:pt x="650073" y="124314"/>
                      <a:pt x="644416" y="24606"/>
                    </a:cubicBezTo>
                    <a:cubicBezTo>
                      <a:pt x="643913" y="16252"/>
                      <a:pt x="642401" y="7991"/>
                      <a:pt x="639914" y="0"/>
                    </a:cubicBezTo>
                    <a:cubicBezTo>
                      <a:pt x="623346" y="89230"/>
                      <a:pt x="492613" y="164617"/>
                      <a:pt x="329710" y="17385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4" name="Google Shape;474;p4"/>
              <p:cNvSpPr/>
              <p:nvPr/>
            </p:nvSpPr>
            <p:spPr>
              <a:xfrm>
                <a:off x="9926284" y="986828"/>
                <a:ext cx="641350" cy="203200"/>
              </a:xfrm>
              <a:custGeom>
                <a:avLst/>
                <a:gdLst/>
                <a:ahLst/>
                <a:cxnLst/>
                <a:rect l="l" t="t" r="r" b="b"/>
                <a:pathLst>
                  <a:path w="641350" h="203200" extrusionOk="0">
                    <a:moveTo>
                      <a:pt x="316266" y="54572"/>
                    </a:moveTo>
                    <a:cubicBezTo>
                      <a:pt x="153707" y="21698"/>
                      <a:pt x="94016" y="22822"/>
                      <a:pt x="5809" y="0"/>
                    </a:cubicBezTo>
                    <a:cubicBezTo>
                      <a:pt x="3158" y="3048"/>
                      <a:pt x="1310" y="6711"/>
                      <a:pt x="437" y="10655"/>
                    </a:cubicBezTo>
                    <a:cubicBezTo>
                      <a:pt x="-8739" y="56026"/>
                      <a:pt x="127773" y="121907"/>
                      <a:pt x="305338" y="157817"/>
                    </a:cubicBezTo>
                    <a:cubicBezTo>
                      <a:pt x="482903" y="193726"/>
                      <a:pt x="637291" y="233293"/>
                      <a:pt x="646466" y="187922"/>
                    </a:cubicBezTo>
                    <a:cubicBezTo>
                      <a:pt x="647241" y="184112"/>
                      <a:pt x="478826" y="87446"/>
                      <a:pt x="316266" y="5457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5" name="Google Shape;475;p4"/>
              <p:cNvSpPr/>
              <p:nvPr/>
            </p:nvSpPr>
            <p:spPr>
              <a:xfrm>
                <a:off x="7782261" y="1461503"/>
                <a:ext cx="406400" cy="596900"/>
              </a:xfrm>
              <a:custGeom>
                <a:avLst/>
                <a:gdLst/>
                <a:ahLst/>
                <a:cxnLst/>
                <a:rect l="l" t="t" r="r" b="b"/>
                <a:pathLst>
                  <a:path w="406400" h="596900" extrusionOk="0">
                    <a:moveTo>
                      <a:pt x="91739" y="240297"/>
                    </a:moveTo>
                    <a:cubicBezTo>
                      <a:pt x="-7524" y="389833"/>
                      <a:pt x="2839" y="513347"/>
                      <a:pt x="0" y="585737"/>
                    </a:cubicBezTo>
                    <a:cubicBezTo>
                      <a:pt x="1701" y="589437"/>
                      <a:pt x="4361" y="592616"/>
                      <a:pt x="7703" y="594944"/>
                    </a:cubicBezTo>
                    <a:cubicBezTo>
                      <a:pt x="46266" y="620547"/>
                      <a:pt x="97625" y="479793"/>
                      <a:pt x="206039" y="316478"/>
                    </a:cubicBezTo>
                    <a:cubicBezTo>
                      <a:pt x="314452" y="153162"/>
                      <a:pt x="438862" y="29121"/>
                      <a:pt x="400291" y="3524"/>
                    </a:cubicBezTo>
                    <a:cubicBezTo>
                      <a:pt x="396850" y="1349"/>
                      <a:pt x="392892" y="133"/>
                      <a:pt x="388823" y="0"/>
                    </a:cubicBezTo>
                    <a:cubicBezTo>
                      <a:pt x="307639" y="43447"/>
                      <a:pt x="191002" y="90761"/>
                      <a:pt x="91739" y="24029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476" name="Google Shape;476;p4"/>
          <p:cNvGrpSpPr/>
          <p:nvPr/>
        </p:nvGrpSpPr>
        <p:grpSpPr>
          <a:xfrm rot="-906665">
            <a:off x="1803291" y="1122488"/>
            <a:ext cx="1926109" cy="1122168"/>
            <a:chOff x="4376200" y="2476500"/>
            <a:chExt cx="2190750" cy="1276350"/>
          </a:xfrm>
        </p:grpSpPr>
        <p:sp>
          <p:nvSpPr>
            <p:cNvPr id="477" name="Google Shape;477;p4"/>
            <p:cNvSpPr/>
            <p:nvPr/>
          </p:nvSpPr>
          <p:spPr>
            <a:xfrm>
              <a:off x="4832350" y="2476500"/>
              <a:ext cx="1276350" cy="1276350"/>
            </a:xfrm>
            <a:custGeom>
              <a:avLst/>
              <a:gdLst/>
              <a:ahLst/>
              <a:cxnLst/>
              <a:rect l="l" t="t" r="r" b="b"/>
              <a:pathLst>
                <a:path w="1276350" h="1276350" extrusionOk="0">
                  <a:moveTo>
                    <a:pt x="1276350" y="638175"/>
                  </a:moveTo>
                  <a:cubicBezTo>
                    <a:pt x="1276350" y="990629"/>
                    <a:pt x="990629" y="1276350"/>
                    <a:pt x="638175" y="1276350"/>
                  </a:cubicBezTo>
                  <a:cubicBezTo>
                    <a:pt x="285721" y="1276350"/>
                    <a:pt x="0" y="990629"/>
                    <a:pt x="0" y="638175"/>
                  </a:cubicBezTo>
                  <a:cubicBezTo>
                    <a:pt x="0" y="285721"/>
                    <a:pt x="285721" y="0"/>
                    <a:pt x="638175" y="0"/>
                  </a:cubicBezTo>
                  <a:cubicBezTo>
                    <a:pt x="990629" y="0"/>
                    <a:pt x="1276350" y="285721"/>
                    <a:pt x="1276350" y="638175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251047"/>
                </a:gs>
                <a:gs pos="100000">
                  <a:srgbClr val="251047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" name="Google Shape;478;p4"/>
            <p:cNvSpPr/>
            <p:nvPr/>
          </p:nvSpPr>
          <p:spPr>
            <a:xfrm>
              <a:off x="4376200" y="2918085"/>
              <a:ext cx="2190750" cy="476250"/>
            </a:xfrm>
            <a:custGeom>
              <a:avLst/>
              <a:gdLst/>
              <a:ahLst/>
              <a:cxnLst/>
              <a:rect l="l" t="t" r="r" b="b"/>
              <a:pathLst>
                <a:path w="2190750" h="476250" extrusionOk="0">
                  <a:moveTo>
                    <a:pt x="2165195" y="135141"/>
                  </a:moveTo>
                  <a:cubicBezTo>
                    <a:pt x="2113125" y="67488"/>
                    <a:pt x="2003118" y="46552"/>
                    <a:pt x="1926372" y="30677"/>
                  </a:cubicBezTo>
                  <a:cubicBezTo>
                    <a:pt x="1852178" y="15635"/>
                    <a:pt x="1777093" y="5388"/>
                    <a:pt x="1701581" y="0"/>
                  </a:cubicBezTo>
                  <a:cubicBezTo>
                    <a:pt x="1705468" y="12008"/>
                    <a:pt x="1709043" y="24130"/>
                    <a:pt x="1712224" y="36455"/>
                  </a:cubicBezTo>
                  <a:cubicBezTo>
                    <a:pt x="1802591" y="56191"/>
                    <a:pt x="1891961" y="80315"/>
                    <a:pt x="1976956" y="114484"/>
                  </a:cubicBezTo>
                  <a:cubicBezTo>
                    <a:pt x="2067233" y="150781"/>
                    <a:pt x="2155022" y="188144"/>
                    <a:pt x="2032708" y="241332"/>
                  </a:cubicBezTo>
                  <a:cubicBezTo>
                    <a:pt x="1937046" y="282911"/>
                    <a:pt x="1828448" y="302133"/>
                    <a:pt x="1721558" y="314706"/>
                  </a:cubicBezTo>
                  <a:cubicBezTo>
                    <a:pt x="1674759" y="320205"/>
                    <a:pt x="1628271" y="324447"/>
                    <a:pt x="1583344" y="328676"/>
                  </a:cubicBezTo>
                  <a:cubicBezTo>
                    <a:pt x="1424829" y="343700"/>
                    <a:pt x="1265514" y="349758"/>
                    <a:pt x="1106326" y="350088"/>
                  </a:cubicBezTo>
                  <a:cubicBezTo>
                    <a:pt x="904333" y="350501"/>
                    <a:pt x="680241" y="353263"/>
                    <a:pt x="468545" y="322148"/>
                  </a:cubicBezTo>
                  <a:cubicBezTo>
                    <a:pt x="368796" y="308513"/>
                    <a:pt x="270780" y="284304"/>
                    <a:pt x="176153" y="249930"/>
                  </a:cubicBezTo>
                  <a:cubicBezTo>
                    <a:pt x="146428" y="238766"/>
                    <a:pt x="88523" y="222116"/>
                    <a:pt x="90390" y="186684"/>
                  </a:cubicBezTo>
                  <a:cubicBezTo>
                    <a:pt x="92085" y="154521"/>
                    <a:pt x="191888" y="121279"/>
                    <a:pt x="214913" y="112077"/>
                  </a:cubicBezTo>
                  <a:cubicBezTo>
                    <a:pt x="299133" y="78499"/>
                    <a:pt x="387538" y="54699"/>
                    <a:pt x="476806" y="35014"/>
                  </a:cubicBezTo>
                  <a:cubicBezTo>
                    <a:pt x="479833" y="23427"/>
                    <a:pt x="483179" y="11974"/>
                    <a:pt x="486845" y="654"/>
                  </a:cubicBezTo>
                  <a:cubicBezTo>
                    <a:pt x="377441" y="7696"/>
                    <a:pt x="267993" y="23457"/>
                    <a:pt x="165402" y="56490"/>
                  </a:cubicBezTo>
                  <a:cubicBezTo>
                    <a:pt x="104049" y="76244"/>
                    <a:pt x="8011" y="111734"/>
                    <a:pt x="499" y="189344"/>
                  </a:cubicBezTo>
                  <a:cubicBezTo>
                    <a:pt x="-9553" y="293103"/>
                    <a:pt x="134700" y="343776"/>
                    <a:pt x="210722" y="369627"/>
                  </a:cubicBezTo>
                  <a:cubicBezTo>
                    <a:pt x="306175" y="400984"/>
                    <a:pt x="404170" y="423996"/>
                    <a:pt x="503603" y="438404"/>
                  </a:cubicBezTo>
                  <a:cubicBezTo>
                    <a:pt x="551977" y="445916"/>
                    <a:pt x="600504" y="452095"/>
                    <a:pt x="648834" y="457511"/>
                  </a:cubicBezTo>
                  <a:cubicBezTo>
                    <a:pt x="947660" y="490878"/>
                    <a:pt x="1249285" y="490635"/>
                    <a:pt x="1548057" y="456787"/>
                  </a:cubicBezTo>
                  <a:cubicBezTo>
                    <a:pt x="1571400" y="454127"/>
                    <a:pt x="1622149" y="447897"/>
                    <a:pt x="1685434" y="437452"/>
                  </a:cubicBezTo>
                  <a:cubicBezTo>
                    <a:pt x="1911887" y="400088"/>
                    <a:pt x="2298863" y="308908"/>
                    <a:pt x="2165195" y="13514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9" name="Google Shape;479;p4"/>
          <p:cNvGrpSpPr/>
          <p:nvPr/>
        </p:nvGrpSpPr>
        <p:grpSpPr>
          <a:xfrm rot="1081124" flipH="1">
            <a:off x="326765" y="3998208"/>
            <a:ext cx="1898515" cy="3237729"/>
            <a:chOff x="385907" y="2954040"/>
            <a:chExt cx="2496869" cy="4258164"/>
          </a:xfrm>
        </p:grpSpPr>
        <p:sp>
          <p:nvSpPr>
            <p:cNvPr id="480" name="Google Shape;480;p4"/>
            <p:cNvSpPr/>
            <p:nvPr/>
          </p:nvSpPr>
          <p:spPr>
            <a:xfrm rot="-902946">
              <a:off x="2130199" y="3135218"/>
              <a:ext cx="395152" cy="507661"/>
            </a:xfrm>
            <a:prstGeom prst="roundRect">
              <a:avLst>
                <a:gd name="adj" fmla="val 10020"/>
              </a:avLst>
            </a:pr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1" name="Google Shape;481;p4"/>
            <p:cNvSpPr/>
            <p:nvPr/>
          </p:nvSpPr>
          <p:spPr>
            <a:xfrm>
              <a:off x="385907" y="3211704"/>
              <a:ext cx="1943100" cy="4000500"/>
            </a:xfrm>
            <a:custGeom>
              <a:avLst/>
              <a:gdLst/>
              <a:ahLst/>
              <a:cxnLst/>
              <a:rect l="l" t="t" r="r" b="b"/>
              <a:pathLst>
                <a:path w="1943100" h="4000500" extrusionOk="0">
                  <a:moveTo>
                    <a:pt x="1910253" y="419988"/>
                  </a:moveTo>
                  <a:cubicBezTo>
                    <a:pt x="1888859" y="587146"/>
                    <a:pt x="1667683" y="623881"/>
                    <a:pt x="1533342" y="631964"/>
                  </a:cubicBezTo>
                  <a:cubicBezTo>
                    <a:pt x="1475748" y="635326"/>
                    <a:pt x="1418001" y="635128"/>
                    <a:pt x="1360431" y="631373"/>
                  </a:cubicBezTo>
                  <a:cubicBezTo>
                    <a:pt x="1360432" y="627786"/>
                    <a:pt x="1360578" y="624224"/>
                    <a:pt x="1360501" y="620623"/>
                  </a:cubicBezTo>
                  <a:cubicBezTo>
                    <a:pt x="1355923" y="401154"/>
                    <a:pt x="1196671" y="195046"/>
                    <a:pt x="1017468" y="81432"/>
                  </a:cubicBezTo>
                  <a:cubicBezTo>
                    <a:pt x="939528" y="32016"/>
                    <a:pt x="844437" y="-7849"/>
                    <a:pt x="750279" y="1320"/>
                  </a:cubicBezTo>
                  <a:cubicBezTo>
                    <a:pt x="659696" y="10147"/>
                    <a:pt x="589624" y="68237"/>
                    <a:pt x="553823" y="150691"/>
                  </a:cubicBezTo>
                  <a:cubicBezTo>
                    <a:pt x="482779" y="314261"/>
                    <a:pt x="639478" y="443471"/>
                    <a:pt x="768618" y="511822"/>
                  </a:cubicBezTo>
                  <a:cubicBezTo>
                    <a:pt x="936258" y="600551"/>
                    <a:pt x="1129717" y="649014"/>
                    <a:pt x="1320071" y="665657"/>
                  </a:cubicBezTo>
                  <a:cubicBezTo>
                    <a:pt x="1311852" y="742173"/>
                    <a:pt x="1279038" y="813959"/>
                    <a:pt x="1226554" y="870241"/>
                  </a:cubicBezTo>
                  <a:cubicBezTo>
                    <a:pt x="1120573" y="984541"/>
                    <a:pt x="974898" y="1015657"/>
                    <a:pt x="825107" y="1022133"/>
                  </a:cubicBezTo>
                  <a:cubicBezTo>
                    <a:pt x="677578" y="1028483"/>
                    <a:pt x="525870" y="1021670"/>
                    <a:pt x="386615" y="1079201"/>
                  </a:cubicBezTo>
                  <a:cubicBezTo>
                    <a:pt x="221007" y="1147616"/>
                    <a:pt x="96077" y="1301026"/>
                    <a:pt x="35396" y="1466945"/>
                  </a:cubicBezTo>
                  <a:cubicBezTo>
                    <a:pt x="-26104" y="1635144"/>
                    <a:pt x="-5796" y="1819401"/>
                    <a:pt x="83358" y="1973764"/>
                  </a:cubicBezTo>
                  <a:cubicBezTo>
                    <a:pt x="163691" y="2112829"/>
                    <a:pt x="286608" y="2214543"/>
                    <a:pt x="426702" y="2289301"/>
                  </a:cubicBezTo>
                  <a:cubicBezTo>
                    <a:pt x="554242" y="2357367"/>
                    <a:pt x="690786" y="2407316"/>
                    <a:pt x="816141" y="2479643"/>
                  </a:cubicBezTo>
                  <a:cubicBezTo>
                    <a:pt x="947135" y="2555208"/>
                    <a:pt x="1056806" y="2658256"/>
                    <a:pt x="1117176" y="2799149"/>
                  </a:cubicBezTo>
                  <a:cubicBezTo>
                    <a:pt x="1259860" y="3132290"/>
                    <a:pt x="1126840" y="3530415"/>
                    <a:pt x="911677" y="3800506"/>
                  </a:cubicBezTo>
                  <a:cubicBezTo>
                    <a:pt x="861148" y="3864236"/>
                    <a:pt x="804012" y="3922435"/>
                    <a:pt x="741224" y="3974128"/>
                  </a:cubicBezTo>
                  <a:cubicBezTo>
                    <a:pt x="722250" y="3989679"/>
                    <a:pt x="749339" y="4016495"/>
                    <a:pt x="768167" y="4001071"/>
                  </a:cubicBezTo>
                  <a:cubicBezTo>
                    <a:pt x="1039280" y="3778910"/>
                    <a:pt x="1228136" y="3412426"/>
                    <a:pt x="1212629" y="3058001"/>
                  </a:cubicBezTo>
                  <a:cubicBezTo>
                    <a:pt x="1205307" y="2890640"/>
                    <a:pt x="1148005" y="2724816"/>
                    <a:pt x="1033654" y="2600350"/>
                  </a:cubicBezTo>
                  <a:cubicBezTo>
                    <a:pt x="931883" y="2489581"/>
                    <a:pt x="795720" y="2420975"/>
                    <a:pt x="661004" y="2358974"/>
                  </a:cubicBezTo>
                  <a:cubicBezTo>
                    <a:pt x="524562" y="2296179"/>
                    <a:pt x="381554" y="2237105"/>
                    <a:pt x="267235" y="2137086"/>
                  </a:cubicBezTo>
                  <a:cubicBezTo>
                    <a:pt x="123572" y="2011400"/>
                    <a:pt x="25858" y="1828958"/>
                    <a:pt x="38158" y="1634756"/>
                  </a:cubicBezTo>
                  <a:cubicBezTo>
                    <a:pt x="50782" y="1435525"/>
                    <a:pt x="179655" y="1229988"/>
                    <a:pt x="356154" y="1135430"/>
                  </a:cubicBezTo>
                  <a:cubicBezTo>
                    <a:pt x="499416" y="1058678"/>
                    <a:pt x="663906" y="1066850"/>
                    <a:pt x="821228" y="1060398"/>
                  </a:cubicBezTo>
                  <a:cubicBezTo>
                    <a:pt x="973393" y="1054144"/>
                    <a:pt x="1122288" y="1024642"/>
                    <a:pt x="1235686" y="915327"/>
                  </a:cubicBezTo>
                  <a:cubicBezTo>
                    <a:pt x="1304480" y="850170"/>
                    <a:pt x="1347958" y="762741"/>
                    <a:pt x="1358400" y="668566"/>
                  </a:cubicBezTo>
                  <a:cubicBezTo>
                    <a:pt x="1376326" y="669740"/>
                    <a:pt x="1394220" y="670737"/>
                    <a:pt x="1412025" y="671353"/>
                  </a:cubicBezTo>
                  <a:cubicBezTo>
                    <a:pt x="1513232" y="674865"/>
                    <a:pt x="1617372" y="669150"/>
                    <a:pt x="1715263" y="641508"/>
                  </a:cubicBezTo>
                  <a:cubicBezTo>
                    <a:pt x="1790193" y="620350"/>
                    <a:pt x="1866165" y="584085"/>
                    <a:pt x="1911955" y="518642"/>
                  </a:cubicBezTo>
                  <a:cubicBezTo>
                    <a:pt x="1931955" y="489220"/>
                    <a:pt x="1944451" y="455350"/>
                    <a:pt x="1948353" y="419988"/>
                  </a:cubicBezTo>
                  <a:cubicBezTo>
                    <a:pt x="1951471" y="395731"/>
                    <a:pt x="1913339" y="395960"/>
                    <a:pt x="1910253" y="419988"/>
                  </a:cubicBezTo>
                  <a:close/>
                  <a:moveTo>
                    <a:pt x="900603" y="529977"/>
                  </a:moveTo>
                  <a:cubicBezTo>
                    <a:pt x="815900" y="497255"/>
                    <a:pt x="730270" y="455345"/>
                    <a:pt x="662033" y="394411"/>
                  </a:cubicBezTo>
                  <a:cubicBezTo>
                    <a:pt x="613614" y="351167"/>
                    <a:pt x="570409" y="293446"/>
                    <a:pt x="573825" y="225361"/>
                  </a:cubicBezTo>
                  <a:cubicBezTo>
                    <a:pt x="577585" y="150304"/>
                    <a:pt x="634385" y="74231"/>
                    <a:pt x="705118" y="49586"/>
                  </a:cubicBezTo>
                  <a:cubicBezTo>
                    <a:pt x="787033" y="21056"/>
                    <a:pt x="878473" y="49168"/>
                    <a:pt x="952184" y="87686"/>
                  </a:cubicBezTo>
                  <a:cubicBezTo>
                    <a:pt x="1132784" y="182092"/>
                    <a:pt x="1296747" y="375678"/>
                    <a:pt x="1319944" y="583221"/>
                  </a:cubicBezTo>
                  <a:cubicBezTo>
                    <a:pt x="1321607" y="598241"/>
                    <a:pt x="1322375" y="613347"/>
                    <a:pt x="1322243" y="628459"/>
                  </a:cubicBezTo>
                  <a:cubicBezTo>
                    <a:pt x="1177814" y="615313"/>
                    <a:pt x="1035911" y="582169"/>
                    <a:pt x="900603" y="529977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2" name="Google Shape;482;p4"/>
            <p:cNvSpPr/>
            <p:nvPr/>
          </p:nvSpPr>
          <p:spPr>
            <a:xfrm>
              <a:off x="2044576" y="3063162"/>
              <a:ext cx="838200" cy="1181100"/>
            </a:xfrm>
            <a:custGeom>
              <a:avLst/>
              <a:gdLst/>
              <a:ahLst/>
              <a:cxnLst/>
              <a:rect l="l" t="t" r="r" b="b"/>
              <a:pathLst>
                <a:path w="838200" h="1181100" extrusionOk="0">
                  <a:moveTo>
                    <a:pt x="336674" y="168988"/>
                  </a:moveTo>
                  <a:cubicBezTo>
                    <a:pt x="336674" y="168988"/>
                    <a:pt x="571624" y="283288"/>
                    <a:pt x="616074" y="111838"/>
                  </a:cubicBezTo>
                  <a:lnTo>
                    <a:pt x="597024" y="41988"/>
                  </a:lnTo>
                  <a:cubicBezTo>
                    <a:pt x="597024" y="41988"/>
                    <a:pt x="603374" y="-2462"/>
                    <a:pt x="641474" y="41988"/>
                  </a:cubicBezTo>
                  <a:cubicBezTo>
                    <a:pt x="641474" y="41988"/>
                    <a:pt x="660524" y="-15162"/>
                    <a:pt x="692274" y="3888"/>
                  </a:cubicBezTo>
                  <a:cubicBezTo>
                    <a:pt x="724024" y="22938"/>
                    <a:pt x="749424" y="73738"/>
                    <a:pt x="679574" y="162638"/>
                  </a:cubicBezTo>
                  <a:cubicBezTo>
                    <a:pt x="679574" y="162638"/>
                    <a:pt x="679574" y="334088"/>
                    <a:pt x="444624" y="315038"/>
                  </a:cubicBezTo>
                  <a:lnTo>
                    <a:pt x="527174" y="518238"/>
                  </a:lnTo>
                  <a:cubicBezTo>
                    <a:pt x="527174" y="518238"/>
                    <a:pt x="565274" y="689688"/>
                    <a:pt x="774824" y="772238"/>
                  </a:cubicBezTo>
                  <a:cubicBezTo>
                    <a:pt x="774824" y="772238"/>
                    <a:pt x="900180" y="915462"/>
                    <a:pt x="800224" y="975438"/>
                  </a:cubicBezTo>
                  <a:cubicBezTo>
                    <a:pt x="736724" y="1013538"/>
                    <a:pt x="711324" y="886538"/>
                    <a:pt x="711324" y="886538"/>
                  </a:cubicBezTo>
                  <a:cubicBezTo>
                    <a:pt x="711324" y="886538"/>
                    <a:pt x="470024" y="842088"/>
                    <a:pt x="438274" y="651588"/>
                  </a:cubicBezTo>
                  <a:cubicBezTo>
                    <a:pt x="438274" y="651588"/>
                    <a:pt x="431924" y="626188"/>
                    <a:pt x="393824" y="645238"/>
                  </a:cubicBezTo>
                  <a:cubicBezTo>
                    <a:pt x="375867" y="654217"/>
                    <a:pt x="374774" y="676988"/>
                    <a:pt x="374774" y="676988"/>
                  </a:cubicBezTo>
                  <a:cubicBezTo>
                    <a:pt x="374774" y="676988"/>
                    <a:pt x="336674" y="873838"/>
                    <a:pt x="476374" y="994488"/>
                  </a:cubicBezTo>
                  <a:cubicBezTo>
                    <a:pt x="476374" y="994488"/>
                    <a:pt x="572063" y="1135140"/>
                    <a:pt x="476374" y="1178638"/>
                  </a:cubicBezTo>
                  <a:cubicBezTo>
                    <a:pt x="406524" y="1210388"/>
                    <a:pt x="387474" y="1057988"/>
                    <a:pt x="387474" y="1057988"/>
                  </a:cubicBezTo>
                  <a:cubicBezTo>
                    <a:pt x="387474" y="1057988"/>
                    <a:pt x="203324" y="988138"/>
                    <a:pt x="216024" y="702388"/>
                  </a:cubicBezTo>
                  <a:lnTo>
                    <a:pt x="139824" y="422988"/>
                  </a:lnTo>
                  <a:cubicBezTo>
                    <a:pt x="139824" y="422988"/>
                    <a:pt x="76324" y="613488"/>
                    <a:pt x="127124" y="740488"/>
                  </a:cubicBezTo>
                  <a:lnTo>
                    <a:pt x="165224" y="784938"/>
                  </a:lnTo>
                  <a:cubicBezTo>
                    <a:pt x="165224" y="784938"/>
                    <a:pt x="196974" y="835738"/>
                    <a:pt x="127124" y="803988"/>
                  </a:cubicBezTo>
                  <a:cubicBezTo>
                    <a:pt x="127124" y="803988"/>
                    <a:pt x="139824" y="867488"/>
                    <a:pt x="108074" y="873838"/>
                  </a:cubicBezTo>
                  <a:cubicBezTo>
                    <a:pt x="76324" y="880188"/>
                    <a:pt x="31874" y="848438"/>
                    <a:pt x="57274" y="746838"/>
                  </a:cubicBezTo>
                  <a:cubicBezTo>
                    <a:pt x="57274" y="746838"/>
                    <a:pt x="-126876" y="397588"/>
                    <a:pt x="165224" y="213438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3000">
                  <a:srgbClr val="FFFFFF"/>
                </a:gs>
                <a:gs pos="75000">
                  <a:srgbClr val="D9D9D9"/>
                </a:gs>
                <a:gs pos="100000">
                  <a:srgbClr val="D9D9D9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3" name="Google Shape;483;p4"/>
            <p:cNvSpPr/>
            <p:nvPr/>
          </p:nvSpPr>
          <p:spPr>
            <a:xfrm>
              <a:off x="2167738" y="3232150"/>
              <a:ext cx="247650" cy="88900"/>
            </a:xfrm>
            <a:custGeom>
              <a:avLst/>
              <a:gdLst/>
              <a:ahLst/>
              <a:cxnLst/>
              <a:rect l="l" t="t" r="r" b="b"/>
              <a:pathLst>
                <a:path w="247650" h="88900" extrusionOk="0">
                  <a:moveTo>
                    <a:pt x="251841" y="15500"/>
                  </a:moveTo>
                  <a:cubicBezTo>
                    <a:pt x="238806" y="10997"/>
                    <a:pt x="226013" y="5823"/>
                    <a:pt x="213512" y="0"/>
                  </a:cubicBezTo>
                  <a:lnTo>
                    <a:pt x="42062" y="44450"/>
                  </a:lnTo>
                  <a:cubicBezTo>
                    <a:pt x="27426" y="53665"/>
                    <a:pt x="13377" y="63783"/>
                    <a:pt x="0" y="74746"/>
                  </a:cubicBezTo>
                  <a:cubicBezTo>
                    <a:pt x="39916" y="91695"/>
                    <a:pt x="83998" y="96283"/>
                    <a:pt x="126549" y="87916"/>
                  </a:cubicBezTo>
                  <a:cubicBezTo>
                    <a:pt x="175438" y="79013"/>
                    <a:pt x="219722" y="53418"/>
                    <a:pt x="251841" y="15500"/>
                  </a:cubicBezTo>
                  <a:close/>
                </a:path>
              </a:pathLst>
            </a:custGeom>
            <a:solidFill>
              <a:srgbClr val="0E003F">
                <a:alpha val="207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4" name="Google Shape;484;p4"/>
            <p:cNvSpPr/>
            <p:nvPr/>
          </p:nvSpPr>
          <p:spPr>
            <a:xfrm>
              <a:off x="2056223" y="2954040"/>
              <a:ext cx="406400" cy="374650"/>
            </a:xfrm>
            <a:custGeom>
              <a:avLst/>
              <a:gdLst/>
              <a:ahLst/>
              <a:cxnLst/>
              <a:rect l="l" t="t" r="r" b="b"/>
              <a:pathLst>
                <a:path w="406400" h="374650" extrusionOk="0">
                  <a:moveTo>
                    <a:pt x="379028" y="155945"/>
                  </a:moveTo>
                  <a:cubicBezTo>
                    <a:pt x="395437" y="242071"/>
                    <a:pt x="330542" y="326788"/>
                    <a:pt x="234081" y="345166"/>
                  </a:cubicBezTo>
                  <a:cubicBezTo>
                    <a:pt x="137620" y="363545"/>
                    <a:pt x="46121" y="308624"/>
                    <a:pt x="29711" y="222498"/>
                  </a:cubicBezTo>
                  <a:cubicBezTo>
                    <a:pt x="13302" y="136372"/>
                    <a:pt x="78197" y="51655"/>
                    <a:pt x="174658" y="33277"/>
                  </a:cubicBezTo>
                  <a:cubicBezTo>
                    <a:pt x="271119" y="14899"/>
                    <a:pt x="362619" y="69819"/>
                    <a:pt x="379028" y="15594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5" name="Google Shape;485;p4"/>
            <p:cNvSpPr/>
            <p:nvPr/>
          </p:nvSpPr>
          <p:spPr>
            <a:xfrm>
              <a:off x="2108394" y="3050617"/>
              <a:ext cx="298450" cy="228600"/>
            </a:xfrm>
            <a:custGeom>
              <a:avLst/>
              <a:gdLst/>
              <a:ahLst/>
              <a:cxnLst/>
              <a:rect l="l" t="t" r="r" b="b"/>
              <a:pathLst>
                <a:path w="298450" h="228600" extrusionOk="0">
                  <a:moveTo>
                    <a:pt x="301202" y="67506"/>
                  </a:moveTo>
                  <a:cubicBezTo>
                    <a:pt x="315249" y="141255"/>
                    <a:pt x="259680" y="213798"/>
                    <a:pt x="177079" y="229539"/>
                  </a:cubicBezTo>
                  <a:cubicBezTo>
                    <a:pt x="94478" y="245281"/>
                    <a:pt x="16126" y="198247"/>
                    <a:pt x="2073" y="124498"/>
                  </a:cubicBezTo>
                  <a:cubicBezTo>
                    <a:pt x="-11979" y="50749"/>
                    <a:pt x="47044" y="23774"/>
                    <a:pt x="129644" y="8039"/>
                  </a:cubicBezTo>
                  <a:cubicBezTo>
                    <a:pt x="212245" y="-7697"/>
                    <a:pt x="287150" y="-6249"/>
                    <a:pt x="301202" y="67506"/>
                  </a:cubicBezTo>
                  <a:close/>
                </a:path>
              </a:pathLst>
            </a:custGeom>
            <a:gradFill>
              <a:gsLst>
                <a:gs pos="0">
                  <a:srgbClr val="008391"/>
                </a:gs>
                <a:gs pos="27000">
                  <a:srgbClr val="0F264C"/>
                </a:gs>
                <a:gs pos="71000">
                  <a:srgbClr val="251047"/>
                </a:gs>
                <a:gs pos="100000">
                  <a:srgbClr val="7D2A99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6" name="Google Shape;486;p4"/>
            <p:cNvSpPr/>
            <p:nvPr/>
          </p:nvSpPr>
          <p:spPr>
            <a:xfrm>
              <a:off x="2133406" y="3111500"/>
              <a:ext cx="31750" cy="101600"/>
            </a:xfrm>
            <a:custGeom>
              <a:avLst/>
              <a:gdLst/>
              <a:ahLst/>
              <a:cxnLst/>
              <a:rect l="l" t="t" r="r" b="b"/>
              <a:pathLst>
                <a:path w="31750" h="101600" extrusionOk="0">
                  <a:moveTo>
                    <a:pt x="34019" y="0"/>
                  </a:moveTo>
                  <a:cubicBezTo>
                    <a:pt x="24308" y="14355"/>
                    <a:pt x="19095" y="31278"/>
                    <a:pt x="19046" y="48609"/>
                  </a:cubicBezTo>
                  <a:cubicBezTo>
                    <a:pt x="19297" y="57056"/>
                    <a:pt x="20266" y="65466"/>
                    <a:pt x="21941" y="73749"/>
                  </a:cubicBezTo>
                  <a:cubicBezTo>
                    <a:pt x="22900" y="78080"/>
                    <a:pt x="23980" y="82499"/>
                    <a:pt x="24786" y="87173"/>
                  </a:cubicBezTo>
                  <a:cubicBezTo>
                    <a:pt x="26078" y="91910"/>
                    <a:pt x="27042" y="96730"/>
                    <a:pt x="27669" y="101600"/>
                  </a:cubicBezTo>
                  <a:cubicBezTo>
                    <a:pt x="23649" y="98538"/>
                    <a:pt x="19898" y="95139"/>
                    <a:pt x="16455" y="91440"/>
                  </a:cubicBezTo>
                  <a:cubicBezTo>
                    <a:pt x="13292" y="87490"/>
                    <a:pt x="10428" y="83308"/>
                    <a:pt x="7889" y="78930"/>
                  </a:cubicBezTo>
                  <a:cubicBezTo>
                    <a:pt x="2910" y="69622"/>
                    <a:pt x="207" y="59266"/>
                    <a:pt x="2" y="48711"/>
                  </a:cubicBezTo>
                  <a:cubicBezTo>
                    <a:pt x="-98" y="37775"/>
                    <a:pt x="3088" y="27062"/>
                    <a:pt x="9146" y="17958"/>
                  </a:cubicBezTo>
                  <a:cubicBezTo>
                    <a:pt x="14873" y="9046"/>
                    <a:pt x="23758" y="2631"/>
                    <a:pt x="340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87" name="Google Shape;487;p4"/>
            <p:cNvGrpSpPr/>
            <p:nvPr/>
          </p:nvGrpSpPr>
          <p:grpSpPr>
            <a:xfrm>
              <a:off x="2044935" y="3180156"/>
              <a:ext cx="777138" cy="952684"/>
              <a:chOff x="2044935" y="3180156"/>
              <a:chExt cx="777138" cy="952684"/>
            </a:xfrm>
          </p:grpSpPr>
          <p:sp>
            <p:nvSpPr>
              <p:cNvPr id="488" name="Google Shape;488;p4"/>
              <p:cNvSpPr/>
              <p:nvPr/>
            </p:nvSpPr>
            <p:spPr>
              <a:xfrm>
                <a:off x="2046821" y="3511033"/>
                <a:ext cx="120650" cy="57150"/>
              </a:xfrm>
              <a:custGeom>
                <a:avLst/>
                <a:gdLst/>
                <a:ahLst/>
                <a:cxnLst/>
                <a:rect l="l" t="t" r="r" b="b"/>
                <a:pathLst>
                  <a:path w="120650" h="57150" extrusionOk="0">
                    <a:moveTo>
                      <a:pt x="116884" y="58613"/>
                    </a:moveTo>
                    <a:cubicBezTo>
                      <a:pt x="118370" y="50739"/>
                      <a:pt x="119901" y="43259"/>
                      <a:pt x="121444" y="36230"/>
                    </a:cubicBezTo>
                    <a:cubicBezTo>
                      <a:pt x="98684" y="16434"/>
                      <a:pt x="70305" y="4250"/>
                      <a:pt x="40278" y="1381"/>
                    </a:cubicBezTo>
                    <a:cubicBezTo>
                      <a:pt x="27753" y="-81"/>
                      <a:pt x="15120" y="-383"/>
                      <a:pt x="2540" y="479"/>
                    </a:cubicBezTo>
                    <a:cubicBezTo>
                      <a:pt x="1511" y="6943"/>
                      <a:pt x="664" y="13393"/>
                      <a:pt x="0" y="19828"/>
                    </a:cubicBezTo>
                    <a:cubicBezTo>
                      <a:pt x="28092" y="17446"/>
                      <a:pt x="81280" y="19186"/>
                      <a:pt x="116884" y="58613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9" name="Google Shape;489;p4"/>
              <p:cNvSpPr/>
              <p:nvPr/>
            </p:nvSpPr>
            <p:spPr>
              <a:xfrm>
                <a:off x="2044935" y="3586202"/>
                <a:ext cx="107950" cy="44450"/>
              </a:xfrm>
              <a:custGeom>
                <a:avLst/>
                <a:gdLst/>
                <a:ahLst/>
                <a:cxnLst/>
                <a:rect l="l" t="t" r="r" b="b"/>
                <a:pathLst>
                  <a:path w="107950" h="44450" extrusionOk="0">
                    <a:moveTo>
                      <a:pt x="109550" y="47980"/>
                    </a:moveTo>
                    <a:cubicBezTo>
                      <a:pt x="110312" y="39881"/>
                      <a:pt x="111208" y="31946"/>
                      <a:pt x="112236" y="24173"/>
                    </a:cubicBezTo>
                    <a:cubicBezTo>
                      <a:pt x="75222" y="-6307"/>
                      <a:pt x="27750" y="-1747"/>
                      <a:pt x="0" y="4768"/>
                    </a:cubicBezTo>
                    <a:cubicBezTo>
                      <a:pt x="260" y="11238"/>
                      <a:pt x="673" y="17633"/>
                      <a:pt x="1188" y="23970"/>
                    </a:cubicBezTo>
                    <a:cubicBezTo>
                      <a:pt x="26822" y="17315"/>
                      <a:pt x="76346" y="11016"/>
                      <a:pt x="109550" y="47980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0" name="Google Shape;490;p4"/>
              <p:cNvSpPr/>
              <p:nvPr/>
            </p:nvSpPr>
            <p:spPr>
              <a:xfrm>
                <a:off x="2093747" y="3777132"/>
                <a:ext cx="69850" cy="31750"/>
              </a:xfrm>
              <a:custGeom>
                <a:avLst/>
                <a:gdLst/>
                <a:ahLst/>
                <a:cxnLst/>
                <a:rect l="l" t="t" r="r" b="b"/>
                <a:pathLst>
                  <a:path w="69850" h="31750" extrusionOk="0">
                    <a:moveTo>
                      <a:pt x="8064" y="33033"/>
                    </a:moveTo>
                    <a:cubicBezTo>
                      <a:pt x="29459" y="24609"/>
                      <a:pt x="52085" y="19734"/>
                      <a:pt x="75051" y="18599"/>
                    </a:cubicBezTo>
                    <a:cubicBezTo>
                      <a:pt x="72879" y="12510"/>
                      <a:pt x="70917" y="6318"/>
                      <a:pt x="69215" y="0"/>
                    </a:cubicBezTo>
                    <a:cubicBezTo>
                      <a:pt x="45444" y="1531"/>
                      <a:pt x="22073" y="6876"/>
                      <a:pt x="0" y="15830"/>
                    </a:cubicBezTo>
                    <a:cubicBezTo>
                      <a:pt x="4928" y="26765"/>
                      <a:pt x="8103" y="32868"/>
                      <a:pt x="8103" y="32868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1" name="Google Shape;491;p4"/>
              <p:cNvSpPr/>
              <p:nvPr/>
            </p:nvSpPr>
            <p:spPr>
              <a:xfrm>
                <a:off x="2304828" y="3964013"/>
                <a:ext cx="152400" cy="50800"/>
              </a:xfrm>
              <a:custGeom>
                <a:avLst/>
                <a:gdLst/>
                <a:ahLst/>
                <a:cxnLst/>
                <a:rect l="l" t="t" r="r" b="b"/>
                <a:pathLst>
                  <a:path w="152400" h="50800" extrusionOk="0">
                    <a:moveTo>
                      <a:pt x="144628" y="0"/>
                    </a:moveTo>
                    <a:cubicBezTo>
                      <a:pt x="80296" y="40957"/>
                      <a:pt x="29693" y="39039"/>
                      <a:pt x="0" y="31286"/>
                    </a:cubicBezTo>
                    <a:cubicBezTo>
                      <a:pt x="4051" y="38976"/>
                      <a:pt x="8255" y="46329"/>
                      <a:pt x="12535" y="53181"/>
                    </a:cubicBezTo>
                    <a:cubicBezTo>
                      <a:pt x="20223" y="54279"/>
                      <a:pt x="27979" y="54828"/>
                      <a:pt x="35744" y="54826"/>
                    </a:cubicBezTo>
                    <a:cubicBezTo>
                      <a:pt x="67272" y="54826"/>
                      <a:pt x="107353" y="46050"/>
                      <a:pt x="153486" y="16992"/>
                    </a:cubicBezTo>
                    <a:cubicBezTo>
                      <a:pt x="150305" y="11360"/>
                      <a:pt x="147377" y="5690"/>
                      <a:pt x="144628" y="0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2" name="Google Shape;492;p4"/>
              <p:cNvSpPr/>
              <p:nvPr/>
            </p:nvSpPr>
            <p:spPr>
              <a:xfrm>
                <a:off x="2426513" y="4050290"/>
                <a:ext cx="95250" cy="82550"/>
              </a:xfrm>
              <a:custGeom>
                <a:avLst/>
                <a:gdLst/>
                <a:ahLst/>
                <a:cxnLst/>
                <a:rect l="l" t="t" r="r" b="b"/>
                <a:pathLst>
                  <a:path w="95250" h="82550" extrusionOk="0">
                    <a:moveTo>
                      <a:pt x="99130" y="14745"/>
                    </a:moveTo>
                    <a:cubicBezTo>
                      <a:pt x="96272" y="10077"/>
                      <a:pt x="94437" y="7360"/>
                      <a:pt x="94437" y="7360"/>
                    </a:cubicBezTo>
                    <a:cubicBezTo>
                      <a:pt x="91650" y="4953"/>
                      <a:pt x="89053" y="2464"/>
                      <a:pt x="86404" y="0"/>
                    </a:cubicBezTo>
                    <a:cubicBezTo>
                      <a:pt x="50248" y="47574"/>
                      <a:pt x="18199" y="63290"/>
                      <a:pt x="0" y="68421"/>
                    </a:cubicBezTo>
                    <a:cubicBezTo>
                      <a:pt x="3493" y="70066"/>
                      <a:pt x="5537" y="70860"/>
                      <a:pt x="5537" y="70860"/>
                    </a:cubicBezTo>
                    <a:cubicBezTo>
                      <a:pt x="5537" y="70860"/>
                      <a:pt x="6293" y="76810"/>
                      <a:pt x="8007" y="86042"/>
                    </a:cubicBezTo>
                    <a:cubicBezTo>
                      <a:pt x="29667" y="79362"/>
                      <a:pt x="62783" y="61532"/>
                      <a:pt x="99130" y="14745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3" name="Google Shape;493;p4"/>
              <p:cNvSpPr/>
              <p:nvPr/>
            </p:nvSpPr>
            <p:spPr>
              <a:xfrm>
                <a:off x="2733173" y="3829926"/>
                <a:ext cx="88900" cy="120650"/>
              </a:xfrm>
              <a:custGeom>
                <a:avLst/>
                <a:gdLst/>
                <a:ahLst/>
                <a:cxnLst/>
                <a:rect l="l" t="t" r="r" b="b"/>
                <a:pathLst>
                  <a:path w="88900" h="120650" extrusionOk="0">
                    <a:moveTo>
                      <a:pt x="86227" y="5474"/>
                    </a:moveTo>
                    <a:cubicBezTo>
                      <a:pt x="81744" y="3708"/>
                      <a:pt x="77445" y="1848"/>
                      <a:pt x="73120" y="0"/>
                    </a:cubicBezTo>
                    <a:cubicBezTo>
                      <a:pt x="67551" y="76035"/>
                      <a:pt x="25616" y="104210"/>
                      <a:pt x="0" y="114345"/>
                    </a:cubicBezTo>
                    <a:cubicBezTo>
                      <a:pt x="14135" y="118186"/>
                      <a:pt x="22727" y="119774"/>
                      <a:pt x="22727" y="119774"/>
                    </a:cubicBezTo>
                    <a:cubicBezTo>
                      <a:pt x="22727" y="119774"/>
                      <a:pt x="23006" y="121158"/>
                      <a:pt x="23552" y="123501"/>
                    </a:cubicBezTo>
                    <a:cubicBezTo>
                      <a:pt x="51067" y="107524"/>
                      <a:pt x="83572" y="75343"/>
                      <a:pt x="91167" y="11437"/>
                    </a:cubicBezTo>
                    <a:cubicBezTo>
                      <a:pt x="88132" y="7620"/>
                      <a:pt x="86227" y="5474"/>
                      <a:pt x="86227" y="5474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4" name="Google Shape;494;p4"/>
              <p:cNvSpPr/>
              <p:nvPr/>
            </p:nvSpPr>
            <p:spPr>
              <a:xfrm>
                <a:off x="2521191" y="3706736"/>
                <a:ext cx="127000" cy="120650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20650" extrusionOk="0">
                    <a:moveTo>
                      <a:pt x="131756" y="16370"/>
                    </a:moveTo>
                    <a:cubicBezTo>
                      <a:pt x="126759" y="10890"/>
                      <a:pt x="122003" y="5423"/>
                      <a:pt x="117570" y="0"/>
                    </a:cubicBezTo>
                    <a:cubicBezTo>
                      <a:pt x="40437" y="18993"/>
                      <a:pt x="11068" y="69742"/>
                      <a:pt x="0" y="102305"/>
                    </a:cubicBezTo>
                    <a:cubicBezTo>
                      <a:pt x="4515" y="108820"/>
                      <a:pt x="9322" y="115005"/>
                      <a:pt x="14332" y="120987"/>
                    </a:cubicBezTo>
                    <a:cubicBezTo>
                      <a:pt x="20079" y="95345"/>
                      <a:pt x="43059" y="33954"/>
                      <a:pt x="131756" y="16370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5" name="Google Shape;495;p4"/>
              <p:cNvSpPr/>
              <p:nvPr/>
            </p:nvSpPr>
            <p:spPr>
              <a:xfrm>
                <a:off x="2266372" y="3848519"/>
                <a:ext cx="152400" cy="44450"/>
              </a:xfrm>
              <a:custGeom>
                <a:avLst/>
                <a:gdLst/>
                <a:ahLst/>
                <a:cxnLst/>
                <a:rect l="l" t="t" r="r" b="b"/>
                <a:pathLst>
                  <a:path w="152400" h="44450" extrusionOk="0">
                    <a:moveTo>
                      <a:pt x="154381" y="24899"/>
                    </a:moveTo>
                    <a:cubicBezTo>
                      <a:pt x="153168" y="17965"/>
                      <a:pt x="152127" y="11126"/>
                      <a:pt x="151321" y="4477"/>
                    </a:cubicBezTo>
                    <a:cubicBezTo>
                      <a:pt x="88341" y="-9614"/>
                      <a:pt x="29845" y="12732"/>
                      <a:pt x="0" y="27667"/>
                    </a:cubicBezTo>
                    <a:cubicBezTo>
                      <a:pt x="1080" y="34402"/>
                      <a:pt x="2278" y="40964"/>
                      <a:pt x="3594" y="47352"/>
                    </a:cubicBezTo>
                    <a:cubicBezTo>
                      <a:pt x="30004" y="33585"/>
                      <a:pt x="91205" y="7836"/>
                      <a:pt x="154381" y="24899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6" name="Google Shape;496;p4"/>
              <p:cNvSpPr/>
              <p:nvPr/>
            </p:nvSpPr>
            <p:spPr>
              <a:xfrm>
                <a:off x="2598185" y="3770338"/>
                <a:ext cx="120650" cy="120650"/>
              </a:xfrm>
              <a:custGeom>
                <a:avLst/>
                <a:gdLst/>
                <a:ahLst/>
                <a:cxnLst/>
                <a:rect l="l" t="t" r="r" b="b"/>
                <a:pathLst>
                  <a:path w="120650" h="120650" extrusionOk="0">
                    <a:moveTo>
                      <a:pt x="123006" y="12643"/>
                    </a:moveTo>
                    <a:cubicBezTo>
                      <a:pt x="117075" y="8484"/>
                      <a:pt x="111341" y="4273"/>
                      <a:pt x="105861" y="0"/>
                    </a:cubicBezTo>
                    <a:cubicBezTo>
                      <a:pt x="94088" y="82766"/>
                      <a:pt x="33960" y="106413"/>
                      <a:pt x="0" y="113150"/>
                    </a:cubicBezTo>
                    <a:cubicBezTo>
                      <a:pt x="7150" y="118008"/>
                      <a:pt x="14364" y="122587"/>
                      <a:pt x="21590" y="126809"/>
                    </a:cubicBezTo>
                    <a:cubicBezTo>
                      <a:pt x="74639" y="111584"/>
                      <a:pt x="114140" y="67116"/>
                      <a:pt x="123006" y="12643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7" name="Google Shape;497;p4"/>
              <p:cNvSpPr/>
              <p:nvPr/>
            </p:nvSpPr>
            <p:spPr>
              <a:xfrm>
                <a:off x="2652008" y="3180156"/>
                <a:ext cx="76200" cy="50800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50800" extrusionOk="0">
                    <a:moveTo>
                      <a:pt x="72142" y="45644"/>
                    </a:moveTo>
                    <a:cubicBezTo>
                      <a:pt x="74778" y="42291"/>
                      <a:pt x="77222" y="39008"/>
                      <a:pt x="79604" y="35757"/>
                    </a:cubicBezTo>
                    <a:cubicBezTo>
                      <a:pt x="51532" y="34462"/>
                      <a:pt x="25278" y="21499"/>
                      <a:pt x="7182" y="0"/>
                    </a:cubicBezTo>
                    <a:cubicBezTo>
                      <a:pt x="5233" y="6728"/>
                      <a:pt x="2834" y="13317"/>
                      <a:pt x="0" y="19723"/>
                    </a:cubicBezTo>
                    <a:cubicBezTo>
                      <a:pt x="19284" y="38927"/>
                      <a:pt x="44515" y="51016"/>
                      <a:pt x="71564" y="54013"/>
                    </a:cubicBezTo>
                    <a:cubicBezTo>
                      <a:pt x="72142" y="48768"/>
                      <a:pt x="72142" y="45644"/>
                      <a:pt x="72142" y="45644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8" name="Google Shape;498;p4"/>
              <p:cNvSpPr/>
              <p:nvPr/>
            </p:nvSpPr>
            <p:spPr>
              <a:xfrm>
                <a:off x="2571545" y="3258046"/>
                <a:ext cx="50800" cy="107950"/>
              </a:xfrm>
              <a:custGeom>
                <a:avLst/>
                <a:gdLst/>
                <a:ahLst/>
                <a:cxnLst/>
                <a:rect l="l" t="t" r="r" b="b"/>
                <a:pathLst>
                  <a:path w="50800" h="107950" extrusionOk="0">
                    <a:moveTo>
                      <a:pt x="1837" y="6845"/>
                    </a:moveTo>
                    <a:cubicBezTo>
                      <a:pt x="-1880" y="28248"/>
                      <a:pt x="64" y="50250"/>
                      <a:pt x="7476" y="70669"/>
                    </a:cubicBezTo>
                    <a:cubicBezTo>
                      <a:pt x="13368" y="85895"/>
                      <a:pt x="22548" y="99633"/>
                      <a:pt x="34362" y="110903"/>
                    </a:cubicBezTo>
                    <a:cubicBezTo>
                      <a:pt x="41351" y="108875"/>
                      <a:pt x="48227" y="106478"/>
                      <a:pt x="54961" y="103721"/>
                    </a:cubicBezTo>
                    <a:cubicBezTo>
                      <a:pt x="41758" y="93346"/>
                      <a:pt x="31537" y="79659"/>
                      <a:pt x="25339" y="64052"/>
                    </a:cubicBezTo>
                    <a:cubicBezTo>
                      <a:pt x="18134" y="43435"/>
                      <a:pt x="17206" y="21144"/>
                      <a:pt x="22672" y="0"/>
                    </a:cubicBezTo>
                    <a:cubicBezTo>
                      <a:pt x="15931" y="2863"/>
                      <a:pt x="8962" y="5153"/>
                      <a:pt x="1837" y="6845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9" name="Google Shape;499;p4"/>
              <p:cNvSpPr/>
              <p:nvPr/>
            </p:nvSpPr>
            <p:spPr>
              <a:xfrm>
                <a:off x="2519632" y="3269133"/>
                <a:ext cx="25400" cy="107950"/>
              </a:xfrm>
              <a:custGeom>
                <a:avLst/>
                <a:gdLst/>
                <a:ahLst/>
                <a:cxnLst/>
                <a:rect l="l" t="t" r="r" b="b"/>
                <a:pathLst>
                  <a:path w="25400" h="107950" extrusionOk="0">
                    <a:moveTo>
                      <a:pt x="11345" y="110477"/>
                    </a:moveTo>
                    <a:cubicBezTo>
                      <a:pt x="18228" y="110356"/>
                      <a:pt x="24832" y="110026"/>
                      <a:pt x="31233" y="109544"/>
                    </a:cubicBezTo>
                    <a:cubicBezTo>
                      <a:pt x="17158" y="74746"/>
                      <a:pt x="14614" y="36351"/>
                      <a:pt x="23975" y="0"/>
                    </a:cubicBezTo>
                    <a:cubicBezTo>
                      <a:pt x="17689" y="349"/>
                      <a:pt x="11358" y="406"/>
                      <a:pt x="5020" y="203"/>
                    </a:cubicBezTo>
                    <a:cubicBezTo>
                      <a:pt x="-3392" y="36816"/>
                      <a:pt x="-1198" y="75067"/>
                      <a:pt x="11345" y="110477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00" name="Google Shape;500;p4"/>
            <p:cNvSpPr/>
            <p:nvPr/>
          </p:nvSpPr>
          <p:spPr>
            <a:xfrm rot="-927580">
              <a:off x="2237726" y="3390882"/>
              <a:ext cx="228466" cy="178026"/>
            </a:xfrm>
            <a:prstGeom prst="roundRect">
              <a:avLst>
                <a:gd name="adj" fmla="val 9653"/>
              </a:avLst>
            </a:prstGeom>
            <a:solidFill>
              <a:srgbClr val="0E003F">
                <a:alpha val="20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266958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5"/>
          <p:cNvSpPr txBox="1">
            <a:spLocks noGrp="1"/>
          </p:cNvSpPr>
          <p:nvPr>
            <p:ph type="title"/>
          </p:nvPr>
        </p:nvSpPr>
        <p:spPr>
          <a:xfrm>
            <a:off x="1753967" y="1144667"/>
            <a:ext cx="8684000" cy="827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03" name="Google Shape;503;p5"/>
          <p:cNvSpPr txBox="1">
            <a:spLocks noGrp="1"/>
          </p:cNvSpPr>
          <p:nvPr>
            <p:ph type="body" idx="1"/>
          </p:nvPr>
        </p:nvSpPr>
        <p:spPr>
          <a:xfrm>
            <a:off x="1753967" y="2103713"/>
            <a:ext cx="8684000" cy="359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507987">
              <a:spcBef>
                <a:spcPts val="800"/>
              </a:spcBef>
              <a:spcAft>
                <a:spcPts val="0"/>
              </a:spcAft>
              <a:buSzPts val="2400"/>
              <a:buChar char="⋆"/>
              <a:defRPr/>
            </a:lvl1pPr>
            <a:lvl2pPr marL="1219170" lvl="1" indent="-507987">
              <a:spcBef>
                <a:spcPts val="0"/>
              </a:spcBef>
              <a:spcAft>
                <a:spcPts val="0"/>
              </a:spcAft>
              <a:buSzPts val="2400"/>
              <a:buChar char="⋆"/>
              <a:defRPr/>
            </a:lvl2pPr>
            <a:lvl3pPr marL="1828754" lvl="2" indent="-507987">
              <a:spcBef>
                <a:spcPts val="0"/>
              </a:spcBef>
              <a:spcAft>
                <a:spcPts val="0"/>
              </a:spcAft>
              <a:buSzPts val="2400"/>
              <a:buChar char="⋆"/>
              <a:defRPr/>
            </a:lvl3pPr>
            <a:lvl4pPr marL="2438339" lvl="3" indent="-507987">
              <a:spcBef>
                <a:spcPts val="0"/>
              </a:spcBef>
              <a:spcAft>
                <a:spcPts val="0"/>
              </a:spcAft>
              <a:buSzPts val="2400"/>
              <a:buChar char="⋆"/>
              <a:defRPr/>
            </a:lvl4pPr>
            <a:lvl5pPr marL="3047924" lvl="4" indent="-507987">
              <a:spcBef>
                <a:spcPts val="0"/>
              </a:spcBef>
              <a:spcAft>
                <a:spcPts val="0"/>
              </a:spcAft>
              <a:buSzPts val="2400"/>
              <a:buChar char="⋆"/>
              <a:defRPr/>
            </a:lvl5pPr>
            <a:lvl6pPr marL="3657509" lvl="5" indent="-507987">
              <a:spcBef>
                <a:spcPts val="0"/>
              </a:spcBef>
              <a:spcAft>
                <a:spcPts val="0"/>
              </a:spcAft>
              <a:buSzPts val="2400"/>
              <a:buChar char="⋆"/>
              <a:defRPr/>
            </a:lvl6pPr>
            <a:lvl7pPr marL="4267093" lvl="6" indent="-507987">
              <a:spcBef>
                <a:spcPts val="0"/>
              </a:spcBef>
              <a:spcAft>
                <a:spcPts val="0"/>
              </a:spcAft>
              <a:buSzPts val="2400"/>
              <a:buChar char="⋆"/>
              <a:defRPr/>
            </a:lvl7pPr>
            <a:lvl8pPr marL="4876678" lvl="7" indent="-507987">
              <a:spcBef>
                <a:spcPts val="0"/>
              </a:spcBef>
              <a:spcAft>
                <a:spcPts val="0"/>
              </a:spcAft>
              <a:buSzPts val="2400"/>
              <a:buChar char="⋆"/>
              <a:defRPr/>
            </a:lvl8pPr>
            <a:lvl9pPr marL="5486263" lvl="8" indent="-507987">
              <a:spcBef>
                <a:spcPts val="0"/>
              </a:spcBef>
              <a:spcAft>
                <a:spcPts val="0"/>
              </a:spcAft>
              <a:buSzPts val="2400"/>
              <a:buChar char="⋆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4" name="Google Shape;504;p5"/>
          <p:cNvSpPr txBox="1">
            <a:spLocks noGrp="1"/>
          </p:cNvSpPr>
          <p:nvPr>
            <p:ph type="sldNum" idx="12"/>
          </p:nvPr>
        </p:nvSpPr>
        <p:spPr>
          <a:xfrm>
            <a:off x="5730200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94812359-5814-4457-A6A2-6C75FFF64818}" type="slidenum">
              <a:rPr lang="en-US" smtClean="0"/>
              <a:t>‹#›</a:t>
            </a:fld>
            <a:endParaRPr lang="en-US"/>
          </a:p>
        </p:txBody>
      </p:sp>
      <p:grpSp>
        <p:nvGrpSpPr>
          <p:cNvPr id="505" name="Google Shape;505;p5"/>
          <p:cNvGrpSpPr/>
          <p:nvPr/>
        </p:nvGrpSpPr>
        <p:grpSpPr>
          <a:xfrm>
            <a:off x="10216429" y="5179125"/>
            <a:ext cx="761612" cy="761612"/>
            <a:chOff x="1911350" y="374650"/>
            <a:chExt cx="1739900" cy="1739900"/>
          </a:xfrm>
        </p:grpSpPr>
        <p:sp>
          <p:nvSpPr>
            <p:cNvPr id="506" name="Google Shape;506;p5"/>
            <p:cNvSpPr/>
            <p:nvPr/>
          </p:nvSpPr>
          <p:spPr>
            <a:xfrm>
              <a:off x="1911350" y="374650"/>
              <a:ext cx="1739900" cy="1739900"/>
            </a:xfrm>
            <a:custGeom>
              <a:avLst/>
              <a:gdLst/>
              <a:ahLst/>
              <a:cxnLst/>
              <a:rect l="l" t="t" r="r" b="b"/>
              <a:pathLst>
                <a:path w="1739900" h="1739900" extrusionOk="0">
                  <a:moveTo>
                    <a:pt x="1739900" y="869950"/>
                  </a:moveTo>
                  <a:cubicBezTo>
                    <a:pt x="1739900" y="1350410"/>
                    <a:pt x="1350410" y="1739900"/>
                    <a:pt x="869950" y="1739900"/>
                  </a:cubicBezTo>
                  <a:cubicBezTo>
                    <a:pt x="389490" y="1739900"/>
                    <a:pt x="0" y="1350410"/>
                    <a:pt x="0" y="869950"/>
                  </a:cubicBezTo>
                  <a:cubicBezTo>
                    <a:pt x="0" y="389490"/>
                    <a:pt x="389490" y="0"/>
                    <a:pt x="869950" y="0"/>
                  </a:cubicBezTo>
                  <a:cubicBezTo>
                    <a:pt x="1350410" y="0"/>
                    <a:pt x="1739900" y="389490"/>
                    <a:pt x="1739900" y="86995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0F264C"/>
                </a:gs>
                <a:gs pos="100000">
                  <a:srgbClr val="0F264C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07" name="Google Shape;507;p5"/>
            <p:cNvGrpSpPr/>
            <p:nvPr/>
          </p:nvGrpSpPr>
          <p:grpSpPr>
            <a:xfrm>
              <a:off x="1911350" y="534943"/>
              <a:ext cx="1733550" cy="1506282"/>
              <a:chOff x="1911350" y="534943"/>
              <a:chExt cx="1733550" cy="1506282"/>
            </a:xfrm>
          </p:grpSpPr>
          <p:sp>
            <p:nvSpPr>
              <p:cNvPr id="508" name="Google Shape;508;p5"/>
              <p:cNvSpPr/>
              <p:nvPr/>
            </p:nvSpPr>
            <p:spPr>
              <a:xfrm>
                <a:off x="1971154" y="1537243"/>
                <a:ext cx="1612900" cy="260350"/>
              </a:xfrm>
              <a:custGeom>
                <a:avLst/>
                <a:gdLst/>
                <a:ahLst/>
                <a:cxnLst/>
                <a:rect l="l" t="t" r="r" b="b"/>
                <a:pathLst>
                  <a:path w="1612900" h="260350" extrusionOk="0">
                    <a:moveTo>
                      <a:pt x="1582356" y="22418"/>
                    </a:moveTo>
                    <a:cubicBezTo>
                      <a:pt x="1560182" y="17711"/>
                      <a:pt x="1537913" y="13611"/>
                      <a:pt x="1515548" y="10118"/>
                    </a:cubicBezTo>
                    <a:cubicBezTo>
                      <a:pt x="1504347" y="8404"/>
                      <a:pt x="1493139" y="6715"/>
                      <a:pt x="1481823" y="5375"/>
                    </a:cubicBezTo>
                    <a:lnTo>
                      <a:pt x="1464786" y="3343"/>
                    </a:lnTo>
                    <a:cubicBezTo>
                      <a:pt x="1459071" y="2759"/>
                      <a:pt x="1453357" y="2174"/>
                      <a:pt x="1447007" y="1831"/>
                    </a:cubicBezTo>
                    <a:cubicBezTo>
                      <a:pt x="1397211" y="-2367"/>
                      <a:pt x="1347071" y="662"/>
                      <a:pt x="1298143" y="10823"/>
                    </a:cubicBezTo>
                    <a:cubicBezTo>
                      <a:pt x="1250901" y="20797"/>
                      <a:pt x="1204718" y="35256"/>
                      <a:pt x="1160221" y="54003"/>
                    </a:cubicBezTo>
                    <a:cubicBezTo>
                      <a:pt x="1117137" y="71542"/>
                      <a:pt x="1076789" y="90084"/>
                      <a:pt x="1038416" y="110239"/>
                    </a:cubicBezTo>
                    <a:cubicBezTo>
                      <a:pt x="999947" y="130152"/>
                      <a:pt x="962984" y="151304"/>
                      <a:pt x="924433" y="169605"/>
                    </a:cubicBezTo>
                    <a:cubicBezTo>
                      <a:pt x="914724" y="174450"/>
                      <a:pt x="905383" y="178279"/>
                      <a:pt x="895693" y="182305"/>
                    </a:cubicBezTo>
                    <a:cubicBezTo>
                      <a:pt x="890867" y="184261"/>
                      <a:pt x="886066" y="186451"/>
                      <a:pt x="881170" y="188242"/>
                    </a:cubicBezTo>
                    <a:lnTo>
                      <a:pt x="866350" y="193144"/>
                    </a:lnTo>
                    <a:cubicBezTo>
                      <a:pt x="861397" y="194833"/>
                      <a:pt x="856399" y="196319"/>
                      <a:pt x="851383" y="197894"/>
                    </a:cubicBezTo>
                    <a:cubicBezTo>
                      <a:pt x="846353" y="199285"/>
                      <a:pt x="841273" y="200434"/>
                      <a:pt x="836187" y="201666"/>
                    </a:cubicBezTo>
                    <a:cubicBezTo>
                      <a:pt x="826027" y="204195"/>
                      <a:pt x="815729" y="206137"/>
                      <a:pt x="805345" y="207482"/>
                    </a:cubicBezTo>
                    <a:cubicBezTo>
                      <a:pt x="763626" y="213638"/>
                      <a:pt x="721145" y="212347"/>
                      <a:pt x="679876" y="203672"/>
                    </a:cubicBezTo>
                    <a:cubicBezTo>
                      <a:pt x="638278" y="194193"/>
                      <a:pt x="598255" y="178796"/>
                      <a:pt x="561029" y="157952"/>
                    </a:cubicBezTo>
                    <a:cubicBezTo>
                      <a:pt x="523012" y="137912"/>
                      <a:pt x="486359" y="114773"/>
                      <a:pt x="447523" y="95024"/>
                    </a:cubicBezTo>
                    <a:cubicBezTo>
                      <a:pt x="408067" y="74627"/>
                      <a:pt x="366814" y="57913"/>
                      <a:pt x="324288" y="45094"/>
                    </a:cubicBezTo>
                    <a:cubicBezTo>
                      <a:pt x="280098" y="31061"/>
                      <a:pt x="234751" y="20976"/>
                      <a:pt x="188779" y="14957"/>
                    </a:cubicBezTo>
                    <a:cubicBezTo>
                      <a:pt x="141633" y="8820"/>
                      <a:pt x="93880" y="8998"/>
                      <a:pt x="46780" y="15484"/>
                    </a:cubicBezTo>
                    <a:cubicBezTo>
                      <a:pt x="31036" y="17835"/>
                      <a:pt x="15422" y="20991"/>
                      <a:pt x="0" y="24939"/>
                    </a:cubicBezTo>
                    <a:cubicBezTo>
                      <a:pt x="9944" y="50301"/>
                      <a:pt x="21035" y="75066"/>
                      <a:pt x="33274" y="99234"/>
                    </a:cubicBezTo>
                    <a:cubicBezTo>
                      <a:pt x="36639" y="100066"/>
                      <a:pt x="40075" y="100809"/>
                      <a:pt x="43434" y="101679"/>
                    </a:cubicBezTo>
                    <a:cubicBezTo>
                      <a:pt x="83839" y="111890"/>
                      <a:pt x="122606" y="123904"/>
                      <a:pt x="161188" y="137410"/>
                    </a:cubicBezTo>
                    <a:cubicBezTo>
                      <a:pt x="199771" y="150917"/>
                      <a:pt x="238195" y="165547"/>
                      <a:pt x="277571" y="180717"/>
                    </a:cubicBezTo>
                    <a:cubicBezTo>
                      <a:pt x="317677" y="197002"/>
                      <a:pt x="358872" y="210461"/>
                      <a:pt x="400857" y="220995"/>
                    </a:cubicBezTo>
                    <a:cubicBezTo>
                      <a:pt x="445254" y="231318"/>
                      <a:pt x="490288" y="238683"/>
                      <a:pt x="535661" y="243042"/>
                    </a:cubicBezTo>
                    <a:cubicBezTo>
                      <a:pt x="581635" y="247767"/>
                      <a:pt x="627393" y="251361"/>
                      <a:pt x="672630" y="254987"/>
                    </a:cubicBezTo>
                    <a:cubicBezTo>
                      <a:pt x="717867" y="258613"/>
                      <a:pt x="763099" y="261394"/>
                      <a:pt x="808946" y="261578"/>
                    </a:cubicBezTo>
                    <a:lnTo>
                      <a:pt x="817544" y="261629"/>
                    </a:lnTo>
                    <a:cubicBezTo>
                      <a:pt x="820426" y="261737"/>
                      <a:pt x="823303" y="261813"/>
                      <a:pt x="826167" y="261686"/>
                    </a:cubicBezTo>
                    <a:lnTo>
                      <a:pt x="843413" y="261229"/>
                    </a:lnTo>
                    <a:cubicBezTo>
                      <a:pt x="849179" y="261102"/>
                      <a:pt x="855002" y="261229"/>
                      <a:pt x="860781" y="261013"/>
                    </a:cubicBezTo>
                    <a:cubicBezTo>
                      <a:pt x="866540" y="260657"/>
                      <a:pt x="872312" y="260277"/>
                      <a:pt x="878129" y="260061"/>
                    </a:cubicBezTo>
                    <a:lnTo>
                      <a:pt x="895623" y="259267"/>
                    </a:lnTo>
                    <a:cubicBezTo>
                      <a:pt x="901452" y="258905"/>
                      <a:pt x="907237" y="258308"/>
                      <a:pt x="913079" y="257825"/>
                    </a:cubicBezTo>
                    <a:cubicBezTo>
                      <a:pt x="924655" y="256695"/>
                      <a:pt x="936739" y="256111"/>
                      <a:pt x="947960" y="254530"/>
                    </a:cubicBezTo>
                    <a:cubicBezTo>
                      <a:pt x="993476" y="249779"/>
                      <a:pt x="1038646" y="242146"/>
                      <a:pt x="1083196" y="231676"/>
                    </a:cubicBezTo>
                    <a:cubicBezTo>
                      <a:pt x="1126928" y="221586"/>
                      <a:pt x="1168127" y="208308"/>
                      <a:pt x="1208113" y="198294"/>
                    </a:cubicBezTo>
                    <a:cubicBezTo>
                      <a:pt x="1246325" y="188498"/>
                      <a:pt x="1285195" y="181477"/>
                      <a:pt x="1324419" y="177288"/>
                    </a:cubicBezTo>
                    <a:cubicBezTo>
                      <a:pt x="1361901" y="173560"/>
                      <a:pt x="1399586" y="172288"/>
                      <a:pt x="1437233" y="173478"/>
                    </a:cubicBezTo>
                    <a:lnTo>
                      <a:pt x="1542586" y="176933"/>
                    </a:lnTo>
                    <a:cubicBezTo>
                      <a:pt x="1572351" y="130592"/>
                      <a:pt x="1597635" y="81522"/>
                      <a:pt x="1618094" y="30387"/>
                    </a:cubicBezTo>
                    <a:cubicBezTo>
                      <a:pt x="1606207" y="27547"/>
                      <a:pt x="1594294" y="24890"/>
                      <a:pt x="1582356" y="2241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9" name="Google Shape;509;p5"/>
              <p:cNvSpPr/>
              <p:nvPr/>
            </p:nvSpPr>
            <p:spPr>
              <a:xfrm>
                <a:off x="2230672" y="1768175"/>
                <a:ext cx="1181100" cy="273050"/>
              </a:xfrm>
              <a:custGeom>
                <a:avLst/>
                <a:gdLst/>
                <a:ahLst/>
                <a:cxnLst/>
                <a:rect l="l" t="t" r="r" b="b"/>
                <a:pathLst>
                  <a:path w="1181100" h="273050" extrusionOk="0">
                    <a:moveTo>
                      <a:pt x="1185767" y="70830"/>
                    </a:moveTo>
                    <a:cubicBezTo>
                      <a:pt x="1168432" y="60251"/>
                      <a:pt x="1150372" y="49691"/>
                      <a:pt x="1130617" y="39797"/>
                    </a:cubicBezTo>
                    <a:cubicBezTo>
                      <a:pt x="1097899" y="23007"/>
                      <a:pt x="1062880" y="11142"/>
                      <a:pt x="1026693" y="4587"/>
                    </a:cubicBezTo>
                    <a:cubicBezTo>
                      <a:pt x="1016865" y="2804"/>
                      <a:pt x="1006939" y="1606"/>
                      <a:pt x="996969" y="999"/>
                    </a:cubicBezTo>
                    <a:lnTo>
                      <a:pt x="981774" y="122"/>
                    </a:lnTo>
                    <a:cubicBezTo>
                      <a:pt x="976694" y="-201"/>
                      <a:pt x="971563" y="205"/>
                      <a:pt x="966445" y="332"/>
                    </a:cubicBezTo>
                    <a:lnTo>
                      <a:pt x="951040" y="967"/>
                    </a:lnTo>
                    <a:cubicBezTo>
                      <a:pt x="945890" y="1158"/>
                      <a:pt x="940753" y="2148"/>
                      <a:pt x="935596" y="2745"/>
                    </a:cubicBezTo>
                    <a:cubicBezTo>
                      <a:pt x="925512" y="4040"/>
                      <a:pt x="915508" y="5898"/>
                      <a:pt x="905631" y="8308"/>
                    </a:cubicBezTo>
                    <a:cubicBezTo>
                      <a:pt x="900608" y="9292"/>
                      <a:pt x="896169" y="10746"/>
                      <a:pt x="891477" y="12080"/>
                    </a:cubicBezTo>
                    <a:cubicBezTo>
                      <a:pt x="886784" y="13413"/>
                      <a:pt x="882104" y="14753"/>
                      <a:pt x="877659" y="16239"/>
                    </a:cubicBezTo>
                    <a:cubicBezTo>
                      <a:pt x="869023" y="19471"/>
                      <a:pt x="859822" y="22360"/>
                      <a:pt x="851770" y="26024"/>
                    </a:cubicBezTo>
                    <a:lnTo>
                      <a:pt x="839369" y="31320"/>
                    </a:lnTo>
                    <a:lnTo>
                      <a:pt x="827577" y="36959"/>
                    </a:lnTo>
                    <a:cubicBezTo>
                      <a:pt x="819601" y="40699"/>
                      <a:pt x="812336" y="44719"/>
                      <a:pt x="804869" y="48668"/>
                    </a:cubicBezTo>
                    <a:cubicBezTo>
                      <a:pt x="775507" y="64804"/>
                      <a:pt x="749624" y="81612"/>
                      <a:pt x="724548" y="96293"/>
                    </a:cubicBezTo>
                    <a:cubicBezTo>
                      <a:pt x="712007" y="103767"/>
                      <a:pt x="699897" y="110263"/>
                      <a:pt x="687934" y="116582"/>
                    </a:cubicBezTo>
                    <a:lnTo>
                      <a:pt x="679139" y="121065"/>
                    </a:lnTo>
                    <a:cubicBezTo>
                      <a:pt x="676199" y="122709"/>
                      <a:pt x="673322" y="124240"/>
                      <a:pt x="670490" y="125573"/>
                    </a:cubicBezTo>
                    <a:cubicBezTo>
                      <a:pt x="667646" y="127008"/>
                      <a:pt x="664775" y="128348"/>
                      <a:pt x="661905" y="129917"/>
                    </a:cubicBezTo>
                    <a:cubicBezTo>
                      <a:pt x="658870" y="131421"/>
                      <a:pt x="655511" y="132844"/>
                      <a:pt x="652317" y="134323"/>
                    </a:cubicBezTo>
                    <a:cubicBezTo>
                      <a:pt x="626510" y="146204"/>
                      <a:pt x="599345" y="158911"/>
                      <a:pt x="570637" y="169560"/>
                    </a:cubicBezTo>
                    <a:cubicBezTo>
                      <a:pt x="541798" y="180438"/>
                      <a:pt x="511818" y="188011"/>
                      <a:pt x="481273" y="192134"/>
                    </a:cubicBezTo>
                    <a:cubicBezTo>
                      <a:pt x="450606" y="196139"/>
                      <a:pt x="419560" y="196316"/>
                      <a:pt x="388849" y="192661"/>
                    </a:cubicBezTo>
                    <a:cubicBezTo>
                      <a:pt x="357432" y="188285"/>
                      <a:pt x="326536" y="180759"/>
                      <a:pt x="296628" y="170195"/>
                    </a:cubicBezTo>
                    <a:cubicBezTo>
                      <a:pt x="266132" y="159316"/>
                      <a:pt x="235046" y="150170"/>
                      <a:pt x="203518" y="142801"/>
                    </a:cubicBezTo>
                    <a:cubicBezTo>
                      <a:pt x="171821" y="136289"/>
                      <a:pt x="139413" y="133916"/>
                      <a:pt x="107105" y="135740"/>
                    </a:cubicBezTo>
                    <a:cubicBezTo>
                      <a:pt x="73929" y="137007"/>
                      <a:pt x="40921" y="141096"/>
                      <a:pt x="8439" y="147963"/>
                    </a:cubicBezTo>
                    <a:cubicBezTo>
                      <a:pt x="5620" y="148598"/>
                      <a:pt x="2813" y="149233"/>
                      <a:pt x="0" y="149906"/>
                    </a:cubicBezTo>
                    <a:cubicBezTo>
                      <a:pt x="62760" y="201304"/>
                      <a:pt x="132403" y="243669"/>
                      <a:pt x="206902" y="275770"/>
                    </a:cubicBezTo>
                    <a:cubicBezTo>
                      <a:pt x="234912" y="271757"/>
                      <a:pt x="263417" y="264911"/>
                      <a:pt x="292094" y="258853"/>
                    </a:cubicBezTo>
                    <a:cubicBezTo>
                      <a:pt x="323405" y="251499"/>
                      <a:pt x="355258" y="246679"/>
                      <a:pt x="387344" y="244439"/>
                    </a:cubicBezTo>
                    <a:cubicBezTo>
                      <a:pt x="419076" y="242876"/>
                      <a:pt x="450877" y="243462"/>
                      <a:pt x="482530" y="246192"/>
                    </a:cubicBezTo>
                    <a:cubicBezTo>
                      <a:pt x="514477" y="248604"/>
                      <a:pt x="546888" y="253354"/>
                      <a:pt x="580377" y="257139"/>
                    </a:cubicBezTo>
                    <a:cubicBezTo>
                      <a:pt x="614532" y="261549"/>
                      <a:pt x="649044" y="262525"/>
                      <a:pt x="683393" y="260054"/>
                    </a:cubicBezTo>
                    <a:cubicBezTo>
                      <a:pt x="687781" y="259647"/>
                      <a:pt x="692055" y="259361"/>
                      <a:pt x="696570" y="258841"/>
                    </a:cubicBezTo>
                    <a:cubicBezTo>
                      <a:pt x="701218" y="258206"/>
                      <a:pt x="705828" y="257323"/>
                      <a:pt x="710483" y="256542"/>
                    </a:cubicBezTo>
                    <a:cubicBezTo>
                      <a:pt x="719969" y="255113"/>
                      <a:pt x="728491" y="252802"/>
                      <a:pt x="737508" y="250636"/>
                    </a:cubicBezTo>
                    <a:cubicBezTo>
                      <a:pt x="754780" y="245823"/>
                      <a:pt x="771589" y="240407"/>
                      <a:pt x="787451" y="234761"/>
                    </a:cubicBezTo>
                    <a:cubicBezTo>
                      <a:pt x="851154" y="212282"/>
                      <a:pt x="906723" y="188660"/>
                      <a:pt x="950455" y="174303"/>
                    </a:cubicBezTo>
                    <a:cubicBezTo>
                      <a:pt x="960748" y="170866"/>
                      <a:pt x="971230" y="168025"/>
                      <a:pt x="981850" y="165794"/>
                    </a:cubicBezTo>
                    <a:cubicBezTo>
                      <a:pt x="984517" y="165292"/>
                      <a:pt x="987133" y="164397"/>
                      <a:pt x="989876" y="164010"/>
                    </a:cubicBezTo>
                    <a:lnTo>
                      <a:pt x="998131" y="162771"/>
                    </a:lnTo>
                    <a:cubicBezTo>
                      <a:pt x="1003805" y="161782"/>
                      <a:pt x="1009529" y="161101"/>
                      <a:pt x="1015276" y="160733"/>
                    </a:cubicBezTo>
                    <a:cubicBezTo>
                      <a:pt x="1039222" y="158966"/>
                      <a:pt x="1063272" y="159142"/>
                      <a:pt x="1087190" y="161260"/>
                    </a:cubicBezTo>
                    <a:cubicBezTo>
                      <a:pt x="1122308" y="133676"/>
                      <a:pt x="1155263" y="103444"/>
                      <a:pt x="1185767" y="7083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0" name="Google Shape;510;p5"/>
              <p:cNvSpPr/>
              <p:nvPr/>
            </p:nvSpPr>
            <p:spPr>
              <a:xfrm>
                <a:off x="2166976" y="534943"/>
                <a:ext cx="1212850" cy="266700"/>
              </a:xfrm>
              <a:custGeom>
                <a:avLst/>
                <a:gdLst/>
                <a:ahLst/>
                <a:cxnLst/>
                <a:rect l="l" t="t" r="r" b="b"/>
                <a:pathLst>
                  <a:path w="1212850" h="266700" extrusionOk="0">
                    <a:moveTo>
                      <a:pt x="14433" y="106712"/>
                    </a:moveTo>
                    <a:cubicBezTo>
                      <a:pt x="28003" y="117545"/>
                      <a:pt x="41910" y="128086"/>
                      <a:pt x="56172" y="138132"/>
                    </a:cubicBezTo>
                    <a:cubicBezTo>
                      <a:pt x="70777" y="147542"/>
                      <a:pt x="85591" y="156699"/>
                      <a:pt x="100724" y="165310"/>
                    </a:cubicBezTo>
                    <a:cubicBezTo>
                      <a:pt x="116180" y="173190"/>
                      <a:pt x="131648" y="181185"/>
                      <a:pt x="147809" y="187573"/>
                    </a:cubicBezTo>
                    <a:cubicBezTo>
                      <a:pt x="164129" y="193595"/>
                      <a:pt x="180819" y="198560"/>
                      <a:pt x="197777" y="202438"/>
                    </a:cubicBezTo>
                    <a:cubicBezTo>
                      <a:pt x="214946" y="205782"/>
                      <a:pt x="232274" y="208251"/>
                      <a:pt x="249694" y="209836"/>
                    </a:cubicBezTo>
                    <a:cubicBezTo>
                      <a:pt x="267265" y="210922"/>
                      <a:pt x="284740" y="211677"/>
                      <a:pt x="302050" y="212211"/>
                    </a:cubicBezTo>
                    <a:cubicBezTo>
                      <a:pt x="319538" y="212071"/>
                      <a:pt x="336664" y="212509"/>
                      <a:pt x="353593" y="213150"/>
                    </a:cubicBezTo>
                    <a:cubicBezTo>
                      <a:pt x="370643" y="213195"/>
                      <a:pt x="387293" y="214420"/>
                      <a:pt x="403822" y="215983"/>
                    </a:cubicBezTo>
                    <a:cubicBezTo>
                      <a:pt x="420427" y="217037"/>
                      <a:pt x="436778" y="219304"/>
                      <a:pt x="453104" y="221837"/>
                    </a:cubicBezTo>
                    <a:cubicBezTo>
                      <a:pt x="469493" y="223837"/>
                      <a:pt x="485788" y="226759"/>
                      <a:pt x="502133" y="229940"/>
                    </a:cubicBezTo>
                    <a:cubicBezTo>
                      <a:pt x="510330" y="231210"/>
                      <a:pt x="518503" y="233013"/>
                      <a:pt x="526726" y="234518"/>
                    </a:cubicBezTo>
                    <a:lnTo>
                      <a:pt x="551415" y="240005"/>
                    </a:lnTo>
                    <a:cubicBezTo>
                      <a:pt x="567925" y="243180"/>
                      <a:pt x="584581" y="247320"/>
                      <a:pt x="601389" y="251098"/>
                    </a:cubicBezTo>
                    <a:cubicBezTo>
                      <a:pt x="618192" y="254413"/>
                      <a:pt x="635171" y="258013"/>
                      <a:pt x="652285" y="261004"/>
                    </a:cubicBezTo>
                    <a:cubicBezTo>
                      <a:pt x="669373" y="263436"/>
                      <a:pt x="686625" y="265709"/>
                      <a:pt x="703917" y="267113"/>
                    </a:cubicBezTo>
                    <a:cubicBezTo>
                      <a:pt x="712546" y="267532"/>
                      <a:pt x="721201" y="267932"/>
                      <a:pt x="729843" y="268002"/>
                    </a:cubicBezTo>
                    <a:cubicBezTo>
                      <a:pt x="738499" y="268180"/>
                      <a:pt x="747173" y="268326"/>
                      <a:pt x="755821" y="268065"/>
                    </a:cubicBezTo>
                    <a:lnTo>
                      <a:pt x="807657" y="264598"/>
                    </a:lnTo>
                    <a:lnTo>
                      <a:pt x="859511" y="258693"/>
                    </a:lnTo>
                    <a:cubicBezTo>
                      <a:pt x="876656" y="255797"/>
                      <a:pt x="893940" y="253073"/>
                      <a:pt x="911111" y="249745"/>
                    </a:cubicBezTo>
                    <a:cubicBezTo>
                      <a:pt x="928097" y="245688"/>
                      <a:pt x="945115" y="241535"/>
                      <a:pt x="961911" y="236652"/>
                    </a:cubicBezTo>
                    <a:cubicBezTo>
                      <a:pt x="978548" y="231187"/>
                      <a:pt x="995028" y="225260"/>
                      <a:pt x="1011352" y="218872"/>
                    </a:cubicBezTo>
                    <a:cubicBezTo>
                      <a:pt x="1076214" y="191577"/>
                      <a:pt x="1136046" y="153610"/>
                      <a:pt x="1188364" y="106547"/>
                    </a:cubicBezTo>
                    <a:cubicBezTo>
                      <a:pt x="1197496" y="98012"/>
                      <a:pt x="1206360" y="89268"/>
                      <a:pt x="1215111" y="80467"/>
                    </a:cubicBezTo>
                    <a:cubicBezTo>
                      <a:pt x="1184600" y="51327"/>
                      <a:pt x="1152020" y="24434"/>
                      <a:pt x="1117625" y="0"/>
                    </a:cubicBezTo>
                    <a:cubicBezTo>
                      <a:pt x="1061275" y="21260"/>
                      <a:pt x="1005865" y="39814"/>
                      <a:pt x="950620" y="58007"/>
                    </a:cubicBezTo>
                    <a:cubicBezTo>
                      <a:pt x="936435" y="62351"/>
                      <a:pt x="922414" y="67075"/>
                      <a:pt x="908552" y="72314"/>
                    </a:cubicBezTo>
                    <a:cubicBezTo>
                      <a:pt x="894410" y="76759"/>
                      <a:pt x="880440" y="81801"/>
                      <a:pt x="866457" y="87014"/>
                    </a:cubicBezTo>
                    <a:cubicBezTo>
                      <a:pt x="852291" y="91611"/>
                      <a:pt x="838181" y="96634"/>
                      <a:pt x="823982" y="101581"/>
                    </a:cubicBezTo>
                    <a:lnTo>
                      <a:pt x="780802" y="114916"/>
                    </a:lnTo>
                    <a:lnTo>
                      <a:pt x="736835" y="126448"/>
                    </a:lnTo>
                    <a:cubicBezTo>
                      <a:pt x="722052" y="129889"/>
                      <a:pt x="707237" y="133693"/>
                      <a:pt x="692385" y="138157"/>
                    </a:cubicBezTo>
                    <a:cubicBezTo>
                      <a:pt x="677458" y="141967"/>
                      <a:pt x="662430" y="146179"/>
                      <a:pt x="647300" y="150793"/>
                    </a:cubicBezTo>
                    <a:lnTo>
                      <a:pt x="601256" y="163011"/>
                    </a:lnTo>
                    <a:cubicBezTo>
                      <a:pt x="585749" y="166484"/>
                      <a:pt x="570071" y="169609"/>
                      <a:pt x="554266" y="172180"/>
                    </a:cubicBezTo>
                    <a:cubicBezTo>
                      <a:pt x="538499" y="174314"/>
                      <a:pt x="522656" y="175406"/>
                      <a:pt x="506774" y="176092"/>
                    </a:cubicBezTo>
                    <a:cubicBezTo>
                      <a:pt x="490953" y="176120"/>
                      <a:pt x="475141" y="175353"/>
                      <a:pt x="459397" y="173793"/>
                    </a:cubicBezTo>
                    <a:cubicBezTo>
                      <a:pt x="443708" y="171810"/>
                      <a:pt x="428155" y="168869"/>
                      <a:pt x="412826" y="164986"/>
                    </a:cubicBezTo>
                    <a:cubicBezTo>
                      <a:pt x="397540" y="160585"/>
                      <a:pt x="382554" y="155199"/>
                      <a:pt x="367963" y="148863"/>
                    </a:cubicBezTo>
                    <a:cubicBezTo>
                      <a:pt x="353396" y="142240"/>
                      <a:pt x="339268" y="134398"/>
                      <a:pt x="325374" y="126543"/>
                    </a:cubicBezTo>
                    <a:cubicBezTo>
                      <a:pt x="311563" y="118358"/>
                      <a:pt x="298196" y="109398"/>
                      <a:pt x="284772" y="101308"/>
                    </a:cubicBezTo>
                    <a:lnTo>
                      <a:pt x="265017" y="88494"/>
                    </a:lnTo>
                    <a:cubicBezTo>
                      <a:pt x="258407" y="84417"/>
                      <a:pt x="251828" y="80391"/>
                      <a:pt x="245148" y="76727"/>
                    </a:cubicBezTo>
                    <a:cubicBezTo>
                      <a:pt x="232267" y="68796"/>
                      <a:pt x="218937" y="61619"/>
                      <a:pt x="205226" y="55232"/>
                    </a:cubicBezTo>
                    <a:cubicBezTo>
                      <a:pt x="191891" y="48400"/>
                      <a:pt x="178219" y="42412"/>
                      <a:pt x="164332" y="36735"/>
                    </a:cubicBezTo>
                    <a:cubicBezTo>
                      <a:pt x="150692" y="30620"/>
                      <a:pt x="137109" y="24359"/>
                      <a:pt x="123057" y="18739"/>
                    </a:cubicBezTo>
                    <a:cubicBezTo>
                      <a:pt x="115310" y="15221"/>
                      <a:pt x="107518" y="11716"/>
                      <a:pt x="99657" y="8280"/>
                    </a:cubicBezTo>
                    <a:cubicBezTo>
                      <a:pt x="64347" y="34222"/>
                      <a:pt x="31034" y="62778"/>
                      <a:pt x="0" y="93707"/>
                    </a:cubicBezTo>
                    <a:cubicBezTo>
                      <a:pt x="4775" y="98082"/>
                      <a:pt x="9544" y="102464"/>
                      <a:pt x="14433" y="10671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1" name="Google Shape;511;p5"/>
              <p:cNvSpPr/>
              <p:nvPr/>
            </p:nvSpPr>
            <p:spPr>
              <a:xfrm>
                <a:off x="1941919" y="733469"/>
                <a:ext cx="1625600" cy="419100"/>
              </a:xfrm>
              <a:custGeom>
                <a:avLst/>
                <a:gdLst/>
                <a:ahLst/>
                <a:cxnLst/>
                <a:rect l="l" t="t" r="r" b="b"/>
                <a:pathLst>
                  <a:path w="1625600" h="419100" extrusionOk="0">
                    <a:moveTo>
                      <a:pt x="126911" y="259817"/>
                    </a:moveTo>
                    <a:cubicBezTo>
                      <a:pt x="141237" y="257499"/>
                      <a:pt x="155486" y="255264"/>
                      <a:pt x="169850" y="253340"/>
                    </a:cubicBezTo>
                    <a:lnTo>
                      <a:pt x="191332" y="250482"/>
                    </a:lnTo>
                    <a:cubicBezTo>
                      <a:pt x="198488" y="249688"/>
                      <a:pt x="205619" y="249003"/>
                      <a:pt x="212820" y="248082"/>
                    </a:cubicBezTo>
                    <a:cubicBezTo>
                      <a:pt x="227120" y="246628"/>
                      <a:pt x="241503" y="245396"/>
                      <a:pt x="255753" y="244951"/>
                    </a:cubicBezTo>
                    <a:cubicBezTo>
                      <a:pt x="262960" y="244520"/>
                      <a:pt x="270015" y="244545"/>
                      <a:pt x="277133" y="244532"/>
                    </a:cubicBezTo>
                    <a:cubicBezTo>
                      <a:pt x="280708" y="244532"/>
                      <a:pt x="284239" y="244411"/>
                      <a:pt x="287884" y="244570"/>
                    </a:cubicBezTo>
                    <a:lnTo>
                      <a:pt x="298882" y="245205"/>
                    </a:lnTo>
                    <a:cubicBezTo>
                      <a:pt x="359137" y="247908"/>
                      <a:pt x="418757" y="258692"/>
                      <a:pt x="476142" y="277266"/>
                    </a:cubicBezTo>
                    <a:cubicBezTo>
                      <a:pt x="505352" y="286353"/>
                      <a:pt x="534264" y="297002"/>
                      <a:pt x="563093" y="308445"/>
                    </a:cubicBezTo>
                    <a:cubicBezTo>
                      <a:pt x="592004" y="319557"/>
                      <a:pt x="620719" y="331724"/>
                      <a:pt x="650088" y="343230"/>
                    </a:cubicBezTo>
                    <a:cubicBezTo>
                      <a:pt x="708571" y="366306"/>
                      <a:pt x="768744" y="390004"/>
                      <a:pt x="833603" y="404768"/>
                    </a:cubicBezTo>
                    <a:cubicBezTo>
                      <a:pt x="849662" y="409213"/>
                      <a:pt x="866229" y="411378"/>
                      <a:pt x="882815" y="414293"/>
                    </a:cubicBezTo>
                    <a:cubicBezTo>
                      <a:pt x="899474" y="417118"/>
                      <a:pt x="916284" y="418971"/>
                      <a:pt x="933158" y="419843"/>
                    </a:cubicBezTo>
                    <a:lnTo>
                      <a:pt x="945858" y="420827"/>
                    </a:lnTo>
                    <a:lnTo>
                      <a:pt x="952208" y="421310"/>
                    </a:lnTo>
                    <a:lnTo>
                      <a:pt x="958558" y="421310"/>
                    </a:lnTo>
                    <a:lnTo>
                      <a:pt x="984085" y="421234"/>
                    </a:lnTo>
                    <a:cubicBezTo>
                      <a:pt x="992734" y="421030"/>
                      <a:pt x="1000906" y="421049"/>
                      <a:pt x="1010018" y="420599"/>
                    </a:cubicBezTo>
                    <a:cubicBezTo>
                      <a:pt x="1015098" y="420065"/>
                      <a:pt x="1020496" y="419589"/>
                      <a:pt x="1025379" y="418871"/>
                    </a:cubicBezTo>
                    <a:cubicBezTo>
                      <a:pt x="1030262" y="418154"/>
                      <a:pt x="1035114" y="417309"/>
                      <a:pt x="1039787" y="416408"/>
                    </a:cubicBezTo>
                    <a:cubicBezTo>
                      <a:pt x="1057372" y="412960"/>
                      <a:pt x="1074733" y="408454"/>
                      <a:pt x="1091775" y="402914"/>
                    </a:cubicBezTo>
                    <a:cubicBezTo>
                      <a:pt x="1108285" y="397834"/>
                      <a:pt x="1123798" y="392055"/>
                      <a:pt x="1139146" y="386036"/>
                    </a:cubicBezTo>
                    <a:cubicBezTo>
                      <a:pt x="1169727" y="374040"/>
                      <a:pt x="1198969" y="360953"/>
                      <a:pt x="1227855" y="347821"/>
                    </a:cubicBezTo>
                    <a:cubicBezTo>
                      <a:pt x="1285450" y="321380"/>
                      <a:pt x="1341476" y="294291"/>
                      <a:pt x="1396606" y="266592"/>
                    </a:cubicBezTo>
                    <a:cubicBezTo>
                      <a:pt x="1451852" y="239109"/>
                      <a:pt x="1505896" y="210769"/>
                      <a:pt x="1559268" y="182137"/>
                    </a:cubicBezTo>
                    <a:cubicBezTo>
                      <a:pt x="1582484" y="169704"/>
                      <a:pt x="1605612" y="157326"/>
                      <a:pt x="1628654" y="145002"/>
                    </a:cubicBezTo>
                    <a:cubicBezTo>
                      <a:pt x="1604962" y="94022"/>
                      <a:pt x="1576380" y="45461"/>
                      <a:pt x="1543310" y="0"/>
                    </a:cubicBezTo>
                    <a:cubicBezTo>
                      <a:pt x="1522322" y="9343"/>
                      <a:pt x="1501578" y="19016"/>
                      <a:pt x="1481080" y="29020"/>
                    </a:cubicBezTo>
                    <a:cubicBezTo>
                      <a:pt x="1367492" y="83934"/>
                      <a:pt x="1262501" y="151575"/>
                      <a:pt x="1158094" y="212706"/>
                    </a:cubicBezTo>
                    <a:cubicBezTo>
                      <a:pt x="1132059" y="227914"/>
                      <a:pt x="1105929" y="242405"/>
                      <a:pt x="1080243" y="256026"/>
                    </a:cubicBezTo>
                    <a:cubicBezTo>
                      <a:pt x="1067397" y="262668"/>
                      <a:pt x="1054608" y="269284"/>
                      <a:pt x="1042238" y="275304"/>
                    </a:cubicBezTo>
                    <a:cubicBezTo>
                      <a:pt x="1029830" y="281172"/>
                      <a:pt x="1017543" y="286988"/>
                      <a:pt x="1006367" y="291325"/>
                    </a:cubicBezTo>
                    <a:lnTo>
                      <a:pt x="998245" y="294329"/>
                    </a:lnTo>
                    <a:cubicBezTo>
                      <a:pt x="995604" y="295339"/>
                      <a:pt x="993337" y="295993"/>
                      <a:pt x="990835" y="296907"/>
                    </a:cubicBezTo>
                    <a:cubicBezTo>
                      <a:pt x="984631" y="298456"/>
                      <a:pt x="977398" y="299872"/>
                      <a:pt x="970687" y="301384"/>
                    </a:cubicBezTo>
                    <a:lnTo>
                      <a:pt x="950112" y="306229"/>
                    </a:lnTo>
                    <a:lnTo>
                      <a:pt x="944937" y="307429"/>
                    </a:lnTo>
                    <a:lnTo>
                      <a:pt x="939730" y="308191"/>
                    </a:lnTo>
                    <a:lnTo>
                      <a:pt x="929278" y="309734"/>
                    </a:lnTo>
                    <a:cubicBezTo>
                      <a:pt x="915308" y="311639"/>
                      <a:pt x="901218" y="314452"/>
                      <a:pt x="886955" y="315030"/>
                    </a:cubicBezTo>
                    <a:cubicBezTo>
                      <a:pt x="872608" y="316484"/>
                      <a:pt x="858196" y="317217"/>
                      <a:pt x="843775" y="317227"/>
                    </a:cubicBezTo>
                    <a:cubicBezTo>
                      <a:pt x="829291" y="317011"/>
                      <a:pt x="814629" y="317424"/>
                      <a:pt x="799960" y="315862"/>
                    </a:cubicBezTo>
                    <a:lnTo>
                      <a:pt x="777856" y="314160"/>
                    </a:lnTo>
                    <a:cubicBezTo>
                      <a:pt x="770465" y="313703"/>
                      <a:pt x="763143" y="312147"/>
                      <a:pt x="755758" y="311175"/>
                    </a:cubicBezTo>
                    <a:cubicBezTo>
                      <a:pt x="740988" y="309042"/>
                      <a:pt x="726237" y="306521"/>
                      <a:pt x="711518" y="303086"/>
                    </a:cubicBezTo>
                    <a:lnTo>
                      <a:pt x="689464" y="298006"/>
                    </a:lnTo>
                    <a:cubicBezTo>
                      <a:pt x="682104" y="296228"/>
                      <a:pt x="674795" y="294081"/>
                      <a:pt x="667506" y="291960"/>
                    </a:cubicBezTo>
                    <a:lnTo>
                      <a:pt x="645585" y="285610"/>
                    </a:lnTo>
                    <a:cubicBezTo>
                      <a:pt x="638277" y="283324"/>
                      <a:pt x="631063" y="280778"/>
                      <a:pt x="623792" y="278378"/>
                    </a:cubicBezTo>
                    <a:lnTo>
                      <a:pt x="602025" y="271005"/>
                    </a:lnTo>
                    <a:lnTo>
                      <a:pt x="580352" y="262966"/>
                    </a:lnTo>
                    <a:cubicBezTo>
                      <a:pt x="551396" y="252451"/>
                      <a:pt x="522707" y="240582"/>
                      <a:pt x="493814" y="228587"/>
                    </a:cubicBezTo>
                    <a:cubicBezTo>
                      <a:pt x="436099" y="204591"/>
                      <a:pt x="377870" y="178422"/>
                      <a:pt x="315157" y="157905"/>
                    </a:cubicBezTo>
                    <a:lnTo>
                      <a:pt x="303428" y="153943"/>
                    </a:lnTo>
                    <a:cubicBezTo>
                      <a:pt x="299485" y="152673"/>
                      <a:pt x="295326" y="151625"/>
                      <a:pt x="291268" y="150451"/>
                    </a:cubicBezTo>
                    <a:cubicBezTo>
                      <a:pt x="283102" y="148158"/>
                      <a:pt x="274873" y="145840"/>
                      <a:pt x="266675" y="144101"/>
                    </a:cubicBezTo>
                    <a:cubicBezTo>
                      <a:pt x="250215" y="140113"/>
                      <a:pt x="233725" y="137020"/>
                      <a:pt x="217145" y="134207"/>
                    </a:cubicBezTo>
                    <a:cubicBezTo>
                      <a:pt x="208890" y="132937"/>
                      <a:pt x="200577" y="131616"/>
                      <a:pt x="192278" y="130651"/>
                    </a:cubicBezTo>
                    <a:lnTo>
                      <a:pt x="167399" y="128041"/>
                    </a:lnTo>
                    <a:cubicBezTo>
                      <a:pt x="150857" y="127045"/>
                      <a:pt x="134214" y="125755"/>
                      <a:pt x="117710" y="125800"/>
                    </a:cubicBezTo>
                    <a:cubicBezTo>
                      <a:pt x="97777" y="125514"/>
                      <a:pt x="77946" y="126289"/>
                      <a:pt x="58223" y="127800"/>
                    </a:cubicBezTo>
                    <a:cubicBezTo>
                      <a:pt x="33959" y="177144"/>
                      <a:pt x="14462" y="228692"/>
                      <a:pt x="0" y="281743"/>
                    </a:cubicBezTo>
                    <a:cubicBezTo>
                      <a:pt x="42388" y="273907"/>
                      <a:pt x="84692" y="266598"/>
                      <a:pt x="126911" y="25981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2" name="Google Shape;512;p5"/>
              <p:cNvSpPr/>
              <p:nvPr/>
            </p:nvSpPr>
            <p:spPr>
              <a:xfrm>
                <a:off x="1911350" y="1116410"/>
                <a:ext cx="1733550" cy="463550"/>
              </a:xfrm>
              <a:custGeom>
                <a:avLst/>
                <a:gdLst/>
                <a:ahLst/>
                <a:cxnLst/>
                <a:rect l="l" t="t" r="r" b="b"/>
                <a:pathLst>
                  <a:path w="1733550" h="463550" extrusionOk="0">
                    <a:moveTo>
                      <a:pt x="180740" y="143354"/>
                    </a:moveTo>
                    <a:cubicBezTo>
                      <a:pt x="185871" y="143849"/>
                      <a:pt x="190976" y="143608"/>
                      <a:pt x="196113" y="144579"/>
                    </a:cubicBezTo>
                    <a:cubicBezTo>
                      <a:pt x="201244" y="145379"/>
                      <a:pt x="206369" y="146167"/>
                      <a:pt x="211512" y="146795"/>
                    </a:cubicBezTo>
                    <a:lnTo>
                      <a:pt x="219221" y="147773"/>
                    </a:lnTo>
                    <a:cubicBezTo>
                      <a:pt x="221819" y="147976"/>
                      <a:pt x="224402" y="148339"/>
                      <a:pt x="226955" y="148859"/>
                    </a:cubicBezTo>
                    <a:cubicBezTo>
                      <a:pt x="232118" y="149932"/>
                      <a:pt x="237299" y="150878"/>
                      <a:pt x="242507" y="151748"/>
                    </a:cubicBezTo>
                    <a:cubicBezTo>
                      <a:pt x="247714" y="152618"/>
                      <a:pt x="252940" y="153399"/>
                      <a:pt x="258185" y="154244"/>
                    </a:cubicBezTo>
                    <a:cubicBezTo>
                      <a:pt x="263411" y="155514"/>
                      <a:pt x="268707" y="156600"/>
                      <a:pt x="273983" y="157774"/>
                    </a:cubicBezTo>
                    <a:cubicBezTo>
                      <a:pt x="284569" y="159952"/>
                      <a:pt x="295713" y="161832"/>
                      <a:pt x="304889" y="164048"/>
                    </a:cubicBezTo>
                    <a:cubicBezTo>
                      <a:pt x="347189" y="174021"/>
                      <a:pt x="387709" y="190421"/>
                      <a:pt x="425037" y="212677"/>
                    </a:cubicBezTo>
                    <a:cubicBezTo>
                      <a:pt x="467146" y="238128"/>
                      <a:pt x="506969" y="267179"/>
                      <a:pt x="544062" y="299506"/>
                    </a:cubicBezTo>
                    <a:cubicBezTo>
                      <a:pt x="582676" y="331891"/>
                      <a:pt x="621716" y="365546"/>
                      <a:pt x="666833" y="393620"/>
                    </a:cubicBezTo>
                    <a:cubicBezTo>
                      <a:pt x="689686" y="407907"/>
                      <a:pt x="713702" y="420245"/>
                      <a:pt x="738626" y="430501"/>
                    </a:cubicBezTo>
                    <a:cubicBezTo>
                      <a:pt x="763773" y="441143"/>
                      <a:pt x="789737" y="449739"/>
                      <a:pt x="816267" y="456205"/>
                    </a:cubicBezTo>
                    <a:cubicBezTo>
                      <a:pt x="844398" y="463061"/>
                      <a:pt x="873281" y="466346"/>
                      <a:pt x="902233" y="465984"/>
                    </a:cubicBezTo>
                    <a:cubicBezTo>
                      <a:pt x="931964" y="465332"/>
                      <a:pt x="961475" y="460725"/>
                      <a:pt x="989990" y="452287"/>
                    </a:cubicBezTo>
                    <a:cubicBezTo>
                      <a:pt x="1046855" y="435669"/>
                      <a:pt x="1094499" y="406269"/>
                      <a:pt x="1137361" y="380317"/>
                    </a:cubicBezTo>
                    <a:cubicBezTo>
                      <a:pt x="1180363" y="353977"/>
                      <a:pt x="1219911" y="329948"/>
                      <a:pt x="1258615" y="311254"/>
                    </a:cubicBezTo>
                    <a:cubicBezTo>
                      <a:pt x="1263523" y="309006"/>
                      <a:pt x="1268140" y="306638"/>
                      <a:pt x="1273258" y="304459"/>
                    </a:cubicBezTo>
                    <a:cubicBezTo>
                      <a:pt x="1278376" y="302281"/>
                      <a:pt x="1283564" y="300148"/>
                      <a:pt x="1288644" y="297855"/>
                    </a:cubicBezTo>
                    <a:lnTo>
                      <a:pt x="1303922" y="291074"/>
                    </a:lnTo>
                    <a:lnTo>
                      <a:pt x="1311504" y="287581"/>
                    </a:lnTo>
                    <a:lnTo>
                      <a:pt x="1319213" y="284565"/>
                    </a:lnTo>
                    <a:cubicBezTo>
                      <a:pt x="1329531" y="280653"/>
                      <a:pt x="1339672" y="276310"/>
                      <a:pt x="1349889" y="272201"/>
                    </a:cubicBezTo>
                    <a:cubicBezTo>
                      <a:pt x="1360132" y="268283"/>
                      <a:pt x="1370546" y="265001"/>
                      <a:pt x="1380769" y="261044"/>
                    </a:cubicBezTo>
                    <a:cubicBezTo>
                      <a:pt x="1422031" y="246573"/>
                      <a:pt x="1464256" y="235011"/>
                      <a:pt x="1507134" y="226443"/>
                    </a:cubicBezTo>
                    <a:cubicBezTo>
                      <a:pt x="1517986" y="224678"/>
                      <a:pt x="1528902" y="223091"/>
                      <a:pt x="1539843" y="221001"/>
                    </a:cubicBezTo>
                    <a:cubicBezTo>
                      <a:pt x="1550835" y="219433"/>
                      <a:pt x="1561935" y="218372"/>
                      <a:pt x="1573066" y="216988"/>
                    </a:cubicBezTo>
                    <a:lnTo>
                      <a:pt x="1581436" y="215966"/>
                    </a:lnTo>
                    <a:lnTo>
                      <a:pt x="1589869" y="215331"/>
                    </a:lnTo>
                    <a:lnTo>
                      <a:pt x="1606811" y="214061"/>
                    </a:lnTo>
                    <a:cubicBezTo>
                      <a:pt x="1618113" y="213007"/>
                      <a:pt x="1629550" y="212791"/>
                      <a:pt x="1641056" y="212353"/>
                    </a:cubicBezTo>
                    <a:cubicBezTo>
                      <a:pt x="1672019" y="211394"/>
                      <a:pt x="1703654" y="211654"/>
                      <a:pt x="1735772" y="212905"/>
                    </a:cubicBezTo>
                    <a:cubicBezTo>
                      <a:pt x="1738469" y="185016"/>
                      <a:pt x="1739843" y="156769"/>
                      <a:pt x="1739894" y="128164"/>
                    </a:cubicBezTo>
                    <a:cubicBezTo>
                      <a:pt x="1739894" y="122068"/>
                      <a:pt x="1739786" y="115998"/>
                      <a:pt x="1739665" y="109934"/>
                    </a:cubicBezTo>
                    <a:cubicBezTo>
                      <a:pt x="1711449" y="100207"/>
                      <a:pt x="1682682" y="92161"/>
                      <a:pt x="1653515" y="85835"/>
                    </a:cubicBezTo>
                    <a:cubicBezTo>
                      <a:pt x="1545870" y="61994"/>
                      <a:pt x="1433928" y="65941"/>
                      <a:pt x="1328229" y="97303"/>
                    </a:cubicBezTo>
                    <a:cubicBezTo>
                      <a:pt x="1315091" y="101380"/>
                      <a:pt x="1301960" y="105647"/>
                      <a:pt x="1288980" y="110162"/>
                    </a:cubicBezTo>
                    <a:cubicBezTo>
                      <a:pt x="1276318" y="115344"/>
                      <a:pt x="1263580" y="120360"/>
                      <a:pt x="1251014" y="125777"/>
                    </a:cubicBezTo>
                    <a:cubicBezTo>
                      <a:pt x="1238244" y="130857"/>
                      <a:pt x="1226477" y="137518"/>
                      <a:pt x="1214272" y="143500"/>
                    </a:cubicBezTo>
                    <a:cubicBezTo>
                      <a:pt x="1208202" y="146535"/>
                      <a:pt x="1202207" y="149697"/>
                      <a:pt x="1196207" y="152859"/>
                    </a:cubicBezTo>
                    <a:cubicBezTo>
                      <a:pt x="1190206" y="156022"/>
                      <a:pt x="1184053" y="159787"/>
                      <a:pt x="1178001" y="163229"/>
                    </a:cubicBezTo>
                    <a:cubicBezTo>
                      <a:pt x="1129741" y="191690"/>
                      <a:pt x="1088669" y="225326"/>
                      <a:pt x="1050595" y="255406"/>
                    </a:cubicBezTo>
                    <a:cubicBezTo>
                      <a:pt x="1016420" y="283645"/>
                      <a:pt x="980158" y="309258"/>
                      <a:pt x="942118" y="332025"/>
                    </a:cubicBezTo>
                    <a:cubicBezTo>
                      <a:pt x="924602" y="342020"/>
                      <a:pt x="906161" y="350297"/>
                      <a:pt x="887051" y="356739"/>
                    </a:cubicBezTo>
                    <a:cubicBezTo>
                      <a:pt x="866974" y="363210"/>
                      <a:pt x="846179" y="367191"/>
                      <a:pt x="825132" y="368594"/>
                    </a:cubicBezTo>
                    <a:cubicBezTo>
                      <a:pt x="802562" y="370054"/>
                      <a:pt x="779900" y="368965"/>
                      <a:pt x="757574" y="365350"/>
                    </a:cubicBezTo>
                    <a:cubicBezTo>
                      <a:pt x="751923" y="364530"/>
                      <a:pt x="746531" y="363305"/>
                      <a:pt x="740963" y="362232"/>
                    </a:cubicBezTo>
                    <a:lnTo>
                      <a:pt x="724529" y="358034"/>
                    </a:lnTo>
                    <a:cubicBezTo>
                      <a:pt x="713615" y="354672"/>
                      <a:pt x="702919" y="350643"/>
                      <a:pt x="692499" y="345969"/>
                    </a:cubicBezTo>
                    <a:cubicBezTo>
                      <a:pt x="649710" y="325504"/>
                      <a:pt x="611318" y="296898"/>
                      <a:pt x="579469" y="261749"/>
                    </a:cubicBezTo>
                    <a:cubicBezTo>
                      <a:pt x="545814" y="226551"/>
                      <a:pt x="516928" y="185848"/>
                      <a:pt x="482733" y="145227"/>
                    </a:cubicBezTo>
                    <a:cubicBezTo>
                      <a:pt x="465132" y="124151"/>
                      <a:pt x="445904" y="104488"/>
                      <a:pt x="425228" y="86419"/>
                    </a:cubicBezTo>
                    <a:cubicBezTo>
                      <a:pt x="414255" y="77057"/>
                      <a:pt x="402771" y="68311"/>
                      <a:pt x="390830" y="60219"/>
                    </a:cubicBezTo>
                    <a:cubicBezTo>
                      <a:pt x="378421" y="52152"/>
                      <a:pt x="365530" y="44853"/>
                      <a:pt x="352228" y="38363"/>
                    </a:cubicBezTo>
                    <a:lnTo>
                      <a:pt x="342024" y="33702"/>
                    </a:lnTo>
                    <a:cubicBezTo>
                      <a:pt x="338525" y="32076"/>
                      <a:pt x="335248" y="30781"/>
                      <a:pt x="332048" y="29587"/>
                    </a:cubicBezTo>
                    <a:lnTo>
                      <a:pt x="312445" y="22405"/>
                    </a:lnTo>
                    <a:cubicBezTo>
                      <a:pt x="305860" y="20145"/>
                      <a:pt x="299288" y="17770"/>
                      <a:pt x="292646" y="15630"/>
                    </a:cubicBezTo>
                    <a:cubicBezTo>
                      <a:pt x="285820" y="13858"/>
                      <a:pt x="278936" y="12144"/>
                      <a:pt x="272034" y="10588"/>
                    </a:cubicBezTo>
                    <a:cubicBezTo>
                      <a:pt x="265132" y="9032"/>
                      <a:pt x="258216" y="7413"/>
                      <a:pt x="251276" y="6009"/>
                    </a:cubicBezTo>
                    <a:cubicBezTo>
                      <a:pt x="244354" y="4479"/>
                      <a:pt x="237096" y="3996"/>
                      <a:pt x="230010" y="3088"/>
                    </a:cubicBezTo>
                    <a:cubicBezTo>
                      <a:pt x="222923" y="2180"/>
                      <a:pt x="215741" y="1539"/>
                      <a:pt x="208610" y="860"/>
                    </a:cubicBezTo>
                    <a:cubicBezTo>
                      <a:pt x="205026" y="454"/>
                      <a:pt x="201422" y="259"/>
                      <a:pt x="197815" y="275"/>
                    </a:cubicBezTo>
                    <a:lnTo>
                      <a:pt x="186976" y="91"/>
                    </a:lnTo>
                    <a:lnTo>
                      <a:pt x="165322" y="2"/>
                    </a:lnTo>
                    <a:cubicBezTo>
                      <a:pt x="158115" y="-55"/>
                      <a:pt x="150895" y="949"/>
                      <a:pt x="143732" y="1469"/>
                    </a:cubicBezTo>
                    <a:lnTo>
                      <a:pt x="122180" y="3469"/>
                    </a:lnTo>
                    <a:cubicBezTo>
                      <a:pt x="115068" y="4511"/>
                      <a:pt x="108014" y="5933"/>
                      <a:pt x="100952" y="7178"/>
                    </a:cubicBezTo>
                    <a:cubicBezTo>
                      <a:pt x="93891" y="8422"/>
                      <a:pt x="86836" y="9762"/>
                      <a:pt x="79902" y="11363"/>
                    </a:cubicBezTo>
                    <a:lnTo>
                      <a:pt x="59398" y="17039"/>
                    </a:lnTo>
                    <a:cubicBezTo>
                      <a:pt x="52654" y="19122"/>
                      <a:pt x="45669" y="20653"/>
                      <a:pt x="39205" y="23243"/>
                    </a:cubicBezTo>
                    <a:lnTo>
                      <a:pt x="19628" y="30571"/>
                    </a:lnTo>
                    <a:cubicBezTo>
                      <a:pt x="14618" y="32540"/>
                      <a:pt x="9715" y="34648"/>
                      <a:pt x="4813" y="36763"/>
                    </a:cubicBezTo>
                    <a:cubicBezTo>
                      <a:pt x="1625" y="67134"/>
                      <a:pt x="18" y="97651"/>
                      <a:pt x="0" y="128190"/>
                    </a:cubicBezTo>
                    <a:cubicBezTo>
                      <a:pt x="0" y="139937"/>
                      <a:pt x="305" y="151609"/>
                      <a:pt x="762" y="163242"/>
                    </a:cubicBezTo>
                    <a:cubicBezTo>
                      <a:pt x="19342" y="158359"/>
                      <a:pt x="37624" y="154072"/>
                      <a:pt x="55581" y="150777"/>
                    </a:cubicBezTo>
                    <a:cubicBezTo>
                      <a:pt x="96780" y="142704"/>
                      <a:pt x="138876" y="140208"/>
                      <a:pt x="180740" y="143354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513" name="Google Shape;513;p5"/>
          <p:cNvGrpSpPr/>
          <p:nvPr/>
        </p:nvGrpSpPr>
        <p:grpSpPr>
          <a:xfrm>
            <a:off x="493883" y="1083397"/>
            <a:ext cx="593445" cy="594360"/>
            <a:chOff x="7512049" y="977900"/>
            <a:chExt cx="4121150" cy="4127500"/>
          </a:xfrm>
        </p:grpSpPr>
        <p:sp>
          <p:nvSpPr>
            <p:cNvPr id="514" name="Google Shape;514;p5"/>
            <p:cNvSpPr/>
            <p:nvPr/>
          </p:nvSpPr>
          <p:spPr>
            <a:xfrm>
              <a:off x="7512049" y="977900"/>
              <a:ext cx="4121150" cy="4127500"/>
            </a:xfrm>
            <a:custGeom>
              <a:avLst/>
              <a:gdLst/>
              <a:ahLst/>
              <a:cxnLst/>
              <a:rect l="l" t="t" r="r" b="b"/>
              <a:pathLst>
                <a:path w="4121150" h="4127500" extrusionOk="0">
                  <a:moveTo>
                    <a:pt x="4032251" y="1435100"/>
                  </a:moveTo>
                  <a:lnTo>
                    <a:pt x="3988894" y="1425093"/>
                  </a:lnTo>
                  <a:cubicBezTo>
                    <a:pt x="3929331" y="1248583"/>
                    <a:pt x="3845874" y="1081063"/>
                    <a:pt x="3740850" y="927202"/>
                  </a:cubicBezTo>
                  <a:lnTo>
                    <a:pt x="3765551" y="806450"/>
                  </a:lnTo>
                  <a:cubicBezTo>
                    <a:pt x="3695701" y="704850"/>
                    <a:pt x="3511551" y="558800"/>
                    <a:pt x="3511551" y="558800"/>
                  </a:cubicBezTo>
                  <a:lnTo>
                    <a:pt x="3444451" y="582028"/>
                  </a:lnTo>
                  <a:cubicBezTo>
                    <a:pt x="3332209" y="477259"/>
                    <a:pt x="3208575" y="385404"/>
                    <a:pt x="3075865" y="308185"/>
                  </a:cubicBezTo>
                  <a:lnTo>
                    <a:pt x="3086101" y="190500"/>
                  </a:lnTo>
                  <a:cubicBezTo>
                    <a:pt x="3041651" y="38100"/>
                    <a:pt x="2406651" y="0"/>
                    <a:pt x="2406651" y="0"/>
                  </a:cubicBezTo>
                  <a:lnTo>
                    <a:pt x="2346002" y="53423"/>
                  </a:lnTo>
                  <a:cubicBezTo>
                    <a:pt x="2247281" y="39003"/>
                    <a:pt x="2147645" y="31760"/>
                    <a:pt x="2047876" y="31750"/>
                  </a:cubicBezTo>
                  <a:cubicBezTo>
                    <a:pt x="1583650" y="31069"/>
                    <a:pt x="1133088" y="188811"/>
                    <a:pt x="770663" y="478904"/>
                  </a:cubicBezTo>
                  <a:lnTo>
                    <a:pt x="654051" y="469900"/>
                  </a:lnTo>
                  <a:cubicBezTo>
                    <a:pt x="273051" y="584200"/>
                    <a:pt x="234951" y="996950"/>
                    <a:pt x="234951" y="996950"/>
                  </a:cubicBezTo>
                  <a:lnTo>
                    <a:pt x="246527" y="1104703"/>
                  </a:lnTo>
                  <a:cubicBezTo>
                    <a:pt x="-54688" y="1662320"/>
                    <a:pt x="-81282" y="2327849"/>
                    <a:pt x="174481" y="2907722"/>
                  </a:cubicBezTo>
                  <a:lnTo>
                    <a:pt x="152401" y="3079750"/>
                  </a:lnTo>
                  <a:cubicBezTo>
                    <a:pt x="152401" y="3079750"/>
                    <a:pt x="260351" y="3479800"/>
                    <a:pt x="571501" y="3689350"/>
                  </a:cubicBezTo>
                  <a:lnTo>
                    <a:pt x="816122" y="3715696"/>
                  </a:lnTo>
                  <a:cubicBezTo>
                    <a:pt x="935404" y="3805686"/>
                    <a:pt x="1064181" y="3882343"/>
                    <a:pt x="1200151" y="3944296"/>
                  </a:cubicBezTo>
                  <a:lnTo>
                    <a:pt x="1200151" y="3994150"/>
                  </a:lnTo>
                  <a:cubicBezTo>
                    <a:pt x="1200151" y="3994150"/>
                    <a:pt x="1466851" y="4108450"/>
                    <a:pt x="1625601" y="4127500"/>
                  </a:cubicBezTo>
                  <a:lnTo>
                    <a:pt x="1641737" y="4087152"/>
                  </a:lnTo>
                  <a:cubicBezTo>
                    <a:pt x="2009940" y="4161141"/>
                    <a:pt x="2391368" y="4133009"/>
                    <a:pt x="2744732" y="4005803"/>
                  </a:cubicBezTo>
                  <a:lnTo>
                    <a:pt x="2863851" y="4019550"/>
                  </a:lnTo>
                  <a:cubicBezTo>
                    <a:pt x="2863851" y="4019550"/>
                    <a:pt x="3289301" y="3867150"/>
                    <a:pt x="3308351" y="3771900"/>
                  </a:cubicBezTo>
                  <a:lnTo>
                    <a:pt x="3308351" y="3693675"/>
                  </a:lnTo>
                  <a:cubicBezTo>
                    <a:pt x="3505517" y="3539488"/>
                    <a:pt x="3672909" y="3350636"/>
                    <a:pt x="3802311" y="3136386"/>
                  </a:cubicBezTo>
                  <a:lnTo>
                    <a:pt x="3860801" y="3124200"/>
                  </a:lnTo>
                  <a:cubicBezTo>
                    <a:pt x="3956051" y="3060700"/>
                    <a:pt x="4070351" y="2597150"/>
                    <a:pt x="4070351" y="2597150"/>
                  </a:cubicBezTo>
                  <a:lnTo>
                    <a:pt x="4042767" y="2544356"/>
                  </a:lnTo>
                  <a:cubicBezTo>
                    <a:pt x="4102305" y="2286648"/>
                    <a:pt x="4111768" y="2019899"/>
                    <a:pt x="4070644" y="1758620"/>
                  </a:cubicBezTo>
                  <a:lnTo>
                    <a:pt x="4121151" y="1701800"/>
                  </a:lnTo>
                  <a:cubicBezTo>
                    <a:pt x="4127501" y="1606550"/>
                    <a:pt x="4032251" y="1435100"/>
                    <a:pt x="4032251" y="143510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251047"/>
                </a:gs>
                <a:gs pos="100000">
                  <a:srgbClr val="251047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15" name="Google Shape;515;p5"/>
            <p:cNvGrpSpPr/>
            <p:nvPr/>
          </p:nvGrpSpPr>
          <p:grpSpPr>
            <a:xfrm>
              <a:off x="7782261" y="986828"/>
              <a:ext cx="3509633" cy="3805633"/>
              <a:chOff x="7782261" y="986828"/>
              <a:chExt cx="3509633" cy="3805633"/>
            </a:xfrm>
          </p:grpSpPr>
          <p:sp>
            <p:nvSpPr>
              <p:cNvPr id="516" name="Google Shape;516;p5"/>
              <p:cNvSpPr/>
              <p:nvPr/>
            </p:nvSpPr>
            <p:spPr>
              <a:xfrm>
                <a:off x="8543529" y="1450662"/>
                <a:ext cx="812800" cy="6477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47700" extrusionOk="0">
                    <a:moveTo>
                      <a:pt x="735016" y="183950"/>
                    </a:moveTo>
                    <a:cubicBezTo>
                      <a:pt x="778405" y="285543"/>
                      <a:pt x="666628" y="430663"/>
                      <a:pt x="485354" y="508084"/>
                    </a:cubicBezTo>
                    <a:cubicBezTo>
                      <a:pt x="304079" y="585505"/>
                      <a:pt x="121953" y="565909"/>
                      <a:pt x="78564" y="464316"/>
                    </a:cubicBezTo>
                    <a:cubicBezTo>
                      <a:pt x="35174" y="362723"/>
                      <a:pt x="146951" y="217604"/>
                      <a:pt x="328226" y="140183"/>
                    </a:cubicBezTo>
                    <a:cubicBezTo>
                      <a:pt x="509500" y="62762"/>
                      <a:pt x="691626" y="82357"/>
                      <a:pt x="735016" y="18395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7" name="Google Shape;517;p5"/>
              <p:cNvSpPr/>
              <p:nvPr/>
            </p:nvSpPr>
            <p:spPr>
              <a:xfrm>
                <a:off x="8612758" y="1543533"/>
                <a:ext cx="673100" cy="393700"/>
              </a:xfrm>
              <a:custGeom>
                <a:avLst/>
                <a:gdLst/>
                <a:ahLst/>
                <a:cxnLst/>
                <a:rect l="l" t="t" r="r" b="b"/>
                <a:pathLst>
                  <a:path w="673100" h="393700" extrusionOk="0">
                    <a:moveTo>
                      <a:pt x="280570" y="97841"/>
                    </a:moveTo>
                    <a:cubicBezTo>
                      <a:pt x="446552" y="26949"/>
                      <a:pt x="613170" y="37452"/>
                      <a:pt x="673419" y="117703"/>
                    </a:cubicBezTo>
                    <a:cubicBezTo>
                      <a:pt x="671958" y="108565"/>
                      <a:pt x="669400" y="99635"/>
                      <a:pt x="665799" y="91110"/>
                    </a:cubicBezTo>
                    <a:cubicBezTo>
                      <a:pt x="622410" y="-10490"/>
                      <a:pt x="440285" y="-30080"/>
                      <a:pt x="259012" y="47339"/>
                    </a:cubicBezTo>
                    <a:cubicBezTo>
                      <a:pt x="77738" y="124758"/>
                      <a:pt x="-34041" y="269881"/>
                      <a:pt x="9349" y="371475"/>
                    </a:cubicBezTo>
                    <a:cubicBezTo>
                      <a:pt x="13026" y="379975"/>
                      <a:pt x="17716" y="388000"/>
                      <a:pt x="23318" y="395376"/>
                    </a:cubicBezTo>
                    <a:cubicBezTo>
                      <a:pt x="6961" y="296354"/>
                      <a:pt x="114587" y="168726"/>
                      <a:pt x="280570" y="9784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8" name="Google Shape;518;p5"/>
              <p:cNvSpPr/>
              <p:nvPr/>
            </p:nvSpPr>
            <p:spPr>
              <a:xfrm>
                <a:off x="10860094" y="2509381"/>
                <a:ext cx="431800" cy="609600"/>
              </a:xfrm>
              <a:custGeom>
                <a:avLst/>
                <a:gdLst/>
                <a:ahLst/>
                <a:cxnLst/>
                <a:rect l="l" t="t" r="r" b="b"/>
                <a:pathLst>
                  <a:path w="431800" h="609600" extrusionOk="0">
                    <a:moveTo>
                      <a:pt x="368538" y="269532"/>
                    </a:moveTo>
                    <a:cubicBezTo>
                      <a:pt x="405225" y="418390"/>
                      <a:pt x="367336" y="555731"/>
                      <a:pt x="283911" y="576292"/>
                    </a:cubicBezTo>
                    <a:cubicBezTo>
                      <a:pt x="200485" y="596852"/>
                      <a:pt x="103115" y="492847"/>
                      <a:pt x="66428" y="343988"/>
                    </a:cubicBezTo>
                    <a:cubicBezTo>
                      <a:pt x="29741" y="195130"/>
                      <a:pt x="67629" y="57789"/>
                      <a:pt x="151055" y="37228"/>
                    </a:cubicBezTo>
                    <a:cubicBezTo>
                      <a:pt x="234481" y="16668"/>
                      <a:pt x="331851" y="120673"/>
                      <a:pt x="368538" y="26953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9" name="Google Shape;519;p5"/>
              <p:cNvSpPr/>
              <p:nvPr/>
            </p:nvSpPr>
            <p:spPr>
              <a:xfrm>
                <a:off x="10991056" y="2544077"/>
                <a:ext cx="247650" cy="539750"/>
              </a:xfrm>
              <a:custGeom>
                <a:avLst/>
                <a:gdLst/>
                <a:ahLst/>
                <a:cxnLst/>
                <a:rect l="l" t="t" r="r" b="b"/>
                <a:pathLst>
                  <a:path w="247650" h="539750" extrusionOk="0">
                    <a:moveTo>
                      <a:pt x="196107" y="245142"/>
                    </a:moveTo>
                    <a:cubicBezTo>
                      <a:pt x="229698" y="381438"/>
                      <a:pt x="200737" y="508032"/>
                      <a:pt x="131572" y="544195"/>
                    </a:cubicBezTo>
                    <a:cubicBezTo>
                      <a:pt x="138773" y="544212"/>
                      <a:pt x="145949" y="543359"/>
                      <a:pt x="152946" y="541655"/>
                    </a:cubicBezTo>
                    <a:cubicBezTo>
                      <a:pt x="236372" y="521094"/>
                      <a:pt x="274263" y="383750"/>
                      <a:pt x="237572" y="234893"/>
                    </a:cubicBezTo>
                    <a:cubicBezTo>
                      <a:pt x="200882" y="86036"/>
                      <a:pt x="103518" y="-17964"/>
                      <a:pt x="20091" y="2591"/>
                    </a:cubicBezTo>
                    <a:cubicBezTo>
                      <a:pt x="13109" y="4340"/>
                      <a:pt x="6362" y="6926"/>
                      <a:pt x="0" y="10293"/>
                    </a:cubicBezTo>
                    <a:cubicBezTo>
                      <a:pt x="78054" y="10217"/>
                      <a:pt x="162516" y="108839"/>
                      <a:pt x="196107" y="24514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0" name="Google Shape;520;p5"/>
              <p:cNvSpPr/>
              <p:nvPr/>
            </p:nvSpPr>
            <p:spPr>
              <a:xfrm>
                <a:off x="8034994" y="2802312"/>
                <a:ext cx="406400" cy="635000"/>
              </a:xfrm>
              <a:custGeom>
                <a:avLst/>
                <a:gdLst/>
                <a:ahLst/>
                <a:cxnLst/>
                <a:rect l="l" t="t" r="r" b="b"/>
                <a:pathLst>
                  <a:path w="406400" h="635000" extrusionOk="0">
                    <a:moveTo>
                      <a:pt x="371103" y="297948"/>
                    </a:moveTo>
                    <a:cubicBezTo>
                      <a:pt x="391614" y="462500"/>
                      <a:pt x="333480" y="605214"/>
                      <a:pt x="241258" y="616709"/>
                    </a:cubicBezTo>
                    <a:cubicBezTo>
                      <a:pt x="149037" y="628204"/>
                      <a:pt x="57648" y="504127"/>
                      <a:pt x="37138" y="339575"/>
                    </a:cubicBezTo>
                    <a:cubicBezTo>
                      <a:pt x="16627" y="175023"/>
                      <a:pt x="74761" y="32309"/>
                      <a:pt x="166983" y="20814"/>
                    </a:cubicBezTo>
                    <a:cubicBezTo>
                      <a:pt x="259205" y="9319"/>
                      <a:pt x="350593" y="133396"/>
                      <a:pt x="371103" y="29794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1" name="Google Shape;521;p5"/>
              <p:cNvSpPr/>
              <p:nvPr/>
            </p:nvSpPr>
            <p:spPr>
              <a:xfrm>
                <a:off x="8068027" y="2822368"/>
                <a:ext cx="228600" cy="596900"/>
              </a:xfrm>
              <a:custGeom>
                <a:avLst/>
                <a:gdLst/>
                <a:ahLst/>
                <a:cxnLst/>
                <a:rect l="l" t="t" r="r" b="b"/>
                <a:pathLst>
                  <a:path w="228600" h="596900" extrusionOk="0">
                    <a:moveTo>
                      <a:pt x="49953" y="313757"/>
                    </a:moveTo>
                    <a:cubicBezTo>
                      <a:pt x="31170" y="163085"/>
                      <a:pt x="78351" y="30801"/>
                      <a:pt x="157236" y="702"/>
                    </a:cubicBezTo>
                    <a:cubicBezTo>
                      <a:pt x="149505" y="-234"/>
                      <a:pt x="141689" y="-234"/>
                      <a:pt x="133957" y="702"/>
                    </a:cubicBezTo>
                    <a:cubicBezTo>
                      <a:pt x="41737" y="12196"/>
                      <a:pt x="-16398" y="154912"/>
                      <a:pt x="4119" y="319473"/>
                    </a:cubicBezTo>
                    <a:cubicBezTo>
                      <a:pt x="24636" y="484033"/>
                      <a:pt x="116019" y="608105"/>
                      <a:pt x="208240" y="596606"/>
                    </a:cubicBezTo>
                    <a:cubicBezTo>
                      <a:pt x="215962" y="595615"/>
                      <a:pt x="223538" y="593696"/>
                      <a:pt x="230801" y="590890"/>
                    </a:cubicBezTo>
                    <a:cubicBezTo>
                      <a:pt x="146968" y="581086"/>
                      <a:pt x="68736" y="464430"/>
                      <a:pt x="49953" y="31375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2" name="Google Shape;522;p5"/>
              <p:cNvSpPr/>
              <p:nvPr/>
            </p:nvSpPr>
            <p:spPr>
              <a:xfrm>
                <a:off x="9716872" y="4417811"/>
                <a:ext cx="533400" cy="374650"/>
              </a:xfrm>
              <a:custGeom>
                <a:avLst/>
                <a:gdLst/>
                <a:ahLst/>
                <a:cxnLst/>
                <a:rect l="l" t="t" r="r" b="b"/>
                <a:pathLst>
                  <a:path w="533400" h="374650" extrusionOk="0">
                    <a:moveTo>
                      <a:pt x="505562" y="132846"/>
                    </a:moveTo>
                    <a:cubicBezTo>
                      <a:pt x="522949" y="206214"/>
                      <a:pt x="430917" y="290841"/>
                      <a:pt x="300003" y="321865"/>
                    </a:cubicBezTo>
                    <a:cubicBezTo>
                      <a:pt x="169090" y="352889"/>
                      <a:pt x="48868" y="318562"/>
                      <a:pt x="31482" y="245193"/>
                    </a:cubicBezTo>
                    <a:cubicBezTo>
                      <a:pt x="14095" y="171824"/>
                      <a:pt x="106126" y="87198"/>
                      <a:pt x="237040" y="56174"/>
                    </a:cubicBezTo>
                    <a:cubicBezTo>
                      <a:pt x="367953" y="25150"/>
                      <a:pt x="488175" y="59477"/>
                      <a:pt x="505562" y="132846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3" name="Google Shape;523;p5"/>
              <p:cNvSpPr/>
              <p:nvPr/>
            </p:nvSpPr>
            <p:spPr>
              <a:xfrm>
                <a:off x="9746305" y="4533062"/>
                <a:ext cx="476250" cy="215900"/>
              </a:xfrm>
              <a:custGeom>
                <a:avLst/>
                <a:gdLst/>
                <a:ahLst/>
                <a:cxnLst/>
                <a:rect l="l" t="t" r="r" b="b"/>
                <a:pathLst>
                  <a:path w="476250" h="215900" extrusionOk="0">
                    <a:moveTo>
                      <a:pt x="261930" y="170243"/>
                    </a:moveTo>
                    <a:cubicBezTo>
                      <a:pt x="142061" y="198647"/>
                      <a:pt x="31215" y="172238"/>
                      <a:pt x="5" y="111258"/>
                    </a:cubicBezTo>
                    <a:cubicBezTo>
                      <a:pt x="-69" y="117577"/>
                      <a:pt x="618" y="123881"/>
                      <a:pt x="2050" y="130035"/>
                    </a:cubicBezTo>
                    <a:cubicBezTo>
                      <a:pt x="19436" y="203403"/>
                      <a:pt x="139654" y="237732"/>
                      <a:pt x="270573" y="206712"/>
                    </a:cubicBezTo>
                    <a:cubicBezTo>
                      <a:pt x="401490" y="175692"/>
                      <a:pt x="493514" y="91059"/>
                      <a:pt x="476128" y="17691"/>
                    </a:cubicBezTo>
                    <a:cubicBezTo>
                      <a:pt x="474648" y="11550"/>
                      <a:pt x="472432" y="5611"/>
                      <a:pt x="469531" y="0"/>
                    </a:cubicBezTo>
                    <a:cubicBezTo>
                      <a:pt x="468985" y="68491"/>
                      <a:pt x="381780" y="141808"/>
                      <a:pt x="261930" y="17024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4" name="Google Shape;524;p5"/>
              <p:cNvSpPr/>
              <p:nvPr/>
            </p:nvSpPr>
            <p:spPr>
              <a:xfrm>
                <a:off x="10308085" y="3788883"/>
                <a:ext cx="673100" cy="641350"/>
              </a:xfrm>
              <a:custGeom>
                <a:avLst/>
                <a:gdLst/>
                <a:ahLst/>
                <a:cxnLst/>
                <a:rect l="l" t="t" r="r" b="b"/>
                <a:pathLst>
                  <a:path w="673100" h="641350" extrusionOk="0">
                    <a:moveTo>
                      <a:pt x="566312" y="128123"/>
                    </a:moveTo>
                    <a:cubicBezTo>
                      <a:pt x="626562" y="198883"/>
                      <a:pt x="573051" y="343395"/>
                      <a:pt x="446793" y="450898"/>
                    </a:cubicBezTo>
                    <a:cubicBezTo>
                      <a:pt x="320535" y="558402"/>
                      <a:pt x="169341" y="588188"/>
                      <a:pt x="109091" y="517428"/>
                    </a:cubicBezTo>
                    <a:cubicBezTo>
                      <a:pt x="48842" y="446667"/>
                      <a:pt x="102352" y="302156"/>
                      <a:pt x="228610" y="194652"/>
                    </a:cubicBezTo>
                    <a:cubicBezTo>
                      <a:pt x="354868" y="87149"/>
                      <a:pt x="506063" y="57362"/>
                      <a:pt x="566312" y="12812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5" name="Google Shape;525;p5"/>
              <p:cNvSpPr/>
              <p:nvPr/>
            </p:nvSpPr>
            <p:spPr>
              <a:xfrm>
                <a:off x="10404386" y="3901256"/>
                <a:ext cx="488950" cy="438150"/>
              </a:xfrm>
              <a:custGeom>
                <a:avLst/>
                <a:gdLst/>
                <a:ahLst/>
                <a:cxnLst/>
                <a:rect l="l" t="t" r="r" b="b"/>
                <a:pathLst>
                  <a:path w="488950" h="438150" extrusionOk="0">
                    <a:moveTo>
                      <a:pt x="320535" y="303320"/>
                    </a:moveTo>
                    <a:cubicBezTo>
                      <a:pt x="204928" y="401745"/>
                      <a:pt x="68441" y="434975"/>
                      <a:pt x="0" y="385566"/>
                    </a:cubicBezTo>
                    <a:cubicBezTo>
                      <a:pt x="3463" y="392540"/>
                      <a:pt x="7752" y="399073"/>
                      <a:pt x="12776" y="405022"/>
                    </a:cubicBezTo>
                    <a:cubicBezTo>
                      <a:pt x="73025" y="475786"/>
                      <a:pt x="224231" y="445998"/>
                      <a:pt x="350482" y="338493"/>
                    </a:cubicBezTo>
                    <a:cubicBezTo>
                      <a:pt x="476733" y="230987"/>
                      <a:pt x="530251" y="86474"/>
                      <a:pt x="470002" y="15716"/>
                    </a:cubicBezTo>
                    <a:cubicBezTo>
                      <a:pt x="464938" y="9809"/>
                      <a:pt x="459181" y="4532"/>
                      <a:pt x="452857" y="0"/>
                    </a:cubicBezTo>
                    <a:cubicBezTo>
                      <a:pt x="490690" y="75463"/>
                      <a:pt x="436144" y="204882"/>
                      <a:pt x="320535" y="30332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6" name="Google Shape;526;p5"/>
              <p:cNvSpPr/>
              <p:nvPr/>
            </p:nvSpPr>
            <p:spPr>
              <a:xfrm>
                <a:off x="9830407" y="2168692"/>
                <a:ext cx="812800" cy="70485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704850" extrusionOk="0">
                    <a:moveTo>
                      <a:pt x="512074" y="184019"/>
                    </a:moveTo>
                    <a:cubicBezTo>
                      <a:pt x="680968" y="285650"/>
                      <a:pt x="771711" y="444771"/>
                      <a:pt x="714754" y="539426"/>
                    </a:cubicBezTo>
                    <a:cubicBezTo>
                      <a:pt x="657796" y="634081"/>
                      <a:pt x="474706" y="628426"/>
                      <a:pt x="305811" y="526795"/>
                    </a:cubicBezTo>
                    <a:cubicBezTo>
                      <a:pt x="136916" y="425165"/>
                      <a:pt x="46173" y="266044"/>
                      <a:pt x="103131" y="171388"/>
                    </a:cubicBezTo>
                    <a:cubicBezTo>
                      <a:pt x="160089" y="76733"/>
                      <a:pt x="343179" y="82388"/>
                      <a:pt x="512074" y="184019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7" name="Google Shape;527;p5"/>
              <p:cNvSpPr/>
              <p:nvPr/>
            </p:nvSpPr>
            <p:spPr>
              <a:xfrm>
                <a:off x="9922351" y="2272645"/>
                <a:ext cx="635000" cy="457200"/>
              </a:xfrm>
              <a:custGeom>
                <a:avLst/>
                <a:gdLst/>
                <a:ahLst/>
                <a:cxnLst/>
                <a:rect l="l" t="t" r="r" b="b"/>
                <a:pathLst>
                  <a:path w="635000" h="457200" extrusionOk="0">
                    <a:moveTo>
                      <a:pt x="391846" y="127141"/>
                    </a:moveTo>
                    <a:cubicBezTo>
                      <a:pt x="546494" y="220200"/>
                      <a:pt x="635527" y="361418"/>
                      <a:pt x="605740" y="457252"/>
                    </a:cubicBezTo>
                    <a:cubicBezTo>
                      <a:pt x="612292" y="450714"/>
                      <a:pt x="618032" y="443410"/>
                      <a:pt x="622834" y="435497"/>
                    </a:cubicBezTo>
                    <a:cubicBezTo>
                      <a:pt x="679793" y="340844"/>
                      <a:pt x="589052" y="181726"/>
                      <a:pt x="420154" y="80094"/>
                    </a:cubicBezTo>
                    <a:cubicBezTo>
                      <a:pt x="251257" y="-21538"/>
                      <a:pt x="68174" y="-27221"/>
                      <a:pt x="11214" y="67464"/>
                    </a:cubicBezTo>
                    <a:cubicBezTo>
                      <a:pt x="6469" y="75411"/>
                      <a:pt x="2704" y="83904"/>
                      <a:pt x="0" y="92756"/>
                    </a:cubicBezTo>
                    <a:cubicBezTo>
                      <a:pt x="70720" y="21553"/>
                      <a:pt x="237198" y="34082"/>
                      <a:pt x="391846" y="12714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8" name="Google Shape;528;p5"/>
              <p:cNvSpPr/>
              <p:nvPr/>
            </p:nvSpPr>
            <p:spPr>
              <a:xfrm>
                <a:off x="10150746" y="1432766"/>
                <a:ext cx="577850" cy="476250"/>
              </a:xfrm>
              <a:custGeom>
                <a:avLst/>
                <a:gdLst/>
                <a:ahLst/>
                <a:cxnLst/>
                <a:rect l="l" t="t" r="r" b="b"/>
                <a:pathLst>
                  <a:path w="577850" h="476250" extrusionOk="0">
                    <a:moveTo>
                      <a:pt x="354622" y="112111"/>
                    </a:moveTo>
                    <a:cubicBezTo>
                      <a:pt x="481073" y="174029"/>
                      <a:pt x="555450" y="281672"/>
                      <a:pt x="520749" y="352540"/>
                    </a:cubicBezTo>
                    <a:cubicBezTo>
                      <a:pt x="486048" y="423408"/>
                      <a:pt x="355409" y="430664"/>
                      <a:pt x="228959" y="368747"/>
                    </a:cubicBezTo>
                    <a:cubicBezTo>
                      <a:pt x="102508" y="306829"/>
                      <a:pt x="28131" y="199186"/>
                      <a:pt x="62832" y="128318"/>
                    </a:cubicBezTo>
                    <a:cubicBezTo>
                      <a:pt x="97533" y="57450"/>
                      <a:pt x="228172" y="50194"/>
                      <a:pt x="354622" y="11211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9" name="Google Shape;529;p5"/>
              <p:cNvSpPr/>
              <p:nvPr/>
            </p:nvSpPr>
            <p:spPr>
              <a:xfrm>
                <a:off x="10207168" y="1502849"/>
                <a:ext cx="469900" cy="298450"/>
              </a:xfrm>
              <a:custGeom>
                <a:avLst/>
                <a:gdLst/>
                <a:ahLst/>
                <a:cxnLst/>
                <a:rect l="l" t="t" r="r" b="b"/>
                <a:pathLst>
                  <a:path w="469900" h="298450" extrusionOk="0">
                    <a:moveTo>
                      <a:pt x="280994" y="77284"/>
                    </a:moveTo>
                    <a:cubicBezTo>
                      <a:pt x="396773" y="133977"/>
                      <a:pt x="468833" y="228992"/>
                      <a:pt x="453543" y="299020"/>
                    </a:cubicBezTo>
                    <a:cubicBezTo>
                      <a:pt x="457790" y="293970"/>
                      <a:pt x="461414" y="288426"/>
                      <a:pt x="464338" y="282510"/>
                    </a:cubicBezTo>
                    <a:cubicBezTo>
                      <a:pt x="499040" y="211638"/>
                      <a:pt x="424662" y="103993"/>
                      <a:pt x="298215" y="42080"/>
                    </a:cubicBezTo>
                    <a:cubicBezTo>
                      <a:pt x="171768" y="-19832"/>
                      <a:pt x="41123" y="-12587"/>
                      <a:pt x="6426" y="58279"/>
                    </a:cubicBezTo>
                    <a:cubicBezTo>
                      <a:pt x="3541" y="64230"/>
                      <a:pt x="1383" y="70506"/>
                      <a:pt x="0" y="76973"/>
                    </a:cubicBezTo>
                    <a:cubicBezTo>
                      <a:pt x="45968" y="21925"/>
                      <a:pt x="165208" y="20585"/>
                      <a:pt x="280994" y="77284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0" name="Google Shape;530;p5"/>
              <p:cNvSpPr/>
              <p:nvPr/>
            </p:nvSpPr>
            <p:spPr>
              <a:xfrm>
                <a:off x="7852752" y="2564556"/>
                <a:ext cx="158750" cy="285750"/>
              </a:xfrm>
              <a:custGeom>
                <a:avLst/>
                <a:gdLst/>
                <a:ahLst/>
                <a:cxnLst/>
                <a:rect l="l" t="t" r="r" b="b"/>
                <a:pathLst>
                  <a:path w="158750" h="285750" extrusionOk="0">
                    <a:moveTo>
                      <a:pt x="83161" y="866"/>
                    </a:moveTo>
                    <a:cubicBezTo>
                      <a:pt x="127382" y="1345"/>
                      <a:pt x="162537" y="65697"/>
                      <a:pt x="161684" y="144600"/>
                    </a:cubicBezTo>
                    <a:cubicBezTo>
                      <a:pt x="160830" y="223503"/>
                      <a:pt x="124289" y="287078"/>
                      <a:pt x="80069" y="286600"/>
                    </a:cubicBezTo>
                    <a:cubicBezTo>
                      <a:pt x="35848" y="286121"/>
                      <a:pt x="692" y="221770"/>
                      <a:pt x="1546" y="142867"/>
                    </a:cubicBezTo>
                    <a:cubicBezTo>
                      <a:pt x="2400" y="63964"/>
                      <a:pt x="38940" y="388"/>
                      <a:pt x="83161" y="866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1" name="Google Shape;531;p5"/>
              <p:cNvSpPr/>
              <p:nvPr/>
            </p:nvSpPr>
            <p:spPr>
              <a:xfrm>
                <a:off x="7854243" y="2565397"/>
                <a:ext cx="88900" cy="279400"/>
              </a:xfrm>
              <a:custGeom>
                <a:avLst/>
                <a:gdLst/>
                <a:ahLst/>
                <a:cxnLst/>
                <a:rect l="l" t="t" r="r" b="b"/>
                <a:pathLst>
                  <a:path w="88900" h="279400" extrusionOk="0">
                    <a:moveTo>
                      <a:pt x="21993" y="142243"/>
                    </a:moveTo>
                    <a:cubicBezTo>
                      <a:pt x="22773" y="69999"/>
                      <a:pt x="53482" y="10639"/>
                      <a:pt x="92605" y="1495"/>
                    </a:cubicBezTo>
                    <a:cubicBezTo>
                      <a:pt x="89018" y="559"/>
                      <a:pt x="85332" y="58"/>
                      <a:pt x="81626" y="3"/>
                    </a:cubicBezTo>
                    <a:cubicBezTo>
                      <a:pt x="37411" y="-474"/>
                      <a:pt x="866" y="63103"/>
                      <a:pt x="15" y="142008"/>
                    </a:cubicBezTo>
                    <a:cubicBezTo>
                      <a:pt x="-836" y="220913"/>
                      <a:pt x="34305" y="285257"/>
                      <a:pt x="78539" y="285740"/>
                    </a:cubicBezTo>
                    <a:cubicBezTo>
                      <a:pt x="82245" y="285761"/>
                      <a:pt x="85940" y="285334"/>
                      <a:pt x="89544" y="284470"/>
                    </a:cubicBezTo>
                    <a:cubicBezTo>
                      <a:pt x="50624" y="274507"/>
                      <a:pt x="21212" y="214493"/>
                      <a:pt x="21993" y="14224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2" name="Google Shape;532;p5"/>
              <p:cNvSpPr/>
              <p:nvPr/>
            </p:nvSpPr>
            <p:spPr>
              <a:xfrm>
                <a:off x="9852336" y="1635727"/>
                <a:ext cx="317500" cy="247650"/>
              </a:xfrm>
              <a:custGeom>
                <a:avLst/>
                <a:gdLst/>
                <a:ahLst/>
                <a:cxnLst/>
                <a:rect l="l" t="t" r="r" b="b"/>
                <a:pathLst>
                  <a:path w="317500" h="247650" extrusionOk="0">
                    <a:moveTo>
                      <a:pt x="189428" y="49435"/>
                    </a:moveTo>
                    <a:cubicBezTo>
                      <a:pt x="263443" y="76737"/>
                      <a:pt x="311040" y="132497"/>
                      <a:pt x="295739" y="173978"/>
                    </a:cubicBezTo>
                    <a:cubicBezTo>
                      <a:pt x="280438" y="215460"/>
                      <a:pt x="208032" y="226955"/>
                      <a:pt x="134017" y="199653"/>
                    </a:cubicBezTo>
                    <a:cubicBezTo>
                      <a:pt x="60001" y="172350"/>
                      <a:pt x="12404" y="116591"/>
                      <a:pt x="27705" y="75109"/>
                    </a:cubicBezTo>
                    <a:cubicBezTo>
                      <a:pt x="43007" y="33627"/>
                      <a:pt x="115412" y="22133"/>
                      <a:pt x="189428" y="49435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3" name="Google Shape;533;p5"/>
              <p:cNvSpPr/>
              <p:nvPr/>
            </p:nvSpPr>
            <p:spPr>
              <a:xfrm>
                <a:off x="9874180" y="1665852"/>
                <a:ext cx="273050" cy="146050"/>
              </a:xfrm>
              <a:custGeom>
                <a:avLst/>
                <a:gdLst/>
                <a:ahLst/>
                <a:cxnLst/>
                <a:rect l="l" t="t" r="r" b="b"/>
                <a:pathLst>
                  <a:path w="273050" h="146050" extrusionOk="0">
                    <a:moveTo>
                      <a:pt x="156673" y="35408"/>
                    </a:moveTo>
                    <a:cubicBezTo>
                      <a:pt x="224472" y="60382"/>
                      <a:pt x="270091" y="109220"/>
                      <a:pt x="265576" y="149136"/>
                    </a:cubicBezTo>
                    <a:cubicBezTo>
                      <a:pt x="267659" y="146074"/>
                      <a:pt x="269365" y="142772"/>
                      <a:pt x="270656" y="139300"/>
                    </a:cubicBezTo>
                    <a:cubicBezTo>
                      <a:pt x="285934" y="97803"/>
                      <a:pt x="238271" y="42056"/>
                      <a:pt x="164255" y="14783"/>
                    </a:cubicBezTo>
                    <a:cubicBezTo>
                      <a:pt x="90239" y="-12490"/>
                      <a:pt x="17793" y="-952"/>
                      <a:pt x="2508" y="40545"/>
                    </a:cubicBezTo>
                    <a:cubicBezTo>
                      <a:pt x="1243" y="44030"/>
                      <a:pt x="401" y="47654"/>
                      <a:pt x="0" y="51340"/>
                    </a:cubicBezTo>
                    <a:cubicBezTo>
                      <a:pt x="22472" y="18022"/>
                      <a:pt x="88874" y="10440"/>
                      <a:pt x="156673" y="3540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4" name="Google Shape;534;p5"/>
              <p:cNvSpPr/>
              <p:nvPr/>
            </p:nvSpPr>
            <p:spPr>
              <a:xfrm>
                <a:off x="8129275" y="3889326"/>
                <a:ext cx="533400" cy="495300"/>
              </a:xfrm>
              <a:custGeom>
                <a:avLst/>
                <a:gdLst/>
                <a:ahLst/>
                <a:cxnLst/>
                <a:rect l="l" t="t" r="r" b="b"/>
                <a:pathLst>
                  <a:path w="533400" h="495300" extrusionOk="0">
                    <a:moveTo>
                      <a:pt x="349824" y="143218"/>
                    </a:moveTo>
                    <a:cubicBezTo>
                      <a:pt x="454369" y="222315"/>
                      <a:pt x="503183" y="333933"/>
                      <a:pt x="458854" y="392524"/>
                    </a:cubicBezTo>
                    <a:cubicBezTo>
                      <a:pt x="414525" y="451114"/>
                      <a:pt x="293839" y="434491"/>
                      <a:pt x="189295" y="355393"/>
                    </a:cubicBezTo>
                    <a:cubicBezTo>
                      <a:pt x="84750" y="276296"/>
                      <a:pt x="35935" y="164678"/>
                      <a:pt x="80264" y="106088"/>
                    </a:cubicBezTo>
                    <a:cubicBezTo>
                      <a:pt x="124593" y="47497"/>
                      <a:pt x="245279" y="64121"/>
                      <a:pt x="349824" y="14321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5" name="Google Shape;535;p5"/>
              <p:cNvSpPr/>
              <p:nvPr/>
            </p:nvSpPr>
            <p:spPr>
              <a:xfrm>
                <a:off x="8198451" y="3980510"/>
                <a:ext cx="400050" cy="330200"/>
              </a:xfrm>
              <a:custGeom>
                <a:avLst/>
                <a:gdLst/>
                <a:ahLst/>
                <a:cxnLst/>
                <a:rect l="l" t="t" r="r" b="b"/>
                <a:pathLst>
                  <a:path w="400050" h="330200" extrusionOk="0">
                    <a:moveTo>
                      <a:pt x="147500" y="233521"/>
                    </a:moveTo>
                    <a:cubicBezTo>
                      <a:pt x="51730" y="161043"/>
                      <a:pt x="2765" y="61316"/>
                      <a:pt x="29232" y="0"/>
                    </a:cubicBezTo>
                    <a:cubicBezTo>
                      <a:pt x="24434" y="3866"/>
                      <a:pt x="20121" y="8296"/>
                      <a:pt x="16386" y="13195"/>
                    </a:cubicBezTo>
                    <a:cubicBezTo>
                      <a:pt x="-27976" y="71812"/>
                      <a:pt x="20831" y="183502"/>
                      <a:pt x="125453" y="262655"/>
                    </a:cubicBezTo>
                    <a:cubicBezTo>
                      <a:pt x="230076" y="341808"/>
                      <a:pt x="350802" y="358458"/>
                      <a:pt x="395163" y="299834"/>
                    </a:cubicBezTo>
                    <a:cubicBezTo>
                      <a:pt x="398865" y="294911"/>
                      <a:pt x="401957" y="289557"/>
                      <a:pt x="404370" y="283890"/>
                    </a:cubicBezTo>
                    <a:cubicBezTo>
                      <a:pt x="352548" y="326022"/>
                      <a:pt x="243271" y="305994"/>
                      <a:pt x="147500" y="23352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6" name="Google Shape;536;p5"/>
              <p:cNvSpPr/>
              <p:nvPr/>
            </p:nvSpPr>
            <p:spPr>
              <a:xfrm>
                <a:off x="8914257" y="2683996"/>
                <a:ext cx="552450" cy="539750"/>
              </a:xfrm>
              <a:custGeom>
                <a:avLst/>
                <a:gdLst/>
                <a:ahLst/>
                <a:cxnLst/>
                <a:rect l="l" t="t" r="r" b="b"/>
                <a:pathLst>
                  <a:path w="552450" h="539750" extrusionOk="0">
                    <a:moveTo>
                      <a:pt x="459571" y="102111"/>
                    </a:moveTo>
                    <a:cubicBezTo>
                      <a:pt x="512138" y="158505"/>
                      <a:pt x="473180" y="280257"/>
                      <a:pt x="372556" y="374051"/>
                    </a:cubicBezTo>
                    <a:cubicBezTo>
                      <a:pt x="271932" y="467845"/>
                      <a:pt x="147747" y="498163"/>
                      <a:pt x="95180" y="441769"/>
                    </a:cubicBezTo>
                    <a:cubicBezTo>
                      <a:pt x="42614" y="385374"/>
                      <a:pt x="81572" y="263623"/>
                      <a:pt x="182196" y="169829"/>
                    </a:cubicBezTo>
                    <a:cubicBezTo>
                      <a:pt x="282820" y="76035"/>
                      <a:pt x="407005" y="45717"/>
                      <a:pt x="459571" y="10211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7" name="Google Shape;537;p5"/>
              <p:cNvSpPr/>
              <p:nvPr/>
            </p:nvSpPr>
            <p:spPr>
              <a:xfrm>
                <a:off x="8986030" y="2757731"/>
                <a:ext cx="393700" cy="374650"/>
              </a:xfrm>
              <a:custGeom>
                <a:avLst/>
                <a:gdLst/>
                <a:ahLst/>
                <a:cxnLst/>
                <a:rect l="l" t="t" r="r" b="b"/>
                <a:pathLst>
                  <a:path w="393700" h="374650" extrusionOk="0">
                    <a:moveTo>
                      <a:pt x="136545" y="124115"/>
                    </a:moveTo>
                    <a:cubicBezTo>
                      <a:pt x="228677" y="38231"/>
                      <a:pt x="340526" y="5617"/>
                      <a:pt x="399105" y="44009"/>
                    </a:cubicBezTo>
                    <a:cubicBezTo>
                      <a:pt x="395978" y="38356"/>
                      <a:pt x="392178" y="33103"/>
                      <a:pt x="387789" y="28363"/>
                    </a:cubicBezTo>
                    <a:cubicBezTo>
                      <a:pt x="335224" y="-28032"/>
                      <a:pt x="211037" y="2290"/>
                      <a:pt x="110415" y="96086"/>
                    </a:cubicBezTo>
                    <a:cubicBezTo>
                      <a:pt x="9793" y="189882"/>
                      <a:pt x="-29170" y="311630"/>
                      <a:pt x="23420" y="368024"/>
                    </a:cubicBezTo>
                    <a:cubicBezTo>
                      <a:pt x="27842" y="372733"/>
                      <a:pt x="32816" y="376891"/>
                      <a:pt x="38235" y="380407"/>
                    </a:cubicBezTo>
                    <a:cubicBezTo>
                      <a:pt x="4027" y="319282"/>
                      <a:pt x="44407" y="209998"/>
                      <a:pt x="136545" y="124115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8" name="Google Shape;538;p5"/>
              <p:cNvSpPr/>
              <p:nvPr/>
            </p:nvSpPr>
            <p:spPr>
              <a:xfrm>
                <a:off x="9259313" y="3652427"/>
                <a:ext cx="660400" cy="3937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393700" extrusionOk="0">
                    <a:moveTo>
                      <a:pt x="654516" y="180539"/>
                    </a:moveTo>
                    <a:cubicBezTo>
                      <a:pt x="660171" y="280248"/>
                      <a:pt x="520529" y="369257"/>
                      <a:pt x="342617" y="379347"/>
                    </a:cubicBezTo>
                    <a:cubicBezTo>
                      <a:pt x="164704" y="389438"/>
                      <a:pt x="15894" y="316787"/>
                      <a:pt x="10239" y="217078"/>
                    </a:cubicBezTo>
                    <a:cubicBezTo>
                      <a:pt x="4584" y="117370"/>
                      <a:pt x="144226" y="28360"/>
                      <a:pt x="322139" y="18270"/>
                    </a:cubicBezTo>
                    <a:cubicBezTo>
                      <a:pt x="500051" y="8180"/>
                      <a:pt x="648861" y="80830"/>
                      <a:pt x="654516" y="180539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9" name="Google Shape;539;p5"/>
              <p:cNvSpPr/>
              <p:nvPr/>
            </p:nvSpPr>
            <p:spPr>
              <a:xfrm>
                <a:off x="9269395" y="3808400"/>
                <a:ext cx="641350" cy="222250"/>
              </a:xfrm>
              <a:custGeom>
                <a:avLst/>
                <a:gdLst/>
                <a:ahLst/>
                <a:cxnLst/>
                <a:rect l="l" t="t" r="r" b="b"/>
                <a:pathLst>
                  <a:path w="641350" h="222250" extrusionOk="0">
                    <a:moveTo>
                      <a:pt x="329710" y="173857"/>
                    </a:moveTo>
                    <a:cubicBezTo>
                      <a:pt x="166807" y="183090"/>
                      <a:pt x="28383" y="122942"/>
                      <a:pt x="1834" y="36189"/>
                    </a:cubicBezTo>
                    <a:cubicBezTo>
                      <a:pt x="270" y="44409"/>
                      <a:pt x="-296" y="52788"/>
                      <a:pt x="145" y="61144"/>
                    </a:cubicBezTo>
                    <a:cubicBezTo>
                      <a:pt x="5796" y="160839"/>
                      <a:pt x="154608" y="233502"/>
                      <a:pt x="332517" y="223412"/>
                    </a:cubicBezTo>
                    <a:cubicBezTo>
                      <a:pt x="510425" y="213322"/>
                      <a:pt x="650073" y="124314"/>
                      <a:pt x="644416" y="24606"/>
                    </a:cubicBezTo>
                    <a:cubicBezTo>
                      <a:pt x="643913" y="16252"/>
                      <a:pt x="642401" y="7991"/>
                      <a:pt x="639914" y="0"/>
                    </a:cubicBezTo>
                    <a:cubicBezTo>
                      <a:pt x="623346" y="89230"/>
                      <a:pt x="492613" y="164617"/>
                      <a:pt x="329710" y="17385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0" name="Google Shape;540;p5"/>
              <p:cNvSpPr/>
              <p:nvPr/>
            </p:nvSpPr>
            <p:spPr>
              <a:xfrm>
                <a:off x="9926284" y="986828"/>
                <a:ext cx="641350" cy="203200"/>
              </a:xfrm>
              <a:custGeom>
                <a:avLst/>
                <a:gdLst/>
                <a:ahLst/>
                <a:cxnLst/>
                <a:rect l="l" t="t" r="r" b="b"/>
                <a:pathLst>
                  <a:path w="641350" h="203200" extrusionOk="0">
                    <a:moveTo>
                      <a:pt x="316266" y="54572"/>
                    </a:moveTo>
                    <a:cubicBezTo>
                      <a:pt x="153707" y="21698"/>
                      <a:pt x="94016" y="22822"/>
                      <a:pt x="5809" y="0"/>
                    </a:cubicBezTo>
                    <a:cubicBezTo>
                      <a:pt x="3158" y="3048"/>
                      <a:pt x="1310" y="6711"/>
                      <a:pt x="437" y="10655"/>
                    </a:cubicBezTo>
                    <a:cubicBezTo>
                      <a:pt x="-8739" y="56026"/>
                      <a:pt x="127773" y="121907"/>
                      <a:pt x="305338" y="157817"/>
                    </a:cubicBezTo>
                    <a:cubicBezTo>
                      <a:pt x="482903" y="193726"/>
                      <a:pt x="637291" y="233293"/>
                      <a:pt x="646466" y="187922"/>
                    </a:cubicBezTo>
                    <a:cubicBezTo>
                      <a:pt x="647241" y="184112"/>
                      <a:pt x="478826" y="87446"/>
                      <a:pt x="316266" y="5457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1" name="Google Shape;541;p5"/>
              <p:cNvSpPr/>
              <p:nvPr/>
            </p:nvSpPr>
            <p:spPr>
              <a:xfrm>
                <a:off x="7782261" y="1461503"/>
                <a:ext cx="406400" cy="596900"/>
              </a:xfrm>
              <a:custGeom>
                <a:avLst/>
                <a:gdLst/>
                <a:ahLst/>
                <a:cxnLst/>
                <a:rect l="l" t="t" r="r" b="b"/>
                <a:pathLst>
                  <a:path w="406400" h="596900" extrusionOk="0">
                    <a:moveTo>
                      <a:pt x="91739" y="240297"/>
                    </a:moveTo>
                    <a:cubicBezTo>
                      <a:pt x="-7524" y="389833"/>
                      <a:pt x="2839" y="513347"/>
                      <a:pt x="0" y="585737"/>
                    </a:cubicBezTo>
                    <a:cubicBezTo>
                      <a:pt x="1701" y="589437"/>
                      <a:pt x="4361" y="592616"/>
                      <a:pt x="7703" y="594944"/>
                    </a:cubicBezTo>
                    <a:cubicBezTo>
                      <a:pt x="46266" y="620547"/>
                      <a:pt x="97625" y="479793"/>
                      <a:pt x="206039" y="316478"/>
                    </a:cubicBezTo>
                    <a:cubicBezTo>
                      <a:pt x="314452" y="153162"/>
                      <a:pt x="438862" y="29121"/>
                      <a:pt x="400291" y="3524"/>
                    </a:cubicBezTo>
                    <a:cubicBezTo>
                      <a:pt x="396850" y="1349"/>
                      <a:pt x="392892" y="133"/>
                      <a:pt x="388823" y="0"/>
                    </a:cubicBezTo>
                    <a:cubicBezTo>
                      <a:pt x="307639" y="43447"/>
                      <a:pt x="191002" y="90761"/>
                      <a:pt x="91739" y="24029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542" name="Google Shape;542;p5"/>
          <p:cNvGrpSpPr/>
          <p:nvPr/>
        </p:nvGrpSpPr>
        <p:grpSpPr>
          <a:xfrm rot="-907479">
            <a:off x="1793583" y="287195"/>
            <a:ext cx="675059" cy="393295"/>
            <a:chOff x="4376200" y="2476500"/>
            <a:chExt cx="2190750" cy="1276350"/>
          </a:xfrm>
        </p:grpSpPr>
        <p:sp>
          <p:nvSpPr>
            <p:cNvPr id="543" name="Google Shape;543;p5"/>
            <p:cNvSpPr/>
            <p:nvPr/>
          </p:nvSpPr>
          <p:spPr>
            <a:xfrm>
              <a:off x="4832350" y="2476500"/>
              <a:ext cx="1276350" cy="1276350"/>
            </a:xfrm>
            <a:custGeom>
              <a:avLst/>
              <a:gdLst/>
              <a:ahLst/>
              <a:cxnLst/>
              <a:rect l="l" t="t" r="r" b="b"/>
              <a:pathLst>
                <a:path w="1276350" h="1276350" extrusionOk="0">
                  <a:moveTo>
                    <a:pt x="1276350" y="638175"/>
                  </a:moveTo>
                  <a:cubicBezTo>
                    <a:pt x="1276350" y="990629"/>
                    <a:pt x="990629" y="1276350"/>
                    <a:pt x="638175" y="1276350"/>
                  </a:cubicBezTo>
                  <a:cubicBezTo>
                    <a:pt x="285721" y="1276350"/>
                    <a:pt x="0" y="990629"/>
                    <a:pt x="0" y="638175"/>
                  </a:cubicBezTo>
                  <a:cubicBezTo>
                    <a:pt x="0" y="285721"/>
                    <a:pt x="285721" y="0"/>
                    <a:pt x="638175" y="0"/>
                  </a:cubicBezTo>
                  <a:cubicBezTo>
                    <a:pt x="990629" y="0"/>
                    <a:pt x="1276350" y="285721"/>
                    <a:pt x="1276350" y="638175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251047"/>
                </a:gs>
                <a:gs pos="100000">
                  <a:srgbClr val="251047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4" name="Google Shape;544;p5"/>
            <p:cNvSpPr/>
            <p:nvPr/>
          </p:nvSpPr>
          <p:spPr>
            <a:xfrm>
              <a:off x="4376200" y="2918085"/>
              <a:ext cx="2190750" cy="476250"/>
            </a:xfrm>
            <a:custGeom>
              <a:avLst/>
              <a:gdLst/>
              <a:ahLst/>
              <a:cxnLst/>
              <a:rect l="l" t="t" r="r" b="b"/>
              <a:pathLst>
                <a:path w="2190750" h="476250" extrusionOk="0">
                  <a:moveTo>
                    <a:pt x="2165195" y="135141"/>
                  </a:moveTo>
                  <a:cubicBezTo>
                    <a:pt x="2113125" y="67488"/>
                    <a:pt x="2003118" y="46552"/>
                    <a:pt x="1926372" y="30677"/>
                  </a:cubicBezTo>
                  <a:cubicBezTo>
                    <a:pt x="1852178" y="15635"/>
                    <a:pt x="1777093" y="5388"/>
                    <a:pt x="1701581" y="0"/>
                  </a:cubicBezTo>
                  <a:cubicBezTo>
                    <a:pt x="1705468" y="12008"/>
                    <a:pt x="1709043" y="24130"/>
                    <a:pt x="1712224" y="36455"/>
                  </a:cubicBezTo>
                  <a:cubicBezTo>
                    <a:pt x="1802591" y="56191"/>
                    <a:pt x="1891961" y="80315"/>
                    <a:pt x="1976956" y="114484"/>
                  </a:cubicBezTo>
                  <a:cubicBezTo>
                    <a:pt x="2067233" y="150781"/>
                    <a:pt x="2155022" y="188144"/>
                    <a:pt x="2032708" y="241332"/>
                  </a:cubicBezTo>
                  <a:cubicBezTo>
                    <a:pt x="1937046" y="282911"/>
                    <a:pt x="1828448" y="302133"/>
                    <a:pt x="1721558" y="314706"/>
                  </a:cubicBezTo>
                  <a:cubicBezTo>
                    <a:pt x="1674759" y="320205"/>
                    <a:pt x="1628271" y="324447"/>
                    <a:pt x="1583344" y="328676"/>
                  </a:cubicBezTo>
                  <a:cubicBezTo>
                    <a:pt x="1424829" y="343700"/>
                    <a:pt x="1265514" y="349758"/>
                    <a:pt x="1106326" y="350088"/>
                  </a:cubicBezTo>
                  <a:cubicBezTo>
                    <a:pt x="904333" y="350501"/>
                    <a:pt x="680241" y="353263"/>
                    <a:pt x="468545" y="322148"/>
                  </a:cubicBezTo>
                  <a:cubicBezTo>
                    <a:pt x="368796" y="308513"/>
                    <a:pt x="270780" y="284304"/>
                    <a:pt x="176153" y="249930"/>
                  </a:cubicBezTo>
                  <a:cubicBezTo>
                    <a:pt x="146428" y="238766"/>
                    <a:pt x="88523" y="222116"/>
                    <a:pt x="90390" y="186684"/>
                  </a:cubicBezTo>
                  <a:cubicBezTo>
                    <a:pt x="92085" y="154521"/>
                    <a:pt x="191888" y="121279"/>
                    <a:pt x="214913" y="112077"/>
                  </a:cubicBezTo>
                  <a:cubicBezTo>
                    <a:pt x="299133" y="78499"/>
                    <a:pt x="387538" y="54699"/>
                    <a:pt x="476806" y="35014"/>
                  </a:cubicBezTo>
                  <a:cubicBezTo>
                    <a:pt x="479833" y="23427"/>
                    <a:pt x="483179" y="11974"/>
                    <a:pt x="486845" y="654"/>
                  </a:cubicBezTo>
                  <a:cubicBezTo>
                    <a:pt x="377441" y="7696"/>
                    <a:pt x="267993" y="23457"/>
                    <a:pt x="165402" y="56490"/>
                  </a:cubicBezTo>
                  <a:cubicBezTo>
                    <a:pt x="104049" y="76244"/>
                    <a:pt x="8011" y="111734"/>
                    <a:pt x="499" y="189344"/>
                  </a:cubicBezTo>
                  <a:cubicBezTo>
                    <a:pt x="-9553" y="293103"/>
                    <a:pt x="134700" y="343776"/>
                    <a:pt x="210722" y="369627"/>
                  </a:cubicBezTo>
                  <a:cubicBezTo>
                    <a:pt x="306175" y="400984"/>
                    <a:pt x="404170" y="423996"/>
                    <a:pt x="503603" y="438404"/>
                  </a:cubicBezTo>
                  <a:cubicBezTo>
                    <a:pt x="551977" y="445916"/>
                    <a:pt x="600504" y="452095"/>
                    <a:pt x="648834" y="457511"/>
                  </a:cubicBezTo>
                  <a:cubicBezTo>
                    <a:pt x="947660" y="490878"/>
                    <a:pt x="1249285" y="490635"/>
                    <a:pt x="1548057" y="456787"/>
                  </a:cubicBezTo>
                  <a:cubicBezTo>
                    <a:pt x="1571400" y="454127"/>
                    <a:pt x="1622149" y="447897"/>
                    <a:pt x="1685434" y="437452"/>
                  </a:cubicBezTo>
                  <a:cubicBezTo>
                    <a:pt x="1911887" y="400088"/>
                    <a:pt x="2298863" y="308908"/>
                    <a:pt x="2165195" y="13514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08481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6"/>
          <p:cNvSpPr txBox="1">
            <a:spLocks noGrp="1"/>
          </p:cNvSpPr>
          <p:nvPr>
            <p:ph type="title"/>
          </p:nvPr>
        </p:nvSpPr>
        <p:spPr>
          <a:xfrm>
            <a:off x="1753967" y="1144667"/>
            <a:ext cx="8684000" cy="827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47" name="Google Shape;547;p6"/>
          <p:cNvSpPr txBox="1">
            <a:spLocks noGrp="1"/>
          </p:cNvSpPr>
          <p:nvPr>
            <p:ph type="body" idx="1"/>
          </p:nvPr>
        </p:nvSpPr>
        <p:spPr>
          <a:xfrm>
            <a:off x="1753983" y="2103700"/>
            <a:ext cx="4215200" cy="3960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74121">
              <a:spcBef>
                <a:spcPts val="800"/>
              </a:spcBef>
              <a:spcAft>
                <a:spcPts val="0"/>
              </a:spcAft>
              <a:buSzPts val="2000"/>
              <a:buChar char="⋆"/>
              <a:defRPr sz="2667"/>
            </a:lvl1pPr>
            <a:lvl2pPr marL="1219170" lvl="1" indent="-474121"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667"/>
            </a:lvl2pPr>
            <a:lvl3pPr marL="1828754" lvl="2" indent="-474121"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667"/>
            </a:lvl3pPr>
            <a:lvl4pPr marL="2438339" lvl="3" indent="-474121"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667"/>
            </a:lvl4pPr>
            <a:lvl5pPr marL="3047924" lvl="4" indent="-474121"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667"/>
            </a:lvl5pPr>
            <a:lvl6pPr marL="3657509" lvl="5" indent="-474121"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667"/>
            </a:lvl6pPr>
            <a:lvl7pPr marL="4267093" lvl="6" indent="-474121"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667"/>
            </a:lvl7pPr>
            <a:lvl8pPr marL="4876678" lvl="7" indent="-474121"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667"/>
            </a:lvl8pPr>
            <a:lvl9pPr marL="5486263" lvl="8" indent="-474121"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8" name="Google Shape;548;p6"/>
          <p:cNvSpPr txBox="1">
            <a:spLocks noGrp="1"/>
          </p:cNvSpPr>
          <p:nvPr>
            <p:ph type="body" idx="2"/>
          </p:nvPr>
        </p:nvSpPr>
        <p:spPr>
          <a:xfrm>
            <a:off x="6222912" y="2103700"/>
            <a:ext cx="4215200" cy="3960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74121">
              <a:spcBef>
                <a:spcPts val="800"/>
              </a:spcBef>
              <a:spcAft>
                <a:spcPts val="0"/>
              </a:spcAft>
              <a:buSzPts val="2000"/>
              <a:buChar char="⋆"/>
              <a:defRPr sz="2667"/>
            </a:lvl1pPr>
            <a:lvl2pPr marL="1219170" lvl="1" indent="-474121"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667"/>
            </a:lvl2pPr>
            <a:lvl3pPr marL="1828754" lvl="2" indent="-474121"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667"/>
            </a:lvl3pPr>
            <a:lvl4pPr marL="2438339" lvl="3" indent="-474121"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667"/>
            </a:lvl4pPr>
            <a:lvl5pPr marL="3047924" lvl="4" indent="-474121"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667"/>
            </a:lvl5pPr>
            <a:lvl6pPr marL="3657509" lvl="5" indent="-474121"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667"/>
            </a:lvl6pPr>
            <a:lvl7pPr marL="4267093" lvl="6" indent="-474121"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667"/>
            </a:lvl7pPr>
            <a:lvl8pPr marL="4876678" lvl="7" indent="-474121"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667"/>
            </a:lvl8pPr>
            <a:lvl9pPr marL="5486263" lvl="8" indent="-474121"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9" name="Google Shape;549;p6"/>
          <p:cNvSpPr txBox="1">
            <a:spLocks noGrp="1"/>
          </p:cNvSpPr>
          <p:nvPr>
            <p:ph type="sldNum" idx="12"/>
          </p:nvPr>
        </p:nvSpPr>
        <p:spPr>
          <a:xfrm>
            <a:off x="5730200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94812359-5814-4457-A6A2-6C75FFF64818}" type="slidenum">
              <a:rPr lang="en-US" smtClean="0"/>
              <a:t>‹#›</a:t>
            </a:fld>
            <a:endParaRPr lang="en-US"/>
          </a:p>
        </p:txBody>
      </p:sp>
      <p:grpSp>
        <p:nvGrpSpPr>
          <p:cNvPr id="550" name="Google Shape;550;p6"/>
          <p:cNvGrpSpPr/>
          <p:nvPr/>
        </p:nvGrpSpPr>
        <p:grpSpPr>
          <a:xfrm>
            <a:off x="10821429" y="4773225"/>
            <a:ext cx="761612" cy="761612"/>
            <a:chOff x="1911350" y="374650"/>
            <a:chExt cx="1739900" cy="1739900"/>
          </a:xfrm>
        </p:grpSpPr>
        <p:sp>
          <p:nvSpPr>
            <p:cNvPr id="551" name="Google Shape;551;p6"/>
            <p:cNvSpPr/>
            <p:nvPr/>
          </p:nvSpPr>
          <p:spPr>
            <a:xfrm>
              <a:off x="1911350" y="374650"/>
              <a:ext cx="1739900" cy="1739900"/>
            </a:xfrm>
            <a:custGeom>
              <a:avLst/>
              <a:gdLst/>
              <a:ahLst/>
              <a:cxnLst/>
              <a:rect l="l" t="t" r="r" b="b"/>
              <a:pathLst>
                <a:path w="1739900" h="1739900" extrusionOk="0">
                  <a:moveTo>
                    <a:pt x="1739900" y="869950"/>
                  </a:moveTo>
                  <a:cubicBezTo>
                    <a:pt x="1739900" y="1350410"/>
                    <a:pt x="1350410" y="1739900"/>
                    <a:pt x="869950" y="1739900"/>
                  </a:cubicBezTo>
                  <a:cubicBezTo>
                    <a:pt x="389490" y="1739900"/>
                    <a:pt x="0" y="1350410"/>
                    <a:pt x="0" y="869950"/>
                  </a:cubicBezTo>
                  <a:cubicBezTo>
                    <a:pt x="0" y="389490"/>
                    <a:pt x="389490" y="0"/>
                    <a:pt x="869950" y="0"/>
                  </a:cubicBezTo>
                  <a:cubicBezTo>
                    <a:pt x="1350410" y="0"/>
                    <a:pt x="1739900" y="389490"/>
                    <a:pt x="1739900" y="86995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0F264C"/>
                </a:gs>
                <a:gs pos="100000">
                  <a:srgbClr val="0F264C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52" name="Google Shape;552;p6"/>
            <p:cNvGrpSpPr/>
            <p:nvPr/>
          </p:nvGrpSpPr>
          <p:grpSpPr>
            <a:xfrm>
              <a:off x="1911350" y="534943"/>
              <a:ext cx="1733550" cy="1506282"/>
              <a:chOff x="1911350" y="534943"/>
              <a:chExt cx="1733550" cy="1506282"/>
            </a:xfrm>
          </p:grpSpPr>
          <p:sp>
            <p:nvSpPr>
              <p:cNvPr id="553" name="Google Shape;553;p6"/>
              <p:cNvSpPr/>
              <p:nvPr/>
            </p:nvSpPr>
            <p:spPr>
              <a:xfrm>
                <a:off x="1971154" y="1537243"/>
                <a:ext cx="1612900" cy="260350"/>
              </a:xfrm>
              <a:custGeom>
                <a:avLst/>
                <a:gdLst/>
                <a:ahLst/>
                <a:cxnLst/>
                <a:rect l="l" t="t" r="r" b="b"/>
                <a:pathLst>
                  <a:path w="1612900" h="260350" extrusionOk="0">
                    <a:moveTo>
                      <a:pt x="1582356" y="22418"/>
                    </a:moveTo>
                    <a:cubicBezTo>
                      <a:pt x="1560182" y="17711"/>
                      <a:pt x="1537913" y="13611"/>
                      <a:pt x="1515548" y="10118"/>
                    </a:cubicBezTo>
                    <a:cubicBezTo>
                      <a:pt x="1504347" y="8404"/>
                      <a:pt x="1493139" y="6715"/>
                      <a:pt x="1481823" y="5375"/>
                    </a:cubicBezTo>
                    <a:lnTo>
                      <a:pt x="1464786" y="3343"/>
                    </a:lnTo>
                    <a:cubicBezTo>
                      <a:pt x="1459071" y="2759"/>
                      <a:pt x="1453357" y="2174"/>
                      <a:pt x="1447007" y="1831"/>
                    </a:cubicBezTo>
                    <a:cubicBezTo>
                      <a:pt x="1397211" y="-2367"/>
                      <a:pt x="1347071" y="662"/>
                      <a:pt x="1298143" y="10823"/>
                    </a:cubicBezTo>
                    <a:cubicBezTo>
                      <a:pt x="1250901" y="20797"/>
                      <a:pt x="1204718" y="35256"/>
                      <a:pt x="1160221" y="54003"/>
                    </a:cubicBezTo>
                    <a:cubicBezTo>
                      <a:pt x="1117137" y="71542"/>
                      <a:pt x="1076789" y="90084"/>
                      <a:pt x="1038416" y="110239"/>
                    </a:cubicBezTo>
                    <a:cubicBezTo>
                      <a:pt x="999947" y="130152"/>
                      <a:pt x="962984" y="151304"/>
                      <a:pt x="924433" y="169605"/>
                    </a:cubicBezTo>
                    <a:cubicBezTo>
                      <a:pt x="914724" y="174450"/>
                      <a:pt x="905383" y="178279"/>
                      <a:pt x="895693" y="182305"/>
                    </a:cubicBezTo>
                    <a:cubicBezTo>
                      <a:pt x="890867" y="184261"/>
                      <a:pt x="886066" y="186451"/>
                      <a:pt x="881170" y="188242"/>
                    </a:cubicBezTo>
                    <a:lnTo>
                      <a:pt x="866350" y="193144"/>
                    </a:lnTo>
                    <a:cubicBezTo>
                      <a:pt x="861397" y="194833"/>
                      <a:pt x="856399" y="196319"/>
                      <a:pt x="851383" y="197894"/>
                    </a:cubicBezTo>
                    <a:cubicBezTo>
                      <a:pt x="846353" y="199285"/>
                      <a:pt x="841273" y="200434"/>
                      <a:pt x="836187" y="201666"/>
                    </a:cubicBezTo>
                    <a:cubicBezTo>
                      <a:pt x="826027" y="204195"/>
                      <a:pt x="815729" y="206137"/>
                      <a:pt x="805345" y="207482"/>
                    </a:cubicBezTo>
                    <a:cubicBezTo>
                      <a:pt x="763626" y="213638"/>
                      <a:pt x="721145" y="212347"/>
                      <a:pt x="679876" y="203672"/>
                    </a:cubicBezTo>
                    <a:cubicBezTo>
                      <a:pt x="638278" y="194193"/>
                      <a:pt x="598255" y="178796"/>
                      <a:pt x="561029" y="157952"/>
                    </a:cubicBezTo>
                    <a:cubicBezTo>
                      <a:pt x="523012" y="137912"/>
                      <a:pt x="486359" y="114773"/>
                      <a:pt x="447523" y="95024"/>
                    </a:cubicBezTo>
                    <a:cubicBezTo>
                      <a:pt x="408067" y="74627"/>
                      <a:pt x="366814" y="57913"/>
                      <a:pt x="324288" y="45094"/>
                    </a:cubicBezTo>
                    <a:cubicBezTo>
                      <a:pt x="280098" y="31061"/>
                      <a:pt x="234751" y="20976"/>
                      <a:pt x="188779" y="14957"/>
                    </a:cubicBezTo>
                    <a:cubicBezTo>
                      <a:pt x="141633" y="8820"/>
                      <a:pt x="93880" y="8998"/>
                      <a:pt x="46780" y="15484"/>
                    </a:cubicBezTo>
                    <a:cubicBezTo>
                      <a:pt x="31036" y="17835"/>
                      <a:pt x="15422" y="20991"/>
                      <a:pt x="0" y="24939"/>
                    </a:cubicBezTo>
                    <a:cubicBezTo>
                      <a:pt x="9944" y="50301"/>
                      <a:pt x="21035" y="75066"/>
                      <a:pt x="33274" y="99234"/>
                    </a:cubicBezTo>
                    <a:cubicBezTo>
                      <a:pt x="36639" y="100066"/>
                      <a:pt x="40075" y="100809"/>
                      <a:pt x="43434" y="101679"/>
                    </a:cubicBezTo>
                    <a:cubicBezTo>
                      <a:pt x="83839" y="111890"/>
                      <a:pt x="122606" y="123904"/>
                      <a:pt x="161188" y="137410"/>
                    </a:cubicBezTo>
                    <a:cubicBezTo>
                      <a:pt x="199771" y="150917"/>
                      <a:pt x="238195" y="165547"/>
                      <a:pt x="277571" y="180717"/>
                    </a:cubicBezTo>
                    <a:cubicBezTo>
                      <a:pt x="317677" y="197002"/>
                      <a:pt x="358872" y="210461"/>
                      <a:pt x="400857" y="220995"/>
                    </a:cubicBezTo>
                    <a:cubicBezTo>
                      <a:pt x="445254" y="231318"/>
                      <a:pt x="490288" y="238683"/>
                      <a:pt x="535661" y="243042"/>
                    </a:cubicBezTo>
                    <a:cubicBezTo>
                      <a:pt x="581635" y="247767"/>
                      <a:pt x="627393" y="251361"/>
                      <a:pt x="672630" y="254987"/>
                    </a:cubicBezTo>
                    <a:cubicBezTo>
                      <a:pt x="717867" y="258613"/>
                      <a:pt x="763099" y="261394"/>
                      <a:pt x="808946" y="261578"/>
                    </a:cubicBezTo>
                    <a:lnTo>
                      <a:pt x="817544" y="261629"/>
                    </a:lnTo>
                    <a:cubicBezTo>
                      <a:pt x="820426" y="261737"/>
                      <a:pt x="823303" y="261813"/>
                      <a:pt x="826167" y="261686"/>
                    </a:cubicBezTo>
                    <a:lnTo>
                      <a:pt x="843413" y="261229"/>
                    </a:lnTo>
                    <a:cubicBezTo>
                      <a:pt x="849179" y="261102"/>
                      <a:pt x="855002" y="261229"/>
                      <a:pt x="860781" y="261013"/>
                    </a:cubicBezTo>
                    <a:cubicBezTo>
                      <a:pt x="866540" y="260657"/>
                      <a:pt x="872312" y="260277"/>
                      <a:pt x="878129" y="260061"/>
                    </a:cubicBezTo>
                    <a:lnTo>
                      <a:pt x="895623" y="259267"/>
                    </a:lnTo>
                    <a:cubicBezTo>
                      <a:pt x="901452" y="258905"/>
                      <a:pt x="907237" y="258308"/>
                      <a:pt x="913079" y="257825"/>
                    </a:cubicBezTo>
                    <a:cubicBezTo>
                      <a:pt x="924655" y="256695"/>
                      <a:pt x="936739" y="256111"/>
                      <a:pt x="947960" y="254530"/>
                    </a:cubicBezTo>
                    <a:cubicBezTo>
                      <a:pt x="993476" y="249779"/>
                      <a:pt x="1038646" y="242146"/>
                      <a:pt x="1083196" y="231676"/>
                    </a:cubicBezTo>
                    <a:cubicBezTo>
                      <a:pt x="1126928" y="221586"/>
                      <a:pt x="1168127" y="208308"/>
                      <a:pt x="1208113" y="198294"/>
                    </a:cubicBezTo>
                    <a:cubicBezTo>
                      <a:pt x="1246325" y="188498"/>
                      <a:pt x="1285195" y="181477"/>
                      <a:pt x="1324419" y="177288"/>
                    </a:cubicBezTo>
                    <a:cubicBezTo>
                      <a:pt x="1361901" y="173560"/>
                      <a:pt x="1399586" y="172288"/>
                      <a:pt x="1437233" y="173478"/>
                    </a:cubicBezTo>
                    <a:lnTo>
                      <a:pt x="1542586" y="176933"/>
                    </a:lnTo>
                    <a:cubicBezTo>
                      <a:pt x="1572351" y="130592"/>
                      <a:pt x="1597635" y="81522"/>
                      <a:pt x="1618094" y="30387"/>
                    </a:cubicBezTo>
                    <a:cubicBezTo>
                      <a:pt x="1606207" y="27547"/>
                      <a:pt x="1594294" y="24890"/>
                      <a:pt x="1582356" y="2241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4" name="Google Shape;554;p6"/>
              <p:cNvSpPr/>
              <p:nvPr/>
            </p:nvSpPr>
            <p:spPr>
              <a:xfrm>
                <a:off x="2230672" y="1768175"/>
                <a:ext cx="1181100" cy="273050"/>
              </a:xfrm>
              <a:custGeom>
                <a:avLst/>
                <a:gdLst/>
                <a:ahLst/>
                <a:cxnLst/>
                <a:rect l="l" t="t" r="r" b="b"/>
                <a:pathLst>
                  <a:path w="1181100" h="273050" extrusionOk="0">
                    <a:moveTo>
                      <a:pt x="1185767" y="70830"/>
                    </a:moveTo>
                    <a:cubicBezTo>
                      <a:pt x="1168432" y="60251"/>
                      <a:pt x="1150372" y="49691"/>
                      <a:pt x="1130617" y="39797"/>
                    </a:cubicBezTo>
                    <a:cubicBezTo>
                      <a:pt x="1097899" y="23007"/>
                      <a:pt x="1062880" y="11142"/>
                      <a:pt x="1026693" y="4587"/>
                    </a:cubicBezTo>
                    <a:cubicBezTo>
                      <a:pt x="1016865" y="2804"/>
                      <a:pt x="1006939" y="1606"/>
                      <a:pt x="996969" y="999"/>
                    </a:cubicBezTo>
                    <a:lnTo>
                      <a:pt x="981774" y="122"/>
                    </a:lnTo>
                    <a:cubicBezTo>
                      <a:pt x="976694" y="-201"/>
                      <a:pt x="971563" y="205"/>
                      <a:pt x="966445" y="332"/>
                    </a:cubicBezTo>
                    <a:lnTo>
                      <a:pt x="951040" y="967"/>
                    </a:lnTo>
                    <a:cubicBezTo>
                      <a:pt x="945890" y="1158"/>
                      <a:pt x="940753" y="2148"/>
                      <a:pt x="935596" y="2745"/>
                    </a:cubicBezTo>
                    <a:cubicBezTo>
                      <a:pt x="925512" y="4040"/>
                      <a:pt x="915508" y="5898"/>
                      <a:pt x="905631" y="8308"/>
                    </a:cubicBezTo>
                    <a:cubicBezTo>
                      <a:pt x="900608" y="9292"/>
                      <a:pt x="896169" y="10746"/>
                      <a:pt x="891477" y="12080"/>
                    </a:cubicBezTo>
                    <a:cubicBezTo>
                      <a:pt x="886784" y="13413"/>
                      <a:pt x="882104" y="14753"/>
                      <a:pt x="877659" y="16239"/>
                    </a:cubicBezTo>
                    <a:cubicBezTo>
                      <a:pt x="869023" y="19471"/>
                      <a:pt x="859822" y="22360"/>
                      <a:pt x="851770" y="26024"/>
                    </a:cubicBezTo>
                    <a:lnTo>
                      <a:pt x="839369" y="31320"/>
                    </a:lnTo>
                    <a:lnTo>
                      <a:pt x="827577" y="36959"/>
                    </a:lnTo>
                    <a:cubicBezTo>
                      <a:pt x="819601" y="40699"/>
                      <a:pt x="812336" y="44719"/>
                      <a:pt x="804869" y="48668"/>
                    </a:cubicBezTo>
                    <a:cubicBezTo>
                      <a:pt x="775507" y="64804"/>
                      <a:pt x="749624" y="81612"/>
                      <a:pt x="724548" y="96293"/>
                    </a:cubicBezTo>
                    <a:cubicBezTo>
                      <a:pt x="712007" y="103767"/>
                      <a:pt x="699897" y="110263"/>
                      <a:pt x="687934" y="116582"/>
                    </a:cubicBezTo>
                    <a:lnTo>
                      <a:pt x="679139" y="121065"/>
                    </a:lnTo>
                    <a:cubicBezTo>
                      <a:pt x="676199" y="122709"/>
                      <a:pt x="673322" y="124240"/>
                      <a:pt x="670490" y="125573"/>
                    </a:cubicBezTo>
                    <a:cubicBezTo>
                      <a:pt x="667646" y="127008"/>
                      <a:pt x="664775" y="128348"/>
                      <a:pt x="661905" y="129917"/>
                    </a:cubicBezTo>
                    <a:cubicBezTo>
                      <a:pt x="658870" y="131421"/>
                      <a:pt x="655511" y="132844"/>
                      <a:pt x="652317" y="134323"/>
                    </a:cubicBezTo>
                    <a:cubicBezTo>
                      <a:pt x="626510" y="146204"/>
                      <a:pt x="599345" y="158911"/>
                      <a:pt x="570637" y="169560"/>
                    </a:cubicBezTo>
                    <a:cubicBezTo>
                      <a:pt x="541798" y="180438"/>
                      <a:pt x="511818" y="188011"/>
                      <a:pt x="481273" y="192134"/>
                    </a:cubicBezTo>
                    <a:cubicBezTo>
                      <a:pt x="450606" y="196139"/>
                      <a:pt x="419560" y="196316"/>
                      <a:pt x="388849" y="192661"/>
                    </a:cubicBezTo>
                    <a:cubicBezTo>
                      <a:pt x="357432" y="188285"/>
                      <a:pt x="326536" y="180759"/>
                      <a:pt x="296628" y="170195"/>
                    </a:cubicBezTo>
                    <a:cubicBezTo>
                      <a:pt x="266132" y="159316"/>
                      <a:pt x="235046" y="150170"/>
                      <a:pt x="203518" y="142801"/>
                    </a:cubicBezTo>
                    <a:cubicBezTo>
                      <a:pt x="171821" y="136289"/>
                      <a:pt x="139413" y="133916"/>
                      <a:pt x="107105" y="135740"/>
                    </a:cubicBezTo>
                    <a:cubicBezTo>
                      <a:pt x="73929" y="137007"/>
                      <a:pt x="40921" y="141096"/>
                      <a:pt x="8439" y="147963"/>
                    </a:cubicBezTo>
                    <a:cubicBezTo>
                      <a:pt x="5620" y="148598"/>
                      <a:pt x="2813" y="149233"/>
                      <a:pt x="0" y="149906"/>
                    </a:cubicBezTo>
                    <a:cubicBezTo>
                      <a:pt x="62760" y="201304"/>
                      <a:pt x="132403" y="243669"/>
                      <a:pt x="206902" y="275770"/>
                    </a:cubicBezTo>
                    <a:cubicBezTo>
                      <a:pt x="234912" y="271757"/>
                      <a:pt x="263417" y="264911"/>
                      <a:pt x="292094" y="258853"/>
                    </a:cubicBezTo>
                    <a:cubicBezTo>
                      <a:pt x="323405" y="251499"/>
                      <a:pt x="355258" y="246679"/>
                      <a:pt x="387344" y="244439"/>
                    </a:cubicBezTo>
                    <a:cubicBezTo>
                      <a:pt x="419076" y="242876"/>
                      <a:pt x="450877" y="243462"/>
                      <a:pt x="482530" y="246192"/>
                    </a:cubicBezTo>
                    <a:cubicBezTo>
                      <a:pt x="514477" y="248604"/>
                      <a:pt x="546888" y="253354"/>
                      <a:pt x="580377" y="257139"/>
                    </a:cubicBezTo>
                    <a:cubicBezTo>
                      <a:pt x="614532" y="261549"/>
                      <a:pt x="649044" y="262525"/>
                      <a:pt x="683393" y="260054"/>
                    </a:cubicBezTo>
                    <a:cubicBezTo>
                      <a:pt x="687781" y="259647"/>
                      <a:pt x="692055" y="259361"/>
                      <a:pt x="696570" y="258841"/>
                    </a:cubicBezTo>
                    <a:cubicBezTo>
                      <a:pt x="701218" y="258206"/>
                      <a:pt x="705828" y="257323"/>
                      <a:pt x="710483" y="256542"/>
                    </a:cubicBezTo>
                    <a:cubicBezTo>
                      <a:pt x="719969" y="255113"/>
                      <a:pt x="728491" y="252802"/>
                      <a:pt x="737508" y="250636"/>
                    </a:cubicBezTo>
                    <a:cubicBezTo>
                      <a:pt x="754780" y="245823"/>
                      <a:pt x="771589" y="240407"/>
                      <a:pt x="787451" y="234761"/>
                    </a:cubicBezTo>
                    <a:cubicBezTo>
                      <a:pt x="851154" y="212282"/>
                      <a:pt x="906723" y="188660"/>
                      <a:pt x="950455" y="174303"/>
                    </a:cubicBezTo>
                    <a:cubicBezTo>
                      <a:pt x="960748" y="170866"/>
                      <a:pt x="971230" y="168025"/>
                      <a:pt x="981850" y="165794"/>
                    </a:cubicBezTo>
                    <a:cubicBezTo>
                      <a:pt x="984517" y="165292"/>
                      <a:pt x="987133" y="164397"/>
                      <a:pt x="989876" y="164010"/>
                    </a:cubicBezTo>
                    <a:lnTo>
                      <a:pt x="998131" y="162771"/>
                    </a:lnTo>
                    <a:cubicBezTo>
                      <a:pt x="1003805" y="161782"/>
                      <a:pt x="1009529" y="161101"/>
                      <a:pt x="1015276" y="160733"/>
                    </a:cubicBezTo>
                    <a:cubicBezTo>
                      <a:pt x="1039222" y="158966"/>
                      <a:pt x="1063272" y="159142"/>
                      <a:pt x="1087190" y="161260"/>
                    </a:cubicBezTo>
                    <a:cubicBezTo>
                      <a:pt x="1122308" y="133676"/>
                      <a:pt x="1155263" y="103444"/>
                      <a:pt x="1185767" y="7083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5" name="Google Shape;555;p6"/>
              <p:cNvSpPr/>
              <p:nvPr/>
            </p:nvSpPr>
            <p:spPr>
              <a:xfrm>
                <a:off x="2166976" y="534943"/>
                <a:ext cx="1212850" cy="266700"/>
              </a:xfrm>
              <a:custGeom>
                <a:avLst/>
                <a:gdLst/>
                <a:ahLst/>
                <a:cxnLst/>
                <a:rect l="l" t="t" r="r" b="b"/>
                <a:pathLst>
                  <a:path w="1212850" h="266700" extrusionOk="0">
                    <a:moveTo>
                      <a:pt x="14433" y="106712"/>
                    </a:moveTo>
                    <a:cubicBezTo>
                      <a:pt x="28003" y="117545"/>
                      <a:pt x="41910" y="128086"/>
                      <a:pt x="56172" y="138132"/>
                    </a:cubicBezTo>
                    <a:cubicBezTo>
                      <a:pt x="70777" y="147542"/>
                      <a:pt x="85591" y="156699"/>
                      <a:pt x="100724" y="165310"/>
                    </a:cubicBezTo>
                    <a:cubicBezTo>
                      <a:pt x="116180" y="173190"/>
                      <a:pt x="131648" y="181185"/>
                      <a:pt x="147809" y="187573"/>
                    </a:cubicBezTo>
                    <a:cubicBezTo>
                      <a:pt x="164129" y="193595"/>
                      <a:pt x="180819" y="198560"/>
                      <a:pt x="197777" y="202438"/>
                    </a:cubicBezTo>
                    <a:cubicBezTo>
                      <a:pt x="214946" y="205782"/>
                      <a:pt x="232274" y="208251"/>
                      <a:pt x="249694" y="209836"/>
                    </a:cubicBezTo>
                    <a:cubicBezTo>
                      <a:pt x="267265" y="210922"/>
                      <a:pt x="284740" y="211677"/>
                      <a:pt x="302050" y="212211"/>
                    </a:cubicBezTo>
                    <a:cubicBezTo>
                      <a:pt x="319538" y="212071"/>
                      <a:pt x="336664" y="212509"/>
                      <a:pt x="353593" y="213150"/>
                    </a:cubicBezTo>
                    <a:cubicBezTo>
                      <a:pt x="370643" y="213195"/>
                      <a:pt x="387293" y="214420"/>
                      <a:pt x="403822" y="215983"/>
                    </a:cubicBezTo>
                    <a:cubicBezTo>
                      <a:pt x="420427" y="217037"/>
                      <a:pt x="436778" y="219304"/>
                      <a:pt x="453104" y="221837"/>
                    </a:cubicBezTo>
                    <a:cubicBezTo>
                      <a:pt x="469493" y="223837"/>
                      <a:pt x="485788" y="226759"/>
                      <a:pt x="502133" y="229940"/>
                    </a:cubicBezTo>
                    <a:cubicBezTo>
                      <a:pt x="510330" y="231210"/>
                      <a:pt x="518503" y="233013"/>
                      <a:pt x="526726" y="234518"/>
                    </a:cubicBezTo>
                    <a:lnTo>
                      <a:pt x="551415" y="240005"/>
                    </a:lnTo>
                    <a:cubicBezTo>
                      <a:pt x="567925" y="243180"/>
                      <a:pt x="584581" y="247320"/>
                      <a:pt x="601389" y="251098"/>
                    </a:cubicBezTo>
                    <a:cubicBezTo>
                      <a:pt x="618192" y="254413"/>
                      <a:pt x="635171" y="258013"/>
                      <a:pt x="652285" y="261004"/>
                    </a:cubicBezTo>
                    <a:cubicBezTo>
                      <a:pt x="669373" y="263436"/>
                      <a:pt x="686625" y="265709"/>
                      <a:pt x="703917" y="267113"/>
                    </a:cubicBezTo>
                    <a:cubicBezTo>
                      <a:pt x="712546" y="267532"/>
                      <a:pt x="721201" y="267932"/>
                      <a:pt x="729843" y="268002"/>
                    </a:cubicBezTo>
                    <a:cubicBezTo>
                      <a:pt x="738499" y="268180"/>
                      <a:pt x="747173" y="268326"/>
                      <a:pt x="755821" y="268065"/>
                    </a:cubicBezTo>
                    <a:lnTo>
                      <a:pt x="807657" y="264598"/>
                    </a:lnTo>
                    <a:lnTo>
                      <a:pt x="859511" y="258693"/>
                    </a:lnTo>
                    <a:cubicBezTo>
                      <a:pt x="876656" y="255797"/>
                      <a:pt x="893940" y="253073"/>
                      <a:pt x="911111" y="249745"/>
                    </a:cubicBezTo>
                    <a:cubicBezTo>
                      <a:pt x="928097" y="245688"/>
                      <a:pt x="945115" y="241535"/>
                      <a:pt x="961911" y="236652"/>
                    </a:cubicBezTo>
                    <a:cubicBezTo>
                      <a:pt x="978548" y="231187"/>
                      <a:pt x="995028" y="225260"/>
                      <a:pt x="1011352" y="218872"/>
                    </a:cubicBezTo>
                    <a:cubicBezTo>
                      <a:pt x="1076214" y="191577"/>
                      <a:pt x="1136046" y="153610"/>
                      <a:pt x="1188364" y="106547"/>
                    </a:cubicBezTo>
                    <a:cubicBezTo>
                      <a:pt x="1197496" y="98012"/>
                      <a:pt x="1206360" y="89268"/>
                      <a:pt x="1215111" y="80467"/>
                    </a:cubicBezTo>
                    <a:cubicBezTo>
                      <a:pt x="1184600" y="51327"/>
                      <a:pt x="1152020" y="24434"/>
                      <a:pt x="1117625" y="0"/>
                    </a:cubicBezTo>
                    <a:cubicBezTo>
                      <a:pt x="1061275" y="21260"/>
                      <a:pt x="1005865" y="39814"/>
                      <a:pt x="950620" y="58007"/>
                    </a:cubicBezTo>
                    <a:cubicBezTo>
                      <a:pt x="936435" y="62351"/>
                      <a:pt x="922414" y="67075"/>
                      <a:pt x="908552" y="72314"/>
                    </a:cubicBezTo>
                    <a:cubicBezTo>
                      <a:pt x="894410" y="76759"/>
                      <a:pt x="880440" y="81801"/>
                      <a:pt x="866457" y="87014"/>
                    </a:cubicBezTo>
                    <a:cubicBezTo>
                      <a:pt x="852291" y="91611"/>
                      <a:pt x="838181" y="96634"/>
                      <a:pt x="823982" y="101581"/>
                    </a:cubicBezTo>
                    <a:lnTo>
                      <a:pt x="780802" y="114916"/>
                    </a:lnTo>
                    <a:lnTo>
                      <a:pt x="736835" y="126448"/>
                    </a:lnTo>
                    <a:cubicBezTo>
                      <a:pt x="722052" y="129889"/>
                      <a:pt x="707237" y="133693"/>
                      <a:pt x="692385" y="138157"/>
                    </a:cubicBezTo>
                    <a:cubicBezTo>
                      <a:pt x="677458" y="141967"/>
                      <a:pt x="662430" y="146179"/>
                      <a:pt x="647300" y="150793"/>
                    </a:cubicBezTo>
                    <a:lnTo>
                      <a:pt x="601256" y="163011"/>
                    </a:lnTo>
                    <a:cubicBezTo>
                      <a:pt x="585749" y="166484"/>
                      <a:pt x="570071" y="169609"/>
                      <a:pt x="554266" y="172180"/>
                    </a:cubicBezTo>
                    <a:cubicBezTo>
                      <a:pt x="538499" y="174314"/>
                      <a:pt x="522656" y="175406"/>
                      <a:pt x="506774" y="176092"/>
                    </a:cubicBezTo>
                    <a:cubicBezTo>
                      <a:pt x="490953" y="176120"/>
                      <a:pt x="475141" y="175353"/>
                      <a:pt x="459397" y="173793"/>
                    </a:cubicBezTo>
                    <a:cubicBezTo>
                      <a:pt x="443708" y="171810"/>
                      <a:pt x="428155" y="168869"/>
                      <a:pt x="412826" y="164986"/>
                    </a:cubicBezTo>
                    <a:cubicBezTo>
                      <a:pt x="397540" y="160585"/>
                      <a:pt x="382554" y="155199"/>
                      <a:pt x="367963" y="148863"/>
                    </a:cubicBezTo>
                    <a:cubicBezTo>
                      <a:pt x="353396" y="142240"/>
                      <a:pt x="339268" y="134398"/>
                      <a:pt x="325374" y="126543"/>
                    </a:cubicBezTo>
                    <a:cubicBezTo>
                      <a:pt x="311563" y="118358"/>
                      <a:pt x="298196" y="109398"/>
                      <a:pt x="284772" y="101308"/>
                    </a:cubicBezTo>
                    <a:lnTo>
                      <a:pt x="265017" y="88494"/>
                    </a:lnTo>
                    <a:cubicBezTo>
                      <a:pt x="258407" y="84417"/>
                      <a:pt x="251828" y="80391"/>
                      <a:pt x="245148" y="76727"/>
                    </a:cubicBezTo>
                    <a:cubicBezTo>
                      <a:pt x="232267" y="68796"/>
                      <a:pt x="218937" y="61619"/>
                      <a:pt x="205226" y="55232"/>
                    </a:cubicBezTo>
                    <a:cubicBezTo>
                      <a:pt x="191891" y="48400"/>
                      <a:pt x="178219" y="42412"/>
                      <a:pt x="164332" y="36735"/>
                    </a:cubicBezTo>
                    <a:cubicBezTo>
                      <a:pt x="150692" y="30620"/>
                      <a:pt x="137109" y="24359"/>
                      <a:pt x="123057" y="18739"/>
                    </a:cubicBezTo>
                    <a:cubicBezTo>
                      <a:pt x="115310" y="15221"/>
                      <a:pt x="107518" y="11716"/>
                      <a:pt x="99657" y="8280"/>
                    </a:cubicBezTo>
                    <a:cubicBezTo>
                      <a:pt x="64347" y="34222"/>
                      <a:pt x="31034" y="62778"/>
                      <a:pt x="0" y="93707"/>
                    </a:cubicBezTo>
                    <a:cubicBezTo>
                      <a:pt x="4775" y="98082"/>
                      <a:pt x="9544" y="102464"/>
                      <a:pt x="14433" y="10671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6" name="Google Shape;556;p6"/>
              <p:cNvSpPr/>
              <p:nvPr/>
            </p:nvSpPr>
            <p:spPr>
              <a:xfrm>
                <a:off x="1941919" y="733469"/>
                <a:ext cx="1625600" cy="419100"/>
              </a:xfrm>
              <a:custGeom>
                <a:avLst/>
                <a:gdLst/>
                <a:ahLst/>
                <a:cxnLst/>
                <a:rect l="l" t="t" r="r" b="b"/>
                <a:pathLst>
                  <a:path w="1625600" h="419100" extrusionOk="0">
                    <a:moveTo>
                      <a:pt x="126911" y="259817"/>
                    </a:moveTo>
                    <a:cubicBezTo>
                      <a:pt x="141237" y="257499"/>
                      <a:pt x="155486" y="255264"/>
                      <a:pt x="169850" y="253340"/>
                    </a:cubicBezTo>
                    <a:lnTo>
                      <a:pt x="191332" y="250482"/>
                    </a:lnTo>
                    <a:cubicBezTo>
                      <a:pt x="198488" y="249688"/>
                      <a:pt x="205619" y="249003"/>
                      <a:pt x="212820" y="248082"/>
                    </a:cubicBezTo>
                    <a:cubicBezTo>
                      <a:pt x="227120" y="246628"/>
                      <a:pt x="241503" y="245396"/>
                      <a:pt x="255753" y="244951"/>
                    </a:cubicBezTo>
                    <a:cubicBezTo>
                      <a:pt x="262960" y="244520"/>
                      <a:pt x="270015" y="244545"/>
                      <a:pt x="277133" y="244532"/>
                    </a:cubicBezTo>
                    <a:cubicBezTo>
                      <a:pt x="280708" y="244532"/>
                      <a:pt x="284239" y="244411"/>
                      <a:pt x="287884" y="244570"/>
                    </a:cubicBezTo>
                    <a:lnTo>
                      <a:pt x="298882" y="245205"/>
                    </a:lnTo>
                    <a:cubicBezTo>
                      <a:pt x="359137" y="247908"/>
                      <a:pt x="418757" y="258692"/>
                      <a:pt x="476142" y="277266"/>
                    </a:cubicBezTo>
                    <a:cubicBezTo>
                      <a:pt x="505352" y="286353"/>
                      <a:pt x="534264" y="297002"/>
                      <a:pt x="563093" y="308445"/>
                    </a:cubicBezTo>
                    <a:cubicBezTo>
                      <a:pt x="592004" y="319557"/>
                      <a:pt x="620719" y="331724"/>
                      <a:pt x="650088" y="343230"/>
                    </a:cubicBezTo>
                    <a:cubicBezTo>
                      <a:pt x="708571" y="366306"/>
                      <a:pt x="768744" y="390004"/>
                      <a:pt x="833603" y="404768"/>
                    </a:cubicBezTo>
                    <a:cubicBezTo>
                      <a:pt x="849662" y="409213"/>
                      <a:pt x="866229" y="411378"/>
                      <a:pt x="882815" y="414293"/>
                    </a:cubicBezTo>
                    <a:cubicBezTo>
                      <a:pt x="899474" y="417118"/>
                      <a:pt x="916284" y="418971"/>
                      <a:pt x="933158" y="419843"/>
                    </a:cubicBezTo>
                    <a:lnTo>
                      <a:pt x="945858" y="420827"/>
                    </a:lnTo>
                    <a:lnTo>
                      <a:pt x="952208" y="421310"/>
                    </a:lnTo>
                    <a:lnTo>
                      <a:pt x="958558" y="421310"/>
                    </a:lnTo>
                    <a:lnTo>
                      <a:pt x="984085" y="421234"/>
                    </a:lnTo>
                    <a:cubicBezTo>
                      <a:pt x="992734" y="421030"/>
                      <a:pt x="1000906" y="421049"/>
                      <a:pt x="1010018" y="420599"/>
                    </a:cubicBezTo>
                    <a:cubicBezTo>
                      <a:pt x="1015098" y="420065"/>
                      <a:pt x="1020496" y="419589"/>
                      <a:pt x="1025379" y="418871"/>
                    </a:cubicBezTo>
                    <a:cubicBezTo>
                      <a:pt x="1030262" y="418154"/>
                      <a:pt x="1035114" y="417309"/>
                      <a:pt x="1039787" y="416408"/>
                    </a:cubicBezTo>
                    <a:cubicBezTo>
                      <a:pt x="1057372" y="412960"/>
                      <a:pt x="1074733" y="408454"/>
                      <a:pt x="1091775" y="402914"/>
                    </a:cubicBezTo>
                    <a:cubicBezTo>
                      <a:pt x="1108285" y="397834"/>
                      <a:pt x="1123798" y="392055"/>
                      <a:pt x="1139146" y="386036"/>
                    </a:cubicBezTo>
                    <a:cubicBezTo>
                      <a:pt x="1169727" y="374040"/>
                      <a:pt x="1198969" y="360953"/>
                      <a:pt x="1227855" y="347821"/>
                    </a:cubicBezTo>
                    <a:cubicBezTo>
                      <a:pt x="1285450" y="321380"/>
                      <a:pt x="1341476" y="294291"/>
                      <a:pt x="1396606" y="266592"/>
                    </a:cubicBezTo>
                    <a:cubicBezTo>
                      <a:pt x="1451852" y="239109"/>
                      <a:pt x="1505896" y="210769"/>
                      <a:pt x="1559268" y="182137"/>
                    </a:cubicBezTo>
                    <a:cubicBezTo>
                      <a:pt x="1582484" y="169704"/>
                      <a:pt x="1605612" y="157326"/>
                      <a:pt x="1628654" y="145002"/>
                    </a:cubicBezTo>
                    <a:cubicBezTo>
                      <a:pt x="1604962" y="94022"/>
                      <a:pt x="1576380" y="45461"/>
                      <a:pt x="1543310" y="0"/>
                    </a:cubicBezTo>
                    <a:cubicBezTo>
                      <a:pt x="1522322" y="9343"/>
                      <a:pt x="1501578" y="19016"/>
                      <a:pt x="1481080" y="29020"/>
                    </a:cubicBezTo>
                    <a:cubicBezTo>
                      <a:pt x="1367492" y="83934"/>
                      <a:pt x="1262501" y="151575"/>
                      <a:pt x="1158094" y="212706"/>
                    </a:cubicBezTo>
                    <a:cubicBezTo>
                      <a:pt x="1132059" y="227914"/>
                      <a:pt x="1105929" y="242405"/>
                      <a:pt x="1080243" y="256026"/>
                    </a:cubicBezTo>
                    <a:cubicBezTo>
                      <a:pt x="1067397" y="262668"/>
                      <a:pt x="1054608" y="269284"/>
                      <a:pt x="1042238" y="275304"/>
                    </a:cubicBezTo>
                    <a:cubicBezTo>
                      <a:pt x="1029830" y="281172"/>
                      <a:pt x="1017543" y="286988"/>
                      <a:pt x="1006367" y="291325"/>
                    </a:cubicBezTo>
                    <a:lnTo>
                      <a:pt x="998245" y="294329"/>
                    </a:lnTo>
                    <a:cubicBezTo>
                      <a:pt x="995604" y="295339"/>
                      <a:pt x="993337" y="295993"/>
                      <a:pt x="990835" y="296907"/>
                    </a:cubicBezTo>
                    <a:cubicBezTo>
                      <a:pt x="984631" y="298456"/>
                      <a:pt x="977398" y="299872"/>
                      <a:pt x="970687" y="301384"/>
                    </a:cubicBezTo>
                    <a:lnTo>
                      <a:pt x="950112" y="306229"/>
                    </a:lnTo>
                    <a:lnTo>
                      <a:pt x="944937" y="307429"/>
                    </a:lnTo>
                    <a:lnTo>
                      <a:pt x="939730" y="308191"/>
                    </a:lnTo>
                    <a:lnTo>
                      <a:pt x="929278" y="309734"/>
                    </a:lnTo>
                    <a:cubicBezTo>
                      <a:pt x="915308" y="311639"/>
                      <a:pt x="901218" y="314452"/>
                      <a:pt x="886955" y="315030"/>
                    </a:cubicBezTo>
                    <a:cubicBezTo>
                      <a:pt x="872608" y="316484"/>
                      <a:pt x="858196" y="317217"/>
                      <a:pt x="843775" y="317227"/>
                    </a:cubicBezTo>
                    <a:cubicBezTo>
                      <a:pt x="829291" y="317011"/>
                      <a:pt x="814629" y="317424"/>
                      <a:pt x="799960" y="315862"/>
                    </a:cubicBezTo>
                    <a:lnTo>
                      <a:pt x="777856" y="314160"/>
                    </a:lnTo>
                    <a:cubicBezTo>
                      <a:pt x="770465" y="313703"/>
                      <a:pt x="763143" y="312147"/>
                      <a:pt x="755758" y="311175"/>
                    </a:cubicBezTo>
                    <a:cubicBezTo>
                      <a:pt x="740988" y="309042"/>
                      <a:pt x="726237" y="306521"/>
                      <a:pt x="711518" y="303086"/>
                    </a:cubicBezTo>
                    <a:lnTo>
                      <a:pt x="689464" y="298006"/>
                    </a:lnTo>
                    <a:cubicBezTo>
                      <a:pt x="682104" y="296228"/>
                      <a:pt x="674795" y="294081"/>
                      <a:pt x="667506" y="291960"/>
                    </a:cubicBezTo>
                    <a:lnTo>
                      <a:pt x="645585" y="285610"/>
                    </a:lnTo>
                    <a:cubicBezTo>
                      <a:pt x="638277" y="283324"/>
                      <a:pt x="631063" y="280778"/>
                      <a:pt x="623792" y="278378"/>
                    </a:cubicBezTo>
                    <a:lnTo>
                      <a:pt x="602025" y="271005"/>
                    </a:lnTo>
                    <a:lnTo>
                      <a:pt x="580352" y="262966"/>
                    </a:lnTo>
                    <a:cubicBezTo>
                      <a:pt x="551396" y="252451"/>
                      <a:pt x="522707" y="240582"/>
                      <a:pt x="493814" y="228587"/>
                    </a:cubicBezTo>
                    <a:cubicBezTo>
                      <a:pt x="436099" y="204591"/>
                      <a:pt x="377870" y="178422"/>
                      <a:pt x="315157" y="157905"/>
                    </a:cubicBezTo>
                    <a:lnTo>
                      <a:pt x="303428" y="153943"/>
                    </a:lnTo>
                    <a:cubicBezTo>
                      <a:pt x="299485" y="152673"/>
                      <a:pt x="295326" y="151625"/>
                      <a:pt x="291268" y="150451"/>
                    </a:cubicBezTo>
                    <a:cubicBezTo>
                      <a:pt x="283102" y="148158"/>
                      <a:pt x="274873" y="145840"/>
                      <a:pt x="266675" y="144101"/>
                    </a:cubicBezTo>
                    <a:cubicBezTo>
                      <a:pt x="250215" y="140113"/>
                      <a:pt x="233725" y="137020"/>
                      <a:pt x="217145" y="134207"/>
                    </a:cubicBezTo>
                    <a:cubicBezTo>
                      <a:pt x="208890" y="132937"/>
                      <a:pt x="200577" y="131616"/>
                      <a:pt x="192278" y="130651"/>
                    </a:cubicBezTo>
                    <a:lnTo>
                      <a:pt x="167399" y="128041"/>
                    </a:lnTo>
                    <a:cubicBezTo>
                      <a:pt x="150857" y="127045"/>
                      <a:pt x="134214" y="125755"/>
                      <a:pt x="117710" y="125800"/>
                    </a:cubicBezTo>
                    <a:cubicBezTo>
                      <a:pt x="97777" y="125514"/>
                      <a:pt x="77946" y="126289"/>
                      <a:pt x="58223" y="127800"/>
                    </a:cubicBezTo>
                    <a:cubicBezTo>
                      <a:pt x="33959" y="177144"/>
                      <a:pt x="14462" y="228692"/>
                      <a:pt x="0" y="281743"/>
                    </a:cubicBezTo>
                    <a:cubicBezTo>
                      <a:pt x="42388" y="273907"/>
                      <a:pt x="84692" y="266598"/>
                      <a:pt x="126911" y="25981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7" name="Google Shape;557;p6"/>
              <p:cNvSpPr/>
              <p:nvPr/>
            </p:nvSpPr>
            <p:spPr>
              <a:xfrm>
                <a:off x="1911350" y="1116410"/>
                <a:ext cx="1733550" cy="463550"/>
              </a:xfrm>
              <a:custGeom>
                <a:avLst/>
                <a:gdLst/>
                <a:ahLst/>
                <a:cxnLst/>
                <a:rect l="l" t="t" r="r" b="b"/>
                <a:pathLst>
                  <a:path w="1733550" h="463550" extrusionOk="0">
                    <a:moveTo>
                      <a:pt x="180740" y="143354"/>
                    </a:moveTo>
                    <a:cubicBezTo>
                      <a:pt x="185871" y="143849"/>
                      <a:pt x="190976" y="143608"/>
                      <a:pt x="196113" y="144579"/>
                    </a:cubicBezTo>
                    <a:cubicBezTo>
                      <a:pt x="201244" y="145379"/>
                      <a:pt x="206369" y="146167"/>
                      <a:pt x="211512" y="146795"/>
                    </a:cubicBezTo>
                    <a:lnTo>
                      <a:pt x="219221" y="147773"/>
                    </a:lnTo>
                    <a:cubicBezTo>
                      <a:pt x="221819" y="147976"/>
                      <a:pt x="224402" y="148339"/>
                      <a:pt x="226955" y="148859"/>
                    </a:cubicBezTo>
                    <a:cubicBezTo>
                      <a:pt x="232118" y="149932"/>
                      <a:pt x="237299" y="150878"/>
                      <a:pt x="242507" y="151748"/>
                    </a:cubicBezTo>
                    <a:cubicBezTo>
                      <a:pt x="247714" y="152618"/>
                      <a:pt x="252940" y="153399"/>
                      <a:pt x="258185" y="154244"/>
                    </a:cubicBezTo>
                    <a:cubicBezTo>
                      <a:pt x="263411" y="155514"/>
                      <a:pt x="268707" y="156600"/>
                      <a:pt x="273983" y="157774"/>
                    </a:cubicBezTo>
                    <a:cubicBezTo>
                      <a:pt x="284569" y="159952"/>
                      <a:pt x="295713" y="161832"/>
                      <a:pt x="304889" y="164048"/>
                    </a:cubicBezTo>
                    <a:cubicBezTo>
                      <a:pt x="347189" y="174021"/>
                      <a:pt x="387709" y="190421"/>
                      <a:pt x="425037" y="212677"/>
                    </a:cubicBezTo>
                    <a:cubicBezTo>
                      <a:pt x="467146" y="238128"/>
                      <a:pt x="506969" y="267179"/>
                      <a:pt x="544062" y="299506"/>
                    </a:cubicBezTo>
                    <a:cubicBezTo>
                      <a:pt x="582676" y="331891"/>
                      <a:pt x="621716" y="365546"/>
                      <a:pt x="666833" y="393620"/>
                    </a:cubicBezTo>
                    <a:cubicBezTo>
                      <a:pt x="689686" y="407907"/>
                      <a:pt x="713702" y="420245"/>
                      <a:pt x="738626" y="430501"/>
                    </a:cubicBezTo>
                    <a:cubicBezTo>
                      <a:pt x="763773" y="441143"/>
                      <a:pt x="789737" y="449739"/>
                      <a:pt x="816267" y="456205"/>
                    </a:cubicBezTo>
                    <a:cubicBezTo>
                      <a:pt x="844398" y="463061"/>
                      <a:pt x="873281" y="466346"/>
                      <a:pt x="902233" y="465984"/>
                    </a:cubicBezTo>
                    <a:cubicBezTo>
                      <a:pt x="931964" y="465332"/>
                      <a:pt x="961475" y="460725"/>
                      <a:pt x="989990" y="452287"/>
                    </a:cubicBezTo>
                    <a:cubicBezTo>
                      <a:pt x="1046855" y="435669"/>
                      <a:pt x="1094499" y="406269"/>
                      <a:pt x="1137361" y="380317"/>
                    </a:cubicBezTo>
                    <a:cubicBezTo>
                      <a:pt x="1180363" y="353977"/>
                      <a:pt x="1219911" y="329948"/>
                      <a:pt x="1258615" y="311254"/>
                    </a:cubicBezTo>
                    <a:cubicBezTo>
                      <a:pt x="1263523" y="309006"/>
                      <a:pt x="1268140" y="306638"/>
                      <a:pt x="1273258" y="304459"/>
                    </a:cubicBezTo>
                    <a:cubicBezTo>
                      <a:pt x="1278376" y="302281"/>
                      <a:pt x="1283564" y="300148"/>
                      <a:pt x="1288644" y="297855"/>
                    </a:cubicBezTo>
                    <a:lnTo>
                      <a:pt x="1303922" y="291074"/>
                    </a:lnTo>
                    <a:lnTo>
                      <a:pt x="1311504" y="287581"/>
                    </a:lnTo>
                    <a:lnTo>
                      <a:pt x="1319213" y="284565"/>
                    </a:lnTo>
                    <a:cubicBezTo>
                      <a:pt x="1329531" y="280653"/>
                      <a:pt x="1339672" y="276310"/>
                      <a:pt x="1349889" y="272201"/>
                    </a:cubicBezTo>
                    <a:cubicBezTo>
                      <a:pt x="1360132" y="268283"/>
                      <a:pt x="1370546" y="265001"/>
                      <a:pt x="1380769" y="261044"/>
                    </a:cubicBezTo>
                    <a:cubicBezTo>
                      <a:pt x="1422031" y="246573"/>
                      <a:pt x="1464256" y="235011"/>
                      <a:pt x="1507134" y="226443"/>
                    </a:cubicBezTo>
                    <a:cubicBezTo>
                      <a:pt x="1517986" y="224678"/>
                      <a:pt x="1528902" y="223091"/>
                      <a:pt x="1539843" y="221001"/>
                    </a:cubicBezTo>
                    <a:cubicBezTo>
                      <a:pt x="1550835" y="219433"/>
                      <a:pt x="1561935" y="218372"/>
                      <a:pt x="1573066" y="216988"/>
                    </a:cubicBezTo>
                    <a:lnTo>
                      <a:pt x="1581436" y="215966"/>
                    </a:lnTo>
                    <a:lnTo>
                      <a:pt x="1589869" y="215331"/>
                    </a:lnTo>
                    <a:lnTo>
                      <a:pt x="1606811" y="214061"/>
                    </a:lnTo>
                    <a:cubicBezTo>
                      <a:pt x="1618113" y="213007"/>
                      <a:pt x="1629550" y="212791"/>
                      <a:pt x="1641056" y="212353"/>
                    </a:cubicBezTo>
                    <a:cubicBezTo>
                      <a:pt x="1672019" y="211394"/>
                      <a:pt x="1703654" y="211654"/>
                      <a:pt x="1735772" y="212905"/>
                    </a:cubicBezTo>
                    <a:cubicBezTo>
                      <a:pt x="1738469" y="185016"/>
                      <a:pt x="1739843" y="156769"/>
                      <a:pt x="1739894" y="128164"/>
                    </a:cubicBezTo>
                    <a:cubicBezTo>
                      <a:pt x="1739894" y="122068"/>
                      <a:pt x="1739786" y="115998"/>
                      <a:pt x="1739665" y="109934"/>
                    </a:cubicBezTo>
                    <a:cubicBezTo>
                      <a:pt x="1711449" y="100207"/>
                      <a:pt x="1682682" y="92161"/>
                      <a:pt x="1653515" y="85835"/>
                    </a:cubicBezTo>
                    <a:cubicBezTo>
                      <a:pt x="1545870" y="61994"/>
                      <a:pt x="1433928" y="65941"/>
                      <a:pt x="1328229" y="97303"/>
                    </a:cubicBezTo>
                    <a:cubicBezTo>
                      <a:pt x="1315091" y="101380"/>
                      <a:pt x="1301960" y="105647"/>
                      <a:pt x="1288980" y="110162"/>
                    </a:cubicBezTo>
                    <a:cubicBezTo>
                      <a:pt x="1276318" y="115344"/>
                      <a:pt x="1263580" y="120360"/>
                      <a:pt x="1251014" y="125777"/>
                    </a:cubicBezTo>
                    <a:cubicBezTo>
                      <a:pt x="1238244" y="130857"/>
                      <a:pt x="1226477" y="137518"/>
                      <a:pt x="1214272" y="143500"/>
                    </a:cubicBezTo>
                    <a:cubicBezTo>
                      <a:pt x="1208202" y="146535"/>
                      <a:pt x="1202207" y="149697"/>
                      <a:pt x="1196207" y="152859"/>
                    </a:cubicBezTo>
                    <a:cubicBezTo>
                      <a:pt x="1190206" y="156022"/>
                      <a:pt x="1184053" y="159787"/>
                      <a:pt x="1178001" y="163229"/>
                    </a:cubicBezTo>
                    <a:cubicBezTo>
                      <a:pt x="1129741" y="191690"/>
                      <a:pt x="1088669" y="225326"/>
                      <a:pt x="1050595" y="255406"/>
                    </a:cubicBezTo>
                    <a:cubicBezTo>
                      <a:pt x="1016420" y="283645"/>
                      <a:pt x="980158" y="309258"/>
                      <a:pt x="942118" y="332025"/>
                    </a:cubicBezTo>
                    <a:cubicBezTo>
                      <a:pt x="924602" y="342020"/>
                      <a:pt x="906161" y="350297"/>
                      <a:pt x="887051" y="356739"/>
                    </a:cubicBezTo>
                    <a:cubicBezTo>
                      <a:pt x="866974" y="363210"/>
                      <a:pt x="846179" y="367191"/>
                      <a:pt x="825132" y="368594"/>
                    </a:cubicBezTo>
                    <a:cubicBezTo>
                      <a:pt x="802562" y="370054"/>
                      <a:pt x="779900" y="368965"/>
                      <a:pt x="757574" y="365350"/>
                    </a:cubicBezTo>
                    <a:cubicBezTo>
                      <a:pt x="751923" y="364530"/>
                      <a:pt x="746531" y="363305"/>
                      <a:pt x="740963" y="362232"/>
                    </a:cubicBezTo>
                    <a:lnTo>
                      <a:pt x="724529" y="358034"/>
                    </a:lnTo>
                    <a:cubicBezTo>
                      <a:pt x="713615" y="354672"/>
                      <a:pt x="702919" y="350643"/>
                      <a:pt x="692499" y="345969"/>
                    </a:cubicBezTo>
                    <a:cubicBezTo>
                      <a:pt x="649710" y="325504"/>
                      <a:pt x="611318" y="296898"/>
                      <a:pt x="579469" y="261749"/>
                    </a:cubicBezTo>
                    <a:cubicBezTo>
                      <a:pt x="545814" y="226551"/>
                      <a:pt x="516928" y="185848"/>
                      <a:pt x="482733" y="145227"/>
                    </a:cubicBezTo>
                    <a:cubicBezTo>
                      <a:pt x="465132" y="124151"/>
                      <a:pt x="445904" y="104488"/>
                      <a:pt x="425228" y="86419"/>
                    </a:cubicBezTo>
                    <a:cubicBezTo>
                      <a:pt x="414255" y="77057"/>
                      <a:pt x="402771" y="68311"/>
                      <a:pt x="390830" y="60219"/>
                    </a:cubicBezTo>
                    <a:cubicBezTo>
                      <a:pt x="378421" y="52152"/>
                      <a:pt x="365530" y="44853"/>
                      <a:pt x="352228" y="38363"/>
                    </a:cubicBezTo>
                    <a:lnTo>
                      <a:pt x="342024" y="33702"/>
                    </a:lnTo>
                    <a:cubicBezTo>
                      <a:pt x="338525" y="32076"/>
                      <a:pt x="335248" y="30781"/>
                      <a:pt x="332048" y="29587"/>
                    </a:cubicBezTo>
                    <a:lnTo>
                      <a:pt x="312445" y="22405"/>
                    </a:lnTo>
                    <a:cubicBezTo>
                      <a:pt x="305860" y="20145"/>
                      <a:pt x="299288" y="17770"/>
                      <a:pt x="292646" y="15630"/>
                    </a:cubicBezTo>
                    <a:cubicBezTo>
                      <a:pt x="285820" y="13858"/>
                      <a:pt x="278936" y="12144"/>
                      <a:pt x="272034" y="10588"/>
                    </a:cubicBezTo>
                    <a:cubicBezTo>
                      <a:pt x="265132" y="9032"/>
                      <a:pt x="258216" y="7413"/>
                      <a:pt x="251276" y="6009"/>
                    </a:cubicBezTo>
                    <a:cubicBezTo>
                      <a:pt x="244354" y="4479"/>
                      <a:pt x="237096" y="3996"/>
                      <a:pt x="230010" y="3088"/>
                    </a:cubicBezTo>
                    <a:cubicBezTo>
                      <a:pt x="222923" y="2180"/>
                      <a:pt x="215741" y="1539"/>
                      <a:pt x="208610" y="860"/>
                    </a:cubicBezTo>
                    <a:cubicBezTo>
                      <a:pt x="205026" y="454"/>
                      <a:pt x="201422" y="259"/>
                      <a:pt x="197815" y="275"/>
                    </a:cubicBezTo>
                    <a:lnTo>
                      <a:pt x="186976" y="91"/>
                    </a:lnTo>
                    <a:lnTo>
                      <a:pt x="165322" y="2"/>
                    </a:lnTo>
                    <a:cubicBezTo>
                      <a:pt x="158115" y="-55"/>
                      <a:pt x="150895" y="949"/>
                      <a:pt x="143732" y="1469"/>
                    </a:cubicBezTo>
                    <a:lnTo>
                      <a:pt x="122180" y="3469"/>
                    </a:lnTo>
                    <a:cubicBezTo>
                      <a:pt x="115068" y="4511"/>
                      <a:pt x="108014" y="5933"/>
                      <a:pt x="100952" y="7178"/>
                    </a:cubicBezTo>
                    <a:cubicBezTo>
                      <a:pt x="93891" y="8422"/>
                      <a:pt x="86836" y="9762"/>
                      <a:pt x="79902" y="11363"/>
                    </a:cubicBezTo>
                    <a:lnTo>
                      <a:pt x="59398" y="17039"/>
                    </a:lnTo>
                    <a:cubicBezTo>
                      <a:pt x="52654" y="19122"/>
                      <a:pt x="45669" y="20653"/>
                      <a:pt x="39205" y="23243"/>
                    </a:cubicBezTo>
                    <a:lnTo>
                      <a:pt x="19628" y="30571"/>
                    </a:lnTo>
                    <a:cubicBezTo>
                      <a:pt x="14618" y="32540"/>
                      <a:pt x="9715" y="34648"/>
                      <a:pt x="4813" y="36763"/>
                    </a:cubicBezTo>
                    <a:cubicBezTo>
                      <a:pt x="1625" y="67134"/>
                      <a:pt x="18" y="97651"/>
                      <a:pt x="0" y="128190"/>
                    </a:cubicBezTo>
                    <a:cubicBezTo>
                      <a:pt x="0" y="139937"/>
                      <a:pt x="305" y="151609"/>
                      <a:pt x="762" y="163242"/>
                    </a:cubicBezTo>
                    <a:cubicBezTo>
                      <a:pt x="19342" y="158359"/>
                      <a:pt x="37624" y="154072"/>
                      <a:pt x="55581" y="150777"/>
                    </a:cubicBezTo>
                    <a:cubicBezTo>
                      <a:pt x="96780" y="142704"/>
                      <a:pt x="138876" y="140208"/>
                      <a:pt x="180740" y="143354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558" name="Google Shape;558;p6"/>
          <p:cNvGrpSpPr/>
          <p:nvPr/>
        </p:nvGrpSpPr>
        <p:grpSpPr>
          <a:xfrm>
            <a:off x="493883" y="1083397"/>
            <a:ext cx="593445" cy="594360"/>
            <a:chOff x="7512049" y="977900"/>
            <a:chExt cx="4121150" cy="4127500"/>
          </a:xfrm>
        </p:grpSpPr>
        <p:sp>
          <p:nvSpPr>
            <p:cNvPr id="559" name="Google Shape;559;p6"/>
            <p:cNvSpPr/>
            <p:nvPr/>
          </p:nvSpPr>
          <p:spPr>
            <a:xfrm>
              <a:off x="7512049" y="977900"/>
              <a:ext cx="4121150" cy="4127500"/>
            </a:xfrm>
            <a:custGeom>
              <a:avLst/>
              <a:gdLst/>
              <a:ahLst/>
              <a:cxnLst/>
              <a:rect l="l" t="t" r="r" b="b"/>
              <a:pathLst>
                <a:path w="4121150" h="4127500" extrusionOk="0">
                  <a:moveTo>
                    <a:pt x="4032251" y="1435100"/>
                  </a:moveTo>
                  <a:lnTo>
                    <a:pt x="3988894" y="1425093"/>
                  </a:lnTo>
                  <a:cubicBezTo>
                    <a:pt x="3929331" y="1248583"/>
                    <a:pt x="3845874" y="1081063"/>
                    <a:pt x="3740850" y="927202"/>
                  </a:cubicBezTo>
                  <a:lnTo>
                    <a:pt x="3765551" y="806450"/>
                  </a:lnTo>
                  <a:cubicBezTo>
                    <a:pt x="3695701" y="704850"/>
                    <a:pt x="3511551" y="558800"/>
                    <a:pt x="3511551" y="558800"/>
                  </a:cubicBezTo>
                  <a:lnTo>
                    <a:pt x="3444451" y="582028"/>
                  </a:lnTo>
                  <a:cubicBezTo>
                    <a:pt x="3332209" y="477259"/>
                    <a:pt x="3208575" y="385404"/>
                    <a:pt x="3075865" y="308185"/>
                  </a:cubicBezTo>
                  <a:lnTo>
                    <a:pt x="3086101" y="190500"/>
                  </a:lnTo>
                  <a:cubicBezTo>
                    <a:pt x="3041651" y="38100"/>
                    <a:pt x="2406651" y="0"/>
                    <a:pt x="2406651" y="0"/>
                  </a:cubicBezTo>
                  <a:lnTo>
                    <a:pt x="2346002" y="53423"/>
                  </a:lnTo>
                  <a:cubicBezTo>
                    <a:pt x="2247281" y="39003"/>
                    <a:pt x="2147645" y="31760"/>
                    <a:pt x="2047876" y="31750"/>
                  </a:cubicBezTo>
                  <a:cubicBezTo>
                    <a:pt x="1583650" y="31069"/>
                    <a:pt x="1133088" y="188811"/>
                    <a:pt x="770663" y="478904"/>
                  </a:cubicBezTo>
                  <a:lnTo>
                    <a:pt x="654051" y="469900"/>
                  </a:lnTo>
                  <a:cubicBezTo>
                    <a:pt x="273051" y="584200"/>
                    <a:pt x="234951" y="996950"/>
                    <a:pt x="234951" y="996950"/>
                  </a:cubicBezTo>
                  <a:lnTo>
                    <a:pt x="246527" y="1104703"/>
                  </a:lnTo>
                  <a:cubicBezTo>
                    <a:pt x="-54688" y="1662320"/>
                    <a:pt x="-81282" y="2327849"/>
                    <a:pt x="174481" y="2907722"/>
                  </a:cubicBezTo>
                  <a:lnTo>
                    <a:pt x="152401" y="3079750"/>
                  </a:lnTo>
                  <a:cubicBezTo>
                    <a:pt x="152401" y="3079750"/>
                    <a:pt x="260351" y="3479800"/>
                    <a:pt x="571501" y="3689350"/>
                  </a:cubicBezTo>
                  <a:lnTo>
                    <a:pt x="816122" y="3715696"/>
                  </a:lnTo>
                  <a:cubicBezTo>
                    <a:pt x="935404" y="3805686"/>
                    <a:pt x="1064181" y="3882343"/>
                    <a:pt x="1200151" y="3944296"/>
                  </a:cubicBezTo>
                  <a:lnTo>
                    <a:pt x="1200151" y="3994150"/>
                  </a:lnTo>
                  <a:cubicBezTo>
                    <a:pt x="1200151" y="3994150"/>
                    <a:pt x="1466851" y="4108450"/>
                    <a:pt x="1625601" y="4127500"/>
                  </a:cubicBezTo>
                  <a:lnTo>
                    <a:pt x="1641737" y="4087152"/>
                  </a:lnTo>
                  <a:cubicBezTo>
                    <a:pt x="2009940" y="4161141"/>
                    <a:pt x="2391368" y="4133009"/>
                    <a:pt x="2744732" y="4005803"/>
                  </a:cubicBezTo>
                  <a:lnTo>
                    <a:pt x="2863851" y="4019550"/>
                  </a:lnTo>
                  <a:cubicBezTo>
                    <a:pt x="2863851" y="4019550"/>
                    <a:pt x="3289301" y="3867150"/>
                    <a:pt x="3308351" y="3771900"/>
                  </a:cubicBezTo>
                  <a:lnTo>
                    <a:pt x="3308351" y="3693675"/>
                  </a:lnTo>
                  <a:cubicBezTo>
                    <a:pt x="3505517" y="3539488"/>
                    <a:pt x="3672909" y="3350636"/>
                    <a:pt x="3802311" y="3136386"/>
                  </a:cubicBezTo>
                  <a:lnTo>
                    <a:pt x="3860801" y="3124200"/>
                  </a:lnTo>
                  <a:cubicBezTo>
                    <a:pt x="3956051" y="3060700"/>
                    <a:pt x="4070351" y="2597150"/>
                    <a:pt x="4070351" y="2597150"/>
                  </a:cubicBezTo>
                  <a:lnTo>
                    <a:pt x="4042767" y="2544356"/>
                  </a:lnTo>
                  <a:cubicBezTo>
                    <a:pt x="4102305" y="2286648"/>
                    <a:pt x="4111768" y="2019899"/>
                    <a:pt x="4070644" y="1758620"/>
                  </a:cubicBezTo>
                  <a:lnTo>
                    <a:pt x="4121151" y="1701800"/>
                  </a:lnTo>
                  <a:cubicBezTo>
                    <a:pt x="4127501" y="1606550"/>
                    <a:pt x="4032251" y="1435100"/>
                    <a:pt x="4032251" y="143510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251047"/>
                </a:gs>
                <a:gs pos="100000">
                  <a:srgbClr val="251047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60" name="Google Shape;560;p6"/>
            <p:cNvGrpSpPr/>
            <p:nvPr/>
          </p:nvGrpSpPr>
          <p:grpSpPr>
            <a:xfrm>
              <a:off x="7782261" y="986828"/>
              <a:ext cx="3509633" cy="3805633"/>
              <a:chOff x="7782261" y="986828"/>
              <a:chExt cx="3509633" cy="3805633"/>
            </a:xfrm>
          </p:grpSpPr>
          <p:sp>
            <p:nvSpPr>
              <p:cNvPr id="561" name="Google Shape;561;p6"/>
              <p:cNvSpPr/>
              <p:nvPr/>
            </p:nvSpPr>
            <p:spPr>
              <a:xfrm>
                <a:off x="8543529" y="1450662"/>
                <a:ext cx="812800" cy="6477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47700" extrusionOk="0">
                    <a:moveTo>
                      <a:pt x="735016" y="183950"/>
                    </a:moveTo>
                    <a:cubicBezTo>
                      <a:pt x="778405" y="285543"/>
                      <a:pt x="666628" y="430663"/>
                      <a:pt x="485354" y="508084"/>
                    </a:cubicBezTo>
                    <a:cubicBezTo>
                      <a:pt x="304079" y="585505"/>
                      <a:pt x="121953" y="565909"/>
                      <a:pt x="78564" y="464316"/>
                    </a:cubicBezTo>
                    <a:cubicBezTo>
                      <a:pt x="35174" y="362723"/>
                      <a:pt x="146951" y="217604"/>
                      <a:pt x="328226" y="140183"/>
                    </a:cubicBezTo>
                    <a:cubicBezTo>
                      <a:pt x="509500" y="62762"/>
                      <a:pt x="691626" y="82357"/>
                      <a:pt x="735016" y="18395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2" name="Google Shape;562;p6"/>
              <p:cNvSpPr/>
              <p:nvPr/>
            </p:nvSpPr>
            <p:spPr>
              <a:xfrm>
                <a:off x="8612758" y="1543533"/>
                <a:ext cx="673100" cy="393700"/>
              </a:xfrm>
              <a:custGeom>
                <a:avLst/>
                <a:gdLst/>
                <a:ahLst/>
                <a:cxnLst/>
                <a:rect l="l" t="t" r="r" b="b"/>
                <a:pathLst>
                  <a:path w="673100" h="393700" extrusionOk="0">
                    <a:moveTo>
                      <a:pt x="280570" y="97841"/>
                    </a:moveTo>
                    <a:cubicBezTo>
                      <a:pt x="446552" y="26949"/>
                      <a:pt x="613170" y="37452"/>
                      <a:pt x="673419" y="117703"/>
                    </a:cubicBezTo>
                    <a:cubicBezTo>
                      <a:pt x="671958" y="108565"/>
                      <a:pt x="669400" y="99635"/>
                      <a:pt x="665799" y="91110"/>
                    </a:cubicBezTo>
                    <a:cubicBezTo>
                      <a:pt x="622410" y="-10490"/>
                      <a:pt x="440285" y="-30080"/>
                      <a:pt x="259012" y="47339"/>
                    </a:cubicBezTo>
                    <a:cubicBezTo>
                      <a:pt x="77738" y="124758"/>
                      <a:pt x="-34041" y="269881"/>
                      <a:pt x="9349" y="371475"/>
                    </a:cubicBezTo>
                    <a:cubicBezTo>
                      <a:pt x="13026" y="379975"/>
                      <a:pt x="17716" y="388000"/>
                      <a:pt x="23318" y="395376"/>
                    </a:cubicBezTo>
                    <a:cubicBezTo>
                      <a:pt x="6961" y="296354"/>
                      <a:pt x="114587" y="168726"/>
                      <a:pt x="280570" y="9784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3" name="Google Shape;563;p6"/>
              <p:cNvSpPr/>
              <p:nvPr/>
            </p:nvSpPr>
            <p:spPr>
              <a:xfrm>
                <a:off x="10860094" y="2509381"/>
                <a:ext cx="431800" cy="609600"/>
              </a:xfrm>
              <a:custGeom>
                <a:avLst/>
                <a:gdLst/>
                <a:ahLst/>
                <a:cxnLst/>
                <a:rect l="l" t="t" r="r" b="b"/>
                <a:pathLst>
                  <a:path w="431800" h="609600" extrusionOk="0">
                    <a:moveTo>
                      <a:pt x="368538" y="269532"/>
                    </a:moveTo>
                    <a:cubicBezTo>
                      <a:pt x="405225" y="418390"/>
                      <a:pt x="367336" y="555731"/>
                      <a:pt x="283911" y="576292"/>
                    </a:cubicBezTo>
                    <a:cubicBezTo>
                      <a:pt x="200485" y="596852"/>
                      <a:pt x="103115" y="492847"/>
                      <a:pt x="66428" y="343988"/>
                    </a:cubicBezTo>
                    <a:cubicBezTo>
                      <a:pt x="29741" y="195130"/>
                      <a:pt x="67629" y="57789"/>
                      <a:pt x="151055" y="37228"/>
                    </a:cubicBezTo>
                    <a:cubicBezTo>
                      <a:pt x="234481" y="16668"/>
                      <a:pt x="331851" y="120673"/>
                      <a:pt x="368538" y="26953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4" name="Google Shape;564;p6"/>
              <p:cNvSpPr/>
              <p:nvPr/>
            </p:nvSpPr>
            <p:spPr>
              <a:xfrm>
                <a:off x="10991056" y="2544077"/>
                <a:ext cx="247650" cy="539750"/>
              </a:xfrm>
              <a:custGeom>
                <a:avLst/>
                <a:gdLst/>
                <a:ahLst/>
                <a:cxnLst/>
                <a:rect l="l" t="t" r="r" b="b"/>
                <a:pathLst>
                  <a:path w="247650" h="539750" extrusionOk="0">
                    <a:moveTo>
                      <a:pt x="196107" y="245142"/>
                    </a:moveTo>
                    <a:cubicBezTo>
                      <a:pt x="229698" y="381438"/>
                      <a:pt x="200737" y="508032"/>
                      <a:pt x="131572" y="544195"/>
                    </a:cubicBezTo>
                    <a:cubicBezTo>
                      <a:pt x="138773" y="544212"/>
                      <a:pt x="145949" y="543359"/>
                      <a:pt x="152946" y="541655"/>
                    </a:cubicBezTo>
                    <a:cubicBezTo>
                      <a:pt x="236372" y="521094"/>
                      <a:pt x="274263" y="383750"/>
                      <a:pt x="237572" y="234893"/>
                    </a:cubicBezTo>
                    <a:cubicBezTo>
                      <a:pt x="200882" y="86036"/>
                      <a:pt x="103518" y="-17964"/>
                      <a:pt x="20091" y="2591"/>
                    </a:cubicBezTo>
                    <a:cubicBezTo>
                      <a:pt x="13109" y="4340"/>
                      <a:pt x="6362" y="6926"/>
                      <a:pt x="0" y="10293"/>
                    </a:cubicBezTo>
                    <a:cubicBezTo>
                      <a:pt x="78054" y="10217"/>
                      <a:pt x="162516" y="108839"/>
                      <a:pt x="196107" y="24514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5" name="Google Shape;565;p6"/>
              <p:cNvSpPr/>
              <p:nvPr/>
            </p:nvSpPr>
            <p:spPr>
              <a:xfrm>
                <a:off x="8034994" y="2802312"/>
                <a:ext cx="406400" cy="635000"/>
              </a:xfrm>
              <a:custGeom>
                <a:avLst/>
                <a:gdLst/>
                <a:ahLst/>
                <a:cxnLst/>
                <a:rect l="l" t="t" r="r" b="b"/>
                <a:pathLst>
                  <a:path w="406400" h="635000" extrusionOk="0">
                    <a:moveTo>
                      <a:pt x="371103" y="297948"/>
                    </a:moveTo>
                    <a:cubicBezTo>
                      <a:pt x="391614" y="462500"/>
                      <a:pt x="333480" y="605214"/>
                      <a:pt x="241258" y="616709"/>
                    </a:cubicBezTo>
                    <a:cubicBezTo>
                      <a:pt x="149037" y="628204"/>
                      <a:pt x="57648" y="504127"/>
                      <a:pt x="37138" y="339575"/>
                    </a:cubicBezTo>
                    <a:cubicBezTo>
                      <a:pt x="16627" y="175023"/>
                      <a:pt x="74761" y="32309"/>
                      <a:pt x="166983" y="20814"/>
                    </a:cubicBezTo>
                    <a:cubicBezTo>
                      <a:pt x="259205" y="9319"/>
                      <a:pt x="350593" y="133396"/>
                      <a:pt x="371103" y="29794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6" name="Google Shape;566;p6"/>
              <p:cNvSpPr/>
              <p:nvPr/>
            </p:nvSpPr>
            <p:spPr>
              <a:xfrm>
                <a:off x="8068027" y="2822368"/>
                <a:ext cx="228600" cy="596900"/>
              </a:xfrm>
              <a:custGeom>
                <a:avLst/>
                <a:gdLst/>
                <a:ahLst/>
                <a:cxnLst/>
                <a:rect l="l" t="t" r="r" b="b"/>
                <a:pathLst>
                  <a:path w="228600" h="596900" extrusionOk="0">
                    <a:moveTo>
                      <a:pt x="49953" y="313757"/>
                    </a:moveTo>
                    <a:cubicBezTo>
                      <a:pt x="31170" y="163085"/>
                      <a:pt x="78351" y="30801"/>
                      <a:pt x="157236" y="702"/>
                    </a:cubicBezTo>
                    <a:cubicBezTo>
                      <a:pt x="149505" y="-234"/>
                      <a:pt x="141689" y="-234"/>
                      <a:pt x="133957" y="702"/>
                    </a:cubicBezTo>
                    <a:cubicBezTo>
                      <a:pt x="41737" y="12196"/>
                      <a:pt x="-16398" y="154912"/>
                      <a:pt x="4119" y="319473"/>
                    </a:cubicBezTo>
                    <a:cubicBezTo>
                      <a:pt x="24636" y="484033"/>
                      <a:pt x="116019" y="608105"/>
                      <a:pt x="208240" y="596606"/>
                    </a:cubicBezTo>
                    <a:cubicBezTo>
                      <a:pt x="215962" y="595615"/>
                      <a:pt x="223538" y="593696"/>
                      <a:pt x="230801" y="590890"/>
                    </a:cubicBezTo>
                    <a:cubicBezTo>
                      <a:pt x="146968" y="581086"/>
                      <a:pt x="68736" y="464430"/>
                      <a:pt x="49953" y="31375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7" name="Google Shape;567;p6"/>
              <p:cNvSpPr/>
              <p:nvPr/>
            </p:nvSpPr>
            <p:spPr>
              <a:xfrm>
                <a:off x="9716872" y="4417811"/>
                <a:ext cx="533400" cy="374650"/>
              </a:xfrm>
              <a:custGeom>
                <a:avLst/>
                <a:gdLst/>
                <a:ahLst/>
                <a:cxnLst/>
                <a:rect l="l" t="t" r="r" b="b"/>
                <a:pathLst>
                  <a:path w="533400" h="374650" extrusionOk="0">
                    <a:moveTo>
                      <a:pt x="505562" y="132846"/>
                    </a:moveTo>
                    <a:cubicBezTo>
                      <a:pt x="522949" y="206214"/>
                      <a:pt x="430917" y="290841"/>
                      <a:pt x="300003" y="321865"/>
                    </a:cubicBezTo>
                    <a:cubicBezTo>
                      <a:pt x="169090" y="352889"/>
                      <a:pt x="48868" y="318562"/>
                      <a:pt x="31482" y="245193"/>
                    </a:cubicBezTo>
                    <a:cubicBezTo>
                      <a:pt x="14095" y="171824"/>
                      <a:pt x="106126" y="87198"/>
                      <a:pt x="237040" y="56174"/>
                    </a:cubicBezTo>
                    <a:cubicBezTo>
                      <a:pt x="367953" y="25150"/>
                      <a:pt x="488175" y="59477"/>
                      <a:pt x="505562" y="132846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8" name="Google Shape;568;p6"/>
              <p:cNvSpPr/>
              <p:nvPr/>
            </p:nvSpPr>
            <p:spPr>
              <a:xfrm>
                <a:off x="9746305" y="4533062"/>
                <a:ext cx="476250" cy="215900"/>
              </a:xfrm>
              <a:custGeom>
                <a:avLst/>
                <a:gdLst/>
                <a:ahLst/>
                <a:cxnLst/>
                <a:rect l="l" t="t" r="r" b="b"/>
                <a:pathLst>
                  <a:path w="476250" h="215900" extrusionOk="0">
                    <a:moveTo>
                      <a:pt x="261930" y="170243"/>
                    </a:moveTo>
                    <a:cubicBezTo>
                      <a:pt x="142061" y="198647"/>
                      <a:pt x="31215" y="172238"/>
                      <a:pt x="5" y="111258"/>
                    </a:cubicBezTo>
                    <a:cubicBezTo>
                      <a:pt x="-69" y="117577"/>
                      <a:pt x="618" y="123881"/>
                      <a:pt x="2050" y="130035"/>
                    </a:cubicBezTo>
                    <a:cubicBezTo>
                      <a:pt x="19436" y="203403"/>
                      <a:pt x="139654" y="237732"/>
                      <a:pt x="270573" y="206712"/>
                    </a:cubicBezTo>
                    <a:cubicBezTo>
                      <a:pt x="401490" y="175692"/>
                      <a:pt x="493514" y="91059"/>
                      <a:pt x="476128" y="17691"/>
                    </a:cubicBezTo>
                    <a:cubicBezTo>
                      <a:pt x="474648" y="11550"/>
                      <a:pt x="472432" y="5611"/>
                      <a:pt x="469531" y="0"/>
                    </a:cubicBezTo>
                    <a:cubicBezTo>
                      <a:pt x="468985" y="68491"/>
                      <a:pt x="381780" y="141808"/>
                      <a:pt x="261930" y="17024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9" name="Google Shape;569;p6"/>
              <p:cNvSpPr/>
              <p:nvPr/>
            </p:nvSpPr>
            <p:spPr>
              <a:xfrm>
                <a:off x="10308085" y="3788883"/>
                <a:ext cx="673100" cy="641350"/>
              </a:xfrm>
              <a:custGeom>
                <a:avLst/>
                <a:gdLst/>
                <a:ahLst/>
                <a:cxnLst/>
                <a:rect l="l" t="t" r="r" b="b"/>
                <a:pathLst>
                  <a:path w="673100" h="641350" extrusionOk="0">
                    <a:moveTo>
                      <a:pt x="566312" y="128123"/>
                    </a:moveTo>
                    <a:cubicBezTo>
                      <a:pt x="626562" y="198883"/>
                      <a:pt x="573051" y="343395"/>
                      <a:pt x="446793" y="450898"/>
                    </a:cubicBezTo>
                    <a:cubicBezTo>
                      <a:pt x="320535" y="558402"/>
                      <a:pt x="169341" y="588188"/>
                      <a:pt x="109091" y="517428"/>
                    </a:cubicBezTo>
                    <a:cubicBezTo>
                      <a:pt x="48842" y="446667"/>
                      <a:pt x="102352" y="302156"/>
                      <a:pt x="228610" y="194652"/>
                    </a:cubicBezTo>
                    <a:cubicBezTo>
                      <a:pt x="354868" y="87149"/>
                      <a:pt x="506063" y="57362"/>
                      <a:pt x="566312" y="12812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0" name="Google Shape;570;p6"/>
              <p:cNvSpPr/>
              <p:nvPr/>
            </p:nvSpPr>
            <p:spPr>
              <a:xfrm>
                <a:off x="10404386" y="3901256"/>
                <a:ext cx="488950" cy="438150"/>
              </a:xfrm>
              <a:custGeom>
                <a:avLst/>
                <a:gdLst/>
                <a:ahLst/>
                <a:cxnLst/>
                <a:rect l="l" t="t" r="r" b="b"/>
                <a:pathLst>
                  <a:path w="488950" h="438150" extrusionOk="0">
                    <a:moveTo>
                      <a:pt x="320535" y="303320"/>
                    </a:moveTo>
                    <a:cubicBezTo>
                      <a:pt x="204928" y="401745"/>
                      <a:pt x="68441" y="434975"/>
                      <a:pt x="0" y="385566"/>
                    </a:cubicBezTo>
                    <a:cubicBezTo>
                      <a:pt x="3463" y="392540"/>
                      <a:pt x="7752" y="399073"/>
                      <a:pt x="12776" y="405022"/>
                    </a:cubicBezTo>
                    <a:cubicBezTo>
                      <a:pt x="73025" y="475786"/>
                      <a:pt x="224231" y="445998"/>
                      <a:pt x="350482" y="338493"/>
                    </a:cubicBezTo>
                    <a:cubicBezTo>
                      <a:pt x="476733" y="230987"/>
                      <a:pt x="530251" y="86474"/>
                      <a:pt x="470002" y="15716"/>
                    </a:cubicBezTo>
                    <a:cubicBezTo>
                      <a:pt x="464938" y="9809"/>
                      <a:pt x="459181" y="4532"/>
                      <a:pt x="452857" y="0"/>
                    </a:cubicBezTo>
                    <a:cubicBezTo>
                      <a:pt x="490690" y="75463"/>
                      <a:pt x="436144" y="204882"/>
                      <a:pt x="320535" y="30332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1" name="Google Shape;571;p6"/>
              <p:cNvSpPr/>
              <p:nvPr/>
            </p:nvSpPr>
            <p:spPr>
              <a:xfrm>
                <a:off x="9830407" y="2168692"/>
                <a:ext cx="812800" cy="70485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704850" extrusionOk="0">
                    <a:moveTo>
                      <a:pt x="512074" y="184019"/>
                    </a:moveTo>
                    <a:cubicBezTo>
                      <a:pt x="680968" y="285650"/>
                      <a:pt x="771711" y="444771"/>
                      <a:pt x="714754" y="539426"/>
                    </a:cubicBezTo>
                    <a:cubicBezTo>
                      <a:pt x="657796" y="634081"/>
                      <a:pt x="474706" y="628426"/>
                      <a:pt x="305811" y="526795"/>
                    </a:cubicBezTo>
                    <a:cubicBezTo>
                      <a:pt x="136916" y="425165"/>
                      <a:pt x="46173" y="266044"/>
                      <a:pt x="103131" y="171388"/>
                    </a:cubicBezTo>
                    <a:cubicBezTo>
                      <a:pt x="160089" y="76733"/>
                      <a:pt x="343179" y="82388"/>
                      <a:pt x="512074" y="184019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2" name="Google Shape;572;p6"/>
              <p:cNvSpPr/>
              <p:nvPr/>
            </p:nvSpPr>
            <p:spPr>
              <a:xfrm>
                <a:off x="9922351" y="2272645"/>
                <a:ext cx="635000" cy="457200"/>
              </a:xfrm>
              <a:custGeom>
                <a:avLst/>
                <a:gdLst/>
                <a:ahLst/>
                <a:cxnLst/>
                <a:rect l="l" t="t" r="r" b="b"/>
                <a:pathLst>
                  <a:path w="635000" h="457200" extrusionOk="0">
                    <a:moveTo>
                      <a:pt x="391846" y="127141"/>
                    </a:moveTo>
                    <a:cubicBezTo>
                      <a:pt x="546494" y="220200"/>
                      <a:pt x="635527" y="361418"/>
                      <a:pt x="605740" y="457252"/>
                    </a:cubicBezTo>
                    <a:cubicBezTo>
                      <a:pt x="612292" y="450714"/>
                      <a:pt x="618032" y="443410"/>
                      <a:pt x="622834" y="435497"/>
                    </a:cubicBezTo>
                    <a:cubicBezTo>
                      <a:pt x="679793" y="340844"/>
                      <a:pt x="589052" y="181726"/>
                      <a:pt x="420154" y="80094"/>
                    </a:cubicBezTo>
                    <a:cubicBezTo>
                      <a:pt x="251257" y="-21538"/>
                      <a:pt x="68174" y="-27221"/>
                      <a:pt x="11214" y="67464"/>
                    </a:cubicBezTo>
                    <a:cubicBezTo>
                      <a:pt x="6469" y="75411"/>
                      <a:pt x="2704" y="83904"/>
                      <a:pt x="0" y="92756"/>
                    </a:cubicBezTo>
                    <a:cubicBezTo>
                      <a:pt x="70720" y="21553"/>
                      <a:pt x="237198" y="34082"/>
                      <a:pt x="391846" y="12714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3" name="Google Shape;573;p6"/>
              <p:cNvSpPr/>
              <p:nvPr/>
            </p:nvSpPr>
            <p:spPr>
              <a:xfrm>
                <a:off x="10150746" y="1432766"/>
                <a:ext cx="577850" cy="476250"/>
              </a:xfrm>
              <a:custGeom>
                <a:avLst/>
                <a:gdLst/>
                <a:ahLst/>
                <a:cxnLst/>
                <a:rect l="l" t="t" r="r" b="b"/>
                <a:pathLst>
                  <a:path w="577850" h="476250" extrusionOk="0">
                    <a:moveTo>
                      <a:pt x="354622" y="112111"/>
                    </a:moveTo>
                    <a:cubicBezTo>
                      <a:pt x="481073" y="174029"/>
                      <a:pt x="555450" y="281672"/>
                      <a:pt x="520749" y="352540"/>
                    </a:cubicBezTo>
                    <a:cubicBezTo>
                      <a:pt x="486048" y="423408"/>
                      <a:pt x="355409" y="430664"/>
                      <a:pt x="228959" y="368747"/>
                    </a:cubicBezTo>
                    <a:cubicBezTo>
                      <a:pt x="102508" y="306829"/>
                      <a:pt x="28131" y="199186"/>
                      <a:pt x="62832" y="128318"/>
                    </a:cubicBezTo>
                    <a:cubicBezTo>
                      <a:pt x="97533" y="57450"/>
                      <a:pt x="228172" y="50194"/>
                      <a:pt x="354622" y="11211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4" name="Google Shape;574;p6"/>
              <p:cNvSpPr/>
              <p:nvPr/>
            </p:nvSpPr>
            <p:spPr>
              <a:xfrm>
                <a:off x="10207168" y="1502849"/>
                <a:ext cx="469900" cy="298450"/>
              </a:xfrm>
              <a:custGeom>
                <a:avLst/>
                <a:gdLst/>
                <a:ahLst/>
                <a:cxnLst/>
                <a:rect l="l" t="t" r="r" b="b"/>
                <a:pathLst>
                  <a:path w="469900" h="298450" extrusionOk="0">
                    <a:moveTo>
                      <a:pt x="280994" y="77284"/>
                    </a:moveTo>
                    <a:cubicBezTo>
                      <a:pt x="396773" y="133977"/>
                      <a:pt x="468833" y="228992"/>
                      <a:pt x="453543" y="299020"/>
                    </a:cubicBezTo>
                    <a:cubicBezTo>
                      <a:pt x="457790" y="293970"/>
                      <a:pt x="461414" y="288426"/>
                      <a:pt x="464338" y="282510"/>
                    </a:cubicBezTo>
                    <a:cubicBezTo>
                      <a:pt x="499040" y="211638"/>
                      <a:pt x="424662" y="103993"/>
                      <a:pt x="298215" y="42080"/>
                    </a:cubicBezTo>
                    <a:cubicBezTo>
                      <a:pt x="171768" y="-19832"/>
                      <a:pt x="41123" y="-12587"/>
                      <a:pt x="6426" y="58279"/>
                    </a:cubicBezTo>
                    <a:cubicBezTo>
                      <a:pt x="3541" y="64230"/>
                      <a:pt x="1383" y="70506"/>
                      <a:pt x="0" y="76973"/>
                    </a:cubicBezTo>
                    <a:cubicBezTo>
                      <a:pt x="45968" y="21925"/>
                      <a:pt x="165208" y="20585"/>
                      <a:pt x="280994" y="77284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5" name="Google Shape;575;p6"/>
              <p:cNvSpPr/>
              <p:nvPr/>
            </p:nvSpPr>
            <p:spPr>
              <a:xfrm>
                <a:off x="7852752" y="2564556"/>
                <a:ext cx="158750" cy="285750"/>
              </a:xfrm>
              <a:custGeom>
                <a:avLst/>
                <a:gdLst/>
                <a:ahLst/>
                <a:cxnLst/>
                <a:rect l="l" t="t" r="r" b="b"/>
                <a:pathLst>
                  <a:path w="158750" h="285750" extrusionOk="0">
                    <a:moveTo>
                      <a:pt x="83161" y="866"/>
                    </a:moveTo>
                    <a:cubicBezTo>
                      <a:pt x="127382" y="1345"/>
                      <a:pt x="162537" y="65697"/>
                      <a:pt x="161684" y="144600"/>
                    </a:cubicBezTo>
                    <a:cubicBezTo>
                      <a:pt x="160830" y="223503"/>
                      <a:pt x="124289" y="287078"/>
                      <a:pt x="80069" y="286600"/>
                    </a:cubicBezTo>
                    <a:cubicBezTo>
                      <a:pt x="35848" y="286121"/>
                      <a:pt x="692" y="221770"/>
                      <a:pt x="1546" y="142867"/>
                    </a:cubicBezTo>
                    <a:cubicBezTo>
                      <a:pt x="2400" y="63964"/>
                      <a:pt x="38940" y="388"/>
                      <a:pt x="83161" y="866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6" name="Google Shape;576;p6"/>
              <p:cNvSpPr/>
              <p:nvPr/>
            </p:nvSpPr>
            <p:spPr>
              <a:xfrm>
                <a:off x="7854243" y="2565397"/>
                <a:ext cx="88900" cy="279400"/>
              </a:xfrm>
              <a:custGeom>
                <a:avLst/>
                <a:gdLst/>
                <a:ahLst/>
                <a:cxnLst/>
                <a:rect l="l" t="t" r="r" b="b"/>
                <a:pathLst>
                  <a:path w="88900" h="279400" extrusionOk="0">
                    <a:moveTo>
                      <a:pt x="21993" y="142243"/>
                    </a:moveTo>
                    <a:cubicBezTo>
                      <a:pt x="22773" y="69999"/>
                      <a:pt x="53482" y="10639"/>
                      <a:pt x="92605" y="1495"/>
                    </a:cubicBezTo>
                    <a:cubicBezTo>
                      <a:pt x="89018" y="559"/>
                      <a:pt x="85332" y="58"/>
                      <a:pt x="81626" y="3"/>
                    </a:cubicBezTo>
                    <a:cubicBezTo>
                      <a:pt x="37411" y="-474"/>
                      <a:pt x="866" y="63103"/>
                      <a:pt x="15" y="142008"/>
                    </a:cubicBezTo>
                    <a:cubicBezTo>
                      <a:pt x="-836" y="220913"/>
                      <a:pt x="34305" y="285257"/>
                      <a:pt x="78539" y="285740"/>
                    </a:cubicBezTo>
                    <a:cubicBezTo>
                      <a:pt x="82245" y="285761"/>
                      <a:pt x="85940" y="285334"/>
                      <a:pt x="89544" y="284470"/>
                    </a:cubicBezTo>
                    <a:cubicBezTo>
                      <a:pt x="50624" y="274507"/>
                      <a:pt x="21212" y="214493"/>
                      <a:pt x="21993" y="14224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7" name="Google Shape;577;p6"/>
              <p:cNvSpPr/>
              <p:nvPr/>
            </p:nvSpPr>
            <p:spPr>
              <a:xfrm>
                <a:off x="9852336" y="1635727"/>
                <a:ext cx="317500" cy="247650"/>
              </a:xfrm>
              <a:custGeom>
                <a:avLst/>
                <a:gdLst/>
                <a:ahLst/>
                <a:cxnLst/>
                <a:rect l="l" t="t" r="r" b="b"/>
                <a:pathLst>
                  <a:path w="317500" h="247650" extrusionOk="0">
                    <a:moveTo>
                      <a:pt x="189428" y="49435"/>
                    </a:moveTo>
                    <a:cubicBezTo>
                      <a:pt x="263443" y="76737"/>
                      <a:pt x="311040" y="132497"/>
                      <a:pt x="295739" y="173978"/>
                    </a:cubicBezTo>
                    <a:cubicBezTo>
                      <a:pt x="280438" y="215460"/>
                      <a:pt x="208032" y="226955"/>
                      <a:pt x="134017" y="199653"/>
                    </a:cubicBezTo>
                    <a:cubicBezTo>
                      <a:pt x="60001" y="172350"/>
                      <a:pt x="12404" y="116591"/>
                      <a:pt x="27705" y="75109"/>
                    </a:cubicBezTo>
                    <a:cubicBezTo>
                      <a:pt x="43007" y="33627"/>
                      <a:pt x="115412" y="22133"/>
                      <a:pt x="189428" y="49435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8" name="Google Shape;578;p6"/>
              <p:cNvSpPr/>
              <p:nvPr/>
            </p:nvSpPr>
            <p:spPr>
              <a:xfrm>
                <a:off x="9874180" y="1665852"/>
                <a:ext cx="273050" cy="146050"/>
              </a:xfrm>
              <a:custGeom>
                <a:avLst/>
                <a:gdLst/>
                <a:ahLst/>
                <a:cxnLst/>
                <a:rect l="l" t="t" r="r" b="b"/>
                <a:pathLst>
                  <a:path w="273050" h="146050" extrusionOk="0">
                    <a:moveTo>
                      <a:pt x="156673" y="35408"/>
                    </a:moveTo>
                    <a:cubicBezTo>
                      <a:pt x="224472" y="60382"/>
                      <a:pt x="270091" y="109220"/>
                      <a:pt x="265576" y="149136"/>
                    </a:cubicBezTo>
                    <a:cubicBezTo>
                      <a:pt x="267659" y="146074"/>
                      <a:pt x="269365" y="142772"/>
                      <a:pt x="270656" y="139300"/>
                    </a:cubicBezTo>
                    <a:cubicBezTo>
                      <a:pt x="285934" y="97803"/>
                      <a:pt x="238271" y="42056"/>
                      <a:pt x="164255" y="14783"/>
                    </a:cubicBezTo>
                    <a:cubicBezTo>
                      <a:pt x="90239" y="-12490"/>
                      <a:pt x="17793" y="-952"/>
                      <a:pt x="2508" y="40545"/>
                    </a:cubicBezTo>
                    <a:cubicBezTo>
                      <a:pt x="1243" y="44030"/>
                      <a:pt x="401" y="47654"/>
                      <a:pt x="0" y="51340"/>
                    </a:cubicBezTo>
                    <a:cubicBezTo>
                      <a:pt x="22472" y="18022"/>
                      <a:pt x="88874" y="10440"/>
                      <a:pt x="156673" y="3540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9" name="Google Shape;579;p6"/>
              <p:cNvSpPr/>
              <p:nvPr/>
            </p:nvSpPr>
            <p:spPr>
              <a:xfrm>
                <a:off x="8129275" y="3889326"/>
                <a:ext cx="533400" cy="495300"/>
              </a:xfrm>
              <a:custGeom>
                <a:avLst/>
                <a:gdLst/>
                <a:ahLst/>
                <a:cxnLst/>
                <a:rect l="l" t="t" r="r" b="b"/>
                <a:pathLst>
                  <a:path w="533400" h="495300" extrusionOk="0">
                    <a:moveTo>
                      <a:pt x="349824" y="143218"/>
                    </a:moveTo>
                    <a:cubicBezTo>
                      <a:pt x="454369" y="222315"/>
                      <a:pt x="503183" y="333933"/>
                      <a:pt x="458854" y="392524"/>
                    </a:cubicBezTo>
                    <a:cubicBezTo>
                      <a:pt x="414525" y="451114"/>
                      <a:pt x="293839" y="434491"/>
                      <a:pt x="189295" y="355393"/>
                    </a:cubicBezTo>
                    <a:cubicBezTo>
                      <a:pt x="84750" y="276296"/>
                      <a:pt x="35935" y="164678"/>
                      <a:pt x="80264" y="106088"/>
                    </a:cubicBezTo>
                    <a:cubicBezTo>
                      <a:pt x="124593" y="47497"/>
                      <a:pt x="245279" y="64121"/>
                      <a:pt x="349824" y="14321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0" name="Google Shape;580;p6"/>
              <p:cNvSpPr/>
              <p:nvPr/>
            </p:nvSpPr>
            <p:spPr>
              <a:xfrm>
                <a:off x="8198451" y="3980510"/>
                <a:ext cx="400050" cy="330200"/>
              </a:xfrm>
              <a:custGeom>
                <a:avLst/>
                <a:gdLst/>
                <a:ahLst/>
                <a:cxnLst/>
                <a:rect l="l" t="t" r="r" b="b"/>
                <a:pathLst>
                  <a:path w="400050" h="330200" extrusionOk="0">
                    <a:moveTo>
                      <a:pt x="147500" y="233521"/>
                    </a:moveTo>
                    <a:cubicBezTo>
                      <a:pt x="51730" y="161043"/>
                      <a:pt x="2765" y="61316"/>
                      <a:pt x="29232" y="0"/>
                    </a:cubicBezTo>
                    <a:cubicBezTo>
                      <a:pt x="24434" y="3866"/>
                      <a:pt x="20121" y="8296"/>
                      <a:pt x="16386" y="13195"/>
                    </a:cubicBezTo>
                    <a:cubicBezTo>
                      <a:pt x="-27976" y="71812"/>
                      <a:pt x="20831" y="183502"/>
                      <a:pt x="125453" y="262655"/>
                    </a:cubicBezTo>
                    <a:cubicBezTo>
                      <a:pt x="230076" y="341808"/>
                      <a:pt x="350802" y="358458"/>
                      <a:pt x="395163" y="299834"/>
                    </a:cubicBezTo>
                    <a:cubicBezTo>
                      <a:pt x="398865" y="294911"/>
                      <a:pt x="401957" y="289557"/>
                      <a:pt x="404370" y="283890"/>
                    </a:cubicBezTo>
                    <a:cubicBezTo>
                      <a:pt x="352548" y="326022"/>
                      <a:pt x="243271" y="305994"/>
                      <a:pt x="147500" y="23352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1" name="Google Shape;581;p6"/>
              <p:cNvSpPr/>
              <p:nvPr/>
            </p:nvSpPr>
            <p:spPr>
              <a:xfrm>
                <a:off x="8914257" y="2683996"/>
                <a:ext cx="552450" cy="539750"/>
              </a:xfrm>
              <a:custGeom>
                <a:avLst/>
                <a:gdLst/>
                <a:ahLst/>
                <a:cxnLst/>
                <a:rect l="l" t="t" r="r" b="b"/>
                <a:pathLst>
                  <a:path w="552450" h="539750" extrusionOk="0">
                    <a:moveTo>
                      <a:pt x="459571" y="102111"/>
                    </a:moveTo>
                    <a:cubicBezTo>
                      <a:pt x="512138" y="158505"/>
                      <a:pt x="473180" y="280257"/>
                      <a:pt x="372556" y="374051"/>
                    </a:cubicBezTo>
                    <a:cubicBezTo>
                      <a:pt x="271932" y="467845"/>
                      <a:pt x="147747" y="498163"/>
                      <a:pt x="95180" y="441769"/>
                    </a:cubicBezTo>
                    <a:cubicBezTo>
                      <a:pt x="42614" y="385374"/>
                      <a:pt x="81572" y="263623"/>
                      <a:pt x="182196" y="169829"/>
                    </a:cubicBezTo>
                    <a:cubicBezTo>
                      <a:pt x="282820" y="76035"/>
                      <a:pt x="407005" y="45717"/>
                      <a:pt x="459571" y="10211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2" name="Google Shape;582;p6"/>
              <p:cNvSpPr/>
              <p:nvPr/>
            </p:nvSpPr>
            <p:spPr>
              <a:xfrm>
                <a:off x="8986030" y="2757731"/>
                <a:ext cx="393700" cy="374650"/>
              </a:xfrm>
              <a:custGeom>
                <a:avLst/>
                <a:gdLst/>
                <a:ahLst/>
                <a:cxnLst/>
                <a:rect l="l" t="t" r="r" b="b"/>
                <a:pathLst>
                  <a:path w="393700" h="374650" extrusionOk="0">
                    <a:moveTo>
                      <a:pt x="136545" y="124115"/>
                    </a:moveTo>
                    <a:cubicBezTo>
                      <a:pt x="228677" y="38231"/>
                      <a:pt x="340526" y="5617"/>
                      <a:pt x="399105" y="44009"/>
                    </a:cubicBezTo>
                    <a:cubicBezTo>
                      <a:pt x="395978" y="38356"/>
                      <a:pt x="392178" y="33103"/>
                      <a:pt x="387789" y="28363"/>
                    </a:cubicBezTo>
                    <a:cubicBezTo>
                      <a:pt x="335224" y="-28032"/>
                      <a:pt x="211037" y="2290"/>
                      <a:pt x="110415" y="96086"/>
                    </a:cubicBezTo>
                    <a:cubicBezTo>
                      <a:pt x="9793" y="189882"/>
                      <a:pt x="-29170" y="311630"/>
                      <a:pt x="23420" y="368024"/>
                    </a:cubicBezTo>
                    <a:cubicBezTo>
                      <a:pt x="27842" y="372733"/>
                      <a:pt x="32816" y="376891"/>
                      <a:pt x="38235" y="380407"/>
                    </a:cubicBezTo>
                    <a:cubicBezTo>
                      <a:pt x="4027" y="319282"/>
                      <a:pt x="44407" y="209998"/>
                      <a:pt x="136545" y="124115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3" name="Google Shape;583;p6"/>
              <p:cNvSpPr/>
              <p:nvPr/>
            </p:nvSpPr>
            <p:spPr>
              <a:xfrm>
                <a:off x="9259313" y="3652427"/>
                <a:ext cx="660400" cy="3937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393700" extrusionOk="0">
                    <a:moveTo>
                      <a:pt x="654516" y="180539"/>
                    </a:moveTo>
                    <a:cubicBezTo>
                      <a:pt x="660171" y="280248"/>
                      <a:pt x="520529" y="369257"/>
                      <a:pt x="342617" y="379347"/>
                    </a:cubicBezTo>
                    <a:cubicBezTo>
                      <a:pt x="164704" y="389438"/>
                      <a:pt x="15894" y="316787"/>
                      <a:pt x="10239" y="217078"/>
                    </a:cubicBezTo>
                    <a:cubicBezTo>
                      <a:pt x="4584" y="117370"/>
                      <a:pt x="144226" y="28360"/>
                      <a:pt x="322139" y="18270"/>
                    </a:cubicBezTo>
                    <a:cubicBezTo>
                      <a:pt x="500051" y="8180"/>
                      <a:pt x="648861" y="80830"/>
                      <a:pt x="654516" y="180539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4" name="Google Shape;584;p6"/>
              <p:cNvSpPr/>
              <p:nvPr/>
            </p:nvSpPr>
            <p:spPr>
              <a:xfrm>
                <a:off x="9269395" y="3808400"/>
                <a:ext cx="641350" cy="222250"/>
              </a:xfrm>
              <a:custGeom>
                <a:avLst/>
                <a:gdLst/>
                <a:ahLst/>
                <a:cxnLst/>
                <a:rect l="l" t="t" r="r" b="b"/>
                <a:pathLst>
                  <a:path w="641350" h="222250" extrusionOk="0">
                    <a:moveTo>
                      <a:pt x="329710" y="173857"/>
                    </a:moveTo>
                    <a:cubicBezTo>
                      <a:pt x="166807" y="183090"/>
                      <a:pt x="28383" y="122942"/>
                      <a:pt x="1834" y="36189"/>
                    </a:cubicBezTo>
                    <a:cubicBezTo>
                      <a:pt x="270" y="44409"/>
                      <a:pt x="-296" y="52788"/>
                      <a:pt x="145" y="61144"/>
                    </a:cubicBezTo>
                    <a:cubicBezTo>
                      <a:pt x="5796" y="160839"/>
                      <a:pt x="154608" y="233502"/>
                      <a:pt x="332517" y="223412"/>
                    </a:cubicBezTo>
                    <a:cubicBezTo>
                      <a:pt x="510425" y="213322"/>
                      <a:pt x="650073" y="124314"/>
                      <a:pt x="644416" y="24606"/>
                    </a:cubicBezTo>
                    <a:cubicBezTo>
                      <a:pt x="643913" y="16252"/>
                      <a:pt x="642401" y="7991"/>
                      <a:pt x="639914" y="0"/>
                    </a:cubicBezTo>
                    <a:cubicBezTo>
                      <a:pt x="623346" y="89230"/>
                      <a:pt x="492613" y="164617"/>
                      <a:pt x="329710" y="17385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5" name="Google Shape;585;p6"/>
              <p:cNvSpPr/>
              <p:nvPr/>
            </p:nvSpPr>
            <p:spPr>
              <a:xfrm>
                <a:off x="9926284" y="986828"/>
                <a:ext cx="641350" cy="203200"/>
              </a:xfrm>
              <a:custGeom>
                <a:avLst/>
                <a:gdLst/>
                <a:ahLst/>
                <a:cxnLst/>
                <a:rect l="l" t="t" r="r" b="b"/>
                <a:pathLst>
                  <a:path w="641350" h="203200" extrusionOk="0">
                    <a:moveTo>
                      <a:pt x="316266" y="54572"/>
                    </a:moveTo>
                    <a:cubicBezTo>
                      <a:pt x="153707" y="21698"/>
                      <a:pt x="94016" y="22822"/>
                      <a:pt x="5809" y="0"/>
                    </a:cubicBezTo>
                    <a:cubicBezTo>
                      <a:pt x="3158" y="3048"/>
                      <a:pt x="1310" y="6711"/>
                      <a:pt x="437" y="10655"/>
                    </a:cubicBezTo>
                    <a:cubicBezTo>
                      <a:pt x="-8739" y="56026"/>
                      <a:pt x="127773" y="121907"/>
                      <a:pt x="305338" y="157817"/>
                    </a:cubicBezTo>
                    <a:cubicBezTo>
                      <a:pt x="482903" y="193726"/>
                      <a:pt x="637291" y="233293"/>
                      <a:pt x="646466" y="187922"/>
                    </a:cubicBezTo>
                    <a:cubicBezTo>
                      <a:pt x="647241" y="184112"/>
                      <a:pt x="478826" y="87446"/>
                      <a:pt x="316266" y="5457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6" name="Google Shape;586;p6"/>
              <p:cNvSpPr/>
              <p:nvPr/>
            </p:nvSpPr>
            <p:spPr>
              <a:xfrm>
                <a:off x="7782261" y="1461503"/>
                <a:ext cx="406400" cy="596900"/>
              </a:xfrm>
              <a:custGeom>
                <a:avLst/>
                <a:gdLst/>
                <a:ahLst/>
                <a:cxnLst/>
                <a:rect l="l" t="t" r="r" b="b"/>
                <a:pathLst>
                  <a:path w="406400" h="596900" extrusionOk="0">
                    <a:moveTo>
                      <a:pt x="91739" y="240297"/>
                    </a:moveTo>
                    <a:cubicBezTo>
                      <a:pt x="-7524" y="389833"/>
                      <a:pt x="2839" y="513347"/>
                      <a:pt x="0" y="585737"/>
                    </a:cubicBezTo>
                    <a:cubicBezTo>
                      <a:pt x="1701" y="589437"/>
                      <a:pt x="4361" y="592616"/>
                      <a:pt x="7703" y="594944"/>
                    </a:cubicBezTo>
                    <a:cubicBezTo>
                      <a:pt x="46266" y="620547"/>
                      <a:pt x="97625" y="479793"/>
                      <a:pt x="206039" y="316478"/>
                    </a:cubicBezTo>
                    <a:cubicBezTo>
                      <a:pt x="314452" y="153162"/>
                      <a:pt x="438862" y="29121"/>
                      <a:pt x="400291" y="3524"/>
                    </a:cubicBezTo>
                    <a:cubicBezTo>
                      <a:pt x="396850" y="1349"/>
                      <a:pt x="392892" y="133"/>
                      <a:pt x="388823" y="0"/>
                    </a:cubicBezTo>
                    <a:cubicBezTo>
                      <a:pt x="307639" y="43447"/>
                      <a:pt x="191002" y="90761"/>
                      <a:pt x="91739" y="24029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587" name="Google Shape;587;p6"/>
          <p:cNvGrpSpPr/>
          <p:nvPr/>
        </p:nvGrpSpPr>
        <p:grpSpPr>
          <a:xfrm rot="-907479">
            <a:off x="1793583" y="287195"/>
            <a:ext cx="675059" cy="393295"/>
            <a:chOff x="4376200" y="2476500"/>
            <a:chExt cx="2190750" cy="1276350"/>
          </a:xfrm>
        </p:grpSpPr>
        <p:sp>
          <p:nvSpPr>
            <p:cNvPr id="588" name="Google Shape;588;p6"/>
            <p:cNvSpPr/>
            <p:nvPr/>
          </p:nvSpPr>
          <p:spPr>
            <a:xfrm>
              <a:off x="4832350" y="2476500"/>
              <a:ext cx="1276350" cy="1276350"/>
            </a:xfrm>
            <a:custGeom>
              <a:avLst/>
              <a:gdLst/>
              <a:ahLst/>
              <a:cxnLst/>
              <a:rect l="l" t="t" r="r" b="b"/>
              <a:pathLst>
                <a:path w="1276350" h="1276350" extrusionOk="0">
                  <a:moveTo>
                    <a:pt x="1276350" y="638175"/>
                  </a:moveTo>
                  <a:cubicBezTo>
                    <a:pt x="1276350" y="990629"/>
                    <a:pt x="990629" y="1276350"/>
                    <a:pt x="638175" y="1276350"/>
                  </a:cubicBezTo>
                  <a:cubicBezTo>
                    <a:pt x="285721" y="1276350"/>
                    <a:pt x="0" y="990629"/>
                    <a:pt x="0" y="638175"/>
                  </a:cubicBezTo>
                  <a:cubicBezTo>
                    <a:pt x="0" y="285721"/>
                    <a:pt x="285721" y="0"/>
                    <a:pt x="638175" y="0"/>
                  </a:cubicBezTo>
                  <a:cubicBezTo>
                    <a:pt x="990629" y="0"/>
                    <a:pt x="1276350" y="285721"/>
                    <a:pt x="1276350" y="638175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251047"/>
                </a:gs>
                <a:gs pos="100000">
                  <a:srgbClr val="251047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9" name="Google Shape;589;p6"/>
            <p:cNvSpPr/>
            <p:nvPr/>
          </p:nvSpPr>
          <p:spPr>
            <a:xfrm>
              <a:off x="4376200" y="2918085"/>
              <a:ext cx="2190750" cy="476250"/>
            </a:xfrm>
            <a:custGeom>
              <a:avLst/>
              <a:gdLst/>
              <a:ahLst/>
              <a:cxnLst/>
              <a:rect l="l" t="t" r="r" b="b"/>
              <a:pathLst>
                <a:path w="2190750" h="476250" extrusionOk="0">
                  <a:moveTo>
                    <a:pt x="2165195" y="135141"/>
                  </a:moveTo>
                  <a:cubicBezTo>
                    <a:pt x="2113125" y="67488"/>
                    <a:pt x="2003118" y="46552"/>
                    <a:pt x="1926372" y="30677"/>
                  </a:cubicBezTo>
                  <a:cubicBezTo>
                    <a:pt x="1852178" y="15635"/>
                    <a:pt x="1777093" y="5388"/>
                    <a:pt x="1701581" y="0"/>
                  </a:cubicBezTo>
                  <a:cubicBezTo>
                    <a:pt x="1705468" y="12008"/>
                    <a:pt x="1709043" y="24130"/>
                    <a:pt x="1712224" y="36455"/>
                  </a:cubicBezTo>
                  <a:cubicBezTo>
                    <a:pt x="1802591" y="56191"/>
                    <a:pt x="1891961" y="80315"/>
                    <a:pt x="1976956" y="114484"/>
                  </a:cubicBezTo>
                  <a:cubicBezTo>
                    <a:pt x="2067233" y="150781"/>
                    <a:pt x="2155022" y="188144"/>
                    <a:pt x="2032708" y="241332"/>
                  </a:cubicBezTo>
                  <a:cubicBezTo>
                    <a:pt x="1937046" y="282911"/>
                    <a:pt x="1828448" y="302133"/>
                    <a:pt x="1721558" y="314706"/>
                  </a:cubicBezTo>
                  <a:cubicBezTo>
                    <a:pt x="1674759" y="320205"/>
                    <a:pt x="1628271" y="324447"/>
                    <a:pt x="1583344" y="328676"/>
                  </a:cubicBezTo>
                  <a:cubicBezTo>
                    <a:pt x="1424829" y="343700"/>
                    <a:pt x="1265514" y="349758"/>
                    <a:pt x="1106326" y="350088"/>
                  </a:cubicBezTo>
                  <a:cubicBezTo>
                    <a:pt x="904333" y="350501"/>
                    <a:pt x="680241" y="353263"/>
                    <a:pt x="468545" y="322148"/>
                  </a:cubicBezTo>
                  <a:cubicBezTo>
                    <a:pt x="368796" y="308513"/>
                    <a:pt x="270780" y="284304"/>
                    <a:pt x="176153" y="249930"/>
                  </a:cubicBezTo>
                  <a:cubicBezTo>
                    <a:pt x="146428" y="238766"/>
                    <a:pt x="88523" y="222116"/>
                    <a:pt x="90390" y="186684"/>
                  </a:cubicBezTo>
                  <a:cubicBezTo>
                    <a:pt x="92085" y="154521"/>
                    <a:pt x="191888" y="121279"/>
                    <a:pt x="214913" y="112077"/>
                  </a:cubicBezTo>
                  <a:cubicBezTo>
                    <a:pt x="299133" y="78499"/>
                    <a:pt x="387538" y="54699"/>
                    <a:pt x="476806" y="35014"/>
                  </a:cubicBezTo>
                  <a:cubicBezTo>
                    <a:pt x="479833" y="23427"/>
                    <a:pt x="483179" y="11974"/>
                    <a:pt x="486845" y="654"/>
                  </a:cubicBezTo>
                  <a:cubicBezTo>
                    <a:pt x="377441" y="7696"/>
                    <a:pt x="267993" y="23457"/>
                    <a:pt x="165402" y="56490"/>
                  </a:cubicBezTo>
                  <a:cubicBezTo>
                    <a:pt x="104049" y="76244"/>
                    <a:pt x="8011" y="111734"/>
                    <a:pt x="499" y="189344"/>
                  </a:cubicBezTo>
                  <a:cubicBezTo>
                    <a:pt x="-9553" y="293103"/>
                    <a:pt x="134700" y="343776"/>
                    <a:pt x="210722" y="369627"/>
                  </a:cubicBezTo>
                  <a:cubicBezTo>
                    <a:pt x="306175" y="400984"/>
                    <a:pt x="404170" y="423996"/>
                    <a:pt x="503603" y="438404"/>
                  </a:cubicBezTo>
                  <a:cubicBezTo>
                    <a:pt x="551977" y="445916"/>
                    <a:pt x="600504" y="452095"/>
                    <a:pt x="648834" y="457511"/>
                  </a:cubicBezTo>
                  <a:cubicBezTo>
                    <a:pt x="947660" y="490878"/>
                    <a:pt x="1249285" y="490635"/>
                    <a:pt x="1548057" y="456787"/>
                  </a:cubicBezTo>
                  <a:cubicBezTo>
                    <a:pt x="1571400" y="454127"/>
                    <a:pt x="1622149" y="447897"/>
                    <a:pt x="1685434" y="437452"/>
                  </a:cubicBezTo>
                  <a:cubicBezTo>
                    <a:pt x="1911887" y="400088"/>
                    <a:pt x="2298863" y="308908"/>
                    <a:pt x="2165195" y="13514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64617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7"/>
          <p:cNvSpPr txBox="1">
            <a:spLocks noGrp="1"/>
          </p:cNvSpPr>
          <p:nvPr>
            <p:ph type="title"/>
          </p:nvPr>
        </p:nvSpPr>
        <p:spPr>
          <a:xfrm>
            <a:off x="1753967" y="1144667"/>
            <a:ext cx="8684000" cy="827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92" name="Google Shape;592;p7"/>
          <p:cNvSpPr txBox="1">
            <a:spLocks noGrp="1"/>
          </p:cNvSpPr>
          <p:nvPr>
            <p:ph type="body" idx="1"/>
          </p:nvPr>
        </p:nvSpPr>
        <p:spPr>
          <a:xfrm>
            <a:off x="1753967" y="2103700"/>
            <a:ext cx="2771600" cy="3960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57189" rtl="0">
              <a:spcBef>
                <a:spcPts val="800"/>
              </a:spcBef>
              <a:spcAft>
                <a:spcPts val="0"/>
              </a:spcAft>
              <a:buSzPts val="1800"/>
              <a:buChar char="⋆"/>
              <a:defRPr sz="2400"/>
            </a:lvl1pPr>
            <a:lvl2pPr marL="1219170" lvl="1" indent="-457189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2400"/>
            </a:lvl2pPr>
            <a:lvl3pPr marL="1828754" lvl="2" indent="-457189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2400"/>
            </a:lvl3pPr>
            <a:lvl4pPr marL="2438339" lvl="3" indent="-457189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2400"/>
            </a:lvl4pPr>
            <a:lvl5pPr marL="3047924" lvl="4" indent="-457189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2400"/>
            </a:lvl5pPr>
            <a:lvl6pPr marL="3657509" lvl="5" indent="-457189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2400"/>
            </a:lvl6pPr>
            <a:lvl7pPr marL="4267093" lvl="6" indent="-457189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2400"/>
            </a:lvl7pPr>
            <a:lvl8pPr marL="4876678" lvl="7" indent="-457189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2400"/>
            </a:lvl8pPr>
            <a:lvl9pPr marL="5486263" lvl="8" indent="-457189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93" name="Google Shape;593;p7"/>
          <p:cNvSpPr txBox="1">
            <a:spLocks noGrp="1"/>
          </p:cNvSpPr>
          <p:nvPr>
            <p:ph type="body" idx="2"/>
          </p:nvPr>
        </p:nvSpPr>
        <p:spPr>
          <a:xfrm>
            <a:off x="4667472" y="2103700"/>
            <a:ext cx="2771600" cy="3960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57189" rtl="0">
              <a:spcBef>
                <a:spcPts val="800"/>
              </a:spcBef>
              <a:spcAft>
                <a:spcPts val="0"/>
              </a:spcAft>
              <a:buSzPts val="1800"/>
              <a:buChar char="⋆"/>
              <a:defRPr sz="2400"/>
            </a:lvl1pPr>
            <a:lvl2pPr marL="1219170" lvl="1" indent="-457189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2400"/>
            </a:lvl2pPr>
            <a:lvl3pPr marL="1828754" lvl="2" indent="-457189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2400"/>
            </a:lvl3pPr>
            <a:lvl4pPr marL="2438339" lvl="3" indent="-457189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2400"/>
            </a:lvl4pPr>
            <a:lvl5pPr marL="3047924" lvl="4" indent="-457189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2400"/>
            </a:lvl5pPr>
            <a:lvl6pPr marL="3657509" lvl="5" indent="-457189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2400"/>
            </a:lvl6pPr>
            <a:lvl7pPr marL="4267093" lvl="6" indent="-457189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2400"/>
            </a:lvl7pPr>
            <a:lvl8pPr marL="4876678" lvl="7" indent="-457189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2400"/>
            </a:lvl8pPr>
            <a:lvl9pPr marL="5486263" lvl="8" indent="-457189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94" name="Google Shape;594;p7"/>
          <p:cNvSpPr txBox="1">
            <a:spLocks noGrp="1"/>
          </p:cNvSpPr>
          <p:nvPr>
            <p:ph type="body" idx="3"/>
          </p:nvPr>
        </p:nvSpPr>
        <p:spPr>
          <a:xfrm>
            <a:off x="7580977" y="2103700"/>
            <a:ext cx="2771600" cy="3960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57189" rtl="0">
              <a:spcBef>
                <a:spcPts val="800"/>
              </a:spcBef>
              <a:spcAft>
                <a:spcPts val="0"/>
              </a:spcAft>
              <a:buSzPts val="1800"/>
              <a:buChar char="⋆"/>
              <a:defRPr sz="2400"/>
            </a:lvl1pPr>
            <a:lvl2pPr marL="1219170" lvl="1" indent="-457189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2400"/>
            </a:lvl2pPr>
            <a:lvl3pPr marL="1828754" lvl="2" indent="-457189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2400"/>
            </a:lvl3pPr>
            <a:lvl4pPr marL="2438339" lvl="3" indent="-457189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2400"/>
            </a:lvl4pPr>
            <a:lvl5pPr marL="3047924" lvl="4" indent="-457189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2400"/>
            </a:lvl5pPr>
            <a:lvl6pPr marL="3657509" lvl="5" indent="-457189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2400"/>
            </a:lvl6pPr>
            <a:lvl7pPr marL="4267093" lvl="6" indent="-457189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2400"/>
            </a:lvl7pPr>
            <a:lvl8pPr marL="4876678" lvl="7" indent="-457189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2400"/>
            </a:lvl8pPr>
            <a:lvl9pPr marL="5486263" lvl="8" indent="-457189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95" name="Google Shape;595;p7"/>
          <p:cNvSpPr txBox="1">
            <a:spLocks noGrp="1"/>
          </p:cNvSpPr>
          <p:nvPr>
            <p:ph type="sldNum" idx="12"/>
          </p:nvPr>
        </p:nvSpPr>
        <p:spPr>
          <a:xfrm>
            <a:off x="5730200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94812359-5814-4457-A6A2-6C75FFF64818}" type="slidenum">
              <a:rPr lang="en-US" smtClean="0"/>
              <a:t>‹#›</a:t>
            </a:fld>
            <a:endParaRPr lang="en-US"/>
          </a:p>
        </p:txBody>
      </p:sp>
      <p:grpSp>
        <p:nvGrpSpPr>
          <p:cNvPr id="596" name="Google Shape;596;p7"/>
          <p:cNvGrpSpPr/>
          <p:nvPr/>
        </p:nvGrpSpPr>
        <p:grpSpPr>
          <a:xfrm>
            <a:off x="10821429" y="4773225"/>
            <a:ext cx="761612" cy="761612"/>
            <a:chOff x="1911350" y="374650"/>
            <a:chExt cx="1739900" cy="1739900"/>
          </a:xfrm>
        </p:grpSpPr>
        <p:sp>
          <p:nvSpPr>
            <p:cNvPr id="597" name="Google Shape;597;p7"/>
            <p:cNvSpPr/>
            <p:nvPr/>
          </p:nvSpPr>
          <p:spPr>
            <a:xfrm>
              <a:off x="1911350" y="374650"/>
              <a:ext cx="1739900" cy="1739900"/>
            </a:xfrm>
            <a:custGeom>
              <a:avLst/>
              <a:gdLst/>
              <a:ahLst/>
              <a:cxnLst/>
              <a:rect l="l" t="t" r="r" b="b"/>
              <a:pathLst>
                <a:path w="1739900" h="1739900" extrusionOk="0">
                  <a:moveTo>
                    <a:pt x="1739900" y="869950"/>
                  </a:moveTo>
                  <a:cubicBezTo>
                    <a:pt x="1739900" y="1350410"/>
                    <a:pt x="1350410" y="1739900"/>
                    <a:pt x="869950" y="1739900"/>
                  </a:cubicBezTo>
                  <a:cubicBezTo>
                    <a:pt x="389490" y="1739900"/>
                    <a:pt x="0" y="1350410"/>
                    <a:pt x="0" y="869950"/>
                  </a:cubicBezTo>
                  <a:cubicBezTo>
                    <a:pt x="0" y="389490"/>
                    <a:pt x="389490" y="0"/>
                    <a:pt x="869950" y="0"/>
                  </a:cubicBezTo>
                  <a:cubicBezTo>
                    <a:pt x="1350410" y="0"/>
                    <a:pt x="1739900" y="389490"/>
                    <a:pt x="1739900" y="86995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0F264C"/>
                </a:gs>
                <a:gs pos="100000">
                  <a:srgbClr val="0F264C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98" name="Google Shape;598;p7"/>
            <p:cNvGrpSpPr/>
            <p:nvPr/>
          </p:nvGrpSpPr>
          <p:grpSpPr>
            <a:xfrm>
              <a:off x="1911350" y="534943"/>
              <a:ext cx="1733550" cy="1506282"/>
              <a:chOff x="1911350" y="534943"/>
              <a:chExt cx="1733550" cy="1506282"/>
            </a:xfrm>
          </p:grpSpPr>
          <p:sp>
            <p:nvSpPr>
              <p:cNvPr id="599" name="Google Shape;599;p7"/>
              <p:cNvSpPr/>
              <p:nvPr/>
            </p:nvSpPr>
            <p:spPr>
              <a:xfrm>
                <a:off x="1971154" y="1537243"/>
                <a:ext cx="1612900" cy="260350"/>
              </a:xfrm>
              <a:custGeom>
                <a:avLst/>
                <a:gdLst/>
                <a:ahLst/>
                <a:cxnLst/>
                <a:rect l="l" t="t" r="r" b="b"/>
                <a:pathLst>
                  <a:path w="1612900" h="260350" extrusionOk="0">
                    <a:moveTo>
                      <a:pt x="1582356" y="22418"/>
                    </a:moveTo>
                    <a:cubicBezTo>
                      <a:pt x="1560182" y="17711"/>
                      <a:pt x="1537913" y="13611"/>
                      <a:pt x="1515548" y="10118"/>
                    </a:cubicBezTo>
                    <a:cubicBezTo>
                      <a:pt x="1504347" y="8404"/>
                      <a:pt x="1493139" y="6715"/>
                      <a:pt x="1481823" y="5375"/>
                    </a:cubicBezTo>
                    <a:lnTo>
                      <a:pt x="1464786" y="3343"/>
                    </a:lnTo>
                    <a:cubicBezTo>
                      <a:pt x="1459071" y="2759"/>
                      <a:pt x="1453357" y="2174"/>
                      <a:pt x="1447007" y="1831"/>
                    </a:cubicBezTo>
                    <a:cubicBezTo>
                      <a:pt x="1397211" y="-2367"/>
                      <a:pt x="1347071" y="662"/>
                      <a:pt x="1298143" y="10823"/>
                    </a:cubicBezTo>
                    <a:cubicBezTo>
                      <a:pt x="1250901" y="20797"/>
                      <a:pt x="1204718" y="35256"/>
                      <a:pt x="1160221" y="54003"/>
                    </a:cubicBezTo>
                    <a:cubicBezTo>
                      <a:pt x="1117137" y="71542"/>
                      <a:pt x="1076789" y="90084"/>
                      <a:pt x="1038416" y="110239"/>
                    </a:cubicBezTo>
                    <a:cubicBezTo>
                      <a:pt x="999947" y="130152"/>
                      <a:pt x="962984" y="151304"/>
                      <a:pt x="924433" y="169605"/>
                    </a:cubicBezTo>
                    <a:cubicBezTo>
                      <a:pt x="914724" y="174450"/>
                      <a:pt x="905383" y="178279"/>
                      <a:pt x="895693" y="182305"/>
                    </a:cubicBezTo>
                    <a:cubicBezTo>
                      <a:pt x="890867" y="184261"/>
                      <a:pt x="886066" y="186451"/>
                      <a:pt x="881170" y="188242"/>
                    </a:cubicBezTo>
                    <a:lnTo>
                      <a:pt x="866350" y="193144"/>
                    </a:lnTo>
                    <a:cubicBezTo>
                      <a:pt x="861397" y="194833"/>
                      <a:pt x="856399" y="196319"/>
                      <a:pt x="851383" y="197894"/>
                    </a:cubicBezTo>
                    <a:cubicBezTo>
                      <a:pt x="846353" y="199285"/>
                      <a:pt x="841273" y="200434"/>
                      <a:pt x="836187" y="201666"/>
                    </a:cubicBezTo>
                    <a:cubicBezTo>
                      <a:pt x="826027" y="204195"/>
                      <a:pt x="815729" y="206137"/>
                      <a:pt x="805345" y="207482"/>
                    </a:cubicBezTo>
                    <a:cubicBezTo>
                      <a:pt x="763626" y="213638"/>
                      <a:pt x="721145" y="212347"/>
                      <a:pt x="679876" y="203672"/>
                    </a:cubicBezTo>
                    <a:cubicBezTo>
                      <a:pt x="638278" y="194193"/>
                      <a:pt x="598255" y="178796"/>
                      <a:pt x="561029" y="157952"/>
                    </a:cubicBezTo>
                    <a:cubicBezTo>
                      <a:pt x="523012" y="137912"/>
                      <a:pt x="486359" y="114773"/>
                      <a:pt x="447523" y="95024"/>
                    </a:cubicBezTo>
                    <a:cubicBezTo>
                      <a:pt x="408067" y="74627"/>
                      <a:pt x="366814" y="57913"/>
                      <a:pt x="324288" y="45094"/>
                    </a:cubicBezTo>
                    <a:cubicBezTo>
                      <a:pt x="280098" y="31061"/>
                      <a:pt x="234751" y="20976"/>
                      <a:pt x="188779" y="14957"/>
                    </a:cubicBezTo>
                    <a:cubicBezTo>
                      <a:pt x="141633" y="8820"/>
                      <a:pt x="93880" y="8998"/>
                      <a:pt x="46780" y="15484"/>
                    </a:cubicBezTo>
                    <a:cubicBezTo>
                      <a:pt x="31036" y="17835"/>
                      <a:pt x="15422" y="20991"/>
                      <a:pt x="0" y="24939"/>
                    </a:cubicBezTo>
                    <a:cubicBezTo>
                      <a:pt x="9944" y="50301"/>
                      <a:pt x="21035" y="75066"/>
                      <a:pt x="33274" y="99234"/>
                    </a:cubicBezTo>
                    <a:cubicBezTo>
                      <a:pt x="36639" y="100066"/>
                      <a:pt x="40075" y="100809"/>
                      <a:pt x="43434" y="101679"/>
                    </a:cubicBezTo>
                    <a:cubicBezTo>
                      <a:pt x="83839" y="111890"/>
                      <a:pt x="122606" y="123904"/>
                      <a:pt x="161188" y="137410"/>
                    </a:cubicBezTo>
                    <a:cubicBezTo>
                      <a:pt x="199771" y="150917"/>
                      <a:pt x="238195" y="165547"/>
                      <a:pt x="277571" y="180717"/>
                    </a:cubicBezTo>
                    <a:cubicBezTo>
                      <a:pt x="317677" y="197002"/>
                      <a:pt x="358872" y="210461"/>
                      <a:pt x="400857" y="220995"/>
                    </a:cubicBezTo>
                    <a:cubicBezTo>
                      <a:pt x="445254" y="231318"/>
                      <a:pt x="490288" y="238683"/>
                      <a:pt x="535661" y="243042"/>
                    </a:cubicBezTo>
                    <a:cubicBezTo>
                      <a:pt x="581635" y="247767"/>
                      <a:pt x="627393" y="251361"/>
                      <a:pt x="672630" y="254987"/>
                    </a:cubicBezTo>
                    <a:cubicBezTo>
                      <a:pt x="717867" y="258613"/>
                      <a:pt x="763099" y="261394"/>
                      <a:pt x="808946" y="261578"/>
                    </a:cubicBezTo>
                    <a:lnTo>
                      <a:pt x="817544" y="261629"/>
                    </a:lnTo>
                    <a:cubicBezTo>
                      <a:pt x="820426" y="261737"/>
                      <a:pt x="823303" y="261813"/>
                      <a:pt x="826167" y="261686"/>
                    </a:cubicBezTo>
                    <a:lnTo>
                      <a:pt x="843413" y="261229"/>
                    </a:lnTo>
                    <a:cubicBezTo>
                      <a:pt x="849179" y="261102"/>
                      <a:pt x="855002" y="261229"/>
                      <a:pt x="860781" y="261013"/>
                    </a:cubicBezTo>
                    <a:cubicBezTo>
                      <a:pt x="866540" y="260657"/>
                      <a:pt x="872312" y="260277"/>
                      <a:pt x="878129" y="260061"/>
                    </a:cubicBezTo>
                    <a:lnTo>
                      <a:pt x="895623" y="259267"/>
                    </a:lnTo>
                    <a:cubicBezTo>
                      <a:pt x="901452" y="258905"/>
                      <a:pt x="907237" y="258308"/>
                      <a:pt x="913079" y="257825"/>
                    </a:cubicBezTo>
                    <a:cubicBezTo>
                      <a:pt x="924655" y="256695"/>
                      <a:pt x="936739" y="256111"/>
                      <a:pt x="947960" y="254530"/>
                    </a:cubicBezTo>
                    <a:cubicBezTo>
                      <a:pt x="993476" y="249779"/>
                      <a:pt x="1038646" y="242146"/>
                      <a:pt x="1083196" y="231676"/>
                    </a:cubicBezTo>
                    <a:cubicBezTo>
                      <a:pt x="1126928" y="221586"/>
                      <a:pt x="1168127" y="208308"/>
                      <a:pt x="1208113" y="198294"/>
                    </a:cubicBezTo>
                    <a:cubicBezTo>
                      <a:pt x="1246325" y="188498"/>
                      <a:pt x="1285195" y="181477"/>
                      <a:pt x="1324419" y="177288"/>
                    </a:cubicBezTo>
                    <a:cubicBezTo>
                      <a:pt x="1361901" y="173560"/>
                      <a:pt x="1399586" y="172288"/>
                      <a:pt x="1437233" y="173478"/>
                    </a:cubicBezTo>
                    <a:lnTo>
                      <a:pt x="1542586" y="176933"/>
                    </a:lnTo>
                    <a:cubicBezTo>
                      <a:pt x="1572351" y="130592"/>
                      <a:pt x="1597635" y="81522"/>
                      <a:pt x="1618094" y="30387"/>
                    </a:cubicBezTo>
                    <a:cubicBezTo>
                      <a:pt x="1606207" y="27547"/>
                      <a:pt x="1594294" y="24890"/>
                      <a:pt x="1582356" y="2241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0" name="Google Shape;600;p7"/>
              <p:cNvSpPr/>
              <p:nvPr/>
            </p:nvSpPr>
            <p:spPr>
              <a:xfrm>
                <a:off x="2230672" y="1768175"/>
                <a:ext cx="1181100" cy="273050"/>
              </a:xfrm>
              <a:custGeom>
                <a:avLst/>
                <a:gdLst/>
                <a:ahLst/>
                <a:cxnLst/>
                <a:rect l="l" t="t" r="r" b="b"/>
                <a:pathLst>
                  <a:path w="1181100" h="273050" extrusionOk="0">
                    <a:moveTo>
                      <a:pt x="1185767" y="70830"/>
                    </a:moveTo>
                    <a:cubicBezTo>
                      <a:pt x="1168432" y="60251"/>
                      <a:pt x="1150372" y="49691"/>
                      <a:pt x="1130617" y="39797"/>
                    </a:cubicBezTo>
                    <a:cubicBezTo>
                      <a:pt x="1097899" y="23007"/>
                      <a:pt x="1062880" y="11142"/>
                      <a:pt x="1026693" y="4587"/>
                    </a:cubicBezTo>
                    <a:cubicBezTo>
                      <a:pt x="1016865" y="2804"/>
                      <a:pt x="1006939" y="1606"/>
                      <a:pt x="996969" y="999"/>
                    </a:cubicBezTo>
                    <a:lnTo>
                      <a:pt x="981774" y="122"/>
                    </a:lnTo>
                    <a:cubicBezTo>
                      <a:pt x="976694" y="-201"/>
                      <a:pt x="971563" y="205"/>
                      <a:pt x="966445" y="332"/>
                    </a:cubicBezTo>
                    <a:lnTo>
                      <a:pt x="951040" y="967"/>
                    </a:lnTo>
                    <a:cubicBezTo>
                      <a:pt x="945890" y="1158"/>
                      <a:pt x="940753" y="2148"/>
                      <a:pt x="935596" y="2745"/>
                    </a:cubicBezTo>
                    <a:cubicBezTo>
                      <a:pt x="925512" y="4040"/>
                      <a:pt x="915508" y="5898"/>
                      <a:pt x="905631" y="8308"/>
                    </a:cubicBezTo>
                    <a:cubicBezTo>
                      <a:pt x="900608" y="9292"/>
                      <a:pt x="896169" y="10746"/>
                      <a:pt x="891477" y="12080"/>
                    </a:cubicBezTo>
                    <a:cubicBezTo>
                      <a:pt x="886784" y="13413"/>
                      <a:pt x="882104" y="14753"/>
                      <a:pt x="877659" y="16239"/>
                    </a:cubicBezTo>
                    <a:cubicBezTo>
                      <a:pt x="869023" y="19471"/>
                      <a:pt x="859822" y="22360"/>
                      <a:pt x="851770" y="26024"/>
                    </a:cubicBezTo>
                    <a:lnTo>
                      <a:pt x="839369" y="31320"/>
                    </a:lnTo>
                    <a:lnTo>
                      <a:pt x="827577" y="36959"/>
                    </a:lnTo>
                    <a:cubicBezTo>
                      <a:pt x="819601" y="40699"/>
                      <a:pt x="812336" y="44719"/>
                      <a:pt x="804869" y="48668"/>
                    </a:cubicBezTo>
                    <a:cubicBezTo>
                      <a:pt x="775507" y="64804"/>
                      <a:pt x="749624" y="81612"/>
                      <a:pt x="724548" y="96293"/>
                    </a:cubicBezTo>
                    <a:cubicBezTo>
                      <a:pt x="712007" y="103767"/>
                      <a:pt x="699897" y="110263"/>
                      <a:pt x="687934" y="116582"/>
                    </a:cubicBezTo>
                    <a:lnTo>
                      <a:pt x="679139" y="121065"/>
                    </a:lnTo>
                    <a:cubicBezTo>
                      <a:pt x="676199" y="122709"/>
                      <a:pt x="673322" y="124240"/>
                      <a:pt x="670490" y="125573"/>
                    </a:cubicBezTo>
                    <a:cubicBezTo>
                      <a:pt x="667646" y="127008"/>
                      <a:pt x="664775" y="128348"/>
                      <a:pt x="661905" y="129917"/>
                    </a:cubicBezTo>
                    <a:cubicBezTo>
                      <a:pt x="658870" y="131421"/>
                      <a:pt x="655511" y="132844"/>
                      <a:pt x="652317" y="134323"/>
                    </a:cubicBezTo>
                    <a:cubicBezTo>
                      <a:pt x="626510" y="146204"/>
                      <a:pt x="599345" y="158911"/>
                      <a:pt x="570637" y="169560"/>
                    </a:cubicBezTo>
                    <a:cubicBezTo>
                      <a:pt x="541798" y="180438"/>
                      <a:pt x="511818" y="188011"/>
                      <a:pt x="481273" y="192134"/>
                    </a:cubicBezTo>
                    <a:cubicBezTo>
                      <a:pt x="450606" y="196139"/>
                      <a:pt x="419560" y="196316"/>
                      <a:pt x="388849" y="192661"/>
                    </a:cubicBezTo>
                    <a:cubicBezTo>
                      <a:pt x="357432" y="188285"/>
                      <a:pt x="326536" y="180759"/>
                      <a:pt x="296628" y="170195"/>
                    </a:cubicBezTo>
                    <a:cubicBezTo>
                      <a:pt x="266132" y="159316"/>
                      <a:pt x="235046" y="150170"/>
                      <a:pt x="203518" y="142801"/>
                    </a:cubicBezTo>
                    <a:cubicBezTo>
                      <a:pt x="171821" y="136289"/>
                      <a:pt x="139413" y="133916"/>
                      <a:pt x="107105" y="135740"/>
                    </a:cubicBezTo>
                    <a:cubicBezTo>
                      <a:pt x="73929" y="137007"/>
                      <a:pt x="40921" y="141096"/>
                      <a:pt x="8439" y="147963"/>
                    </a:cubicBezTo>
                    <a:cubicBezTo>
                      <a:pt x="5620" y="148598"/>
                      <a:pt x="2813" y="149233"/>
                      <a:pt x="0" y="149906"/>
                    </a:cubicBezTo>
                    <a:cubicBezTo>
                      <a:pt x="62760" y="201304"/>
                      <a:pt x="132403" y="243669"/>
                      <a:pt x="206902" y="275770"/>
                    </a:cubicBezTo>
                    <a:cubicBezTo>
                      <a:pt x="234912" y="271757"/>
                      <a:pt x="263417" y="264911"/>
                      <a:pt x="292094" y="258853"/>
                    </a:cubicBezTo>
                    <a:cubicBezTo>
                      <a:pt x="323405" y="251499"/>
                      <a:pt x="355258" y="246679"/>
                      <a:pt x="387344" y="244439"/>
                    </a:cubicBezTo>
                    <a:cubicBezTo>
                      <a:pt x="419076" y="242876"/>
                      <a:pt x="450877" y="243462"/>
                      <a:pt x="482530" y="246192"/>
                    </a:cubicBezTo>
                    <a:cubicBezTo>
                      <a:pt x="514477" y="248604"/>
                      <a:pt x="546888" y="253354"/>
                      <a:pt x="580377" y="257139"/>
                    </a:cubicBezTo>
                    <a:cubicBezTo>
                      <a:pt x="614532" y="261549"/>
                      <a:pt x="649044" y="262525"/>
                      <a:pt x="683393" y="260054"/>
                    </a:cubicBezTo>
                    <a:cubicBezTo>
                      <a:pt x="687781" y="259647"/>
                      <a:pt x="692055" y="259361"/>
                      <a:pt x="696570" y="258841"/>
                    </a:cubicBezTo>
                    <a:cubicBezTo>
                      <a:pt x="701218" y="258206"/>
                      <a:pt x="705828" y="257323"/>
                      <a:pt x="710483" y="256542"/>
                    </a:cubicBezTo>
                    <a:cubicBezTo>
                      <a:pt x="719969" y="255113"/>
                      <a:pt x="728491" y="252802"/>
                      <a:pt x="737508" y="250636"/>
                    </a:cubicBezTo>
                    <a:cubicBezTo>
                      <a:pt x="754780" y="245823"/>
                      <a:pt x="771589" y="240407"/>
                      <a:pt x="787451" y="234761"/>
                    </a:cubicBezTo>
                    <a:cubicBezTo>
                      <a:pt x="851154" y="212282"/>
                      <a:pt x="906723" y="188660"/>
                      <a:pt x="950455" y="174303"/>
                    </a:cubicBezTo>
                    <a:cubicBezTo>
                      <a:pt x="960748" y="170866"/>
                      <a:pt x="971230" y="168025"/>
                      <a:pt x="981850" y="165794"/>
                    </a:cubicBezTo>
                    <a:cubicBezTo>
                      <a:pt x="984517" y="165292"/>
                      <a:pt x="987133" y="164397"/>
                      <a:pt x="989876" y="164010"/>
                    </a:cubicBezTo>
                    <a:lnTo>
                      <a:pt x="998131" y="162771"/>
                    </a:lnTo>
                    <a:cubicBezTo>
                      <a:pt x="1003805" y="161782"/>
                      <a:pt x="1009529" y="161101"/>
                      <a:pt x="1015276" y="160733"/>
                    </a:cubicBezTo>
                    <a:cubicBezTo>
                      <a:pt x="1039222" y="158966"/>
                      <a:pt x="1063272" y="159142"/>
                      <a:pt x="1087190" y="161260"/>
                    </a:cubicBezTo>
                    <a:cubicBezTo>
                      <a:pt x="1122308" y="133676"/>
                      <a:pt x="1155263" y="103444"/>
                      <a:pt x="1185767" y="7083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1" name="Google Shape;601;p7"/>
              <p:cNvSpPr/>
              <p:nvPr/>
            </p:nvSpPr>
            <p:spPr>
              <a:xfrm>
                <a:off x="2166976" y="534943"/>
                <a:ext cx="1212850" cy="266700"/>
              </a:xfrm>
              <a:custGeom>
                <a:avLst/>
                <a:gdLst/>
                <a:ahLst/>
                <a:cxnLst/>
                <a:rect l="l" t="t" r="r" b="b"/>
                <a:pathLst>
                  <a:path w="1212850" h="266700" extrusionOk="0">
                    <a:moveTo>
                      <a:pt x="14433" y="106712"/>
                    </a:moveTo>
                    <a:cubicBezTo>
                      <a:pt x="28003" y="117545"/>
                      <a:pt x="41910" y="128086"/>
                      <a:pt x="56172" y="138132"/>
                    </a:cubicBezTo>
                    <a:cubicBezTo>
                      <a:pt x="70777" y="147542"/>
                      <a:pt x="85591" y="156699"/>
                      <a:pt x="100724" y="165310"/>
                    </a:cubicBezTo>
                    <a:cubicBezTo>
                      <a:pt x="116180" y="173190"/>
                      <a:pt x="131648" y="181185"/>
                      <a:pt x="147809" y="187573"/>
                    </a:cubicBezTo>
                    <a:cubicBezTo>
                      <a:pt x="164129" y="193595"/>
                      <a:pt x="180819" y="198560"/>
                      <a:pt x="197777" y="202438"/>
                    </a:cubicBezTo>
                    <a:cubicBezTo>
                      <a:pt x="214946" y="205782"/>
                      <a:pt x="232274" y="208251"/>
                      <a:pt x="249694" y="209836"/>
                    </a:cubicBezTo>
                    <a:cubicBezTo>
                      <a:pt x="267265" y="210922"/>
                      <a:pt x="284740" y="211677"/>
                      <a:pt x="302050" y="212211"/>
                    </a:cubicBezTo>
                    <a:cubicBezTo>
                      <a:pt x="319538" y="212071"/>
                      <a:pt x="336664" y="212509"/>
                      <a:pt x="353593" y="213150"/>
                    </a:cubicBezTo>
                    <a:cubicBezTo>
                      <a:pt x="370643" y="213195"/>
                      <a:pt x="387293" y="214420"/>
                      <a:pt x="403822" y="215983"/>
                    </a:cubicBezTo>
                    <a:cubicBezTo>
                      <a:pt x="420427" y="217037"/>
                      <a:pt x="436778" y="219304"/>
                      <a:pt x="453104" y="221837"/>
                    </a:cubicBezTo>
                    <a:cubicBezTo>
                      <a:pt x="469493" y="223837"/>
                      <a:pt x="485788" y="226759"/>
                      <a:pt x="502133" y="229940"/>
                    </a:cubicBezTo>
                    <a:cubicBezTo>
                      <a:pt x="510330" y="231210"/>
                      <a:pt x="518503" y="233013"/>
                      <a:pt x="526726" y="234518"/>
                    </a:cubicBezTo>
                    <a:lnTo>
                      <a:pt x="551415" y="240005"/>
                    </a:lnTo>
                    <a:cubicBezTo>
                      <a:pt x="567925" y="243180"/>
                      <a:pt x="584581" y="247320"/>
                      <a:pt x="601389" y="251098"/>
                    </a:cubicBezTo>
                    <a:cubicBezTo>
                      <a:pt x="618192" y="254413"/>
                      <a:pt x="635171" y="258013"/>
                      <a:pt x="652285" y="261004"/>
                    </a:cubicBezTo>
                    <a:cubicBezTo>
                      <a:pt x="669373" y="263436"/>
                      <a:pt x="686625" y="265709"/>
                      <a:pt x="703917" y="267113"/>
                    </a:cubicBezTo>
                    <a:cubicBezTo>
                      <a:pt x="712546" y="267532"/>
                      <a:pt x="721201" y="267932"/>
                      <a:pt x="729843" y="268002"/>
                    </a:cubicBezTo>
                    <a:cubicBezTo>
                      <a:pt x="738499" y="268180"/>
                      <a:pt x="747173" y="268326"/>
                      <a:pt x="755821" y="268065"/>
                    </a:cubicBezTo>
                    <a:lnTo>
                      <a:pt x="807657" y="264598"/>
                    </a:lnTo>
                    <a:lnTo>
                      <a:pt x="859511" y="258693"/>
                    </a:lnTo>
                    <a:cubicBezTo>
                      <a:pt x="876656" y="255797"/>
                      <a:pt x="893940" y="253073"/>
                      <a:pt x="911111" y="249745"/>
                    </a:cubicBezTo>
                    <a:cubicBezTo>
                      <a:pt x="928097" y="245688"/>
                      <a:pt x="945115" y="241535"/>
                      <a:pt x="961911" y="236652"/>
                    </a:cubicBezTo>
                    <a:cubicBezTo>
                      <a:pt x="978548" y="231187"/>
                      <a:pt x="995028" y="225260"/>
                      <a:pt x="1011352" y="218872"/>
                    </a:cubicBezTo>
                    <a:cubicBezTo>
                      <a:pt x="1076214" y="191577"/>
                      <a:pt x="1136046" y="153610"/>
                      <a:pt x="1188364" y="106547"/>
                    </a:cubicBezTo>
                    <a:cubicBezTo>
                      <a:pt x="1197496" y="98012"/>
                      <a:pt x="1206360" y="89268"/>
                      <a:pt x="1215111" y="80467"/>
                    </a:cubicBezTo>
                    <a:cubicBezTo>
                      <a:pt x="1184600" y="51327"/>
                      <a:pt x="1152020" y="24434"/>
                      <a:pt x="1117625" y="0"/>
                    </a:cubicBezTo>
                    <a:cubicBezTo>
                      <a:pt x="1061275" y="21260"/>
                      <a:pt x="1005865" y="39814"/>
                      <a:pt x="950620" y="58007"/>
                    </a:cubicBezTo>
                    <a:cubicBezTo>
                      <a:pt x="936435" y="62351"/>
                      <a:pt x="922414" y="67075"/>
                      <a:pt x="908552" y="72314"/>
                    </a:cubicBezTo>
                    <a:cubicBezTo>
                      <a:pt x="894410" y="76759"/>
                      <a:pt x="880440" y="81801"/>
                      <a:pt x="866457" y="87014"/>
                    </a:cubicBezTo>
                    <a:cubicBezTo>
                      <a:pt x="852291" y="91611"/>
                      <a:pt x="838181" y="96634"/>
                      <a:pt x="823982" y="101581"/>
                    </a:cubicBezTo>
                    <a:lnTo>
                      <a:pt x="780802" y="114916"/>
                    </a:lnTo>
                    <a:lnTo>
                      <a:pt x="736835" y="126448"/>
                    </a:lnTo>
                    <a:cubicBezTo>
                      <a:pt x="722052" y="129889"/>
                      <a:pt x="707237" y="133693"/>
                      <a:pt x="692385" y="138157"/>
                    </a:cubicBezTo>
                    <a:cubicBezTo>
                      <a:pt x="677458" y="141967"/>
                      <a:pt x="662430" y="146179"/>
                      <a:pt x="647300" y="150793"/>
                    </a:cubicBezTo>
                    <a:lnTo>
                      <a:pt x="601256" y="163011"/>
                    </a:lnTo>
                    <a:cubicBezTo>
                      <a:pt x="585749" y="166484"/>
                      <a:pt x="570071" y="169609"/>
                      <a:pt x="554266" y="172180"/>
                    </a:cubicBezTo>
                    <a:cubicBezTo>
                      <a:pt x="538499" y="174314"/>
                      <a:pt x="522656" y="175406"/>
                      <a:pt x="506774" y="176092"/>
                    </a:cubicBezTo>
                    <a:cubicBezTo>
                      <a:pt x="490953" y="176120"/>
                      <a:pt x="475141" y="175353"/>
                      <a:pt x="459397" y="173793"/>
                    </a:cubicBezTo>
                    <a:cubicBezTo>
                      <a:pt x="443708" y="171810"/>
                      <a:pt x="428155" y="168869"/>
                      <a:pt x="412826" y="164986"/>
                    </a:cubicBezTo>
                    <a:cubicBezTo>
                      <a:pt x="397540" y="160585"/>
                      <a:pt x="382554" y="155199"/>
                      <a:pt x="367963" y="148863"/>
                    </a:cubicBezTo>
                    <a:cubicBezTo>
                      <a:pt x="353396" y="142240"/>
                      <a:pt x="339268" y="134398"/>
                      <a:pt x="325374" y="126543"/>
                    </a:cubicBezTo>
                    <a:cubicBezTo>
                      <a:pt x="311563" y="118358"/>
                      <a:pt x="298196" y="109398"/>
                      <a:pt x="284772" y="101308"/>
                    </a:cubicBezTo>
                    <a:lnTo>
                      <a:pt x="265017" y="88494"/>
                    </a:lnTo>
                    <a:cubicBezTo>
                      <a:pt x="258407" y="84417"/>
                      <a:pt x="251828" y="80391"/>
                      <a:pt x="245148" y="76727"/>
                    </a:cubicBezTo>
                    <a:cubicBezTo>
                      <a:pt x="232267" y="68796"/>
                      <a:pt x="218937" y="61619"/>
                      <a:pt x="205226" y="55232"/>
                    </a:cubicBezTo>
                    <a:cubicBezTo>
                      <a:pt x="191891" y="48400"/>
                      <a:pt x="178219" y="42412"/>
                      <a:pt x="164332" y="36735"/>
                    </a:cubicBezTo>
                    <a:cubicBezTo>
                      <a:pt x="150692" y="30620"/>
                      <a:pt x="137109" y="24359"/>
                      <a:pt x="123057" y="18739"/>
                    </a:cubicBezTo>
                    <a:cubicBezTo>
                      <a:pt x="115310" y="15221"/>
                      <a:pt x="107518" y="11716"/>
                      <a:pt x="99657" y="8280"/>
                    </a:cubicBezTo>
                    <a:cubicBezTo>
                      <a:pt x="64347" y="34222"/>
                      <a:pt x="31034" y="62778"/>
                      <a:pt x="0" y="93707"/>
                    </a:cubicBezTo>
                    <a:cubicBezTo>
                      <a:pt x="4775" y="98082"/>
                      <a:pt x="9544" y="102464"/>
                      <a:pt x="14433" y="10671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2" name="Google Shape;602;p7"/>
              <p:cNvSpPr/>
              <p:nvPr/>
            </p:nvSpPr>
            <p:spPr>
              <a:xfrm>
                <a:off x="1941919" y="733469"/>
                <a:ext cx="1625600" cy="419100"/>
              </a:xfrm>
              <a:custGeom>
                <a:avLst/>
                <a:gdLst/>
                <a:ahLst/>
                <a:cxnLst/>
                <a:rect l="l" t="t" r="r" b="b"/>
                <a:pathLst>
                  <a:path w="1625600" h="419100" extrusionOk="0">
                    <a:moveTo>
                      <a:pt x="126911" y="259817"/>
                    </a:moveTo>
                    <a:cubicBezTo>
                      <a:pt x="141237" y="257499"/>
                      <a:pt x="155486" y="255264"/>
                      <a:pt x="169850" y="253340"/>
                    </a:cubicBezTo>
                    <a:lnTo>
                      <a:pt x="191332" y="250482"/>
                    </a:lnTo>
                    <a:cubicBezTo>
                      <a:pt x="198488" y="249688"/>
                      <a:pt x="205619" y="249003"/>
                      <a:pt x="212820" y="248082"/>
                    </a:cubicBezTo>
                    <a:cubicBezTo>
                      <a:pt x="227120" y="246628"/>
                      <a:pt x="241503" y="245396"/>
                      <a:pt x="255753" y="244951"/>
                    </a:cubicBezTo>
                    <a:cubicBezTo>
                      <a:pt x="262960" y="244520"/>
                      <a:pt x="270015" y="244545"/>
                      <a:pt x="277133" y="244532"/>
                    </a:cubicBezTo>
                    <a:cubicBezTo>
                      <a:pt x="280708" y="244532"/>
                      <a:pt x="284239" y="244411"/>
                      <a:pt x="287884" y="244570"/>
                    </a:cubicBezTo>
                    <a:lnTo>
                      <a:pt x="298882" y="245205"/>
                    </a:lnTo>
                    <a:cubicBezTo>
                      <a:pt x="359137" y="247908"/>
                      <a:pt x="418757" y="258692"/>
                      <a:pt x="476142" y="277266"/>
                    </a:cubicBezTo>
                    <a:cubicBezTo>
                      <a:pt x="505352" y="286353"/>
                      <a:pt x="534264" y="297002"/>
                      <a:pt x="563093" y="308445"/>
                    </a:cubicBezTo>
                    <a:cubicBezTo>
                      <a:pt x="592004" y="319557"/>
                      <a:pt x="620719" y="331724"/>
                      <a:pt x="650088" y="343230"/>
                    </a:cubicBezTo>
                    <a:cubicBezTo>
                      <a:pt x="708571" y="366306"/>
                      <a:pt x="768744" y="390004"/>
                      <a:pt x="833603" y="404768"/>
                    </a:cubicBezTo>
                    <a:cubicBezTo>
                      <a:pt x="849662" y="409213"/>
                      <a:pt x="866229" y="411378"/>
                      <a:pt x="882815" y="414293"/>
                    </a:cubicBezTo>
                    <a:cubicBezTo>
                      <a:pt x="899474" y="417118"/>
                      <a:pt x="916284" y="418971"/>
                      <a:pt x="933158" y="419843"/>
                    </a:cubicBezTo>
                    <a:lnTo>
                      <a:pt x="945858" y="420827"/>
                    </a:lnTo>
                    <a:lnTo>
                      <a:pt x="952208" y="421310"/>
                    </a:lnTo>
                    <a:lnTo>
                      <a:pt x="958558" y="421310"/>
                    </a:lnTo>
                    <a:lnTo>
                      <a:pt x="984085" y="421234"/>
                    </a:lnTo>
                    <a:cubicBezTo>
                      <a:pt x="992734" y="421030"/>
                      <a:pt x="1000906" y="421049"/>
                      <a:pt x="1010018" y="420599"/>
                    </a:cubicBezTo>
                    <a:cubicBezTo>
                      <a:pt x="1015098" y="420065"/>
                      <a:pt x="1020496" y="419589"/>
                      <a:pt x="1025379" y="418871"/>
                    </a:cubicBezTo>
                    <a:cubicBezTo>
                      <a:pt x="1030262" y="418154"/>
                      <a:pt x="1035114" y="417309"/>
                      <a:pt x="1039787" y="416408"/>
                    </a:cubicBezTo>
                    <a:cubicBezTo>
                      <a:pt x="1057372" y="412960"/>
                      <a:pt x="1074733" y="408454"/>
                      <a:pt x="1091775" y="402914"/>
                    </a:cubicBezTo>
                    <a:cubicBezTo>
                      <a:pt x="1108285" y="397834"/>
                      <a:pt x="1123798" y="392055"/>
                      <a:pt x="1139146" y="386036"/>
                    </a:cubicBezTo>
                    <a:cubicBezTo>
                      <a:pt x="1169727" y="374040"/>
                      <a:pt x="1198969" y="360953"/>
                      <a:pt x="1227855" y="347821"/>
                    </a:cubicBezTo>
                    <a:cubicBezTo>
                      <a:pt x="1285450" y="321380"/>
                      <a:pt x="1341476" y="294291"/>
                      <a:pt x="1396606" y="266592"/>
                    </a:cubicBezTo>
                    <a:cubicBezTo>
                      <a:pt x="1451852" y="239109"/>
                      <a:pt x="1505896" y="210769"/>
                      <a:pt x="1559268" y="182137"/>
                    </a:cubicBezTo>
                    <a:cubicBezTo>
                      <a:pt x="1582484" y="169704"/>
                      <a:pt x="1605612" y="157326"/>
                      <a:pt x="1628654" y="145002"/>
                    </a:cubicBezTo>
                    <a:cubicBezTo>
                      <a:pt x="1604962" y="94022"/>
                      <a:pt x="1576380" y="45461"/>
                      <a:pt x="1543310" y="0"/>
                    </a:cubicBezTo>
                    <a:cubicBezTo>
                      <a:pt x="1522322" y="9343"/>
                      <a:pt x="1501578" y="19016"/>
                      <a:pt x="1481080" y="29020"/>
                    </a:cubicBezTo>
                    <a:cubicBezTo>
                      <a:pt x="1367492" y="83934"/>
                      <a:pt x="1262501" y="151575"/>
                      <a:pt x="1158094" y="212706"/>
                    </a:cubicBezTo>
                    <a:cubicBezTo>
                      <a:pt x="1132059" y="227914"/>
                      <a:pt x="1105929" y="242405"/>
                      <a:pt x="1080243" y="256026"/>
                    </a:cubicBezTo>
                    <a:cubicBezTo>
                      <a:pt x="1067397" y="262668"/>
                      <a:pt x="1054608" y="269284"/>
                      <a:pt x="1042238" y="275304"/>
                    </a:cubicBezTo>
                    <a:cubicBezTo>
                      <a:pt x="1029830" y="281172"/>
                      <a:pt x="1017543" y="286988"/>
                      <a:pt x="1006367" y="291325"/>
                    </a:cubicBezTo>
                    <a:lnTo>
                      <a:pt x="998245" y="294329"/>
                    </a:lnTo>
                    <a:cubicBezTo>
                      <a:pt x="995604" y="295339"/>
                      <a:pt x="993337" y="295993"/>
                      <a:pt x="990835" y="296907"/>
                    </a:cubicBezTo>
                    <a:cubicBezTo>
                      <a:pt x="984631" y="298456"/>
                      <a:pt x="977398" y="299872"/>
                      <a:pt x="970687" y="301384"/>
                    </a:cubicBezTo>
                    <a:lnTo>
                      <a:pt x="950112" y="306229"/>
                    </a:lnTo>
                    <a:lnTo>
                      <a:pt x="944937" y="307429"/>
                    </a:lnTo>
                    <a:lnTo>
                      <a:pt x="939730" y="308191"/>
                    </a:lnTo>
                    <a:lnTo>
                      <a:pt x="929278" y="309734"/>
                    </a:lnTo>
                    <a:cubicBezTo>
                      <a:pt x="915308" y="311639"/>
                      <a:pt x="901218" y="314452"/>
                      <a:pt x="886955" y="315030"/>
                    </a:cubicBezTo>
                    <a:cubicBezTo>
                      <a:pt x="872608" y="316484"/>
                      <a:pt x="858196" y="317217"/>
                      <a:pt x="843775" y="317227"/>
                    </a:cubicBezTo>
                    <a:cubicBezTo>
                      <a:pt x="829291" y="317011"/>
                      <a:pt x="814629" y="317424"/>
                      <a:pt x="799960" y="315862"/>
                    </a:cubicBezTo>
                    <a:lnTo>
                      <a:pt x="777856" y="314160"/>
                    </a:lnTo>
                    <a:cubicBezTo>
                      <a:pt x="770465" y="313703"/>
                      <a:pt x="763143" y="312147"/>
                      <a:pt x="755758" y="311175"/>
                    </a:cubicBezTo>
                    <a:cubicBezTo>
                      <a:pt x="740988" y="309042"/>
                      <a:pt x="726237" y="306521"/>
                      <a:pt x="711518" y="303086"/>
                    </a:cubicBezTo>
                    <a:lnTo>
                      <a:pt x="689464" y="298006"/>
                    </a:lnTo>
                    <a:cubicBezTo>
                      <a:pt x="682104" y="296228"/>
                      <a:pt x="674795" y="294081"/>
                      <a:pt x="667506" y="291960"/>
                    </a:cubicBezTo>
                    <a:lnTo>
                      <a:pt x="645585" y="285610"/>
                    </a:lnTo>
                    <a:cubicBezTo>
                      <a:pt x="638277" y="283324"/>
                      <a:pt x="631063" y="280778"/>
                      <a:pt x="623792" y="278378"/>
                    </a:cubicBezTo>
                    <a:lnTo>
                      <a:pt x="602025" y="271005"/>
                    </a:lnTo>
                    <a:lnTo>
                      <a:pt x="580352" y="262966"/>
                    </a:lnTo>
                    <a:cubicBezTo>
                      <a:pt x="551396" y="252451"/>
                      <a:pt x="522707" y="240582"/>
                      <a:pt x="493814" y="228587"/>
                    </a:cubicBezTo>
                    <a:cubicBezTo>
                      <a:pt x="436099" y="204591"/>
                      <a:pt x="377870" y="178422"/>
                      <a:pt x="315157" y="157905"/>
                    </a:cubicBezTo>
                    <a:lnTo>
                      <a:pt x="303428" y="153943"/>
                    </a:lnTo>
                    <a:cubicBezTo>
                      <a:pt x="299485" y="152673"/>
                      <a:pt x="295326" y="151625"/>
                      <a:pt x="291268" y="150451"/>
                    </a:cubicBezTo>
                    <a:cubicBezTo>
                      <a:pt x="283102" y="148158"/>
                      <a:pt x="274873" y="145840"/>
                      <a:pt x="266675" y="144101"/>
                    </a:cubicBezTo>
                    <a:cubicBezTo>
                      <a:pt x="250215" y="140113"/>
                      <a:pt x="233725" y="137020"/>
                      <a:pt x="217145" y="134207"/>
                    </a:cubicBezTo>
                    <a:cubicBezTo>
                      <a:pt x="208890" y="132937"/>
                      <a:pt x="200577" y="131616"/>
                      <a:pt x="192278" y="130651"/>
                    </a:cubicBezTo>
                    <a:lnTo>
                      <a:pt x="167399" y="128041"/>
                    </a:lnTo>
                    <a:cubicBezTo>
                      <a:pt x="150857" y="127045"/>
                      <a:pt x="134214" y="125755"/>
                      <a:pt x="117710" y="125800"/>
                    </a:cubicBezTo>
                    <a:cubicBezTo>
                      <a:pt x="97777" y="125514"/>
                      <a:pt x="77946" y="126289"/>
                      <a:pt x="58223" y="127800"/>
                    </a:cubicBezTo>
                    <a:cubicBezTo>
                      <a:pt x="33959" y="177144"/>
                      <a:pt x="14462" y="228692"/>
                      <a:pt x="0" y="281743"/>
                    </a:cubicBezTo>
                    <a:cubicBezTo>
                      <a:pt x="42388" y="273907"/>
                      <a:pt x="84692" y="266598"/>
                      <a:pt x="126911" y="25981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3" name="Google Shape;603;p7"/>
              <p:cNvSpPr/>
              <p:nvPr/>
            </p:nvSpPr>
            <p:spPr>
              <a:xfrm>
                <a:off x="1911350" y="1116410"/>
                <a:ext cx="1733550" cy="463550"/>
              </a:xfrm>
              <a:custGeom>
                <a:avLst/>
                <a:gdLst/>
                <a:ahLst/>
                <a:cxnLst/>
                <a:rect l="l" t="t" r="r" b="b"/>
                <a:pathLst>
                  <a:path w="1733550" h="463550" extrusionOk="0">
                    <a:moveTo>
                      <a:pt x="180740" y="143354"/>
                    </a:moveTo>
                    <a:cubicBezTo>
                      <a:pt x="185871" y="143849"/>
                      <a:pt x="190976" y="143608"/>
                      <a:pt x="196113" y="144579"/>
                    </a:cubicBezTo>
                    <a:cubicBezTo>
                      <a:pt x="201244" y="145379"/>
                      <a:pt x="206369" y="146167"/>
                      <a:pt x="211512" y="146795"/>
                    </a:cubicBezTo>
                    <a:lnTo>
                      <a:pt x="219221" y="147773"/>
                    </a:lnTo>
                    <a:cubicBezTo>
                      <a:pt x="221819" y="147976"/>
                      <a:pt x="224402" y="148339"/>
                      <a:pt x="226955" y="148859"/>
                    </a:cubicBezTo>
                    <a:cubicBezTo>
                      <a:pt x="232118" y="149932"/>
                      <a:pt x="237299" y="150878"/>
                      <a:pt x="242507" y="151748"/>
                    </a:cubicBezTo>
                    <a:cubicBezTo>
                      <a:pt x="247714" y="152618"/>
                      <a:pt x="252940" y="153399"/>
                      <a:pt x="258185" y="154244"/>
                    </a:cubicBezTo>
                    <a:cubicBezTo>
                      <a:pt x="263411" y="155514"/>
                      <a:pt x="268707" y="156600"/>
                      <a:pt x="273983" y="157774"/>
                    </a:cubicBezTo>
                    <a:cubicBezTo>
                      <a:pt x="284569" y="159952"/>
                      <a:pt x="295713" y="161832"/>
                      <a:pt x="304889" y="164048"/>
                    </a:cubicBezTo>
                    <a:cubicBezTo>
                      <a:pt x="347189" y="174021"/>
                      <a:pt x="387709" y="190421"/>
                      <a:pt x="425037" y="212677"/>
                    </a:cubicBezTo>
                    <a:cubicBezTo>
                      <a:pt x="467146" y="238128"/>
                      <a:pt x="506969" y="267179"/>
                      <a:pt x="544062" y="299506"/>
                    </a:cubicBezTo>
                    <a:cubicBezTo>
                      <a:pt x="582676" y="331891"/>
                      <a:pt x="621716" y="365546"/>
                      <a:pt x="666833" y="393620"/>
                    </a:cubicBezTo>
                    <a:cubicBezTo>
                      <a:pt x="689686" y="407907"/>
                      <a:pt x="713702" y="420245"/>
                      <a:pt x="738626" y="430501"/>
                    </a:cubicBezTo>
                    <a:cubicBezTo>
                      <a:pt x="763773" y="441143"/>
                      <a:pt x="789737" y="449739"/>
                      <a:pt x="816267" y="456205"/>
                    </a:cubicBezTo>
                    <a:cubicBezTo>
                      <a:pt x="844398" y="463061"/>
                      <a:pt x="873281" y="466346"/>
                      <a:pt x="902233" y="465984"/>
                    </a:cubicBezTo>
                    <a:cubicBezTo>
                      <a:pt x="931964" y="465332"/>
                      <a:pt x="961475" y="460725"/>
                      <a:pt x="989990" y="452287"/>
                    </a:cubicBezTo>
                    <a:cubicBezTo>
                      <a:pt x="1046855" y="435669"/>
                      <a:pt x="1094499" y="406269"/>
                      <a:pt x="1137361" y="380317"/>
                    </a:cubicBezTo>
                    <a:cubicBezTo>
                      <a:pt x="1180363" y="353977"/>
                      <a:pt x="1219911" y="329948"/>
                      <a:pt x="1258615" y="311254"/>
                    </a:cubicBezTo>
                    <a:cubicBezTo>
                      <a:pt x="1263523" y="309006"/>
                      <a:pt x="1268140" y="306638"/>
                      <a:pt x="1273258" y="304459"/>
                    </a:cubicBezTo>
                    <a:cubicBezTo>
                      <a:pt x="1278376" y="302281"/>
                      <a:pt x="1283564" y="300148"/>
                      <a:pt x="1288644" y="297855"/>
                    </a:cubicBezTo>
                    <a:lnTo>
                      <a:pt x="1303922" y="291074"/>
                    </a:lnTo>
                    <a:lnTo>
                      <a:pt x="1311504" y="287581"/>
                    </a:lnTo>
                    <a:lnTo>
                      <a:pt x="1319213" y="284565"/>
                    </a:lnTo>
                    <a:cubicBezTo>
                      <a:pt x="1329531" y="280653"/>
                      <a:pt x="1339672" y="276310"/>
                      <a:pt x="1349889" y="272201"/>
                    </a:cubicBezTo>
                    <a:cubicBezTo>
                      <a:pt x="1360132" y="268283"/>
                      <a:pt x="1370546" y="265001"/>
                      <a:pt x="1380769" y="261044"/>
                    </a:cubicBezTo>
                    <a:cubicBezTo>
                      <a:pt x="1422031" y="246573"/>
                      <a:pt x="1464256" y="235011"/>
                      <a:pt x="1507134" y="226443"/>
                    </a:cubicBezTo>
                    <a:cubicBezTo>
                      <a:pt x="1517986" y="224678"/>
                      <a:pt x="1528902" y="223091"/>
                      <a:pt x="1539843" y="221001"/>
                    </a:cubicBezTo>
                    <a:cubicBezTo>
                      <a:pt x="1550835" y="219433"/>
                      <a:pt x="1561935" y="218372"/>
                      <a:pt x="1573066" y="216988"/>
                    </a:cubicBezTo>
                    <a:lnTo>
                      <a:pt x="1581436" y="215966"/>
                    </a:lnTo>
                    <a:lnTo>
                      <a:pt x="1589869" y="215331"/>
                    </a:lnTo>
                    <a:lnTo>
                      <a:pt x="1606811" y="214061"/>
                    </a:lnTo>
                    <a:cubicBezTo>
                      <a:pt x="1618113" y="213007"/>
                      <a:pt x="1629550" y="212791"/>
                      <a:pt x="1641056" y="212353"/>
                    </a:cubicBezTo>
                    <a:cubicBezTo>
                      <a:pt x="1672019" y="211394"/>
                      <a:pt x="1703654" y="211654"/>
                      <a:pt x="1735772" y="212905"/>
                    </a:cubicBezTo>
                    <a:cubicBezTo>
                      <a:pt x="1738469" y="185016"/>
                      <a:pt x="1739843" y="156769"/>
                      <a:pt x="1739894" y="128164"/>
                    </a:cubicBezTo>
                    <a:cubicBezTo>
                      <a:pt x="1739894" y="122068"/>
                      <a:pt x="1739786" y="115998"/>
                      <a:pt x="1739665" y="109934"/>
                    </a:cubicBezTo>
                    <a:cubicBezTo>
                      <a:pt x="1711449" y="100207"/>
                      <a:pt x="1682682" y="92161"/>
                      <a:pt x="1653515" y="85835"/>
                    </a:cubicBezTo>
                    <a:cubicBezTo>
                      <a:pt x="1545870" y="61994"/>
                      <a:pt x="1433928" y="65941"/>
                      <a:pt x="1328229" y="97303"/>
                    </a:cubicBezTo>
                    <a:cubicBezTo>
                      <a:pt x="1315091" y="101380"/>
                      <a:pt x="1301960" y="105647"/>
                      <a:pt x="1288980" y="110162"/>
                    </a:cubicBezTo>
                    <a:cubicBezTo>
                      <a:pt x="1276318" y="115344"/>
                      <a:pt x="1263580" y="120360"/>
                      <a:pt x="1251014" y="125777"/>
                    </a:cubicBezTo>
                    <a:cubicBezTo>
                      <a:pt x="1238244" y="130857"/>
                      <a:pt x="1226477" y="137518"/>
                      <a:pt x="1214272" y="143500"/>
                    </a:cubicBezTo>
                    <a:cubicBezTo>
                      <a:pt x="1208202" y="146535"/>
                      <a:pt x="1202207" y="149697"/>
                      <a:pt x="1196207" y="152859"/>
                    </a:cubicBezTo>
                    <a:cubicBezTo>
                      <a:pt x="1190206" y="156022"/>
                      <a:pt x="1184053" y="159787"/>
                      <a:pt x="1178001" y="163229"/>
                    </a:cubicBezTo>
                    <a:cubicBezTo>
                      <a:pt x="1129741" y="191690"/>
                      <a:pt x="1088669" y="225326"/>
                      <a:pt x="1050595" y="255406"/>
                    </a:cubicBezTo>
                    <a:cubicBezTo>
                      <a:pt x="1016420" y="283645"/>
                      <a:pt x="980158" y="309258"/>
                      <a:pt x="942118" y="332025"/>
                    </a:cubicBezTo>
                    <a:cubicBezTo>
                      <a:pt x="924602" y="342020"/>
                      <a:pt x="906161" y="350297"/>
                      <a:pt x="887051" y="356739"/>
                    </a:cubicBezTo>
                    <a:cubicBezTo>
                      <a:pt x="866974" y="363210"/>
                      <a:pt x="846179" y="367191"/>
                      <a:pt x="825132" y="368594"/>
                    </a:cubicBezTo>
                    <a:cubicBezTo>
                      <a:pt x="802562" y="370054"/>
                      <a:pt x="779900" y="368965"/>
                      <a:pt x="757574" y="365350"/>
                    </a:cubicBezTo>
                    <a:cubicBezTo>
                      <a:pt x="751923" y="364530"/>
                      <a:pt x="746531" y="363305"/>
                      <a:pt x="740963" y="362232"/>
                    </a:cubicBezTo>
                    <a:lnTo>
                      <a:pt x="724529" y="358034"/>
                    </a:lnTo>
                    <a:cubicBezTo>
                      <a:pt x="713615" y="354672"/>
                      <a:pt x="702919" y="350643"/>
                      <a:pt x="692499" y="345969"/>
                    </a:cubicBezTo>
                    <a:cubicBezTo>
                      <a:pt x="649710" y="325504"/>
                      <a:pt x="611318" y="296898"/>
                      <a:pt x="579469" y="261749"/>
                    </a:cubicBezTo>
                    <a:cubicBezTo>
                      <a:pt x="545814" y="226551"/>
                      <a:pt x="516928" y="185848"/>
                      <a:pt x="482733" y="145227"/>
                    </a:cubicBezTo>
                    <a:cubicBezTo>
                      <a:pt x="465132" y="124151"/>
                      <a:pt x="445904" y="104488"/>
                      <a:pt x="425228" y="86419"/>
                    </a:cubicBezTo>
                    <a:cubicBezTo>
                      <a:pt x="414255" y="77057"/>
                      <a:pt x="402771" y="68311"/>
                      <a:pt x="390830" y="60219"/>
                    </a:cubicBezTo>
                    <a:cubicBezTo>
                      <a:pt x="378421" y="52152"/>
                      <a:pt x="365530" y="44853"/>
                      <a:pt x="352228" y="38363"/>
                    </a:cubicBezTo>
                    <a:lnTo>
                      <a:pt x="342024" y="33702"/>
                    </a:lnTo>
                    <a:cubicBezTo>
                      <a:pt x="338525" y="32076"/>
                      <a:pt x="335248" y="30781"/>
                      <a:pt x="332048" y="29587"/>
                    </a:cubicBezTo>
                    <a:lnTo>
                      <a:pt x="312445" y="22405"/>
                    </a:lnTo>
                    <a:cubicBezTo>
                      <a:pt x="305860" y="20145"/>
                      <a:pt x="299288" y="17770"/>
                      <a:pt x="292646" y="15630"/>
                    </a:cubicBezTo>
                    <a:cubicBezTo>
                      <a:pt x="285820" y="13858"/>
                      <a:pt x="278936" y="12144"/>
                      <a:pt x="272034" y="10588"/>
                    </a:cubicBezTo>
                    <a:cubicBezTo>
                      <a:pt x="265132" y="9032"/>
                      <a:pt x="258216" y="7413"/>
                      <a:pt x="251276" y="6009"/>
                    </a:cubicBezTo>
                    <a:cubicBezTo>
                      <a:pt x="244354" y="4479"/>
                      <a:pt x="237096" y="3996"/>
                      <a:pt x="230010" y="3088"/>
                    </a:cubicBezTo>
                    <a:cubicBezTo>
                      <a:pt x="222923" y="2180"/>
                      <a:pt x="215741" y="1539"/>
                      <a:pt x="208610" y="860"/>
                    </a:cubicBezTo>
                    <a:cubicBezTo>
                      <a:pt x="205026" y="454"/>
                      <a:pt x="201422" y="259"/>
                      <a:pt x="197815" y="275"/>
                    </a:cubicBezTo>
                    <a:lnTo>
                      <a:pt x="186976" y="91"/>
                    </a:lnTo>
                    <a:lnTo>
                      <a:pt x="165322" y="2"/>
                    </a:lnTo>
                    <a:cubicBezTo>
                      <a:pt x="158115" y="-55"/>
                      <a:pt x="150895" y="949"/>
                      <a:pt x="143732" y="1469"/>
                    </a:cubicBezTo>
                    <a:lnTo>
                      <a:pt x="122180" y="3469"/>
                    </a:lnTo>
                    <a:cubicBezTo>
                      <a:pt x="115068" y="4511"/>
                      <a:pt x="108014" y="5933"/>
                      <a:pt x="100952" y="7178"/>
                    </a:cubicBezTo>
                    <a:cubicBezTo>
                      <a:pt x="93891" y="8422"/>
                      <a:pt x="86836" y="9762"/>
                      <a:pt x="79902" y="11363"/>
                    </a:cubicBezTo>
                    <a:lnTo>
                      <a:pt x="59398" y="17039"/>
                    </a:lnTo>
                    <a:cubicBezTo>
                      <a:pt x="52654" y="19122"/>
                      <a:pt x="45669" y="20653"/>
                      <a:pt x="39205" y="23243"/>
                    </a:cubicBezTo>
                    <a:lnTo>
                      <a:pt x="19628" y="30571"/>
                    </a:lnTo>
                    <a:cubicBezTo>
                      <a:pt x="14618" y="32540"/>
                      <a:pt x="9715" y="34648"/>
                      <a:pt x="4813" y="36763"/>
                    </a:cubicBezTo>
                    <a:cubicBezTo>
                      <a:pt x="1625" y="67134"/>
                      <a:pt x="18" y="97651"/>
                      <a:pt x="0" y="128190"/>
                    </a:cubicBezTo>
                    <a:cubicBezTo>
                      <a:pt x="0" y="139937"/>
                      <a:pt x="305" y="151609"/>
                      <a:pt x="762" y="163242"/>
                    </a:cubicBezTo>
                    <a:cubicBezTo>
                      <a:pt x="19342" y="158359"/>
                      <a:pt x="37624" y="154072"/>
                      <a:pt x="55581" y="150777"/>
                    </a:cubicBezTo>
                    <a:cubicBezTo>
                      <a:pt x="96780" y="142704"/>
                      <a:pt x="138876" y="140208"/>
                      <a:pt x="180740" y="143354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604" name="Google Shape;604;p7"/>
          <p:cNvGrpSpPr/>
          <p:nvPr/>
        </p:nvGrpSpPr>
        <p:grpSpPr>
          <a:xfrm>
            <a:off x="493883" y="1083397"/>
            <a:ext cx="593445" cy="594360"/>
            <a:chOff x="7512049" y="977900"/>
            <a:chExt cx="4121150" cy="4127500"/>
          </a:xfrm>
        </p:grpSpPr>
        <p:sp>
          <p:nvSpPr>
            <p:cNvPr id="605" name="Google Shape;605;p7"/>
            <p:cNvSpPr/>
            <p:nvPr/>
          </p:nvSpPr>
          <p:spPr>
            <a:xfrm>
              <a:off x="7512049" y="977900"/>
              <a:ext cx="4121150" cy="4127500"/>
            </a:xfrm>
            <a:custGeom>
              <a:avLst/>
              <a:gdLst/>
              <a:ahLst/>
              <a:cxnLst/>
              <a:rect l="l" t="t" r="r" b="b"/>
              <a:pathLst>
                <a:path w="4121150" h="4127500" extrusionOk="0">
                  <a:moveTo>
                    <a:pt x="4032251" y="1435100"/>
                  </a:moveTo>
                  <a:lnTo>
                    <a:pt x="3988894" y="1425093"/>
                  </a:lnTo>
                  <a:cubicBezTo>
                    <a:pt x="3929331" y="1248583"/>
                    <a:pt x="3845874" y="1081063"/>
                    <a:pt x="3740850" y="927202"/>
                  </a:cubicBezTo>
                  <a:lnTo>
                    <a:pt x="3765551" y="806450"/>
                  </a:lnTo>
                  <a:cubicBezTo>
                    <a:pt x="3695701" y="704850"/>
                    <a:pt x="3511551" y="558800"/>
                    <a:pt x="3511551" y="558800"/>
                  </a:cubicBezTo>
                  <a:lnTo>
                    <a:pt x="3444451" y="582028"/>
                  </a:lnTo>
                  <a:cubicBezTo>
                    <a:pt x="3332209" y="477259"/>
                    <a:pt x="3208575" y="385404"/>
                    <a:pt x="3075865" y="308185"/>
                  </a:cubicBezTo>
                  <a:lnTo>
                    <a:pt x="3086101" y="190500"/>
                  </a:lnTo>
                  <a:cubicBezTo>
                    <a:pt x="3041651" y="38100"/>
                    <a:pt x="2406651" y="0"/>
                    <a:pt x="2406651" y="0"/>
                  </a:cubicBezTo>
                  <a:lnTo>
                    <a:pt x="2346002" y="53423"/>
                  </a:lnTo>
                  <a:cubicBezTo>
                    <a:pt x="2247281" y="39003"/>
                    <a:pt x="2147645" y="31760"/>
                    <a:pt x="2047876" y="31750"/>
                  </a:cubicBezTo>
                  <a:cubicBezTo>
                    <a:pt x="1583650" y="31069"/>
                    <a:pt x="1133088" y="188811"/>
                    <a:pt x="770663" y="478904"/>
                  </a:cubicBezTo>
                  <a:lnTo>
                    <a:pt x="654051" y="469900"/>
                  </a:lnTo>
                  <a:cubicBezTo>
                    <a:pt x="273051" y="584200"/>
                    <a:pt x="234951" y="996950"/>
                    <a:pt x="234951" y="996950"/>
                  </a:cubicBezTo>
                  <a:lnTo>
                    <a:pt x="246527" y="1104703"/>
                  </a:lnTo>
                  <a:cubicBezTo>
                    <a:pt x="-54688" y="1662320"/>
                    <a:pt x="-81282" y="2327849"/>
                    <a:pt x="174481" y="2907722"/>
                  </a:cubicBezTo>
                  <a:lnTo>
                    <a:pt x="152401" y="3079750"/>
                  </a:lnTo>
                  <a:cubicBezTo>
                    <a:pt x="152401" y="3079750"/>
                    <a:pt x="260351" y="3479800"/>
                    <a:pt x="571501" y="3689350"/>
                  </a:cubicBezTo>
                  <a:lnTo>
                    <a:pt x="816122" y="3715696"/>
                  </a:lnTo>
                  <a:cubicBezTo>
                    <a:pt x="935404" y="3805686"/>
                    <a:pt x="1064181" y="3882343"/>
                    <a:pt x="1200151" y="3944296"/>
                  </a:cubicBezTo>
                  <a:lnTo>
                    <a:pt x="1200151" y="3994150"/>
                  </a:lnTo>
                  <a:cubicBezTo>
                    <a:pt x="1200151" y="3994150"/>
                    <a:pt x="1466851" y="4108450"/>
                    <a:pt x="1625601" y="4127500"/>
                  </a:cubicBezTo>
                  <a:lnTo>
                    <a:pt x="1641737" y="4087152"/>
                  </a:lnTo>
                  <a:cubicBezTo>
                    <a:pt x="2009940" y="4161141"/>
                    <a:pt x="2391368" y="4133009"/>
                    <a:pt x="2744732" y="4005803"/>
                  </a:cubicBezTo>
                  <a:lnTo>
                    <a:pt x="2863851" y="4019550"/>
                  </a:lnTo>
                  <a:cubicBezTo>
                    <a:pt x="2863851" y="4019550"/>
                    <a:pt x="3289301" y="3867150"/>
                    <a:pt x="3308351" y="3771900"/>
                  </a:cubicBezTo>
                  <a:lnTo>
                    <a:pt x="3308351" y="3693675"/>
                  </a:lnTo>
                  <a:cubicBezTo>
                    <a:pt x="3505517" y="3539488"/>
                    <a:pt x="3672909" y="3350636"/>
                    <a:pt x="3802311" y="3136386"/>
                  </a:cubicBezTo>
                  <a:lnTo>
                    <a:pt x="3860801" y="3124200"/>
                  </a:lnTo>
                  <a:cubicBezTo>
                    <a:pt x="3956051" y="3060700"/>
                    <a:pt x="4070351" y="2597150"/>
                    <a:pt x="4070351" y="2597150"/>
                  </a:cubicBezTo>
                  <a:lnTo>
                    <a:pt x="4042767" y="2544356"/>
                  </a:lnTo>
                  <a:cubicBezTo>
                    <a:pt x="4102305" y="2286648"/>
                    <a:pt x="4111768" y="2019899"/>
                    <a:pt x="4070644" y="1758620"/>
                  </a:cubicBezTo>
                  <a:lnTo>
                    <a:pt x="4121151" y="1701800"/>
                  </a:lnTo>
                  <a:cubicBezTo>
                    <a:pt x="4127501" y="1606550"/>
                    <a:pt x="4032251" y="1435100"/>
                    <a:pt x="4032251" y="143510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251047"/>
                </a:gs>
                <a:gs pos="100000">
                  <a:srgbClr val="251047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06" name="Google Shape;606;p7"/>
            <p:cNvGrpSpPr/>
            <p:nvPr/>
          </p:nvGrpSpPr>
          <p:grpSpPr>
            <a:xfrm>
              <a:off x="7782261" y="986828"/>
              <a:ext cx="3509633" cy="3805633"/>
              <a:chOff x="7782261" y="986828"/>
              <a:chExt cx="3509633" cy="3805633"/>
            </a:xfrm>
          </p:grpSpPr>
          <p:sp>
            <p:nvSpPr>
              <p:cNvPr id="607" name="Google Shape;607;p7"/>
              <p:cNvSpPr/>
              <p:nvPr/>
            </p:nvSpPr>
            <p:spPr>
              <a:xfrm>
                <a:off x="8543529" y="1450662"/>
                <a:ext cx="812800" cy="6477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47700" extrusionOk="0">
                    <a:moveTo>
                      <a:pt x="735016" y="183950"/>
                    </a:moveTo>
                    <a:cubicBezTo>
                      <a:pt x="778405" y="285543"/>
                      <a:pt x="666628" y="430663"/>
                      <a:pt x="485354" y="508084"/>
                    </a:cubicBezTo>
                    <a:cubicBezTo>
                      <a:pt x="304079" y="585505"/>
                      <a:pt x="121953" y="565909"/>
                      <a:pt x="78564" y="464316"/>
                    </a:cubicBezTo>
                    <a:cubicBezTo>
                      <a:pt x="35174" y="362723"/>
                      <a:pt x="146951" y="217604"/>
                      <a:pt x="328226" y="140183"/>
                    </a:cubicBezTo>
                    <a:cubicBezTo>
                      <a:pt x="509500" y="62762"/>
                      <a:pt x="691626" y="82357"/>
                      <a:pt x="735016" y="18395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8" name="Google Shape;608;p7"/>
              <p:cNvSpPr/>
              <p:nvPr/>
            </p:nvSpPr>
            <p:spPr>
              <a:xfrm>
                <a:off x="8612758" y="1543533"/>
                <a:ext cx="673100" cy="393700"/>
              </a:xfrm>
              <a:custGeom>
                <a:avLst/>
                <a:gdLst/>
                <a:ahLst/>
                <a:cxnLst/>
                <a:rect l="l" t="t" r="r" b="b"/>
                <a:pathLst>
                  <a:path w="673100" h="393700" extrusionOk="0">
                    <a:moveTo>
                      <a:pt x="280570" y="97841"/>
                    </a:moveTo>
                    <a:cubicBezTo>
                      <a:pt x="446552" y="26949"/>
                      <a:pt x="613170" y="37452"/>
                      <a:pt x="673419" y="117703"/>
                    </a:cubicBezTo>
                    <a:cubicBezTo>
                      <a:pt x="671958" y="108565"/>
                      <a:pt x="669400" y="99635"/>
                      <a:pt x="665799" y="91110"/>
                    </a:cubicBezTo>
                    <a:cubicBezTo>
                      <a:pt x="622410" y="-10490"/>
                      <a:pt x="440285" y="-30080"/>
                      <a:pt x="259012" y="47339"/>
                    </a:cubicBezTo>
                    <a:cubicBezTo>
                      <a:pt x="77738" y="124758"/>
                      <a:pt x="-34041" y="269881"/>
                      <a:pt x="9349" y="371475"/>
                    </a:cubicBezTo>
                    <a:cubicBezTo>
                      <a:pt x="13026" y="379975"/>
                      <a:pt x="17716" y="388000"/>
                      <a:pt x="23318" y="395376"/>
                    </a:cubicBezTo>
                    <a:cubicBezTo>
                      <a:pt x="6961" y="296354"/>
                      <a:pt x="114587" y="168726"/>
                      <a:pt x="280570" y="9784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9" name="Google Shape;609;p7"/>
              <p:cNvSpPr/>
              <p:nvPr/>
            </p:nvSpPr>
            <p:spPr>
              <a:xfrm>
                <a:off x="10860094" y="2509381"/>
                <a:ext cx="431800" cy="609600"/>
              </a:xfrm>
              <a:custGeom>
                <a:avLst/>
                <a:gdLst/>
                <a:ahLst/>
                <a:cxnLst/>
                <a:rect l="l" t="t" r="r" b="b"/>
                <a:pathLst>
                  <a:path w="431800" h="609600" extrusionOk="0">
                    <a:moveTo>
                      <a:pt x="368538" y="269532"/>
                    </a:moveTo>
                    <a:cubicBezTo>
                      <a:pt x="405225" y="418390"/>
                      <a:pt x="367336" y="555731"/>
                      <a:pt x="283911" y="576292"/>
                    </a:cubicBezTo>
                    <a:cubicBezTo>
                      <a:pt x="200485" y="596852"/>
                      <a:pt x="103115" y="492847"/>
                      <a:pt x="66428" y="343988"/>
                    </a:cubicBezTo>
                    <a:cubicBezTo>
                      <a:pt x="29741" y="195130"/>
                      <a:pt x="67629" y="57789"/>
                      <a:pt x="151055" y="37228"/>
                    </a:cubicBezTo>
                    <a:cubicBezTo>
                      <a:pt x="234481" y="16668"/>
                      <a:pt x="331851" y="120673"/>
                      <a:pt x="368538" y="26953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0" name="Google Shape;610;p7"/>
              <p:cNvSpPr/>
              <p:nvPr/>
            </p:nvSpPr>
            <p:spPr>
              <a:xfrm>
                <a:off x="10991056" y="2544077"/>
                <a:ext cx="247650" cy="539750"/>
              </a:xfrm>
              <a:custGeom>
                <a:avLst/>
                <a:gdLst/>
                <a:ahLst/>
                <a:cxnLst/>
                <a:rect l="l" t="t" r="r" b="b"/>
                <a:pathLst>
                  <a:path w="247650" h="539750" extrusionOk="0">
                    <a:moveTo>
                      <a:pt x="196107" y="245142"/>
                    </a:moveTo>
                    <a:cubicBezTo>
                      <a:pt x="229698" y="381438"/>
                      <a:pt x="200737" y="508032"/>
                      <a:pt x="131572" y="544195"/>
                    </a:cubicBezTo>
                    <a:cubicBezTo>
                      <a:pt x="138773" y="544212"/>
                      <a:pt x="145949" y="543359"/>
                      <a:pt x="152946" y="541655"/>
                    </a:cubicBezTo>
                    <a:cubicBezTo>
                      <a:pt x="236372" y="521094"/>
                      <a:pt x="274263" y="383750"/>
                      <a:pt x="237572" y="234893"/>
                    </a:cubicBezTo>
                    <a:cubicBezTo>
                      <a:pt x="200882" y="86036"/>
                      <a:pt x="103518" y="-17964"/>
                      <a:pt x="20091" y="2591"/>
                    </a:cubicBezTo>
                    <a:cubicBezTo>
                      <a:pt x="13109" y="4340"/>
                      <a:pt x="6362" y="6926"/>
                      <a:pt x="0" y="10293"/>
                    </a:cubicBezTo>
                    <a:cubicBezTo>
                      <a:pt x="78054" y="10217"/>
                      <a:pt x="162516" y="108839"/>
                      <a:pt x="196107" y="24514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1" name="Google Shape;611;p7"/>
              <p:cNvSpPr/>
              <p:nvPr/>
            </p:nvSpPr>
            <p:spPr>
              <a:xfrm>
                <a:off x="8034994" y="2802312"/>
                <a:ext cx="406400" cy="635000"/>
              </a:xfrm>
              <a:custGeom>
                <a:avLst/>
                <a:gdLst/>
                <a:ahLst/>
                <a:cxnLst/>
                <a:rect l="l" t="t" r="r" b="b"/>
                <a:pathLst>
                  <a:path w="406400" h="635000" extrusionOk="0">
                    <a:moveTo>
                      <a:pt x="371103" y="297948"/>
                    </a:moveTo>
                    <a:cubicBezTo>
                      <a:pt x="391614" y="462500"/>
                      <a:pt x="333480" y="605214"/>
                      <a:pt x="241258" y="616709"/>
                    </a:cubicBezTo>
                    <a:cubicBezTo>
                      <a:pt x="149037" y="628204"/>
                      <a:pt x="57648" y="504127"/>
                      <a:pt x="37138" y="339575"/>
                    </a:cubicBezTo>
                    <a:cubicBezTo>
                      <a:pt x="16627" y="175023"/>
                      <a:pt x="74761" y="32309"/>
                      <a:pt x="166983" y="20814"/>
                    </a:cubicBezTo>
                    <a:cubicBezTo>
                      <a:pt x="259205" y="9319"/>
                      <a:pt x="350593" y="133396"/>
                      <a:pt x="371103" y="29794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2" name="Google Shape;612;p7"/>
              <p:cNvSpPr/>
              <p:nvPr/>
            </p:nvSpPr>
            <p:spPr>
              <a:xfrm>
                <a:off x="8068027" y="2822368"/>
                <a:ext cx="228600" cy="596900"/>
              </a:xfrm>
              <a:custGeom>
                <a:avLst/>
                <a:gdLst/>
                <a:ahLst/>
                <a:cxnLst/>
                <a:rect l="l" t="t" r="r" b="b"/>
                <a:pathLst>
                  <a:path w="228600" h="596900" extrusionOk="0">
                    <a:moveTo>
                      <a:pt x="49953" y="313757"/>
                    </a:moveTo>
                    <a:cubicBezTo>
                      <a:pt x="31170" y="163085"/>
                      <a:pt x="78351" y="30801"/>
                      <a:pt x="157236" y="702"/>
                    </a:cubicBezTo>
                    <a:cubicBezTo>
                      <a:pt x="149505" y="-234"/>
                      <a:pt x="141689" y="-234"/>
                      <a:pt x="133957" y="702"/>
                    </a:cubicBezTo>
                    <a:cubicBezTo>
                      <a:pt x="41737" y="12196"/>
                      <a:pt x="-16398" y="154912"/>
                      <a:pt x="4119" y="319473"/>
                    </a:cubicBezTo>
                    <a:cubicBezTo>
                      <a:pt x="24636" y="484033"/>
                      <a:pt x="116019" y="608105"/>
                      <a:pt x="208240" y="596606"/>
                    </a:cubicBezTo>
                    <a:cubicBezTo>
                      <a:pt x="215962" y="595615"/>
                      <a:pt x="223538" y="593696"/>
                      <a:pt x="230801" y="590890"/>
                    </a:cubicBezTo>
                    <a:cubicBezTo>
                      <a:pt x="146968" y="581086"/>
                      <a:pt x="68736" y="464430"/>
                      <a:pt x="49953" y="31375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3" name="Google Shape;613;p7"/>
              <p:cNvSpPr/>
              <p:nvPr/>
            </p:nvSpPr>
            <p:spPr>
              <a:xfrm>
                <a:off x="9716872" y="4417811"/>
                <a:ext cx="533400" cy="374650"/>
              </a:xfrm>
              <a:custGeom>
                <a:avLst/>
                <a:gdLst/>
                <a:ahLst/>
                <a:cxnLst/>
                <a:rect l="l" t="t" r="r" b="b"/>
                <a:pathLst>
                  <a:path w="533400" h="374650" extrusionOk="0">
                    <a:moveTo>
                      <a:pt x="505562" y="132846"/>
                    </a:moveTo>
                    <a:cubicBezTo>
                      <a:pt x="522949" y="206214"/>
                      <a:pt x="430917" y="290841"/>
                      <a:pt x="300003" y="321865"/>
                    </a:cubicBezTo>
                    <a:cubicBezTo>
                      <a:pt x="169090" y="352889"/>
                      <a:pt x="48868" y="318562"/>
                      <a:pt x="31482" y="245193"/>
                    </a:cubicBezTo>
                    <a:cubicBezTo>
                      <a:pt x="14095" y="171824"/>
                      <a:pt x="106126" y="87198"/>
                      <a:pt x="237040" y="56174"/>
                    </a:cubicBezTo>
                    <a:cubicBezTo>
                      <a:pt x="367953" y="25150"/>
                      <a:pt x="488175" y="59477"/>
                      <a:pt x="505562" y="132846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4" name="Google Shape;614;p7"/>
              <p:cNvSpPr/>
              <p:nvPr/>
            </p:nvSpPr>
            <p:spPr>
              <a:xfrm>
                <a:off x="9746305" y="4533062"/>
                <a:ext cx="476250" cy="215900"/>
              </a:xfrm>
              <a:custGeom>
                <a:avLst/>
                <a:gdLst/>
                <a:ahLst/>
                <a:cxnLst/>
                <a:rect l="l" t="t" r="r" b="b"/>
                <a:pathLst>
                  <a:path w="476250" h="215900" extrusionOk="0">
                    <a:moveTo>
                      <a:pt x="261930" y="170243"/>
                    </a:moveTo>
                    <a:cubicBezTo>
                      <a:pt x="142061" y="198647"/>
                      <a:pt x="31215" y="172238"/>
                      <a:pt x="5" y="111258"/>
                    </a:cubicBezTo>
                    <a:cubicBezTo>
                      <a:pt x="-69" y="117577"/>
                      <a:pt x="618" y="123881"/>
                      <a:pt x="2050" y="130035"/>
                    </a:cubicBezTo>
                    <a:cubicBezTo>
                      <a:pt x="19436" y="203403"/>
                      <a:pt x="139654" y="237732"/>
                      <a:pt x="270573" y="206712"/>
                    </a:cubicBezTo>
                    <a:cubicBezTo>
                      <a:pt x="401490" y="175692"/>
                      <a:pt x="493514" y="91059"/>
                      <a:pt x="476128" y="17691"/>
                    </a:cubicBezTo>
                    <a:cubicBezTo>
                      <a:pt x="474648" y="11550"/>
                      <a:pt x="472432" y="5611"/>
                      <a:pt x="469531" y="0"/>
                    </a:cubicBezTo>
                    <a:cubicBezTo>
                      <a:pt x="468985" y="68491"/>
                      <a:pt x="381780" y="141808"/>
                      <a:pt x="261930" y="17024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5" name="Google Shape;615;p7"/>
              <p:cNvSpPr/>
              <p:nvPr/>
            </p:nvSpPr>
            <p:spPr>
              <a:xfrm>
                <a:off x="10308085" y="3788883"/>
                <a:ext cx="673100" cy="641350"/>
              </a:xfrm>
              <a:custGeom>
                <a:avLst/>
                <a:gdLst/>
                <a:ahLst/>
                <a:cxnLst/>
                <a:rect l="l" t="t" r="r" b="b"/>
                <a:pathLst>
                  <a:path w="673100" h="641350" extrusionOk="0">
                    <a:moveTo>
                      <a:pt x="566312" y="128123"/>
                    </a:moveTo>
                    <a:cubicBezTo>
                      <a:pt x="626562" y="198883"/>
                      <a:pt x="573051" y="343395"/>
                      <a:pt x="446793" y="450898"/>
                    </a:cubicBezTo>
                    <a:cubicBezTo>
                      <a:pt x="320535" y="558402"/>
                      <a:pt x="169341" y="588188"/>
                      <a:pt x="109091" y="517428"/>
                    </a:cubicBezTo>
                    <a:cubicBezTo>
                      <a:pt x="48842" y="446667"/>
                      <a:pt x="102352" y="302156"/>
                      <a:pt x="228610" y="194652"/>
                    </a:cubicBezTo>
                    <a:cubicBezTo>
                      <a:pt x="354868" y="87149"/>
                      <a:pt x="506063" y="57362"/>
                      <a:pt x="566312" y="12812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6" name="Google Shape;616;p7"/>
              <p:cNvSpPr/>
              <p:nvPr/>
            </p:nvSpPr>
            <p:spPr>
              <a:xfrm>
                <a:off x="10404386" y="3901256"/>
                <a:ext cx="488950" cy="438150"/>
              </a:xfrm>
              <a:custGeom>
                <a:avLst/>
                <a:gdLst/>
                <a:ahLst/>
                <a:cxnLst/>
                <a:rect l="l" t="t" r="r" b="b"/>
                <a:pathLst>
                  <a:path w="488950" h="438150" extrusionOk="0">
                    <a:moveTo>
                      <a:pt x="320535" y="303320"/>
                    </a:moveTo>
                    <a:cubicBezTo>
                      <a:pt x="204928" y="401745"/>
                      <a:pt x="68441" y="434975"/>
                      <a:pt x="0" y="385566"/>
                    </a:cubicBezTo>
                    <a:cubicBezTo>
                      <a:pt x="3463" y="392540"/>
                      <a:pt x="7752" y="399073"/>
                      <a:pt x="12776" y="405022"/>
                    </a:cubicBezTo>
                    <a:cubicBezTo>
                      <a:pt x="73025" y="475786"/>
                      <a:pt x="224231" y="445998"/>
                      <a:pt x="350482" y="338493"/>
                    </a:cubicBezTo>
                    <a:cubicBezTo>
                      <a:pt x="476733" y="230987"/>
                      <a:pt x="530251" y="86474"/>
                      <a:pt x="470002" y="15716"/>
                    </a:cubicBezTo>
                    <a:cubicBezTo>
                      <a:pt x="464938" y="9809"/>
                      <a:pt x="459181" y="4532"/>
                      <a:pt x="452857" y="0"/>
                    </a:cubicBezTo>
                    <a:cubicBezTo>
                      <a:pt x="490690" y="75463"/>
                      <a:pt x="436144" y="204882"/>
                      <a:pt x="320535" y="30332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7" name="Google Shape;617;p7"/>
              <p:cNvSpPr/>
              <p:nvPr/>
            </p:nvSpPr>
            <p:spPr>
              <a:xfrm>
                <a:off x="9830407" y="2168692"/>
                <a:ext cx="812800" cy="70485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704850" extrusionOk="0">
                    <a:moveTo>
                      <a:pt x="512074" y="184019"/>
                    </a:moveTo>
                    <a:cubicBezTo>
                      <a:pt x="680968" y="285650"/>
                      <a:pt x="771711" y="444771"/>
                      <a:pt x="714754" y="539426"/>
                    </a:cubicBezTo>
                    <a:cubicBezTo>
                      <a:pt x="657796" y="634081"/>
                      <a:pt x="474706" y="628426"/>
                      <a:pt x="305811" y="526795"/>
                    </a:cubicBezTo>
                    <a:cubicBezTo>
                      <a:pt x="136916" y="425165"/>
                      <a:pt x="46173" y="266044"/>
                      <a:pt x="103131" y="171388"/>
                    </a:cubicBezTo>
                    <a:cubicBezTo>
                      <a:pt x="160089" y="76733"/>
                      <a:pt x="343179" y="82388"/>
                      <a:pt x="512074" y="184019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8" name="Google Shape;618;p7"/>
              <p:cNvSpPr/>
              <p:nvPr/>
            </p:nvSpPr>
            <p:spPr>
              <a:xfrm>
                <a:off x="9922351" y="2272645"/>
                <a:ext cx="635000" cy="457200"/>
              </a:xfrm>
              <a:custGeom>
                <a:avLst/>
                <a:gdLst/>
                <a:ahLst/>
                <a:cxnLst/>
                <a:rect l="l" t="t" r="r" b="b"/>
                <a:pathLst>
                  <a:path w="635000" h="457200" extrusionOk="0">
                    <a:moveTo>
                      <a:pt x="391846" y="127141"/>
                    </a:moveTo>
                    <a:cubicBezTo>
                      <a:pt x="546494" y="220200"/>
                      <a:pt x="635527" y="361418"/>
                      <a:pt x="605740" y="457252"/>
                    </a:cubicBezTo>
                    <a:cubicBezTo>
                      <a:pt x="612292" y="450714"/>
                      <a:pt x="618032" y="443410"/>
                      <a:pt x="622834" y="435497"/>
                    </a:cubicBezTo>
                    <a:cubicBezTo>
                      <a:pt x="679793" y="340844"/>
                      <a:pt x="589052" y="181726"/>
                      <a:pt x="420154" y="80094"/>
                    </a:cubicBezTo>
                    <a:cubicBezTo>
                      <a:pt x="251257" y="-21538"/>
                      <a:pt x="68174" y="-27221"/>
                      <a:pt x="11214" y="67464"/>
                    </a:cubicBezTo>
                    <a:cubicBezTo>
                      <a:pt x="6469" y="75411"/>
                      <a:pt x="2704" y="83904"/>
                      <a:pt x="0" y="92756"/>
                    </a:cubicBezTo>
                    <a:cubicBezTo>
                      <a:pt x="70720" y="21553"/>
                      <a:pt x="237198" y="34082"/>
                      <a:pt x="391846" y="12714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9" name="Google Shape;619;p7"/>
              <p:cNvSpPr/>
              <p:nvPr/>
            </p:nvSpPr>
            <p:spPr>
              <a:xfrm>
                <a:off x="10150746" y="1432766"/>
                <a:ext cx="577850" cy="476250"/>
              </a:xfrm>
              <a:custGeom>
                <a:avLst/>
                <a:gdLst/>
                <a:ahLst/>
                <a:cxnLst/>
                <a:rect l="l" t="t" r="r" b="b"/>
                <a:pathLst>
                  <a:path w="577850" h="476250" extrusionOk="0">
                    <a:moveTo>
                      <a:pt x="354622" y="112111"/>
                    </a:moveTo>
                    <a:cubicBezTo>
                      <a:pt x="481073" y="174029"/>
                      <a:pt x="555450" y="281672"/>
                      <a:pt x="520749" y="352540"/>
                    </a:cubicBezTo>
                    <a:cubicBezTo>
                      <a:pt x="486048" y="423408"/>
                      <a:pt x="355409" y="430664"/>
                      <a:pt x="228959" y="368747"/>
                    </a:cubicBezTo>
                    <a:cubicBezTo>
                      <a:pt x="102508" y="306829"/>
                      <a:pt x="28131" y="199186"/>
                      <a:pt x="62832" y="128318"/>
                    </a:cubicBezTo>
                    <a:cubicBezTo>
                      <a:pt x="97533" y="57450"/>
                      <a:pt x="228172" y="50194"/>
                      <a:pt x="354622" y="11211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0" name="Google Shape;620;p7"/>
              <p:cNvSpPr/>
              <p:nvPr/>
            </p:nvSpPr>
            <p:spPr>
              <a:xfrm>
                <a:off x="10207168" y="1502849"/>
                <a:ext cx="469900" cy="298450"/>
              </a:xfrm>
              <a:custGeom>
                <a:avLst/>
                <a:gdLst/>
                <a:ahLst/>
                <a:cxnLst/>
                <a:rect l="l" t="t" r="r" b="b"/>
                <a:pathLst>
                  <a:path w="469900" h="298450" extrusionOk="0">
                    <a:moveTo>
                      <a:pt x="280994" y="77284"/>
                    </a:moveTo>
                    <a:cubicBezTo>
                      <a:pt x="396773" y="133977"/>
                      <a:pt x="468833" y="228992"/>
                      <a:pt x="453543" y="299020"/>
                    </a:cubicBezTo>
                    <a:cubicBezTo>
                      <a:pt x="457790" y="293970"/>
                      <a:pt x="461414" y="288426"/>
                      <a:pt x="464338" y="282510"/>
                    </a:cubicBezTo>
                    <a:cubicBezTo>
                      <a:pt x="499040" y="211638"/>
                      <a:pt x="424662" y="103993"/>
                      <a:pt x="298215" y="42080"/>
                    </a:cubicBezTo>
                    <a:cubicBezTo>
                      <a:pt x="171768" y="-19832"/>
                      <a:pt x="41123" y="-12587"/>
                      <a:pt x="6426" y="58279"/>
                    </a:cubicBezTo>
                    <a:cubicBezTo>
                      <a:pt x="3541" y="64230"/>
                      <a:pt x="1383" y="70506"/>
                      <a:pt x="0" y="76973"/>
                    </a:cubicBezTo>
                    <a:cubicBezTo>
                      <a:pt x="45968" y="21925"/>
                      <a:pt x="165208" y="20585"/>
                      <a:pt x="280994" y="77284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1" name="Google Shape;621;p7"/>
              <p:cNvSpPr/>
              <p:nvPr/>
            </p:nvSpPr>
            <p:spPr>
              <a:xfrm>
                <a:off x="7852752" y="2564556"/>
                <a:ext cx="158750" cy="285750"/>
              </a:xfrm>
              <a:custGeom>
                <a:avLst/>
                <a:gdLst/>
                <a:ahLst/>
                <a:cxnLst/>
                <a:rect l="l" t="t" r="r" b="b"/>
                <a:pathLst>
                  <a:path w="158750" h="285750" extrusionOk="0">
                    <a:moveTo>
                      <a:pt x="83161" y="866"/>
                    </a:moveTo>
                    <a:cubicBezTo>
                      <a:pt x="127382" y="1345"/>
                      <a:pt x="162537" y="65697"/>
                      <a:pt x="161684" y="144600"/>
                    </a:cubicBezTo>
                    <a:cubicBezTo>
                      <a:pt x="160830" y="223503"/>
                      <a:pt x="124289" y="287078"/>
                      <a:pt x="80069" y="286600"/>
                    </a:cubicBezTo>
                    <a:cubicBezTo>
                      <a:pt x="35848" y="286121"/>
                      <a:pt x="692" y="221770"/>
                      <a:pt x="1546" y="142867"/>
                    </a:cubicBezTo>
                    <a:cubicBezTo>
                      <a:pt x="2400" y="63964"/>
                      <a:pt x="38940" y="388"/>
                      <a:pt x="83161" y="866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2" name="Google Shape;622;p7"/>
              <p:cNvSpPr/>
              <p:nvPr/>
            </p:nvSpPr>
            <p:spPr>
              <a:xfrm>
                <a:off x="7854243" y="2565397"/>
                <a:ext cx="88900" cy="279400"/>
              </a:xfrm>
              <a:custGeom>
                <a:avLst/>
                <a:gdLst/>
                <a:ahLst/>
                <a:cxnLst/>
                <a:rect l="l" t="t" r="r" b="b"/>
                <a:pathLst>
                  <a:path w="88900" h="279400" extrusionOk="0">
                    <a:moveTo>
                      <a:pt x="21993" y="142243"/>
                    </a:moveTo>
                    <a:cubicBezTo>
                      <a:pt x="22773" y="69999"/>
                      <a:pt x="53482" y="10639"/>
                      <a:pt x="92605" y="1495"/>
                    </a:cubicBezTo>
                    <a:cubicBezTo>
                      <a:pt x="89018" y="559"/>
                      <a:pt x="85332" y="58"/>
                      <a:pt x="81626" y="3"/>
                    </a:cubicBezTo>
                    <a:cubicBezTo>
                      <a:pt x="37411" y="-474"/>
                      <a:pt x="866" y="63103"/>
                      <a:pt x="15" y="142008"/>
                    </a:cubicBezTo>
                    <a:cubicBezTo>
                      <a:pt x="-836" y="220913"/>
                      <a:pt x="34305" y="285257"/>
                      <a:pt x="78539" y="285740"/>
                    </a:cubicBezTo>
                    <a:cubicBezTo>
                      <a:pt x="82245" y="285761"/>
                      <a:pt x="85940" y="285334"/>
                      <a:pt x="89544" y="284470"/>
                    </a:cubicBezTo>
                    <a:cubicBezTo>
                      <a:pt x="50624" y="274507"/>
                      <a:pt x="21212" y="214493"/>
                      <a:pt x="21993" y="14224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3" name="Google Shape;623;p7"/>
              <p:cNvSpPr/>
              <p:nvPr/>
            </p:nvSpPr>
            <p:spPr>
              <a:xfrm>
                <a:off x="9852336" y="1635727"/>
                <a:ext cx="317500" cy="247650"/>
              </a:xfrm>
              <a:custGeom>
                <a:avLst/>
                <a:gdLst/>
                <a:ahLst/>
                <a:cxnLst/>
                <a:rect l="l" t="t" r="r" b="b"/>
                <a:pathLst>
                  <a:path w="317500" h="247650" extrusionOk="0">
                    <a:moveTo>
                      <a:pt x="189428" y="49435"/>
                    </a:moveTo>
                    <a:cubicBezTo>
                      <a:pt x="263443" y="76737"/>
                      <a:pt x="311040" y="132497"/>
                      <a:pt x="295739" y="173978"/>
                    </a:cubicBezTo>
                    <a:cubicBezTo>
                      <a:pt x="280438" y="215460"/>
                      <a:pt x="208032" y="226955"/>
                      <a:pt x="134017" y="199653"/>
                    </a:cubicBezTo>
                    <a:cubicBezTo>
                      <a:pt x="60001" y="172350"/>
                      <a:pt x="12404" y="116591"/>
                      <a:pt x="27705" y="75109"/>
                    </a:cubicBezTo>
                    <a:cubicBezTo>
                      <a:pt x="43007" y="33627"/>
                      <a:pt x="115412" y="22133"/>
                      <a:pt x="189428" y="49435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4" name="Google Shape;624;p7"/>
              <p:cNvSpPr/>
              <p:nvPr/>
            </p:nvSpPr>
            <p:spPr>
              <a:xfrm>
                <a:off x="9874180" y="1665852"/>
                <a:ext cx="273050" cy="146050"/>
              </a:xfrm>
              <a:custGeom>
                <a:avLst/>
                <a:gdLst/>
                <a:ahLst/>
                <a:cxnLst/>
                <a:rect l="l" t="t" r="r" b="b"/>
                <a:pathLst>
                  <a:path w="273050" h="146050" extrusionOk="0">
                    <a:moveTo>
                      <a:pt x="156673" y="35408"/>
                    </a:moveTo>
                    <a:cubicBezTo>
                      <a:pt x="224472" y="60382"/>
                      <a:pt x="270091" y="109220"/>
                      <a:pt x="265576" y="149136"/>
                    </a:cubicBezTo>
                    <a:cubicBezTo>
                      <a:pt x="267659" y="146074"/>
                      <a:pt x="269365" y="142772"/>
                      <a:pt x="270656" y="139300"/>
                    </a:cubicBezTo>
                    <a:cubicBezTo>
                      <a:pt x="285934" y="97803"/>
                      <a:pt x="238271" y="42056"/>
                      <a:pt x="164255" y="14783"/>
                    </a:cubicBezTo>
                    <a:cubicBezTo>
                      <a:pt x="90239" y="-12490"/>
                      <a:pt x="17793" y="-952"/>
                      <a:pt x="2508" y="40545"/>
                    </a:cubicBezTo>
                    <a:cubicBezTo>
                      <a:pt x="1243" y="44030"/>
                      <a:pt x="401" y="47654"/>
                      <a:pt x="0" y="51340"/>
                    </a:cubicBezTo>
                    <a:cubicBezTo>
                      <a:pt x="22472" y="18022"/>
                      <a:pt x="88874" y="10440"/>
                      <a:pt x="156673" y="3540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5" name="Google Shape;625;p7"/>
              <p:cNvSpPr/>
              <p:nvPr/>
            </p:nvSpPr>
            <p:spPr>
              <a:xfrm>
                <a:off x="8129275" y="3889326"/>
                <a:ext cx="533400" cy="495300"/>
              </a:xfrm>
              <a:custGeom>
                <a:avLst/>
                <a:gdLst/>
                <a:ahLst/>
                <a:cxnLst/>
                <a:rect l="l" t="t" r="r" b="b"/>
                <a:pathLst>
                  <a:path w="533400" h="495300" extrusionOk="0">
                    <a:moveTo>
                      <a:pt x="349824" y="143218"/>
                    </a:moveTo>
                    <a:cubicBezTo>
                      <a:pt x="454369" y="222315"/>
                      <a:pt x="503183" y="333933"/>
                      <a:pt x="458854" y="392524"/>
                    </a:cubicBezTo>
                    <a:cubicBezTo>
                      <a:pt x="414525" y="451114"/>
                      <a:pt x="293839" y="434491"/>
                      <a:pt x="189295" y="355393"/>
                    </a:cubicBezTo>
                    <a:cubicBezTo>
                      <a:pt x="84750" y="276296"/>
                      <a:pt x="35935" y="164678"/>
                      <a:pt x="80264" y="106088"/>
                    </a:cubicBezTo>
                    <a:cubicBezTo>
                      <a:pt x="124593" y="47497"/>
                      <a:pt x="245279" y="64121"/>
                      <a:pt x="349824" y="14321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6" name="Google Shape;626;p7"/>
              <p:cNvSpPr/>
              <p:nvPr/>
            </p:nvSpPr>
            <p:spPr>
              <a:xfrm>
                <a:off x="8198451" y="3980510"/>
                <a:ext cx="400050" cy="330200"/>
              </a:xfrm>
              <a:custGeom>
                <a:avLst/>
                <a:gdLst/>
                <a:ahLst/>
                <a:cxnLst/>
                <a:rect l="l" t="t" r="r" b="b"/>
                <a:pathLst>
                  <a:path w="400050" h="330200" extrusionOk="0">
                    <a:moveTo>
                      <a:pt x="147500" y="233521"/>
                    </a:moveTo>
                    <a:cubicBezTo>
                      <a:pt x="51730" y="161043"/>
                      <a:pt x="2765" y="61316"/>
                      <a:pt x="29232" y="0"/>
                    </a:cubicBezTo>
                    <a:cubicBezTo>
                      <a:pt x="24434" y="3866"/>
                      <a:pt x="20121" y="8296"/>
                      <a:pt x="16386" y="13195"/>
                    </a:cubicBezTo>
                    <a:cubicBezTo>
                      <a:pt x="-27976" y="71812"/>
                      <a:pt x="20831" y="183502"/>
                      <a:pt x="125453" y="262655"/>
                    </a:cubicBezTo>
                    <a:cubicBezTo>
                      <a:pt x="230076" y="341808"/>
                      <a:pt x="350802" y="358458"/>
                      <a:pt x="395163" y="299834"/>
                    </a:cubicBezTo>
                    <a:cubicBezTo>
                      <a:pt x="398865" y="294911"/>
                      <a:pt x="401957" y="289557"/>
                      <a:pt x="404370" y="283890"/>
                    </a:cubicBezTo>
                    <a:cubicBezTo>
                      <a:pt x="352548" y="326022"/>
                      <a:pt x="243271" y="305994"/>
                      <a:pt x="147500" y="23352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7" name="Google Shape;627;p7"/>
              <p:cNvSpPr/>
              <p:nvPr/>
            </p:nvSpPr>
            <p:spPr>
              <a:xfrm>
                <a:off x="8914257" y="2683996"/>
                <a:ext cx="552450" cy="539750"/>
              </a:xfrm>
              <a:custGeom>
                <a:avLst/>
                <a:gdLst/>
                <a:ahLst/>
                <a:cxnLst/>
                <a:rect l="l" t="t" r="r" b="b"/>
                <a:pathLst>
                  <a:path w="552450" h="539750" extrusionOk="0">
                    <a:moveTo>
                      <a:pt x="459571" y="102111"/>
                    </a:moveTo>
                    <a:cubicBezTo>
                      <a:pt x="512138" y="158505"/>
                      <a:pt x="473180" y="280257"/>
                      <a:pt x="372556" y="374051"/>
                    </a:cubicBezTo>
                    <a:cubicBezTo>
                      <a:pt x="271932" y="467845"/>
                      <a:pt x="147747" y="498163"/>
                      <a:pt x="95180" y="441769"/>
                    </a:cubicBezTo>
                    <a:cubicBezTo>
                      <a:pt x="42614" y="385374"/>
                      <a:pt x="81572" y="263623"/>
                      <a:pt x="182196" y="169829"/>
                    </a:cubicBezTo>
                    <a:cubicBezTo>
                      <a:pt x="282820" y="76035"/>
                      <a:pt x="407005" y="45717"/>
                      <a:pt x="459571" y="10211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8" name="Google Shape;628;p7"/>
              <p:cNvSpPr/>
              <p:nvPr/>
            </p:nvSpPr>
            <p:spPr>
              <a:xfrm>
                <a:off x="8986030" y="2757731"/>
                <a:ext cx="393700" cy="374650"/>
              </a:xfrm>
              <a:custGeom>
                <a:avLst/>
                <a:gdLst/>
                <a:ahLst/>
                <a:cxnLst/>
                <a:rect l="l" t="t" r="r" b="b"/>
                <a:pathLst>
                  <a:path w="393700" h="374650" extrusionOk="0">
                    <a:moveTo>
                      <a:pt x="136545" y="124115"/>
                    </a:moveTo>
                    <a:cubicBezTo>
                      <a:pt x="228677" y="38231"/>
                      <a:pt x="340526" y="5617"/>
                      <a:pt x="399105" y="44009"/>
                    </a:cubicBezTo>
                    <a:cubicBezTo>
                      <a:pt x="395978" y="38356"/>
                      <a:pt x="392178" y="33103"/>
                      <a:pt x="387789" y="28363"/>
                    </a:cubicBezTo>
                    <a:cubicBezTo>
                      <a:pt x="335224" y="-28032"/>
                      <a:pt x="211037" y="2290"/>
                      <a:pt x="110415" y="96086"/>
                    </a:cubicBezTo>
                    <a:cubicBezTo>
                      <a:pt x="9793" y="189882"/>
                      <a:pt x="-29170" y="311630"/>
                      <a:pt x="23420" y="368024"/>
                    </a:cubicBezTo>
                    <a:cubicBezTo>
                      <a:pt x="27842" y="372733"/>
                      <a:pt x="32816" y="376891"/>
                      <a:pt x="38235" y="380407"/>
                    </a:cubicBezTo>
                    <a:cubicBezTo>
                      <a:pt x="4027" y="319282"/>
                      <a:pt x="44407" y="209998"/>
                      <a:pt x="136545" y="124115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9" name="Google Shape;629;p7"/>
              <p:cNvSpPr/>
              <p:nvPr/>
            </p:nvSpPr>
            <p:spPr>
              <a:xfrm>
                <a:off x="9259313" y="3652427"/>
                <a:ext cx="660400" cy="3937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393700" extrusionOk="0">
                    <a:moveTo>
                      <a:pt x="654516" y="180539"/>
                    </a:moveTo>
                    <a:cubicBezTo>
                      <a:pt x="660171" y="280248"/>
                      <a:pt x="520529" y="369257"/>
                      <a:pt x="342617" y="379347"/>
                    </a:cubicBezTo>
                    <a:cubicBezTo>
                      <a:pt x="164704" y="389438"/>
                      <a:pt x="15894" y="316787"/>
                      <a:pt x="10239" y="217078"/>
                    </a:cubicBezTo>
                    <a:cubicBezTo>
                      <a:pt x="4584" y="117370"/>
                      <a:pt x="144226" y="28360"/>
                      <a:pt x="322139" y="18270"/>
                    </a:cubicBezTo>
                    <a:cubicBezTo>
                      <a:pt x="500051" y="8180"/>
                      <a:pt x="648861" y="80830"/>
                      <a:pt x="654516" y="180539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0" name="Google Shape;630;p7"/>
              <p:cNvSpPr/>
              <p:nvPr/>
            </p:nvSpPr>
            <p:spPr>
              <a:xfrm>
                <a:off x="9269395" y="3808400"/>
                <a:ext cx="641350" cy="222250"/>
              </a:xfrm>
              <a:custGeom>
                <a:avLst/>
                <a:gdLst/>
                <a:ahLst/>
                <a:cxnLst/>
                <a:rect l="l" t="t" r="r" b="b"/>
                <a:pathLst>
                  <a:path w="641350" h="222250" extrusionOk="0">
                    <a:moveTo>
                      <a:pt x="329710" y="173857"/>
                    </a:moveTo>
                    <a:cubicBezTo>
                      <a:pt x="166807" y="183090"/>
                      <a:pt x="28383" y="122942"/>
                      <a:pt x="1834" y="36189"/>
                    </a:cubicBezTo>
                    <a:cubicBezTo>
                      <a:pt x="270" y="44409"/>
                      <a:pt x="-296" y="52788"/>
                      <a:pt x="145" y="61144"/>
                    </a:cubicBezTo>
                    <a:cubicBezTo>
                      <a:pt x="5796" y="160839"/>
                      <a:pt x="154608" y="233502"/>
                      <a:pt x="332517" y="223412"/>
                    </a:cubicBezTo>
                    <a:cubicBezTo>
                      <a:pt x="510425" y="213322"/>
                      <a:pt x="650073" y="124314"/>
                      <a:pt x="644416" y="24606"/>
                    </a:cubicBezTo>
                    <a:cubicBezTo>
                      <a:pt x="643913" y="16252"/>
                      <a:pt x="642401" y="7991"/>
                      <a:pt x="639914" y="0"/>
                    </a:cubicBezTo>
                    <a:cubicBezTo>
                      <a:pt x="623346" y="89230"/>
                      <a:pt x="492613" y="164617"/>
                      <a:pt x="329710" y="17385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1" name="Google Shape;631;p7"/>
              <p:cNvSpPr/>
              <p:nvPr/>
            </p:nvSpPr>
            <p:spPr>
              <a:xfrm>
                <a:off x="9926284" y="986828"/>
                <a:ext cx="641350" cy="203200"/>
              </a:xfrm>
              <a:custGeom>
                <a:avLst/>
                <a:gdLst/>
                <a:ahLst/>
                <a:cxnLst/>
                <a:rect l="l" t="t" r="r" b="b"/>
                <a:pathLst>
                  <a:path w="641350" h="203200" extrusionOk="0">
                    <a:moveTo>
                      <a:pt x="316266" y="54572"/>
                    </a:moveTo>
                    <a:cubicBezTo>
                      <a:pt x="153707" y="21698"/>
                      <a:pt x="94016" y="22822"/>
                      <a:pt x="5809" y="0"/>
                    </a:cubicBezTo>
                    <a:cubicBezTo>
                      <a:pt x="3158" y="3048"/>
                      <a:pt x="1310" y="6711"/>
                      <a:pt x="437" y="10655"/>
                    </a:cubicBezTo>
                    <a:cubicBezTo>
                      <a:pt x="-8739" y="56026"/>
                      <a:pt x="127773" y="121907"/>
                      <a:pt x="305338" y="157817"/>
                    </a:cubicBezTo>
                    <a:cubicBezTo>
                      <a:pt x="482903" y="193726"/>
                      <a:pt x="637291" y="233293"/>
                      <a:pt x="646466" y="187922"/>
                    </a:cubicBezTo>
                    <a:cubicBezTo>
                      <a:pt x="647241" y="184112"/>
                      <a:pt x="478826" y="87446"/>
                      <a:pt x="316266" y="5457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2" name="Google Shape;632;p7"/>
              <p:cNvSpPr/>
              <p:nvPr/>
            </p:nvSpPr>
            <p:spPr>
              <a:xfrm>
                <a:off x="7782261" y="1461503"/>
                <a:ext cx="406400" cy="596900"/>
              </a:xfrm>
              <a:custGeom>
                <a:avLst/>
                <a:gdLst/>
                <a:ahLst/>
                <a:cxnLst/>
                <a:rect l="l" t="t" r="r" b="b"/>
                <a:pathLst>
                  <a:path w="406400" h="596900" extrusionOk="0">
                    <a:moveTo>
                      <a:pt x="91739" y="240297"/>
                    </a:moveTo>
                    <a:cubicBezTo>
                      <a:pt x="-7524" y="389833"/>
                      <a:pt x="2839" y="513347"/>
                      <a:pt x="0" y="585737"/>
                    </a:cubicBezTo>
                    <a:cubicBezTo>
                      <a:pt x="1701" y="589437"/>
                      <a:pt x="4361" y="592616"/>
                      <a:pt x="7703" y="594944"/>
                    </a:cubicBezTo>
                    <a:cubicBezTo>
                      <a:pt x="46266" y="620547"/>
                      <a:pt x="97625" y="479793"/>
                      <a:pt x="206039" y="316478"/>
                    </a:cubicBezTo>
                    <a:cubicBezTo>
                      <a:pt x="314452" y="153162"/>
                      <a:pt x="438862" y="29121"/>
                      <a:pt x="400291" y="3524"/>
                    </a:cubicBezTo>
                    <a:cubicBezTo>
                      <a:pt x="396850" y="1349"/>
                      <a:pt x="392892" y="133"/>
                      <a:pt x="388823" y="0"/>
                    </a:cubicBezTo>
                    <a:cubicBezTo>
                      <a:pt x="307639" y="43447"/>
                      <a:pt x="191002" y="90761"/>
                      <a:pt x="91739" y="24029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633" name="Google Shape;633;p7"/>
          <p:cNvGrpSpPr/>
          <p:nvPr/>
        </p:nvGrpSpPr>
        <p:grpSpPr>
          <a:xfrm rot="-907479">
            <a:off x="1793583" y="287195"/>
            <a:ext cx="675059" cy="393295"/>
            <a:chOff x="4376200" y="2476500"/>
            <a:chExt cx="2190750" cy="1276350"/>
          </a:xfrm>
        </p:grpSpPr>
        <p:sp>
          <p:nvSpPr>
            <p:cNvPr id="634" name="Google Shape;634;p7"/>
            <p:cNvSpPr/>
            <p:nvPr/>
          </p:nvSpPr>
          <p:spPr>
            <a:xfrm>
              <a:off x="4832350" y="2476500"/>
              <a:ext cx="1276350" cy="1276350"/>
            </a:xfrm>
            <a:custGeom>
              <a:avLst/>
              <a:gdLst/>
              <a:ahLst/>
              <a:cxnLst/>
              <a:rect l="l" t="t" r="r" b="b"/>
              <a:pathLst>
                <a:path w="1276350" h="1276350" extrusionOk="0">
                  <a:moveTo>
                    <a:pt x="1276350" y="638175"/>
                  </a:moveTo>
                  <a:cubicBezTo>
                    <a:pt x="1276350" y="990629"/>
                    <a:pt x="990629" y="1276350"/>
                    <a:pt x="638175" y="1276350"/>
                  </a:cubicBezTo>
                  <a:cubicBezTo>
                    <a:pt x="285721" y="1276350"/>
                    <a:pt x="0" y="990629"/>
                    <a:pt x="0" y="638175"/>
                  </a:cubicBezTo>
                  <a:cubicBezTo>
                    <a:pt x="0" y="285721"/>
                    <a:pt x="285721" y="0"/>
                    <a:pt x="638175" y="0"/>
                  </a:cubicBezTo>
                  <a:cubicBezTo>
                    <a:pt x="990629" y="0"/>
                    <a:pt x="1276350" y="285721"/>
                    <a:pt x="1276350" y="638175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251047"/>
                </a:gs>
                <a:gs pos="100000">
                  <a:srgbClr val="251047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5" name="Google Shape;635;p7"/>
            <p:cNvSpPr/>
            <p:nvPr/>
          </p:nvSpPr>
          <p:spPr>
            <a:xfrm>
              <a:off x="4376200" y="2918085"/>
              <a:ext cx="2190750" cy="476250"/>
            </a:xfrm>
            <a:custGeom>
              <a:avLst/>
              <a:gdLst/>
              <a:ahLst/>
              <a:cxnLst/>
              <a:rect l="l" t="t" r="r" b="b"/>
              <a:pathLst>
                <a:path w="2190750" h="476250" extrusionOk="0">
                  <a:moveTo>
                    <a:pt x="2165195" y="135141"/>
                  </a:moveTo>
                  <a:cubicBezTo>
                    <a:pt x="2113125" y="67488"/>
                    <a:pt x="2003118" y="46552"/>
                    <a:pt x="1926372" y="30677"/>
                  </a:cubicBezTo>
                  <a:cubicBezTo>
                    <a:pt x="1852178" y="15635"/>
                    <a:pt x="1777093" y="5388"/>
                    <a:pt x="1701581" y="0"/>
                  </a:cubicBezTo>
                  <a:cubicBezTo>
                    <a:pt x="1705468" y="12008"/>
                    <a:pt x="1709043" y="24130"/>
                    <a:pt x="1712224" y="36455"/>
                  </a:cubicBezTo>
                  <a:cubicBezTo>
                    <a:pt x="1802591" y="56191"/>
                    <a:pt x="1891961" y="80315"/>
                    <a:pt x="1976956" y="114484"/>
                  </a:cubicBezTo>
                  <a:cubicBezTo>
                    <a:pt x="2067233" y="150781"/>
                    <a:pt x="2155022" y="188144"/>
                    <a:pt x="2032708" y="241332"/>
                  </a:cubicBezTo>
                  <a:cubicBezTo>
                    <a:pt x="1937046" y="282911"/>
                    <a:pt x="1828448" y="302133"/>
                    <a:pt x="1721558" y="314706"/>
                  </a:cubicBezTo>
                  <a:cubicBezTo>
                    <a:pt x="1674759" y="320205"/>
                    <a:pt x="1628271" y="324447"/>
                    <a:pt x="1583344" y="328676"/>
                  </a:cubicBezTo>
                  <a:cubicBezTo>
                    <a:pt x="1424829" y="343700"/>
                    <a:pt x="1265514" y="349758"/>
                    <a:pt x="1106326" y="350088"/>
                  </a:cubicBezTo>
                  <a:cubicBezTo>
                    <a:pt x="904333" y="350501"/>
                    <a:pt x="680241" y="353263"/>
                    <a:pt x="468545" y="322148"/>
                  </a:cubicBezTo>
                  <a:cubicBezTo>
                    <a:pt x="368796" y="308513"/>
                    <a:pt x="270780" y="284304"/>
                    <a:pt x="176153" y="249930"/>
                  </a:cubicBezTo>
                  <a:cubicBezTo>
                    <a:pt x="146428" y="238766"/>
                    <a:pt x="88523" y="222116"/>
                    <a:pt x="90390" y="186684"/>
                  </a:cubicBezTo>
                  <a:cubicBezTo>
                    <a:pt x="92085" y="154521"/>
                    <a:pt x="191888" y="121279"/>
                    <a:pt x="214913" y="112077"/>
                  </a:cubicBezTo>
                  <a:cubicBezTo>
                    <a:pt x="299133" y="78499"/>
                    <a:pt x="387538" y="54699"/>
                    <a:pt x="476806" y="35014"/>
                  </a:cubicBezTo>
                  <a:cubicBezTo>
                    <a:pt x="479833" y="23427"/>
                    <a:pt x="483179" y="11974"/>
                    <a:pt x="486845" y="654"/>
                  </a:cubicBezTo>
                  <a:cubicBezTo>
                    <a:pt x="377441" y="7696"/>
                    <a:pt x="267993" y="23457"/>
                    <a:pt x="165402" y="56490"/>
                  </a:cubicBezTo>
                  <a:cubicBezTo>
                    <a:pt x="104049" y="76244"/>
                    <a:pt x="8011" y="111734"/>
                    <a:pt x="499" y="189344"/>
                  </a:cubicBezTo>
                  <a:cubicBezTo>
                    <a:pt x="-9553" y="293103"/>
                    <a:pt x="134700" y="343776"/>
                    <a:pt x="210722" y="369627"/>
                  </a:cubicBezTo>
                  <a:cubicBezTo>
                    <a:pt x="306175" y="400984"/>
                    <a:pt x="404170" y="423996"/>
                    <a:pt x="503603" y="438404"/>
                  </a:cubicBezTo>
                  <a:cubicBezTo>
                    <a:pt x="551977" y="445916"/>
                    <a:pt x="600504" y="452095"/>
                    <a:pt x="648834" y="457511"/>
                  </a:cubicBezTo>
                  <a:cubicBezTo>
                    <a:pt x="947660" y="490878"/>
                    <a:pt x="1249285" y="490635"/>
                    <a:pt x="1548057" y="456787"/>
                  </a:cubicBezTo>
                  <a:cubicBezTo>
                    <a:pt x="1571400" y="454127"/>
                    <a:pt x="1622149" y="447897"/>
                    <a:pt x="1685434" y="437452"/>
                  </a:cubicBezTo>
                  <a:cubicBezTo>
                    <a:pt x="1911887" y="400088"/>
                    <a:pt x="2298863" y="308908"/>
                    <a:pt x="2165195" y="13514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73062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8"/>
          <p:cNvSpPr txBox="1">
            <a:spLocks noGrp="1"/>
          </p:cNvSpPr>
          <p:nvPr>
            <p:ph type="title"/>
          </p:nvPr>
        </p:nvSpPr>
        <p:spPr>
          <a:xfrm>
            <a:off x="1753967" y="1144667"/>
            <a:ext cx="8684000" cy="827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38" name="Google Shape;638;p8"/>
          <p:cNvSpPr txBox="1">
            <a:spLocks noGrp="1"/>
          </p:cNvSpPr>
          <p:nvPr>
            <p:ph type="sldNum" idx="12"/>
          </p:nvPr>
        </p:nvSpPr>
        <p:spPr>
          <a:xfrm>
            <a:off x="5730200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94812359-5814-4457-A6A2-6C75FFF64818}" type="slidenum">
              <a:rPr lang="en-US" smtClean="0"/>
              <a:t>‹#›</a:t>
            </a:fld>
            <a:endParaRPr lang="en-US"/>
          </a:p>
        </p:txBody>
      </p:sp>
      <p:grpSp>
        <p:nvGrpSpPr>
          <p:cNvPr id="639" name="Google Shape;639;p8"/>
          <p:cNvGrpSpPr/>
          <p:nvPr/>
        </p:nvGrpSpPr>
        <p:grpSpPr>
          <a:xfrm>
            <a:off x="10821429" y="4773225"/>
            <a:ext cx="761612" cy="761612"/>
            <a:chOff x="1911350" y="374650"/>
            <a:chExt cx="1739900" cy="1739900"/>
          </a:xfrm>
        </p:grpSpPr>
        <p:sp>
          <p:nvSpPr>
            <p:cNvPr id="640" name="Google Shape;640;p8"/>
            <p:cNvSpPr/>
            <p:nvPr/>
          </p:nvSpPr>
          <p:spPr>
            <a:xfrm>
              <a:off x="1911350" y="374650"/>
              <a:ext cx="1739900" cy="1739900"/>
            </a:xfrm>
            <a:custGeom>
              <a:avLst/>
              <a:gdLst/>
              <a:ahLst/>
              <a:cxnLst/>
              <a:rect l="l" t="t" r="r" b="b"/>
              <a:pathLst>
                <a:path w="1739900" h="1739900" extrusionOk="0">
                  <a:moveTo>
                    <a:pt x="1739900" y="869950"/>
                  </a:moveTo>
                  <a:cubicBezTo>
                    <a:pt x="1739900" y="1350410"/>
                    <a:pt x="1350410" y="1739900"/>
                    <a:pt x="869950" y="1739900"/>
                  </a:cubicBezTo>
                  <a:cubicBezTo>
                    <a:pt x="389490" y="1739900"/>
                    <a:pt x="0" y="1350410"/>
                    <a:pt x="0" y="869950"/>
                  </a:cubicBezTo>
                  <a:cubicBezTo>
                    <a:pt x="0" y="389490"/>
                    <a:pt x="389490" y="0"/>
                    <a:pt x="869950" y="0"/>
                  </a:cubicBezTo>
                  <a:cubicBezTo>
                    <a:pt x="1350410" y="0"/>
                    <a:pt x="1739900" y="389490"/>
                    <a:pt x="1739900" y="86995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0F264C"/>
                </a:gs>
                <a:gs pos="100000">
                  <a:srgbClr val="0F264C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41" name="Google Shape;641;p8"/>
            <p:cNvGrpSpPr/>
            <p:nvPr/>
          </p:nvGrpSpPr>
          <p:grpSpPr>
            <a:xfrm>
              <a:off x="1911350" y="534943"/>
              <a:ext cx="1733550" cy="1506282"/>
              <a:chOff x="1911350" y="534943"/>
              <a:chExt cx="1733550" cy="1506282"/>
            </a:xfrm>
          </p:grpSpPr>
          <p:sp>
            <p:nvSpPr>
              <p:cNvPr id="642" name="Google Shape;642;p8"/>
              <p:cNvSpPr/>
              <p:nvPr/>
            </p:nvSpPr>
            <p:spPr>
              <a:xfrm>
                <a:off x="1971154" y="1537243"/>
                <a:ext cx="1612900" cy="260350"/>
              </a:xfrm>
              <a:custGeom>
                <a:avLst/>
                <a:gdLst/>
                <a:ahLst/>
                <a:cxnLst/>
                <a:rect l="l" t="t" r="r" b="b"/>
                <a:pathLst>
                  <a:path w="1612900" h="260350" extrusionOk="0">
                    <a:moveTo>
                      <a:pt x="1582356" y="22418"/>
                    </a:moveTo>
                    <a:cubicBezTo>
                      <a:pt x="1560182" y="17711"/>
                      <a:pt x="1537913" y="13611"/>
                      <a:pt x="1515548" y="10118"/>
                    </a:cubicBezTo>
                    <a:cubicBezTo>
                      <a:pt x="1504347" y="8404"/>
                      <a:pt x="1493139" y="6715"/>
                      <a:pt x="1481823" y="5375"/>
                    </a:cubicBezTo>
                    <a:lnTo>
                      <a:pt x="1464786" y="3343"/>
                    </a:lnTo>
                    <a:cubicBezTo>
                      <a:pt x="1459071" y="2759"/>
                      <a:pt x="1453357" y="2174"/>
                      <a:pt x="1447007" y="1831"/>
                    </a:cubicBezTo>
                    <a:cubicBezTo>
                      <a:pt x="1397211" y="-2367"/>
                      <a:pt x="1347071" y="662"/>
                      <a:pt x="1298143" y="10823"/>
                    </a:cubicBezTo>
                    <a:cubicBezTo>
                      <a:pt x="1250901" y="20797"/>
                      <a:pt x="1204718" y="35256"/>
                      <a:pt x="1160221" y="54003"/>
                    </a:cubicBezTo>
                    <a:cubicBezTo>
                      <a:pt x="1117137" y="71542"/>
                      <a:pt x="1076789" y="90084"/>
                      <a:pt x="1038416" y="110239"/>
                    </a:cubicBezTo>
                    <a:cubicBezTo>
                      <a:pt x="999947" y="130152"/>
                      <a:pt x="962984" y="151304"/>
                      <a:pt x="924433" y="169605"/>
                    </a:cubicBezTo>
                    <a:cubicBezTo>
                      <a:pt x="914724" y="174450"/>
                      <a:pt x="905383" y="178279"/>
                      <a:pt x="895693" y="182305"/>
                    </a:cubicBezTo>
                    <a:cubicBezTo>
                      <a:pt x="890867" y="184261"/>
                      <a:pt x="886066" y="186451"/>
                      <a:pt x="881170" y="188242"/>
                    </a:cubicBezTo>
                    <a:lnTo>
                      <a:pt x="866350" y="193144"/>
                    </a:lnTo>
                    <a:cubicBezTo>
                      <a:pt x="861397" y="194833"/>
                      <a:pt x="856399" y="196319"/>
                      <a:pt x="851383" y="197894"/>
                    </a:cubicBezTo>
                    <a:cubicBezTo>
                      <a:pt x="846353" y="199285"/>
                      <a:pt x="841273" y="200434"/>
                      <a:pt x="836187" y="201666"/>
                    </a:cubicBezTo>
                    <a:cubicBezTo>
                      <a:pt x="826027" y="204195"/>
                      <a:pt x="815729" y="206137"/>
                      <a:pt x="805345" y="207482"/>
                    </a:cubicBezTo>
                    <a:cubicBezTo>
                      <a:pt x="763626" y="213638"/>
                      <a:pt x="721145" y="212347"/>
                      <a:pt x="679876" y="203672"/>
                    </a:cubicBezTo>
                    <a:cubicBezTo>
                      <a:pt x="638278" y="194193"/>
                      <a:pt x="598255" y="178796"/>
                      <a:pt x="561029" y="157952"/>
                    </a:cubicBezTo>
                    <a:cubicBezTo>
                      <a:pt x="523012" y="137912"/>
                      <a:pt x="486359" y="114773"/>
                      <a:pt x="447523" y="95024"/>
                    </a:cubicBezTo>
                    <a:cubicBezTo>
                      <a:pt x="408067" y="74627"/>
                      <a:pt x="366814" y="57913"/>
                      <a:pt x="324288" y="45094"/>
                    </a:cubicBezTo>
                    <a:cubicBezTo>
                      <a:pt x="280098" y="31061"/>
                      <a:pt x="234751" y="20976"/>
                      <a:pt x="188779" y="14957"/>
                    </a:cubicBezTo>
                    <a:cubicBezTo>
                      <a:pt x="141633" y="8820"/>
                      <a:pt x="93880" y="8998"/>
                      <a:pt x="46780" y="15484"/>
                    </a:cubicBezTo>
                    <a:cubicBezTo>
                      <a:pt x="31036" y="17835"/>
                      <a:pt x="15422" y="20991"/>
                      <a:pt x="0" y="24939"/>
                    </a:cubicBezTo>
                    <a:cubicBezTo>
                      <a:pt x="9944" y="50301"/>
                      <a:pt x="21035" y="75066"/>
                      <a:pt x="33274" y="99234"/>
                    </a:cubicBezTo>
                    <a:cubicBezTo>
                      <a:pt x="36639" y="100066"/>
                      <a:pt x="40075" y="100809"/>
                      <a:pt x="43434" y="101679"/>
                    </a:cubicBezTo>
                    <a:cubicBezTo>
                      <a:pt x="83839" y="111890"/>
                      <a:pt x="122606" y="123904"/>
                      <a:pt x="161188" y="137410"/>
                    </a:cubicBezTo>
                    <a:cubicBezTo>
                      <a:pt x="199771" y="150917"/>
                      <a:pt x="238195" y="165547"/>
                      <a:pt x="277571" y="180717"/>
                    </a:cubicBezTo>
                    <a:cubicBezTo>
                      <a:pt x="317677" y="197002"/>
                      <a:pt x="358872" y="210461"/>
                      <a:pt x="400857" y="220995"/>
                    </a:cubicBezTo>
                    <a:cubicBezTo>
                      <a:pt x="445254" y="231318"/>
                      <a:pt x="490288" y="238683"/>
                      <a:pt x="535661" y="243042"/>
                    </a:cubicBezTo>
                    <a:cubicBezTo>
                      <a:pt x="581635" y="247767"/>
                      <a:pt x="627393" y="251361"/>
                      <a:pt x="672630" y="254987"/>
                    </a:cubicBezTo>
                    <a:cubicBezTo>
                      <a:pt x="717867" y="258613"/>
                      <a:pt x="763099" y="261394"/>
                      <a:pt x="808946" y="261578"/>
                    </a:cubicBezTo>
                    <a:lnTo>
                      <a:pt x="817544" y="261629"/>
                    </a:lnTo>
                    <a:cubicBezTo>
                      <a:pt x="820426" y="261737"/>
                      <a:pt x="823303" y="261813"/>
                      <a:pt x="826167" y="261686"/>
                    </a:cubicBezTo>
                    <a:lnTo>
                      <a:pt x="843413" y="261229"/>
                    </a:lnTo>
                    <a:cubicBezTo>
                      <a:pt x="849179" y="261102"/>
                      <a:pt x="855002" y="261229"/>
                      <a:pt x="860781" y="261013"/>
                    </a:cubicBezTo>
                    <a:cubicBezTo>
                      <a:pt x="866540" y="260657"/>
                      <a:pt x="872312" y="260277"/>
                      <a:pt x="878129" y="260061"/>
                    </a:cubicBezTo>
                    <a:lnTo>
                      <a:pt x="895623" y="259267"/>
                    </a:lnTo>
                    <a:cubicBezTo>
                      <a:pt x="901452" y="258905"/>
                      <a:pt x="907237" y="258308"/>
                      <a:pt x="913079" y="257825"/>
                    </a:cubicBezTo>
                    <a:cubicBezTo>
                      <a:pt x="924655" y="256695"/>
                      <a:pt x="936739" y="256111"/>
                      <a:pt x="947960" y="254530"/>
                    </a:cubicBezTo>
                    <a:cubicBezTo>
                      <a:pt x="993476" y="249779"/>
                      <a:pt x="1038646" y="242146"/>
                      <a:pt x="1083196" y="231676"/>
                    </a:cubicBezTo>
                    <a:cubicBezTo>
                      <a:pt x="1126928" y="221586"/>
                      <a:pt x="1168127" y="208308"/>
                      <a:pt x="1208113" y="198294"/>
                    </a:cubicBezTo>
                    <a:cubicBezTo>
                      <a:pt x="1246325" y="188498"/>
                      <a:pt x="1285195" y="181477"/>
                      <a:pt x="1324419" y="177288"/>
                    </a:cubicBezTo>
                    <a:cubicBezTo>
                      <a:pt x="1361901" y="173560"/>
                      <a:pt x="1399586" y="172288"/>
                      <a:pt x="1437233" y="173478"/>
                    </a:cubicBezTo>
                    <a:lnTo>
                      <a:pt x="1542586" y="176933"/>
                    </a:lnTo>
                    <a:cubicBezTo>
                      <a:pt x="1572351" y="130592"/>
                      <a:pt x="1597635" y="81522"/>
                      <a:pt x="1618094" y="30387"/>
                    </a:cubicBezTo>
                    <a:cubicBezTo>
                      <a:pt x="1606207" y="27547"/>
                      <a:pt x="1594294" y="24890"/>
                      <a:pt x="1582356" y="2241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3" name="Google Shape;643;p8"/>
              <p:cNvSpPr/>
              <p:nvPr/>
            </p:nvSpPr>
            <p:spPr>
              <a:xfrm>
                <a:off x="2230672" y="1768175"/>
                <a:ext cx="1181100" cy="273050"/>
              </a:xfrm>
              <a:custGeom>
                <a:avLst/>
                <a:gdLst/>
                <a:ahLst/>
                <a:cxnLst/>
                <a:rect l="l" t="t" r="r" b="b"/>
                <a:pathLst>
                  <a:path w="1181100" h="273050" extrusionOk="0">
                    <a:moveTo>
                      <a:pt x="1185767" y="70830"/>
                    </a:moveTo>
                    <a:cubicBezTo>
                      <a:pt x="1168432" y="60251"/>
                      <a:pt x="1150372" y="49691"/>
                      <a:pt x="1130617" y="39797"/>
                    </a:cubicBezTo>
                    <a:cubicBezTo>
                      <a:pt x="1097899" y="23007"/>
                      <a:pt x="1062880" y="11142"/>
                      <a:pt x="1026693" y="4587"/>
                    </a:cubicBezTo>
                    <a:cubicBezTo>
                      <a:pt x="1016865" y="2804"/>
                      <a:pt x="1006939" y="1606"/>
                      <a:pt x="996969" y="999"/>
                    </a:cubicBezTo>
                    <a:lnTo>
                      <a:pt x="981774" y="122"/>
                    </a:lnTo>
                    <a:cubicBezTo>
                      <a:pt x="976694" y="-201"/>
                      <a:pt x="971563" y="205"/>
                      <a:pt x="966445" y="332"/>
                    </a:cubicBezTo>
                    <a:lnTo>
                      <a:pt x="951040" y="967"/>
                    </a:lnTo>
                    <a:cubicBezTo>
                      <a:pt x="945890" y="1158"/>
                      <a:pt x="940753" y="2148"/>
                      <a:pt x="935596" y="2745"/>
                    </a:cubicBezTo>
                    <a:cubicBezTo>
                      <a:pt x="925512" y="4040"/>
                      <a:pt x="915508" y="5898"/>
                      <a:pt x="905631" y="8308"/>
                    </a:cubicBezTo>
                    <a:cubicBezTo>
                      <a:pt x="900608" y="9292"/>
                      <a:pt x="896169" y="10746"/>
                      <a:pt x="891477" y="12080"/>
                    </a:cubicBezTo>
                    <a:cubicBezTo>
                      <a:pt x="886784" y="13413"/>
                      <a:pt x="882104" y="14753"/>
                      <a:pt x="877659" y="16239"/>
                    </a:cubicBezTo>
                    <a:cubicBezTo>
                      <a:pt x="869023" y="19471"/>
                      <a:pt x="859822" y="22360"/>
                      <a:pt x="851770" y="26024"/>
                    </a:cubicBezTo>
                    <a:lnTo>
                      <a:pt x="839369" y="31320"/>
                    </a:lnTo>
                    <a:lnTo>
                      <a:pt x="827577" y="36959"/>
                    </a:lnTo>
                    <a:cubicBezTo>
                      <a:pt x="819601" y="40699"/>
                      <a:pt x="812336" y="44719"/>
                      <a:pt x="804869" y="48668"/>
                    </a:cubicBezTo>
                    <a:cubicBezTo>
                      <a:pt x="775507" y="64804"/>
                      <a:pt x="749624" y="81612"/>
                      <a:pt x="724548" y="96293"/>
                    </a:cubicBezTo>
                    <a:cubicBezTo>
                      <a:pt x="712007" y="103767"/>
                      <a:pt x="699897" y="110263"/>
                      <a:pt x="687934" y="116582"/>
                    </a:cubicBezTo>
                    <a:lnTo>
                      <a:pt x="679139" y="121065"/>
                    </a:lnTo>
                    <a:cubicBezTo>
                      <a:pt x="676199" y="122709"/>
                      <a:pt x="673322" y="124240"/>
                      <a:pt x="670490" y="125573"/>
                    </a:cubicBezTo>
                    <a:cubicBezTo>
                      <a:pt x="667646" y="127008"/>
                      <a:pt x="664775" y="128348"/>
                      <a:pt x="661905" y="129917"/>
                    </a:cubicBezTo>
                    <a:cubicBezTo>
                      <a:pt x="658870" y="131421"/>
                      <a:pt x="655511" y="132844"/>
                      <a:pt x="652317" y="134323"/>
                    </a:cubicBezTo>
                    <a:cubicBezTo>
                      <a:pt x="626510" y="146204"/>
                      <a:pt x="599345" y="158911"/>
                      <a:pt x="570637" y="169560"/>
                    </a:cubicBezTo>
                    <a:cubicBezTo>
                      <a:pt x="541798" y="180438"/>
                      <a:pt x="511818" y="188011"/>
                      <a:pt x="481273" y="192134"/>
                    </a:cubicBezTo>
                    <a:cubicBezTo>
                      <a:pt x="450606" y="196139"/>
                      <a:pt x="419560" y="196316"/>
                      <a:pt x="388849" y="192661"/>
                    </a:cubicBezTo>
                    <a:cubicBezTo>
                      <a:pt x="357432" y="188285"/>
                      <a:pt x="326536" y="180759"/>
                      <a:pt x="296628" y="170195"/>
                    </a:cubicBezTo>
                    <a:cubicBezTo>
                      <a:pt x="266132" y="159316"/>
                      <a:pt x="235046" y="150170"/>
                      <a:pt x="203518" y="142801"/>
                    </a:cubicBezTo>
                    <a:cubicBezTo>
                      <a:pt x="171821" y="136289"/>
                      <a:pt x="139413" y="133916"/>
                      <a:pt x="107105" y="135740"/>
                    </a:cubicBezTo>
                    <a:cubicBezTo>
                      <a:pt x="73929" y="137007"/>
                      <a:pt x="40921" y="141096"/>
                      <a:pt x="8439" y="147963"/>
                    </a:cubicBezTo>
                    <a:cubicBezTo>
                      <a:pt x="5620" y="148598"/>
                      <a:pt x="2813" y="149233"/>
                      <a:pt x="0" y="149906"/>
                    </a:cubicBezTo>
                    <a:cubicBezTo>
                      <a:pt x="62760" y="201304"/>
                      <a:pt x="132403" y="243669"/>
                      <a:pt x="206902" y="275770"/>
                    </a:cubicBezTo>
                    <a:cubicBezTo>
                      <a:pt x="234912" y="271757"/>
                      <a:pt x="263417" y="264911"/>
                      <a:pt x="292094" y="258853"/>
                    </a:cubicBezTo>
                    <a:cubicBezTo>
                      <a:pt x="323405" y="251499"/>
                      <a:pt x="355258" y="246679"/>
                      <a:pt x="387344" y="244439"/>
                    </a:cubicBezTo>
                    <a:cubicBezTo>
                      <a:pt x="419076" y="242876"/>
                      <a:pt x="450877" y="243462"/>
                      <a:pt x="482530" y="246192"/>
                    </a:cubicBezTo>
                    <a:cubicBezTo>
                      <a:pt x="514477" y="248604"/>
                      <a:pt x="546888" y="253354"/>
                      <a:pt x="580377" y="257139"/>
                    </a:cubicBezTo>
                    <a:cubicBezTo>
                      <a:pt x="614532" y="261549"/>
                      <a:pt x="649044" y="262525"/>
                      <a:pt x="683393" y="260054"/>
                    </a:cubicBezTo>
                    <a:cubicBezTo>
                      <a:pt x="687781" y="259647"/>
                      <a:pt x="692055" y="259361"/>
                      <a:pt x="696570" y="258841"/>
                    </a:cubicBezTo>
                    <a:cubicBezTo>
                      <a:pt x="701218" y="258206"/>
                      <a:pt x="705828" y="257323"/>
                      <a:pt x="710483" y="256542"/>
                    </a:cubicBezTo>
                    <a:cubicBezTo>
                      <a:pt x="719969" y="255113"/>
                      <a:pt x="728491" y="252802"/>
                      <a:pt x="737508" y="250636"/>
                    </a:cubicBezTo>
                    <a:cubicBezTo>
                      <a:pt x="754780" y="245823"/>
                      <a:pt x="771589" y="240407"/>
                      <a:pt x="787451" y="234761"/>
                    </a:cubicBezTo>
                    <a:cubicBezTo>
                      <a:pt x="851154" y="212282"/>
                      <a:pt x="906723" y="188660"/>
                      <a:pt x="950455" y="174303"/>
                    </a:cubicBezTo>
                    <a:cubicBezTo>
                      <a:pt x="960748" y="170866"/>
                      <a:pt x="971230" y="168025"/>
                      <a:pt x="981850" y="165794"/>
                    </a:cubicBezTo>
                    <a:cubicBezTo>
                      <a:pt x="984517" y="165292"/>
                      <a:pt x="987133" y="164397"/>
                      <a:pt x="989876" y="164010"/>
                    </a:cubicBezTo>
                    <a:lnTo>
                      <a:pt x="998131" y="162771"/>
                    </a:lnTo>
                    <a:cubicBezTo>
                      <a:pt x="1003805" y="161782"/>
                      <a:pt x="1009529" y="161101"/>
                      <a:pt x="1015276" y="160733"/>
                    </a:cubicBezTo>
                    <a:cubicBezTo>
                      <a:pt x="1039222" y="158966"/>
                      <a:pt x="1063272" y="159142"/>
                      <a:pt x="1087190" y="161260"/>
                    </a:cubicBezTo>
                    <a:cubicBezTo>
                      <a:pt x="1122308" y="133676"/>
                      <a:pt x="1155263" y="103444"/>
                      <a:pt x="1185767" y="7083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4" name="Google Shape;644;p8"/>
              <p:cNvSpPr/>
              <p:nvPr/>
            </p:nvSpPr>
            <p:spPr>
              <a:xfrm>
                <a:off x="2166976" y="534943"/>
                <a:ext cx="1212850" cy="266700"/>
              </a:xfrm>
              <a:custGeom>
                <a:avLst/>
                <a:gdLst/>
                <a:ahLst/>
                <a:cxnLst/>
                <a:rect l="l" t="t" r="r" b="b"/>
                <a:pathLst>
                  <a:path w="1212850" h="266700" extrusionOk="0">
                    <a:moveTo>
                      <a:pt x="14433" y="106712"/>
                    </a:moveTo>
                    <a:cubicBezTo>
                      <a:pt x="28003" y="117545"/>
                      <a:pt x="41910" y="128086"/>
                      <a:pt x="56172" y="138132"/>
                    </a:cubicBezTo>
                    <a:cubicBezTo>
                      <a:pt x="70777" y="147542"/>
                      <a:pt x="85591" y="156699"/>
                      <a:pt x="100724" y="165310"/>
                    </a:cubicBezTo>
                    <a:cubicBezTo>
                      <a:pt x="116180" y="173190"/>
                      <a:pt x="131648" y="181185"/>
                      <a:pt x="147809" y="187573"/>
                    </a:cubicBezTo>
                    <a:cubicBezTo>
                      <a:pt x="164129" y="193595"/>
                      <a:pt x="180819" y="198560"/>
                      <a:pt x="197777" y="202438"/>
                    </a:cubicBezTo>
                    <a:cubicBezTo>
                      <a:pt x="214946" y="205782"/>
                      <a:pt x="232274" y="208251"/>
                      <a:pt x="249694" y="209836"/>
                    </a:cubicBezTo>
                    <a:cubicBezTo>
                      <a:pt x="267265" y="210922"/>
                      <a:pt x="284740" y="211677"/>
                      <a:pt x="302050" y="212211"/>
                    </a:cubicBezTo>
                    <a:cubicBezTo>
                      <a:pt x="319538" y="212071"/>
                      <a:pt x="336664" y="212509"/>
                      <a:pt x="353593" y="213150"/>
                    </a:cubicBezTo>
                    <a:cubicBezTo>
                      <a:pt x="370643" y="213195"/>
                      <a:pt x="387293" y="214420"/>
                      <a:pt x="403822" y="215983"/>
                    </a:cubicBezTo>
                    <a:cubicBezTo>
                      <a:pt x="420427" y="217037"/>
                      <a:pt x="436778" y="219304"/>
                      <a:pt x="453104" y="221837"/>
                    </a:cubicBezTo>
                    <a:cubicBezTo>
                      <a:pt x="469493" y="223837"/>
                      <a:pt x="485788" y="226759"/>
                      <a:pt x="502133" y="229940"/>
                    </a:cubicBezTo>
                    <a:cubicBezTo>
                      <a:pt x="510330" y="231210"/>
                      <a:pt x="518503" y="233013"/>
                      <a:pt x="526726" y="234518"/>
                    </a:cubicBezTo>
                    <a:lnTo>
                      <a:pt x="551415" y="240005"/>
                    </a:lnTo>
                    <a:cubicBezTo>
                      <a:pt x="567925" y="243180"/>
                      <a:pt x="584581" y="247320"/>
                      <a:pt x="601389" y="251098"/>
                    </a:cubicBezTo>
                    <a:cubicBezTo>
                      <a:pt x="618192" y="254413"/>
                      <a:pt x="635171" y="258013"/>
                      <a:pt x="652285" y="261004"/>
                    </a:cubicBezTo>
                    <a:cubicBezTo>
                      <a:pt x="669373" y="263436"/>
                      <a:pt x="686625" y="265709"/>
                      <a:pt x="703917" y="267113"/>
                    </a:cubicBezTo>
                    <a:cubicBezTo>
                      <a:pt x="712546" y="267532"/>
                      <a:pt x="721201" y="267932"/>
                      <a:pt x="729843" y="268002"/>
                    </a:cubicBezTo>
                    <a:cubicBezTo>
                      <a:pt x="738499" y="268180"/>
                      <a:pt x="747173" y="268326"/>
                      <a:pt x="755821" y="268065"/>
                    </a:cubicBezTo>
                    <a:lnTo>
                      <a:pt x="807657" y="264598"/>
                    </a:lnTo>
                    <a:lnTo>
                      <a:pt x="859511" y="258693"/>
                    </a:lnTo>
                    <a:cubicBezTo>
                      <a:pt x="876656" y="255797"/>
                      <a:pt x="893940" y="253073"/>
                      <a:pt x="911111" y="249745"/>
                    </a:cubicBezTo>
                    <a:cubicBezTo>
                      <a:pt x="928097" y="245688"/>
                      <a:pt x="945115" y="241535"/>
                      <a:pt x="961911" y="236652"/>
                    </a:cubicBezTo>
                    <a:cubicBezTo>
                      <a:pt x="978548" y="231187"/>
                      <a:pt x="995028" y="225260"/>
                      <a:pt x="1011352" y="218872"/>
                    </a:cubicBezTo>
                    <a:cubicBezTo>
                      <a:pt x="1076214" y="191577"/>
                      <a:pt x="1136046" y="153610"/>
                      <a:pt x="1188364" y="106547"/>
                    </a:cubicBezTo>
                    <a:cubicBezTo>
                      <a:pt x="1197496" y="98012"/>
                      <a:pt x="1206360" y="89268"/>
                      <a:pt x="1215111" y="80467"/>
                    </a:cubicBezTo>
                    <a:cubicBezTo>
                      <a:pt x="1184600" y="51327"/>
                      <a:pt x="1152020" y="24434"/>
                      <a:pt x="1117625" y="0"/>
                    </a:cubicBezTo>
                    <a:cubicBezTo>
                      <a:pt x="1061275" y="21260"/>
                      <a:pt x="1005865" y="39814"/>
                      <a:pt x="950620" y="58007"/>
                    </a:cubicBezTo>
                    <a:cubicBezTo>
                      <a:pt x="936435" y="62351"/>
                      <a:pt x="922414" y="67075"/>
                      <a:pt x="908552" y="72314"/>
                    </a:cubicBezTo>
                    <a:cubicBezTo>
                      <a:pt x="894410" y="76759"/>
                      <a:pt x="880440" y="81801"/>
                      <a:pt x="866457" y="87014"/>
                    </a:cubicBezTo>
                    <a:cubicBezTo>
                      <a:pt x="852291" y="91611"/>
                      <a:pt x="838181" y="96634"/>
                      <a:pt x="823982" y="101581"/>
                    </a:cubicBezTo>
                    <a:lnTo>
                      <a:pt x="780802" y="114916"/>
                    </a:lnTo>
                    <a:lnTo>
                      <a:pt x="736835" y="126448"/>
                    </a:lnTo>
                    <a:cubicBezTo>
                      <a:pt x="722052" y="129889"/>
                      <a:pt x="707237" y="133693"/>
                      <a:pt x="692385" y="138157"/>
                    </a:cubicBezTo>
                    <a:cubicBezTo>
                      <a:pt x="677458" y="141967"/>
                      <a:pt x="662430" y="146179"/>
                      <a:pt x="647300" y="150793"/>
                    </a:cubicBezTo>
                    <a:lnTo>
                      <a:pt x="601256" y="163011"/>
                    </a:lnTo>
                    <a:cubicBezTo>
                      <a:pt x="585749" y="166484"/>
                      <a:pt x="570071" y="169609"/>
                      <a:pt x="554266" y="172180"/>
                    </a:cubicBezTo>
                    <a:cubicBezTo>
                      <a:pt x="538499" y="174314"/>
                      <a:pt x="522656" y="175406"/>
                      <a:pt x="506774" y="176092"/>
                    </a:cubicBezTo>
                    <a:cubicBezTo>
                      <a:pt x="490953" y="176120"/>
                      <a:pt x="475141" y="175353"/>
                      <a:pt x="459397" y="173793"/>
                    </a:cubicBezTo>
                    <a:cubicBezTo>
                      <a:pt x="443708" y="171810"/>
                      <a:pt x="428155" y="168869"/>
                      <a:pt x="412826" y="164986"/>
                    </a:cubicBezTo>
                    <a:cubicBezTo>
                      <a:pt x="397540" y="160585"/>
                      <a:pt x="382554" y="155199"/>
                      <a:pt x="367963" y="148863"/>
                    </a:cubicBezTo>
                    <a:cubicBezTo>
                      <a:pt x="353396" y="142240"/>
                      <a:pt x="339268" y="134398"/>
                      <a:pt x="325374" y="126543"/>
                    </a:cubicBezTo>
                    <a:cubicBezTo>
                      <a:pt x="311563" y="118358"/>
                      <a:pt x="298196" y="109398"/>
                      <a:pt x="284772" y="101308"/>
                    </a:cubicBezTo>
                    <a:lnTo>
                      <a:pt x="265017" y="88494"/>
                    </a:lnTo>
                    <a:cubicBezTo>
                      <a:pt x="258407" y="84417"/>
                      <a:pt x="251828" y="80391"/>
                      <a:pt x="245148" y="76727"/>
                    </a:cubicBezTo>
                    <a:cubicBezTo>
                      <a:pt x="232267" y="68796"/>
                      <a:pt x="218937" y="61619"/>
                      <a:pt x="205226" y="55232"/>
                    </a:cubicBezTo>
                    <a:cubicBezTo>
                      <a:pt x="191891" y="48400"/>
                      <a:pt x="178219" y="42412"/>
                      <a:pt x="164332" y="36735"/>
                    </a:cubicBezTo>
                    <a:cubicBezTo>
                      <a:pt x="150692" y="30620"/>
                      <a:pt x="137109" y="24359"/>
                      <a:pt x="123057" y="18739"/>
                    </a:cubicBezTo>
                    <a:cubicBezTo>
                      <a:pt x="115310" y="15221"/>
                      <a:pt x="107518" y="11716"/>
                      <a:pt x="99657" y="8280"/>
                    </a:cubicBezTo>
                    <a:cubicBezTo>
                      <a:pt x="64347" y="34222"/>
                      <a:pt x="31034" y="62778"/>
                      <a:pt x="0" y="93707"/>
                    </a:cubicBezTo>
                    <a:cubicBezTo>
                      <a:pt x="4775" y="98082"/>
                      <a:pt x="9544" y="102464"/>
                      <a:pt x="14433" y="10671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5" name="Google Shape;645;p8"/>
              <p:cNvSpPr/>
              <p:nvPr/>
            </p:nvSpPr>
            <p:spPr>
              <a:xfrm>
                <a:off x="1941919" y="733469"/>
                <a:ext cx="1625600" cy="419100"/>
              </a:xfrm>
              <a:custGeom>
                <a:avLst/>
                <a:gdLst/>
                <a:ahLst/>
                <a:cxnLst/>
                <a:rect l="l" t="t" r="r" b="b"/>
                <a:pathLst>
                  <a:path w="1625600" h="419100" extrusionOk="0">
                    <a:moveTo>
                      <a:pt x="126911" y="259817"/>
                    </a:moveTo>
                    <a:cubicBezTo>
                      <a:pt x="141237" y="257499"/>
                      <a:pt x="155486" y="255264"/>
                      <a:pt x="169850" y="253340"/>
                    </a:cubicBezTo>
                    <a:lnTo>
                      <a:pt x="191332" y="250482"/>
                    </a:lnTo>
                    <a:cubicBezTo>
                      <a:pt x="198488" y="249688"/>
                      <a:pt x="205619" y="249003"/>
                      <a:pt x="212820" y="248082"/>
                    </a:cubicBezTo>
                    <a:cubicBezTo>
                      <a:pt x="227120" y="246628"/>
                      <a:pt x="241503" y="245396"/>
                      <a:pt x="255753" y="244951"/>
                    </a:cubicBezTo>
                    <a:cubicBezTo>
                      <a:pt x="262960" y="244520"/>
                      <a:pt x="270015" y="244545"/>
                      <a:pt x="277133" y="244532"/>
                    </a:cubicBezTo>
                    <a:cubicBezTo>
                      <a:pt x="280708" y="244532"/>
                      <a:pt x="284239" y="244411"/>
                      <a:pt x="287884" y="244570"/>
                    </a:cubicBezTo>
                    <a:lnTo>
                      <a:pt x="298882" y="245205"/>
                    </a:lnTo>
                    <a:cubicBezTo>
                      <a:pt x="359137" y="247908"/>
                      <a:pt x="418757" y="258692"/>
                      <a:pt x="476142" y="277266"/>
                    </a:cubicBezTo>
                    <a:cubicBezTo>
                      <a:pt x="505352" y="286353"/>
                      <a:pt x="534264" y="297002"/>
                      <a:pt x="563093" y="308445"/>
                    </a:cubicBezTo>
                    <a:cubicBezTo>
                      <a:pt x="592004" y="319557"/>
                      <a:pt x="620719" y="331724"/>
                      <a:pt x="650088" y="343230"/>
                    </a:cubicBezTo>
                    <a:cubicBezTo>
                      <a:pt x="708571" y="366306"/>
                      <a:pt x="768744" y="390004"/>
                      <a:pt x="833603" y="404768"/>
                    </a:cubicBezTo>
                    <a:cubicBezTo>
                      <a:pt x="849662" y="409213"/>
                      <a:pt x="866229" y="411378"/>
                      <a:pt x="882815" y="414293"/>
                    </a:cubicBezTo>
                    <a:cubicBezTo>
                      <a:pt x="899474" y="417118"/>
                      <a:pt x="916284" y="418971"/>
                      <a:pt x="933158" y="419843"/>
                    </a:cubicBezTo>
                    <a:lnTo>
                      <a:pt x="945858" y="420827"/>
                    </a:lnTo>
                    <a:lnTo>
                      <a:pt x="952208" y="421310"/>
                    </a:lnTo>
                    <a:lnTo>
                      <a:pt x="958558" y="421310"/>
                    </a:lnTo>
                    <a:lnTo>
                      <a:pt x="984085" y="421234"/>
                    </a:lnTo>
                    <a:cubicBezTo>
                      <a:pt x="992734" y="421030"/>
                      <a:pt x="1000906" y="421049"/>
                      <a:pt x="1010018" y="420599"/>
                    </a:cubicBezTo>
                    <a:cubicBezTo>
                      <a:pt x="1015098" y="420065"/>
                      <a:pt x="1020496" y="419589"/>
                      <a:pt x="1025379" y="418871"/>
                    </a:cubicBezTo>
                    <a:cubicBezTo>
                      <a:pt x="1030262" y="418154"/>
                      <a:pt x="1035114" y="417309"/>
                      <a:pt x="1039787" y="416408"/>
                    </a:cubicBezTo>
                    <a:cubicBezTo>
                      <a:pt x="1057372" y="412960"/>
                      <a:pt x="1074733" y="408454"/>
                      <a:pt x="1091775" y="402914"/>
                    </a:cubicBezTo>
                    <a:cubicBezTo>
                      <a:pt x="1108285" y="397834"/>
                      <a:pt x="1123798" y="392055"/>
                      <a:pt x="1139146" y="386036"/>
                    </a:cubicBezTo>
                    <a:cubicBezTo>
                      <a:pt x="1169727" y="374040"/>
                      <a:pt x="1198969" y="360953"/>
                      <a:pt x="1227855" y="347821"/>
                    </a:cubicBezTo>
                    <a:cubicBezTo>
                      <a:pt x="1285450" y="321380"/>
                      <a:pt x="1341476" y="294291"/>
                      <a:pt x="1396606" y="266592"/>
                    </a:cubicBezTo>
                    <a:cubicBezTo>
                      <a:pt x="1451852" y="239109"/>
                      <a:pt x="1505896" y="210769"/>
                      <a:pt x="1559268" y="182137"/>
                    </a:cubicBezTo>
                    <a:cubicBezTo>
                      <a:pt x="1582484" y="169704"/>
                      <a:pt x="1605612" y="157326"/>
                      <a:pt x="1628654" y="145002"/>
                    </a:cubicBezTo>
                    <a:cubicBezTo>
                      <a:pt x="1604962" y="94022"/>
                      <a:pt x="1576380" y="45461"/>
                      <a:pt x="1543310" y="0"/>
                    </a:cubicBezTo>
                    <a:cubicBezTo>
                      <a:pt x="1522322" y="9343"/>
                      <a:pt x="1501578" y="19016"/>
                      <a:pt x="1481080" y="29020"/>
                    </a:cubicBezTo>
                    <a:cubicBezTo>
                      <a:pt x="1367492" y="83934"/>
                      <a:pt x="1262501" y="151575"/>
                      <a:pt x="1158094" y="212706"/>
                    </a:cubicBezTo>
                    <a:cubicBezTo>
                      <a:pt x="1132059" y="227914"/>
                      <a:pt x="1105929" y="242405"/>
                      <a:pt x="1080243" y="256026"/>
                    </a:cubicBezTo>
                    <a:cubicBezTo>
                      <a:pt x="1067397" y="262668"/>
                      <a:pt x="1054608" y="269284"/>
                      <a:pt x="1042238" y="275304"/>
                    </a:cubicBezTo>
                    <a:cubicBezTo>
                      <a:pt x="1029830" y="281172"/>
                      <a:pt x="1017543" y="286988"/>
                      <a:pt x="1006367" y="291325"/>
                    </a:cubicBezTo>
                    <a:lnTo>
                      <a:pt x="998245" y="294329"/>
                    </a:lnTo>
                    <a:cubicBezTo>
                      <a:pt x="995604" y="295339"/>
                      <a:pt x="993337" y="295993"/>
                      <a:pt x="990835" y="296907"/>
                    </a:cubicBezTo>
                    <a:cubicBezTo>
                      <a:pt x="984631" y="298456"/>
                      <a:pt x="977398" y="299872"/>
                      <a:pt x="970687" y="301384"/>
                    </a:cubicBezTo>
                    <a:lnTo>
                      <a:pt x="950112" y="306229"/>
                    </a:lnTo>
                    <a:lnTo>
                      <a:pt x="944937" y="307429"/>
                    </a:lnTo>
                    <a:lnTo>
                      <a:pt x="939730" y="308191"/>
                    </a:lnTo>
                    <a:lnTo>
                      <a:pt x="929278" y="309734"/>
                    </a:lnTo>
                    <a:cubicBezTo>
                      <a:pt x="915308" y="311639"/>
                      <a:pt x="901218" y="314452"/>
                      <a:pt x="886955" y="315030"/>
                    </a:cubicBezTo>
                    <a:cubicBezTo>
                      <a:pt x="872608" y="316484"/>
                      <a:pt x="858196" y="317217"/>
                      <a:pt x="843775" y="317227"/>
                    </a:cubicBezTo>
                    <a:cubicBezTo>
                      <a:pt x="829291" y="317011"/>
                      <a:pt x="814629" y="317424"/>
                      <a:pt x="799960" y="315862"/>
                    </a:cubicBezTo>
                    <a:lnTo>
                      <a:pt x="777856" y="314160"/>
                    </a:lnTo>
                    <a:cubicBezTo>
                      <a:pt x="770465" y="313703"/>
                      <a:pt x="763143" y="312147"/>
                      <a:pt x="755758" y="311175"/>
                    </a:cubicBezTo>
                    <a:cubicBezTo>
                      <a:pt x="740988" y="309042"/>
                      <a:pt x="726237" y="306521"/>
                      <a:pt x="711518" y="303086"/>
                    </a:cubicBezTo>
                    <a:lnTo>
                      <a:pt x="689464" y="298006"/>
                    </a:lnTo>
                    <a:cubicBezTo>
                      <a:pt x="682104" y="296228"/>
                      <a:pt x="674795" y="294081"/>
                      <a:pt x="667506" y="291960"/>
                    </a:cubicBezTo>
                    <a:lnTo>
                      <a:pt x="645585" y="285610"/>
                    </a:lnTo>
                    <a:cubicBezTo>
                      <a:pt x="638277" y="283324"/>
                      <a:pt x="631063" y="280778"/>
                      <a:pt x="623792" y="278378"/>
                    </a:cubicBezTo>
                    <a:lnTo>
                      <a:pt x="602025" y="271005"/>
                    </a:lnTo>
                    <a:lnTo>
                      <a:pt x="580352" y="262966"/>
                    </a:lnTo>
                    <a:cubicBezTo>
                      <a:pt x="551396" y="252451"/>
                      <a:pt x="522707" y="240582"/>
                      <a:pt x="493814" y="228587"/>
                    </a:cubicBezTo>
                    <a:cubicBezTo>
                      <a:pt x="436099" y="204591"/>
                      <a:pt x="377870" y="178422"/>
                      <a:pt x="315157" y="157905"/>
                    </a:cubicBezTo>
                    <a:lnTo>
                      <a:pt x="303428" y="153943"/>
                    </a:lnTo>
                    <a:cubicBezTo>
                      <a:pt x="299485" y="152673"/>
                      <a:pt x="295326" y="151625"/>
                      <a:pt x="291268" y="150451"/>
                    </a:cubicBezTo>
                    <a:cubicBezTo>
                      <a:pt x="283102" y="148158"/>
                      <a:pt x="274873" y="145840"/>
                      <a:pt x="266675" y="144101"/>
                    </a:cubicBezTo>
                    <a:cubicBezTo>
                      <a:pt x="250215" y="140113"/>
                      <a:pt x="233725" y="137020"/>
                      <a:pt x="217145" y="134207"/>
                    </a:cubicBezTo>
                    <a:cubicBezTo>
                      <a:pt x="208890" y="132937"/>
                      <a:pt x="200577" y="131616"/>
                      <a:pt x="192278" y="130651"/>
                    </a:cubicBezTo>
                    <a:lnTo>
                      <a:pt x="167399" y="128041"/>
                    </a:lnTo>
                    <a:cubicBezTo>
                      <a:pt x="150857" y="127045"/>
                      <a:pt x="134214" y="125755"/>
                      <a:pt x="117710" y="125800"/>
                    </a:cubicBezTo>
                    <a:cubicBezTo>
                      <a:pt x="97777" y="125514"/>
                      <a:pt x="77946" y="126289"/>
                      <a:pt x="58223" y="127800"/>
                    </a:cubicBezTo>
                    <a:cubicBezTo>
                      <a:pt x="33959" y="177144"/>
                      <a:pt x="14462" y="228692"/>
                      <a:pt x="0" y="281743"/>
                    </a:cubicBezTo>
                    <a:cubicBezTo>
                      <a:pt x="42388" y="273907"/>
                      <a:pt x="84692" y="266598"/>
                      <a:pt x="126911" y="25981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6" name="Google Shape;646;p8"/>
              <p:cNvSpPr/>
              <p:nvPr/>
            </p:nvSpPr>
            <p:spPr>
              <a:xfrm>
                <a:off x="1911350" y="1116410"/>
                <a:ext cx="1733550" cy="463550"/>
              </a:xfrm>
              <a:custGeom>
                <a:avLst/>
                <a:gdLst/>
                <a:ahLst/>
                <a:cxnLst/>
                <a:rect l="l" t="t" r="r" b="b"/>
                <a:pathLst>
                  <a:path w="1733550" h="463550" extrusionOk="0">
                    <a:moveTo>
                      <a:pt x="180740" y="143354"/>
                    </a:moveTo>
                    <a:cubicBezTo>
                      <a:pt x="185871" y="143849"/>
                      <a:pt x="190976" y="143608"/>
                      <a:pt x="196113" y="144579"/>
                    </a:cubicBezTo>
                    <a:cubicBezTo>
                      <a:pt x="201244" y="145379"/>
                      <a:pt x="206369" y="146167"/>
                      <a:pt x="211512" y="146795"/>
                    </a:cubicBezTo>
                    <a:lnTo>
                      <a:pt x="219221" y="147773"/>
                    </a:lnTo>
                    <a:cubicBezTo>
                      <a:pt x="221819" y="147976"/>
                      <a:pt x="224402" y="148339"/>
                      <a:pt x="226955" y="148859"/>
                    </a:cubicBezTo>
                    <a:cubicBezTo>
                      <a:pt x="232118" y="149932"/>
                      <a:pt x="237299" y="150878"/>
                      <a:pt x="242507" y="151748"/>
                    </a:cubicBezTo>
                    <a:cubicBezTo>
                      <a:pt x="247714" y="152618"/>
                      <a:pt x="252940" y="153399"/>
                      <a:pt x="258185" y="154244"/>
                    </a:cubicBezTo>
                    <a:cubicBezTo>
                      <a:pt x="263411" y="155514"/>
                      <a:pt x="268707" y="156600"/>
                      <a:pt x="273983" y="157774"/>
                    </a:cubicBezTo>
                    <a:cubicBezTo>
                      <a:pt x="284569" y="159952"/>
                      <a:pt x="295713" y="161832"/>
                      <a:pt x="304889" y="164048"/>
                    </a:cubicBezTo>
                    <a:cubicBezTo>
                      <a:pt x="347189" y="174021"/>
                      <a:pt x="387709" y="190421"/>
                      <a:pt x="425037" y="212677"/>
                    </a:cubicBezTo>
                    <a:cubicBezTo>
                      <a:pt x="467146" y="238128"/>
                      <a:pt x="506969" y="267179"/>
                      <a:pt x="544062" y="299506"/>
                    </a:cubicBezTo>
                    <a:cubicBezTo>
                      <a:pt x="582676" y="331891"/>
                      <a:pt x="621716" y="365546"/>
                      <a:pt x="666833" y="393620"/>
                    </a:cubicBezTo>
                    <a:cubicBezTo>
                      <a:pt x="689686" y="407907"/>
                      <a:pt x="713702" y="420245"/>
                      <a:pt x="738626" y="430501"/>
                    </a:cubicBezTo>
                    <a:cubicBezTo>
                      <a:pt x="763773" y="441143"/>
                      <a:pt x="789737" y="449739"/>
                      <a:pt x="816267" y="456205"/>
                    </a:cubicBezTo>
                    <a:cubicBezTo>
                      <a:pt x="844398" y="463061"/>
                      <a:pt x="873281" y="466346"/>
                      <a:pt x="902233" y="465984"/>
                    </a:cubicBezTo>
                    <a:cubicBezTo>
                      <a:pt x="931964" y="465332"/>
                      <a:pt x="961475" y="460725"/>
                      <a:pt x="989990" y="452287"/>
                    </a:cubicBezTo>
                    <a:cubicBezTo>
                      <a:pt x="1046855" y="435669"/>
                      <a:pt x="1094499" y="406269"/>
                      <a:pt x="1137361" y="380317"/>
                    </a:cubicBezTo>
                    <a:cubicBezTo>
                      <a:pt x="1180363" y="353977"/>
                      <a:pt x="1219911" y="329948"/>
                      <a:pt x="1258615" y="311254"/>
                    </a:cubicBezTo>
                    <a:cubicBezTo>
                      <a:pt x="1263523" y="309006"/>
                      <a:pt x="1268140" y="306638"/>
                      <a:pt x="1273258" y="304459"/>
                    </a:cubicBezTo>
                    <a:cubicBezTo>
                      <a:pt x="1278376" y="302281"/>
                      <a:pt x="1283564" y="300148"/>
                      <a:pt x="1288644" y="297855"/>
                    </a:cubicBezTo>
                    <a:lnTo>
                      <a:pt x="1303922" y="291074"/>
                    </a:lnTo>
                    <a:lnTo>
                      <a:pt x="1311504" y="287581"/>
                    </a:lnTo>
                    <a:lnTo>
                      <a:pt x="1319213" y="284565"/>
                    </a:lnTo>
                    <a:cubicBezTo>
                      <a:pt x="1329531" y="280653"/>
                      <a:pt x="1339672" y="276310"/>
                      <a:pt x="1349889" y="272201"/>
                    </a:cubicBezTo>
                    <a:cubicBezTo>
                      <a:pt x="1360132" y="268283"/>
                      <a:pt x="1370546" y="265001"/>
                      <a:pt x="1380769" y="261044"/>
                    </a:cubicBezTo>
                    <a:cubicBezTo>
                      <a:pt x="1422031" y="246573"/>
                      <a:pt x="1464256" y="235011"/>
                      <a:pt x="1507134" y="226443"/>
                    </a:cubicBezTo>
                    <a:cubicBezTo>
                      <a:pt x="1517986" y="224678"/>
                      <a:pt x="1528902" y="223091"/>
                      <a:pt x="1539843" y="221001"/>
                    </a:cubicBezTo>
                    <a:cubicBezTo>
                      <a:pt x="1550835" y="219433"/>
                      <a:pt x="1561935" y="218372"/>
                      <a:pt x="1573066" y="216988"/>
                    </a:cubicBezTo>
                    <a:lnTo>
                      <a:pt x="1581436" y="215966"/>
                    </a:lnTo>
                    <a:lnTo>
                      <a:pt x="1589869" y="215331"/>
                    </a:lnTo>
                    <a:lnTo>
                      <a:pt x="1606811" y="214061"/>
                    </a:lnTo>
                    <a:cubicBezTo>
                      <a:pt x="1618113" y="213007"/>
                      <a:pt x="1629550" y="212791"/>
                      <a:pt x="1641056" y="212353"/>
                    </a:cubicBezTo>
                    <a:cubicBezTo>
                      <a:pt x="1672019" y="211394"/>
                      <a:pt x="1703654" y="211654"/>
                      <a:pt x="1735772" y="212905"/>
                    </a:cubicBezTo>
                    <a:cubicBezTo>
                      <a:pt x="1738469" y="185016"/>
                      <a:pt x="1739843" y="156769"/>
                      <a:pt x="1739894" y="128164"/>
                    </a:cubicBezTo>
                    <a:cubicBezTo>
                      <a:pt x="1739894" y="122068"/>
                      <a:pt x="1739786" y="115998"/>
                      <a:pt x="1739665" y="109934"/>
                    </a:cubicBezTo>
                    <a:cubicBezTo>
                      <a:pt x="1711449" y="100207"/>
                      <a:pt x="1682682" y="92161"/>
                      <a:pt x="1653515" y="85835"/>
                    </a:cubicBezTo>
                    <a:cubicBezTo>
                      <a:pt x="1545870" y="61994"/>
                      <a:pt x="1433928" y="65941"/>
                      <a:pt x="1328229" y="97303"/>
                    </a:cubicBezTo>
                    <a:cubicBezTo>
                      <a:pt x="1315091" y="101380"/>
                      <a:pt x="1301960" y="105647"/>
                      <a:pt x="1288980" y="110162"/>
                    </a:cubicBezTo>
                    <a:cubicBezTo>
                      <a:pt x="1276318" y="115344"/>
                      <a:pt x="1263580" y="120360"/>
                      <a:pt x="1251014" y="125777"/>
                    </a:cubicBezTo>
                    <a:cubicBezTo>
                      <a:pt x="1238244" y="130857"/>
                      <a:pt x="1226477" y="137518"/>
                      <a:pt x="1214272" y="143500"/>
                    </a:cubicBezTo>
                    <a:cubicBezTo>
                      <a:pt x="1208202" y="146535"/>
                      <a:pt x="1202207" y="149697"/>
                      <a:pt x="1196207" y="152859"/>
                    </a:cubicBezTo>
                    <a:cubicBezTo>
                      <a:pt x="1190206" y="156022"/>
                      <a:pt x="1184053" y="159787"/>
                      <a:pt x="1178001" y="163229"/>
                    </a:cubicBezTo>
                    <a:cubicBezTo>
                      <a:pt x="1129741" y="191690"/>
                      <a:pt x="1088669" y="225326"/>
                      <a:pt x="1050595" y="255406"/>
                    </a:cubicBezTo>
                    <a:cubicBezTo>
                      <a:pt x="1016420" y="283645"/>
                      <a:pt x="980158" y="309258"/>
                      <a:pt x="942118" y="332025"/>
                    </a:cubicBezTo>
                    <a:cubicBezTo>
                      <a:pt x="924602" y="342020"/>
                      <a:pt x="906161" y="350297"/>
                      <a:pt x="887051" y="356739"/>
                    </a:cubicBezTo>
                    <a:cubicBezTo>
                      <a:pt x="866974" y="363210"/>
                      <a:pt x="846179" y="367191"/>
                      <a:pt x="825132" y="368594"/>
                    </a:cubicBezTo>
                    <a:cubicBezTo>
                      <a:pt x="802562" y="370054"/>
                      <a:pt x="779900" y="368965"/>
                      <a:pt x="757574" y="365350"/>
                    </a:cubicBezTo>
                    <a:cubicBezTo>
                      <a:pt x="751923" y="364530"/>
                      <a:pt x="746531" y="363305"/>
                      <a:pt x="740963" y="362232"/>
                    </a:cubicBezTo>
                    <a:lnTo>
                      <a:pt x="724529" y="358034"/>
                    </a:lnTo>
                    <a:cubicBezTo>
                      <a:pt x="713615" y="354672"/>
                      <a:pt x="702919" y="350643"/>
                      <a:pt x="692499" y="345969"/>
                    </a:cubicBezTo>
                    <a:cubicBezTo>
                      <a:pt x="649710" y="325504"/>
                      <a:pt x="611318" y="296898"/>
                      <a:pt x="579469" y="261749"/>
                    </a:cubicBezTo>
                    <a:cubicBezTo>
                      <a:pt x="545814" y="226551"/>
                      <a:pt x="516928" y="185848"/>
                      <a:pt x="482733" y="145227"/>
                    </a:cubicBezTo>
                    <a:cubicBezTo>
                      <a:pt x="465132" y="124151"/>
                      <a:pt x="445904" y="104488"/>
                      <a:pt x="425228" y="86419"/>
                    </a:cubicBezTo>
                    <a:cubicBezTo>
                      <a:pt x="414255" y="77057"/>
                      <a:pt x="402771" y="68311"/>
                      <a:pt x="390830" y="60219"/>
                    </a:cubicBezTo>
                    <a:cubicBezTo>
                      <a:pt x="378421" y="52152"/>
                      <a:pt x="365530" y="44853"/>
                      <a:pt x="352228" y="38363"/>
                    </a:cubicBezTo>
                    <a:lnTo>
                      <a:pt x="342024" y="33702"/>
                    </a:lnTo>
                    <a:cubicBezTo>
                      <a:pt x="338525" y="32076"/>
                      <a:pt x="335248" y="30781"/>
                      <a:pt x="332048" y="29587"/>
                    </a:cubicBezTo>
                    <a:lnTo>
                      <a:pt x="312445" y="22405"/>
                    </a:lnTo>
                    <a:cubicBezTo>
                      <a:pt x="305860" y="20145"/>
                      <a:pt x="299288" y="17770"/>
                      <a:pt x="292646" y="15630"/>
                    </a:cubicBezTo>
                    <a:cubicBezTo>
                      <a:pt x="285820" y="13858"/>
                      <a:pt x="278936" y="12144"/>
                      <a:pt x="272034" y="10588"/>
                    </a:cubicBezTo>
                    <a:cubicBezTo>
                      <a:pt x="265132" y="9032"/>
                      <a:pt x="258216" y="7413"/>
                      <a:pt x="251276" y="6009"/>
                    </a:cubicBezTo>
                    <a:cubicBezTo>
                      <a:pt x="244354" y="4479"/>
                      <a:pt x="237096" y="3996"/>
                      <a:pt x="230010" y="3088"/>
                    </a:cubicBezTo>
                    <a:cubicBezTo>
                      <a:pt x="222923" y="2180"/>
                      <a:pt x="215741" y="1539"/>
                      <a:pt x="208610" y="860"/>
                    </a:cubicBezTo>
                    <a:cubicBezTo>
                      <a:pt x="205026" y="454"/>
                      <a:pt x="201422" y="259"/>
                      <a:pt x="197815" y="275"/>
                    </a:cubicBezTo>
                    <a:lnTo>
                      <a:pt x="186976" y="91"/>
                    </a:lnTo>
                    <a:lnTo>
                      <a:pt x="165322" y="2"/>
                    </a:lnTo>
                    <a:cubicBezTo>
                      <a:pt x="158115" y="-55"/>
                      <a:pt x="150895" y="949"/>
                      <a:pt x="143732" y="1469"/>
                    </a:cubicBezTo>
                    <a:lnTo>
                      <a:pt x="122180" y="3469"/>
                    </a:lnTo>
                    <a:cubicBezTo>
                      <a:pt x="115068" y="4511"/>
                      <a:pt x="108014" y="5933"/>
                      <a:pt x="100952" y="7178"/>
                    </a:cubicBezTo>
                    <a:cubicBezTo>
                      <a:pt x="93891" y="8422"/>
                      <a:pt x="86836" y="9762"/>
                      <a:pt x="79902" y="11363"/>
                    </a:cubicBezTo>
                    <a:lnTo>
                      <a:pt x="59398" y="17039"/>
                    </a:lnTo>
                    <a:cubicBezTo>
                      <a:pt x="52654" y="19122"/>
                      <a:pt x="45669" y="20653"/>
                      <a:pt x="39205" y="23243"/>
                    </a:cubicBezTo>
                    <a:lnTo>
                      <a:pt x="19628" y="30571"/>
                    </a:lnTo>
                    <a:cubicBezTo>
                      <a:pt x="14618" y="32540"/>
                      <a:pt x="9715" y="34648"/>
                      <a:pt x="4813" y="36763"/>
                    </a:cubicBezTo>
                    <a:cubicBezTo>
                      <a:pt x="1625" y="67134"/>
                      <a:pt x="18" y="97651"/>
                      <a:pt x="0" y="128190"/>
                    </a:cubicBezTo>
                    <a:cubicBezTo>
                      <a:pt x="0" y="139937"/>
                      <a:pt x="305" y="151609"/>
                      <a:pt x="762" y="163242"/>
                    </a:cubicBezTo>
                    <a:cubicBezTo>
                      <a:pt x="19342" y="158359"/>
                      <a:pt x="37624" y="154072"/>
                      <a:pt x="55581" y="150777"/>
                    </a:cubicBezTo>
                    <a:cubicBezTo>
                      <a:pt x="96780" y="142704"/>
                      <a:pt x="138876" y="140208"/>
                      <a:pt x="180740" y="143354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647" name="Google Shape;647;p8"/>
          <p:cNvGrpSpPr/>
          <p:nvPr/>
        </p:nvGrpSpPr>
        <p:grpSpPr>
          <a:xfrm>
            <a:off x="493883" y="1083397"/>
            <a:ext cx="593445" cy="594360"/>
            <a:chOff x="7512049" y="977900"/>
            <a:chExt cx="4121150" cy="4127500"/>
          </a:xfrm>
        </p:grpSpPr>
        <p:sp>
          <p:nvSpPr>
            <p:cNvPr id="648" name="Google Shape;648;p8"/>
            <p:cNvSpPr/>
            <p:nvPr/>
          </p:nvSpPr>
          <p:spPr>
            <a:xfrm>
              <a:off x="7512049" y="977900"/>
              <a:ext cx="4121150" cy="4127500"/>
            </a:xfrm>
            <a:custGeom>
              <a:avLst/>
              <a:gdLst/>
              <a:ahLst/>
              <a:cxnLst/>
              <a:rect l="l" t="t" r="r" b="b"/>
              <a:pathLst>
                <a:path w="4121150" h="4127500" extrusionOk="0">
                  <a:moveTo>
                    <a:pt x="4032251" y="1435100"/>
                  </a:moveTo>
                  <a:lnTo>
                    <a:pt x="3988894" y="1425093"/>
                  </a:lnTo>
                  <a:cubicBezTo>
                    <a:pt x="3929331" y="1248583"/>
                    <a:pt x="3845874" y="1081063"/>
                    <a:pt x="3740850" y="927202"/>
                  </a:cubicBezTo>
                  <a:lnTo>
                    <a:pt x="3765551" y="806450"/>
                  </a:lnTo>
                  <a:cubicBezTo>
                    <a:pt x="3695701" y="704850"/>
                    <a:pt x="3511551" y="558800"/>
                    <a:pt x="3511551" y="558800"/>
                  </a:cubicBezTo>
                  <a:lnTo>
                    <a:pt x="3444451" y="582028"/>
                  </a:lnTo>
                  <a:cubicBezTo>
                    <a:pt x="3332209" y="477259"/>
                    <a:pt x="3208575" y="385404"/>
                    <a:pt x="3075865" y="308185"/>
                  </a:cubicBezTo>
                  <a:lnTo>
                    <a:pt x="3086101" y="190500"/>
                  </a:lnTo>
                  <a:cubicBezTo>
                    <a:pt x="3041651" y="38100"/>
                    <a:pt x="2406651" y="0"/>
                    <a:pt x="2406651" y="0"/>
                  </a:cubicBezTo>
                  <a:lnTo>
                    <a:pt x="2346002" y="53423"/>
                  </a:lnTo>
                  <a:cubicBezTo>
                    <a:pt x="2247281" y="39003"/>
                    <a:pt x="2147645" y="31760"/>
                    <a:pt x="2047876" y="31750"/>
                  </a:cubicBezTo>
                  <a:cubicBezTo>
                    <a:pt x="1583650" y="31069"/>
                    <a:pt x="1133088" y="188811"/>
                    <a:pt x="770663" y="478904"/>
                  </a:cubicBezTo>
                  <a:lnTo>
                    <a:pt x="654051" y="469900"/>
                  </a:lnTo>
                  <a:cubicBezTo>
                    <a:pt x="273051" y="584200"/>
                    <a:pt x="234951" y="996950"/>
                    <a:pt x="234951" y="996950"/>
                  </a:cubicBezTo>
                  <a:lnTo>
                    <a:pt x="246527" y="1104703"/>
                  </a:lnTo>
                  <a:cubicBezTo>
                    <a:pt x="-54688" y="1662320"/>
                    <a:pt x="-81282" y="2327849"/>
                    <a:pt x="174481" y="2907722"/>
                  </a:cubicBezTo>
                  <a:lnTo>
                    <a:pt x="152401" y="3079750"/>
                  </a:lnTo>
                  <a:cubicBezTo>
                    <a:pt x="152401" y="3079750"/>
                    <a:pt x="260351" y="3479800"/>
                    <a:pt x="571501" y="3689350"/>
                  </a:cubicBezTo>
                  <a:lnTo>
                    <a:pt x="816122" y="3715696"/>
                  </a:lnTo>
                  <a:cubicBezTo>
                    <a:pt x="935404" y="3805686"/>
                    <a:pt x="1064181" y="3882343"/>
                    <a:pt x="1200151" y="3944296"/>
                  </a:cubicBezTo>
                  <a:lnTo>
                    <a:pt x="1200151" y="3994150"/>
                  </a:lnTo>
                  <a:cubicBezTo>
                    <a:pt x="1200151" y="3994150"/>
                    <a:pt x="1466851" y="4108450"/>
                    <a:pt x="1625601" y="4127500"/>
                  </a:cubicBezTo>
                  <a:lnTo>
                    <a:pt x="1641737" y="4087152"/>
                  </a:lnTo>
                  <a:cubicBezTo>
                    <a:pt x="2009940" y="4161141"/>
                    <a:pt x="2391368" y="4133009"/>
                    <a:pt x="2744732" y="4005803"/>
                  </a:cubicBezTo>
                  <a:lnTo>
                    <a:pt x="2863851" y="4019550"/>
                  </a:lnTo>
                  <a:cubicBezTo>
                    <a:pt x="2863851" y="4019550"/>
                    <a:pt x="3289301" y="3867150"/>
                    <a:pt x="3308351" y="3771900"/>
                  </a:cubicBezTo>
                  <a:lnTo>
                    <a:pt x="3308351" y="3693675"/>
                  </a:lnTo>
                  <a:cubicBezTo>
                    <a:pt x="3505517" y="3539488"/>
                    <a:pt x="3672909" y="3350636"/>
                    <a:pt x="3802311" y="3136386"/>
                  </a:cubicBezTo>
                  <a:lnTo>
                    <a:pt x="3860801" y="3124200"/>
                  </a:lnTo>
                  <a:cubicBezTo>
                    <a:pt x="3956051" y="3060700"/>
                    <a:pt x="4070351" y="2597150"/>
                    <a:pt x="4070351" y="2597150"/>
                  </a:cubicBezTo>
                  <a:lnTo>
                    <a:pt x="4042767" y="2544356"/>
                  </a:lnTo>
                  <a:cubicBezTo>
                    <a:pt x="4102305" y="2286648"/>
                    <a:pt x="4111768" y="2019899"/>
                    <a:pt x="4070644" y="1758620"/>
                  </a:cubicBezTo>
                  <a:lnTo>
                    <a:pt x="4121151" y="1701800"/>
                  </a:lnTo>
                  <a:cubicBezTo>
                    <a:pt x="4127501" y="1606550"/>
                    <a:pt x="4032251" y="1435100"/>
                    <a:pt x="4032251" y="143510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251047"/>
                </a:gs>
                <a:gs pos="100000">
                  <a:srgbClr val="251047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49" name="Google Shape;649;p8"/>
            <p:cNvGrpSpPr/>
            <p:nvPr/>
          </p:nvGrpSpPr>
          <p:grpSpPr>
            <a:xfrm>
              <a:off x="7782261" y="986828"/>
              <a:ext cx="3509633" cy="3805633"/>
              <a:chOff x="7782261" y="986828"/>
              <a:chExt cx="3509633" cy="3805633"/>
            </a:xfrm>
          </p:grpSpPr>
          <p:sp>
            <p:nvSpPr>
              <p:cNvPr id="650" name="Google Shape;650;p8"/>
              <p:cNvSpPr/>
              <p:nvPr/>
            </p:nvSpPr>
            <p:spPr>
              <a:xfrm>
                <a:off x="8543529" y="1450662"/>
                <a:ext cx="812800" cy="6477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47700" extrusionOk="0">
                    <a:moveTo>
                      <a:pt x="735016" y="183950"/>
                    </a:moveTo>
                    <a:cubicBezTo>
                      <a:pt x="778405" y="285543"/>
                      <a:pt x="666628" y="430663"/>
                      <a:pt x="485354" y="508084"/>
                    </a:cubicBezTo>
                    <a:cubicBezTo>
                      <a:pt x="304079" y="585505"/>
                      <a:pt x="121953" y="565909"/>
                      <a:pt x="78564" y="464316"/>
                    </a:cubicBezTo>
                    <a:cubicBezTo>
                      <a:pt x="35174" y="362723"/>
                      <a:pt x="146951" y="217604"/>
                      <a:pt x="328226" y="140183"/>
                    </a:cubicBezTo>
                    <a:cubicBezTo>
                      <a:pt x="509500" y="62762"/>
                      <a:pt x="691626" y="82357"/>
                      <a:pt x="735016" y="18395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1" name="Google Shape;651;p8"/>
              <p:cNvSpPr/>
              <p:nvPr/>
            </p:nvSpPr>
            <p:spPr>
              <a:xfrm>
                <a:off x="8612758" y="1543533"/>
                <a:ext cx="673100" cy="393700"/>
              </a:xfrm>
              <a:custGeom>
                <a:avLst/>
                <a:gdLst/>
                <a:ahLst/>
                <a:cxnLst/>
                <a:rect l="l" t="t" r="r" b="b"/>
                <a:pathLst>
                  <a:path w="673100" h="393700" extrusionOk="0">
                    <a:moveTo>
                      <a:pt x="280570" y="97841"/>
                    </a:moveTo>
                    <a:cubicBezTo>
                      <a:pt x="446552" y="26949"/>
                      <a:pt x="613170" y="37452"/>
                      <a:pt x="673419" y="117703"/>
                    </a:cubicBezTo>
                    <a:cubicBezTo>
                      <a:pt x="671958" y="108565"/>
                      <a:pt x="669400" y="99635"/>
                      <a:pt x="665799" y="91110"/>
                    </a:cubicBezTo>
                    <a:cubicBezTo>
                      <a:pt x="622410" y="-10490"/>
                      <a:pt x="440285" y="-30080"/>
                      <a:pt x="259012" y="47339"/>
                    </a:cubicBezTo>
                    <a:cubicBezTo>
                      <a:pt x="77738" y="124758"/>
                      <a:pt x="-34041" y="269881"/>
                      <a:pt x="9349" y="371475"/>
                    </a:cubicBezTo>
                    <a:cubicBezTo>
                      <a:pt x="13026" y="379975"/>
                      <a:pt x="17716" y="388000"/>
                      <a:pt x="23318" y="395376"/>
                    </a:cubicBezTo>
                    <a:cubicBezTo>
                      <a:pt x="6961" y="296354"/>
                      <a:pt x="114587" y="168726"/>
                      <a:pt x="280570" y="9784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2" name="Google Shape;652;p8"/>
              <p:cNvSpPr/>
              <p:nvPr/>
            </p:nvSpPr>
            <p:spPr>
              <a:xfrm>
                <a:off x="10860094" y="2509381"/>
                <a:ext cx="431800" cy="609600"/>
              </a:xfrm>
              <a:custGeom>
                <a:avLst/>
                <a:gdLst/>
                <a:ahLst/>
                <a:cxnLst/>
                <a:rect l="l" t="t" r="r" b="b"/>
                <a:pathLst>
                  <a:path w="431800" h="609600" extrusionOk="0">
                    <a:moveTo>
                      <a:pt x="368538" y="269532"/>
                    </a:moveTo>
                    <a:cubicBezTo>
                      <a:pt x="405225" y="418390"/>
                      <a:pt x="367336" y="555731"/>
                      <a:pt x="283911" y="576292"/>
                    </a:cubicBezTo>
                    <a:cubicBezTo>
                      <a:pt x="200485" y="596852"/>
                      <a:pt x="103115" y="492847"/>
                      <a:pt x="66428" y="343988"/>
                    </a:cubicBezTo>
                    <a:cubicBezTo>
                      <a:pt x="29741" y="195130"/>
                      <a:pt x="67629" y="57789"/>
                      <a:pt x="151055" y="37228"/>
                    </a:cubicBezTo>
                    <a:cubicBezTo>
                      <a:pt x="234481" y="16668"/>
                      <a:pt x="331851" y="120673"/>
                      <a:pt x="368538" y="26953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3" name="Google Shape;653;p8"/>
              <p:cNvSpPr/>
              <p:nvPr/>
            </p:nvSpPr>
            <p:spPr>
              <a:xfrm>
                <a:off x="10991056" y="2544077"/>
                <a:ext cx="247650" cy="539750"/>
              </a:xfrm>
              <a:custGeom>
                <a:avLst/>
                <a:gdLst/>
                <a:ahLst/>
                <a:cxnLst/>
                <a:rect l="l" t="t" r="r" b="b"/>
                <a:pathLst>
                  <a:path w="247650" h="539750" extrusionOk="0">
                    <a:moveTo>
                      <a:pt x="196107" y="245142"/>
                    </a:moveTo>
                    <a:cubicBezTo>
                      <a:pt x="229698" y="381438"/>
                      <a:pt x="200737" y="508032"/>
                      <a:pt x="131572" y="544195"/>
                    </a:cubicBezTo>
                    <a:cubicBezTo>
                      <a:pt x="138773" y="544212"/>
                      <a:pt x="145949" y="543359"/>
                      <a:pt x="152946" y="541655"/>
                    </a:cubicBezTo>
                    <a:cubicBezTo>
                      <a:pt x="236372" y="521094"/>
                      <a:pt x="274263" y="383750"/>
                      <a:pt x="237572" y="234893"/>
                    </a:cubicBezTo>
                    <a:cubicBezTo>
                      <a:pt x="200882" y="86036"/>
                      <a:pt x="103518" y="-17964"/>
                      <a:pt x="20091" y="2591"/>
                    </a:cubicBezTo>
                    <a:cubicBezTo>
                      <a:pt x="13109" y="4340"/>
                      <a:pt x="6362" y="6926"/>
                      <a:pt x="0" y="10293"/>
                    </a:cubicBezTo>
                    <a:cubicBezTo>
                      <a:pt x="78054" y="10217"/>
                      <a:pt x="162516" y="108839"/>
                      <a:pt x="196107" y="24514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4" name="Google Shape;654;p8"/>
              <p:cNvSpPr/>
              <p:nvPr/>
            </p:nvSpPr>
            <p:spPr>
              <a:xfrm>
                <a:off x="8034994" y="2802312"/>
                <a:ext cx="406400" cy="635000"/>
              </a:xfrm>
              <a:custGeom>
                <a:avLst/>
                <a:gdLst/>
                <a:ahLst/>
                <a:cxnLst/>
                <a:rect l="l" t="t" r="r" b="b"/>
                <a:pathLst>
                  <a:path w="406400" h="635000" extrusionOk="0">
                    <a:moveTo>
                      <a:pt x="371103" y="297948"/>
                    </a:moveTo>
                    <a:cubicBezTo>
                      <a:pt x="391614" y="462500"/>
                      <a:pt x="333480" y="605214"/>
                      <a:pt x="241258" y="616709"/>
                    </a:cubicBezTo>
                    <a:cubicBezTo>
                      <a:pt x="149037" y="628204"/>
                      <a:pt x="57648" y="504127"/>
                      <a:pt x="37138" y="339575"/>
                    </a:cubicBezTo>
                    <a:cubicBezTo>
                      <a:pt x="16627" y="175023"/>
                      <a:pt x="74761" y="32309"/>
                      <a:pt x="166983" y="20814"/>
                    </a:cubicBezTo>
                    <a:cubicBezTo>
                      <a:pt x="259205" y="9319"/>
                      <a:pt x="350593" y="133396"/>
                      <a:pt x="371103" y="29794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5" name="Google Shape;655;p8"/>
              <p:cNvSpPr/>
              <p:nvPr/>
            </p:nvSpPr>
            <p:spPr>
              <a:xfrm>
                <a:off x="8068027" y="2822368"/>
                <a:ext cx="228600" cy="596900"/>
              </a:xfrm>
              <a:custGeom>
                <a:avLst/>
                <a:gdLst/>
                <a:ahLst/>
                <a:cxnLst/>
                <a:rect l="l" t="t" r="r" b="b"/>
                <a:pathLst>
                  <a:path w="228600" h="596900" extrusionOk="0">
                    <a:moveTo>
                      <a:pt x="49953" y="313757"/>
                    </a:moveTo>
                    <a:cubicBezTo>
                      <a:pt x="31170" y="163085"/>
                      <a:pt x="78351" y="30801"/>
                      <a:pt x="157236" y="702"/>
                    </a:cubicBezTo>
                    <a:cubicBezTo>
                      <a:pt x="149505" y="-234"/>
                      <a:pt x="141689" y="-234"/>
                      <a:pt x="133957" y="702"/>
                    </a:cubicBezTo>
                    <a:cubicBezTo>
                      <a:pt x="41737" y="12196"/>
                      <a:pt x="-16398" y="154912"/>
                      <a:pt x="4119" y="319473"/>
                    </a:cubicBezTo>
                    <a:cubicBezTo>
                      <a:pt x="24636" y="484033"/>
                      <a:pt x="116019" y="608105"/>
                      <a:pt x="208240" y="596606"/>
                    </a:cubicBezTo>
                    <a:cubicBezTo>
                      <a:pt x="215962" y="595615"/>
                      <a:pt x="223538" y="593696"/>
                      <a:pt x="230801" y="590890"/>
                    </a:cubicBezTo>
                    <a:cubicBezTo>
                      <a:pt x="146968" y="581086"/>
                      <a:pt x="68736" y="464430"/>
                      <a:pt x="49953" y="31375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6" name="Google Shape;656;p8"/>
              <p:cNvSpPr/>
              <p:nvPr/>
            </p:nvSpPr>
            <p:spPr>
              <a:xfrm>
                <a:off x="9716872" y="4417811"/>
                <a:ext cx="533400" cy="374650"/>
              </a:xfrm>
              <a:custGeom>
                <a:avLst/>
                <a:gdLst/>
                <a:ahLst/>
                <a:cxnLst/>
                <a:rect l="l" t="t" r="r" b="b"/>
                <a:pathLst>
                  <a:path w="533400" h="374650" extrusionOk="0">
                    <a:moveTo>
                      <a:pt x="505562" y="132846"/>
                    </a:moveTo>
                    <a:cubicBezTo>
                      <a:pt x="522949" y="206214"/>
                      <a:pt x="430917" y="290841"/>
                      <a:pt x="300003" y="321865"/>
                    </a:cubicBezTo>
                    <a:cubicBezTo>
                      <a:pt x="169090" y="352889"/>
                      <a:pt x="48868" y="318562"/>
                      <a:pt x="31482" y="245193"/>
                    </a:cubicBezTo>
                    <a:cubicBezTo>
                      <a:pt x="14095" y="171824"/>
                      <a:pt x="106126" y="87198"/>
                      <a:pt x="237040" y="56174"/>
                    </a:cubicBezTo>
                    <a:cubicBezTo>
                      <a:pt x="367953" y="25150"/>
                      <a:pt x="488175" y="59477"/>
                      <a:pt x="505562" y="132846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7" name="Google Shape;657;p8"/>
              <p:cNvSpPr/>
              <p:nvPr/>
            </p:nvSpPr>
            <p:spPr>
              <a:xfrm>
                <a:off x="9746305" y="4533062"/>
                <a:ext cx="476250" cy="215900"/>
              </a:xfrm>
              <a:custGeom>
                <a:avLst/>
                <a:gdLst/>
                <a:ahLst/>
                <a:cxnLst/>
                <a:rect l="l" t="t" r="r" b="b"/>
                <a:pathLst>
                  <a:path w="476250" h="215900" extrusionOk="0">
                    <a:moveTo>
                      <a:pt x="261930" y="170243"/>
                    </a:moveTo>
                    <a:cubicBezTo>
                      <a:pt x="142061" y="198647"/>
                      <a:pt x="31215" y="172238"/>
                      <a:pt x="5" y="111258"/>
                    </a:cubicBezTo>
                    <a:cubicBezTo>
                      <a:pt x="-69" y="117577"/>
                      <a:pt x="618" y="123881"/>
                      <a:pt x="2050" y="130035"/>
                    </a:cubicBezTo>
                    <a:cubicBezTo>
                      <a:pt x="19436" y="203403"/>
                      <a:pt x="139654" y="237732"/>
                      <a:pt x="270573" y="206712"/>
                    </a:cubicBezTo>
                    <a:cubicBezTo>
                      <a:pt x="401490" y="175692"/>
                      <a:pt x="493514" y="91059"/>
                      <a:pt x="476128" y="17691"/>
                    </a:cubicBezTo>
                    <a:cubicBezTo>
                      <a:pt x="474648" y="11550"/>
                      <a:pt x="472432" y="5611"/>
                      <a:pt x="469531" y="0"/>
                    </a:cubicBezTo>
                    <a:cubicBezTo>
                      <a:pt x="468985" y="68491"/>
                      <a:pt x="381780" y="141808"/>
                      <a:pt x="261930" y="17024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8" name="Google Shape;658;p8"/>
              <p:cNvSpPr/>
              <p:nvPr/>
            </p:nvSpPr>
            <p:spPr>
              <a:xfrm>
                <a:off x="10308085" y="3788883"/>
                <a:ext cx="673100" cy="641350"/>
              </a:xfrm>
              <a:custGeom>
                <a:avLst/>
                <a:gdLst/>
                <a:ahLst/>
                <a:cxnLst/>
                <a:rect l="l" t="t" r="r" b="b"/>
                <a:pathLst>
                  <a:path w="673100" h="641350" extrusionOk="0">
                    <a:moveTo>
                      <a:pt x="566312" y="128123"/>
                    </a:moveTo>
                    <a:cubicBezTo>
                      <a:pt x="626562" y="198883"/>
                      <a:pt x="573051" y="343395"/>
                      <a:pt x="446793" y="450898"/>
                    </a:cubicBezTo>
                    <a:cubicBezTo>
                      <a:pt x="320535" y="558402"/>
                      <a:pt x="169341" y="588188"/>
                      <a:pt x="109091" y="517428"/>
                    </a:cubicBezTo>
                    <a:cubicBezTo>
                      <a:pt x="48842" y="446667"/>
                      <a:pt x="102352" y="302156"/>
                      <a:pt x="228610" y="194652"/>
                    </a:cubicBezTo>
                    <a:cubicBezTo>
                      <a:pt x="354868" y="87149"/>
                      <a:pt x="506063" y="57362"/>
                      <a:pt x="566312" y="12812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9" name="Google Shape;659;p8"/>
              <p:cNvSpPr/>
              <p:nvPr/>
            </p:nvSpPr>
            <p:spPr>
              <a:xfrm>
                <a:off x="10404386" y="3901256"/>
                <a:ext cx="488950" cy="438150"/>
              </a:xfrm>
              <a:custGeom>
                <a:avLst/>
                <a:gdLst/>
                <a:ahLst/>
                <a:cxnLst/>
                <a:rect l="l" t="t" r="r" b="b"/>
                <a:pathLst>
                  <a:path w="488950" h="438150" extrusionOk="0">
                    <a:moveTo>
                      <a:pt x="320535" y="303320"/>
                    </a:moveTo>
                    <a:cubicBezTo>
                      <a:pt x="204928" y="401745"/>
                      <a:pt x="68441" y="434975"/>
                      <a:pt x="0" y="385566"/>
                    </a:cubicBezTo>
                    <a:cubicBezTo>
                      <a:pt x="3463" y="392540"/>
                      <a:pt x="7752" y="399073"/>
                      <a:pt x="12776" y="405022"/>
                    </a:cubicBezTo>
                    <a:cubicBezTo>
                      <a:pt x="73025" y="475786"/>
                      <a:pt x="224231" y="445998"/>
                      <a:pt x="350482" y="338493"/>
                    </a:cubicBezTo>
                    <a:cubicBezTo>
                      <a:pt x="476733" y="230987"/>
                      <a:pt x="530251" y="86474"/>
                      <a:pt x="470002" y="15716"/>
                    </a:cubicBezTo>
                    <a:cubicBezTo>
                      <a:pt x="464938" y="9809"/>
                      <a:pt x="459181" y="4532"/>
                      <a:pt x="452857" y="0"/>
                    </a:cubicBezTo>
                    <a:cubicBezTo>
                      <a:pt x="490690" y="75463"/>
                      <a:pt x="436144" y="204882"/>
                      <a:pt x="320535" y="30332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0" name="Google Shape;660;p8"/>
              <p:cNvSpPr/>
              <p:nvPr/>
            </p:nvSpPr>
            <p:spPr>
              <a:xfrm>
                <a:off x="9830407" y="2168692"/>
                <a:ext cx="812800" cy="70485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704850" extrusionOk="0">
                    <a:moveTo>
                      <a:pt x="512074" y="184019"/>
                    </a:moveTo>
                    <a:cubicBezTo>
                      <a:pt x="680968" y="285650"/>
                      <a:pt x="771711" y="444771"/>
                      <a:pt x="714754" y="539426"/>
                    </a:cubicBezTo>
                    <a:cubicBezTo>
                      <a:pt x="657796" y="634081"/>
                      <a:pt x="474706" y="628426"/>
                      <a:pt x="305811" y="526795"/>
                    </a:cubicBezTo>
                    <a:cubicBezTo>
                      <a:pt x="136916" y="425165"/>
                      <a:pt x="46173" y="266044"/>
                      <a:pt x="103131" y="171388"/>
                    </a:cubicBezTo>
                    <a:cubicBezTo>
                      <a:pt x="160089" y="76733"/>
                      <a:pt x="343179" y="82388"/>
                      <a:pt x="512074" y="184019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1" name="Google Shape;661;p8"/>
              <p:cNvSpPr/>
              <p:nvPr/>
            </p:nvSpPr>
            <p:spPr>
              <a:xfrm>
                <a:off x="9922351" y="2272645"/>
                <a:ext cx="635000" cy="457200"/>
              </a:xfrm>
              <a:custGeom>
                <a:avLst/>
                <a:gdLst/>
                <a:ahLst/>
                <a:cxnLst/>
                <a:rect l="l" t="t" r="r" b="b"/>
                <a:pathLst>
                  <a:path w="635000" h="457200" extrusionOk="0">
                    <a:moveTo>
                      <a:pt x="391846" y="127141"/>
                    </a:moveTo>
                    <a:cubicBezTo>
                      <a:pt x="546494" y="220200"/>
                      <a:pt x="635527" y="361418"/>
                      <a:pt x="605740" y="457252"/>
                    </a:cubicBezTo>
                    <a:cubicBezTo>
                      <a:pt x="612292" y="450714"/>
                      <a:pt x="618032" y="443410"/>
                      <a:pt x="622834" y="435497"/>
                    </a:cubicBezTo>
                    <a:cubicBezTo>
                      <a:pt x="679793" y="340844"/>
                      <a:pt x="589052" y="181726"/>
                      <a:pt x="420154" y="80094"/>
                    </a:cubicBezTo>
                    <a:cubicBezTo>
                      <a:pt x="251257" y="-21538"/>
                      <a:pt x="68174" y="-27221"/>
                      <a:pt x="11214" y="67464"/>
                    </a:cubicBezTo>
                    <a:cubicBezTo>
                      <a:pt x="6469" y="75411"/>
                      <a:pt x="2704" y="83904"/>
                      <a:pt x="0" y="92756"/>
                    </a:cubicBezTo>
                    <a:cubicBezTo>
                      <a:pt x="70720" y="21553"/>
                      <a:pt x="237198" y="34082"/>
                      <a:pt x="391846" y="12714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2" name="Google Shape;662;p8"/>
              <p:cNvSpPr/>
              <p:nvPr/>
            </p:nvSpPr>
            <p:spPr>
              <a:xfrm>
                <a:off x="10150746" y="1432766"/>
                <a:ext cx="577850" cy="476250"/>
              </a:xfrm>
              <a:custGeom>
                <a:avLst/>
                <a:gdLst/>
                <a:ahLst/>
                <a:cxnLst/>
                <a:rect l="l" t="t" r="r" b="b"/>
                <a:pathLst>
                  <a:path w="577850" h="476250" extrusionOk="0">
                    <a:moveTo>
                      <a:pt x="354622" y="112111"/>
                    </a:moveTo>
                    <a:cubicBezTo>
                      <a:pt x="481073" y="174029"/>
                      <a:pt x="555450" y="281672"/>
                      <a:pt x="520749" y="352540"/>
                    </a:cubicBezTo>
                    <a:cubicBezTo>
                      <a:pt x="486048" y="423408"/>
                      <a:pt x="355409" y="430664"/>
                      <a:pt x="228959" y="368747"/>
                    </a:cubicBezTo>
                    <a:cubicBezTo>
                      <a:pt x="102508" y="306829"/>
                      <a:pt x="28131" y="199186"/>
                      <a:pt x="62832" y="128318"/>
                    </a:cubicBezTo>
                    <a:cubicBezTo>
                      <a:pt x="97533" y="57450"/>
                      <a:pt x="228172" y="50194"/>
                      <a:pt x="354622" y="11211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3" name="Google Shape;663;p8"/>
              <p:cNvSpPr/>
              <p:nvPr/>
            </p:nvSpPr>
            <p:spPr>
              <a:xfrm>
                <a:off x="10207168" y="1502849"/>
                <a:ext cx="469900" cy="298450"/>
              </a:xfrm>
              <a:custGeom>
                <a:avLst/>
                <a:gdLst/>
                <a:ahLst/>
                <a:cxnLst/>
                <a:rect l="l" t="t" r="r" b="b"/>
                <a:pathLst>
                  <a:path w="469900" h="298450" extrusionOk="0">
                    <a:moveTo>
                      <a:pt x="280994" y="77284"/>
                    </a:moveTo>
                    <a:cubicBezTo>
                      <a:pt x="396773" y="133977"/>
                      <a:pt x="468833" y="228992"/>
                      <a:pt x="453543" y="299020"/>
                    </a:cubicBezTo>
                    <a:cubicBezTo>
                      <a:pt x="457790" y="293970"/>
                      <a:pt x="461414" y="288426"/>
                      <a:pt x="464338" y="282510"/>
                    </a:cubicBezTo>
                    <a:cubicBezTo>
                      <a:pt x="499040" y="211638"/>
                      <a:pt x="424662" y="103993"/>
                      <a:pt x="298215" y="42080"/>
                    </a:cubicBezTo>
                    <a:cubicBezTo>
                      <a:pt x="171768" y="-19832"/>
                      <a:pt x="41123" y="-12587"/>
                      <a:pt x="6426" y="58279"/>
                    </a:cubicBezTo>
                    <a:cubicBezTo>
                      <a:pt x="3541" y="64230"/>
                      <a:pt x="1383" y="70506"/>
                      <a:pt x="0" y="76973"/>
                    </a:cubicBezTo>
                    <a:cubicBezTo>
                      <a:pt x="45968" y="21925"/>
                      <a:pt x="165208" y="20585"/>
                      <a:pt x="280994" y="77284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4" name="Google Shape;664;p8"/>
              <p:cNvSpPr/>
              <p:nvPr/>
            </p:nvSpPr>
            <p:spPr>
              <a:xfrm>
                <a:off x="7852752" y="2564556"/>
                <a:ext cx="158750" cy="285750"/>
              </a:xfrm>
              <a:custGeom>
                <a:avLst/>
                <a:gdLst/>
                <a:ahLst/>
                <a:cxnLst/>
                <a:rect l="l" t="t" r="r" b="b"/>
                <a:pathLst>
                  <a:path w="158750" h="285750" extrusionOk="0">
                    <a:moveTo>
                      <a:pt x="83161" y="866"/>
                    </a:moveTo>
                    <a:cubicBezTo>
                      <a:pt x="127382" y="1345"/>
                      <a:pt x="162537" y="65697"/>
                      <a:pt x="161684" y="144600"/>
                    </a:cubicBezTo>
                    <a:cubicBezTo>
                      <a:pt x="160830" y="223503"/>
                      <a:pt x="124289" y="287078"/>
                      <a:pt x="80069" y="286600"/>
                    </a:cubicBezTo>
                    <a:cubicBezTo>
                      <a:pt x="35848" y="286121"/>
                      <a:pt x="692" y="221770"/>
                      <a:pt x="1546" y="142867"/>
                    </a:cubicBezTo>
                    <a:cubicBezTo>
                      <a:pt x="2400" y="63964"/>
                      <a:pt x="38940" y="388"/>
                      <a:pt x="83161" y="866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5" name="Google Shape;665;p8"/>
              <p:cNvSpPr/>
              <p:nvPr/>
            </p:nvSpPr>
            <p:spPr>
              <a:xfrm>
                <a:off x="7854243" y="2565397"/>
                <a:ext cx="88900" cy="279400"/>
              </a:xfrm>
              <a:custGeom>
                <a:avLst/>
                <a:gdLst/>
                <a:ahLst/>
                <a:cxnLst/>
                <a:rect l="l" t="t" r="r" b="b"/>
                <a:pathLst>
                  <a:path w="88900" h="279400" extrusionOk="0">
                    <a:moveTo>
                      <a:pt x="21993" y="142243"/>
                    </a:moveTo>
                    <a:cubicBezTo>
                      <a:pt x="22773" y="69999"/>
                      <a:pt x="53482" y="10639"/>
                      <a:pt x="92605" y="1495"/>
                    </a:cubicBezTo>
                    <a:cubicBezTo>
                      <a:pt x="89018" y="559"/>
                      <a:pt x="85332" y="58"/>
                      <a:pt x="81626" y="3"/>
                    </a:cubicBezTo>
                    <a:cubicBezTo>
                      <a:pt x="37411" y="-474"/>
                      <a:pt x="866" y="63103"/>
                      <a:pt x="15" y="142008"/>
                    </a:cubicBezTo>
                    <a:cubicBezTo>
                      <a:pt x="-836" y="220913"/>
                      <a:pt x="34305" y="285257"/>
                      <a:pt x="78539" y="285740"/>
                    </a:cubicBezTo>
                    <a:cubicBezTo>
                      <a:pt x="82245" y="285761"/>
                      <a:pt x="85940" y="285334"/>
                      <a:pt x="89544" y="284470"/>
                    </a:cubicBezTo>
                    <a:cubicBezTo>
                      <a:pt x="50624" y="274507"/>
                      <a:pt x="21212" y="214493"/>
                      <a:pt x="21993" y="14224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6" name="Google Shape;666;p8"/>
              <p:cNvSpPr/>
              <p:nvPr/>
            </p:nvSpPr>
            <p:spPr>
              <a:xfrm>
                <a:off x="9852336" y="1635727"/>
                <a:ext cx="317500" cy="247650"/>
              </a:xfrm>
              <a:custGeom>
                <a:avLst/>
                <a:gdLst/>
                <a:ahLst/>
                <a:cxnLst/>
                <a:rect l="l" t="t" r="r" b="b"/>
                <a:pathLst>
                  <a:path w="317500" h="247650" extrusionOk="0">
                    <a:moveTo>
                      <a:pt x="189428" y="49435"/>
                    </a:moveTo>
                    <a:cubicBezTo>
                      <a:pt x="263443" y="76737"/>
                      <a:pt x="311040" y="132497"/>
                      <a:pt x="295739" y="173978"/>
                    </a:cubicBezTo>
                    <a:cubicBezTo>
                      <a:pt x="280438" y="215460"/>
                      <a:pt x="208032" y="226955"/>
                      <a:pt x="134017" y="199653"/>
                    </a:cubicBezTo>
                    <a:cubicBezTo>
                      <a:pt x="60001" y="172350"/>
                      <a:pt x="12404" y="116591"/>
                      <a:pt x="27705" y="75109"/>
                    </a:cubicBezTo>
                    <a:cubicBezTo>
                      <a:pt x="43007" y="33627"/>
                      <a:pt x="115412" y="22133"/>
                      <a:pt x="189428" y="49435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7" name="Google Shape;667;p8"/>
              <p:cNvSpPr/>
              <p:nvPr/>
            </p:nvSpPr>
            <p:spPr>
              <a:xfrm>
                <a:off x="9874180" y="1665852"/>
                <a:ext cx="273050" cy="146050"/>
              </a:xfrm>
              <a:custGeom>
                <a:avLst/>
                <a:gdLst/>
                <a:ahLst/>
                <a:cxnLst/>
                <a:rect l="l" t="t" r="r" b="b"/>
                <a:pathLst>
                  <a:path w="273050" h="146050" extrusionOk="0">
                    <a:moveTo>
                      <a:pt x="156673" y="35408"/>
                    </a:moveTo>
                    <a:cubicBezTo>
                      <a:pt x="224472" y="60382"/>
                      <a:pt x="270091" y="109220"/>
                      <a:pt x="265576" y="149136"/>
                    </a:cubicBezTo>
                    <a:cubicBezTo>
                      <a:pt x="267659" y="146074"/>
                      <a:pt x="269365" y="142772"/>
                      <a:pt x="270656" y="139300"/>
                    </a:cubicBezTo>
                    <a:cubicBezTo>
                      <a:pt x="285934" y="97803"/>
                      <a:pt x="238271" y="42056"/>
                      <a:pt x="164255" y="14783"/>
                    </a:cubicBezTo>
                    <a:cubicBezTo>
                      <a:pt x="90239" y="-12490"/>
                      <a:pt x="17793" y="-952"/>
                      <a:pt x="2508" y="40545"/>
                    </a:cubicBezTo>
                    <a:cubicBezTo>
                      <a:pt x="1243" y="44030"/>
                      <a:pt x="401" y="47654"/>
                      <a:pt x="0" y="51340"/>
                    </a:cubicBezTo>
                    <a:cubicBezTo>
                      <a:pt x="22472" y="18022"/>
                      <a:pt x="88874" y="10440"/>
                      <a:pt x="156673" y="3540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8" name="Google Shape;668;p8"/>
              <p:cNvSpPr/>
              <p:nvPr/>
            </p:nvSpPr>
            <p:spPr>
              <a:xfrm>
                <a:off x="8129275" y="3889326"/>
                <a:ext cx="533400" cy="495300"/>
              </a:xfrm>
              <a:custGeom>
                <a:avLst/>
                <a:gdLst/>
                <a:ahLst/>
                <a:cxnLst/>
                <a:rect l="l" t="t" r="r" b="b"/>
                <a:pathLst>
                  <a:path w="533400" h="495300" extrusionOk="0">
                    <a:moveTo>
                      <a:pt x="349824" y="143218"/>
                    </a:moveTo>
                    <a:cubicBezTo>
                      <a:pt x="454369" y="222315"/>
                      <a:pt x="503183" y="333933"/>
                      <a:pt x="458854" y="392524"/>
                    </a:cubicBezTo>
                    <a:cubicBezTo>
                      <a:pt x="414525" y="451114"/>
                      <a:pt x="293839" y="434491"/>
                      <a:pt x="189295" y="355393"/>
                    </a:cubicBezTo>
                    <a:cubicBezTo>
                      <a:pt x="84750" y="276296"/>
                      <a:pt x="35935" y="164678"/>
                      <a:pt x="80264" y="106088"/>
                    </a:cubicBezTo>
                    <a:cubicBezTo>
                      <a:pt x="124593" y="47497"/>
                      <a:pt x="245279" y="64121"/>
                      <a:pt x="349824" y="14321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9" name="Google Shape;669;p8"/>
              <p:cNvSpPr/>
              <p:nvPr/>
            </p:nvSpPr>
            <p:spPr>
              <a:xfrm>
                <a:off x="8198451" y="3980510"/>
                <a:ext cx="400050" cy="330200"/>
              </a:xfrm>
              <a:custGeom>
                <a:avLst/>
                <a:gdLst/>
                <a:ahLst/>
                <a:cxnLst/>
                <a:rect l="l" t="t" r="r" b="b"/>
                <a:pathLst>
                  <a:path w="400050" h="330200" extrusionOk="0">
                    <a:moveTo>
                      <a:pt x="147500" y="233521"/>
                    </a:moveTo>
                    <a:cubicBezTo>
                      <a:pt x="51730" y="161043"/>
                      <a:pt x="2765" y="61316"/>
                      <a:pt x="29232" y="0"/>
                    </a:cubicBezTo>
                    <a:cubicBezTo>
                      <a:pt x="24434" y="3866"/>
                      <a:pt x="20121" y="8296"/>
                      <a:pt x="16386" y="13195"/>
                    </a:cubicBezTo>
                    <a:cubicBezTo>
                      <a:pt x="-27976" y="71812"/>
                      <a:pt x="20831" y="183502"/>
                      <a:pt x="125453" y="262655"/>
                    </a:cubicBezTo>
                    <a:cubicBezTo>
                      <a:pt x="230076" y="341808"/>
                      <a:pt x="350802" y="358458"/>
                      <a:pt x="395163" y="299834"/>
                    </a:cubicBezTo>
                    <a:cubicBezTo>
                      <a:pt x="398865" y="294911"/>
                      <a:pt x="401957" y="289557"/>
                      <a:pt x="404370" y="283890"/>
                    </a:cubicBezTo>
                    <a:cubicBezTo>
                      <a:pt x="352548" y="326022"/>
                      <a:pt x="243271" y="305994"/>
                      <a:pt x="147500" y="23352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0" name="Google Shape;670;p8"/>
              <p:cNvSpPr/>
              <p:nvPr/>
            </p:nvSpPr>
            <p:spPr>
              <a:xfrm>
                <a:off x="8914257" y="2683996"/>
                <a:ext cx="552450" cy="539750"/>
              </a:xfrm>
              <a:custGeom>
                <a:avLst/>
                <a:gdLst/>
                <a:ahLst/>
                <a:cxnLst/>
                <a:rect l="l" t="t" r="r" b="b"/>
                <a:pathLst>
                  <a:path w="552450" h="539750" extrusionOk="0">
                    <a:moveTo>
                      <a:pt x="459571" y="102111"/>
                    </a:moveTo>
                    <a:cubicBezTo>
                      <a:pt x="512138" y="158505"/>
                      <a:pt x="473180" y="280257"/>
                      <a:pt x="372556" y="374051"/>
                    </a:cubicBezTo>
                    <a:cubicBezTo>
                      <a:pt x="271932" y="467845"/>
                      <a:pt x="147747" y="498163"/>
                      <a:pt x="95180" y="441769"/>
                    </a:cubicBezTo>
                    <a:cubicBezTo>
                      <a:pt x="42614" y="385374"/>
                      <a:pt x="81572" y="263623"/>
                      <a:pt x="182196" y="169829"/>
                    </a:cubicBezTo>
                    <a:cubicBezTo>
                      <a:pt x="282820" y="76035"/>
                      <a:pt x="407005" y="45717"/>
                      <a:pt x="459571" y="10211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1" name="Google Shape;671;p8"/>
              <p:cNvSpPr/>
              <p:nvPr/>
            </p:nvSpPr>
            <p:spPr>
              <a:xfrm>
                <a:off x="8986030" y="2757731"/>
                <a:ext cx="393700" cy="374650"/>
              </a:xfrm>
              <a:custGeom>
                <a:avLst/>
                <a:gdLst/>
                <a:ahLst/>
                <a:cxnLst/>
                <a:rect l="l" t="t" r="r" b="b"/>
                <a:pathLst>
                  <a:path w="393700" h="374650" extrusionOk="0">
                    <a:moveTo>
                      <a:pt x="136545" y="124115"/>
                    </a:moveTo>
                    <a:cubicBezTo>
                      <a:pt x="228677" y="38231"/>
                      <a:pt x="340526" y="5617"/>
                      <a:pt x="399105" y="44009"/>
                    </a:cubicBezTo>
                    <a:cubicBezTo>
                      <a:pt x="395978" y="38356"/>
                      <a:pt x="392178" y="33103"/>
                      <a:pt x="387789" y="28363"/>
                    </a:cubicBezTo>
                    <a:cubicBezTo>
                      <a:pt x="335224" y="-28032"/>
                      <a:pt x="211037" y="2290"/>
                      <a:pt x="110415" y="96086"/>
                    </a:cubicBezTo>
                    <a:cubicBezTo>
                      <a:pt x="9793" y="189882"/>
                      <a:pt x="-29170" y="311630"/>
                      <a:pt x="23420" y="368024"/>
                    </a:cubicBezTo>
                    <a:cubicBezTo>
                      <a:pt x="27842" y="372733"/>
                      <a:pt x="32816" y="376891"/>
                      <a:pt x="38235" y="380407"/>
                    </a:cubicBezTo>
                    <a:cubicBezTo>
                      <a:pt x="4027" y="319282"/>
                      <a:pt x="44407" y="209998"/>
                      <a:pt x="136545" y="124115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2" name="Google Shape;672;p8"/>
              <p:cNvSpPr/>
              <p:nvPr/>
            </p:nvSpPr>
            <p:spPr>
              <a:xfrm>
                <a:off x="9259313" y="3652427"/>
                <a:ext cx="660400" cy="3937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393700" extrusionOk="0">
                    <a:moveTo>
                      <a:pt x="654516" y="180539"/>
                    </a:moveTo>
                    <a:cubicBezTo>
                      <a:pt x="660171" y="280248"/>
                      <a:pt x="520529" y="369257"/>
                      <a:pt x="342617" y="379347"/>
                    </a:cubicBezTo>
                    <a:cubicBezTo>
                      <a:pt x="164704" y="389438"/>
                      <a:pt x="15894" y="316787"/>
                      <a:pt x="10239" y="217078"/>
                    </a:cubicBezTo>
                    <a:cubicBezTo>
                      <a:pt x="4584" y="117370"/>
                      <a:pt x="144226" y="28360"/>
                      <a:pt x="322139" y="18270"/>
                    </a:cubicBezTo>
                    <a:cubicBezTo>
                      <a:pt x="500051" y="8180"/>
                      <a:pt x="648861" y="80830"/>
                      <a:pt x="654516" y="180539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3" name="Google Shape;673;p8"/>
              <p:cNvSpPr/>
              <p:nvPr/>
            </p:nvSpPr>
            <p:spPr>
              <a:xfrm>
                <a:off x="9269395" y="3808400"/>
                <a:ext cx="641350" cy="222250"/>
              </a:xfrm>
              <a:custGeom>
                <a:avLst/>
                <a:gdLst/>
                <a:ahLst/>
                <a:cxnLst/>
                <a:rect l="l" t="t" r="r" b="b"/>
                <a:pathLst>
                  <a:path w="641350" h="222250" extrusionOk="0">
                    <a:moveTo>
                      <a:pt x="329710" y="173857"/>
                    </a:moveTo>
                    <a:cubicBezTo>
                      <a:pt x="166807" y="183090"/>
                      <a:pt x="28383" y="122942"/>
                      <a:pt x="1834" y="36189"/>
                    </a:cubicBezTo>
                    <a:cubicBezTo>
                      <a:pt x="270" y="44409"/>
                      <a:pt x="-296" y="52788"/>
                      <a:pt x="145" y="61144"/>
                    </a:cubicBezTo>
                    <a:cubicBezTo>
                      <a:pt x="5796" y="160839"/>
                      <a:pt x="154608" y="233502"/>
                      <a:pt x="332517" y="223412"/>
                    </a:cubicBezTo>
                    <a:cubicBezTo>
                      <a:pt x="510425" y="213322"/>
                      <a:pt x="650073" y="124314"/>
                      <a:pt x="644416" y="24606"/>
                    </a:cubicBezTo>
                    <a:cubicBezTo>
                      <a:pt x="643913" y="16252"/>
                      <a:pt x="642401" y="7991"/>
                      <a:pt x="639914" y="0"/>
                    </a:cubicBezTo>
                    <a:cubicBezTo>
                      <a:pt x="623346" y="89230"/>
                      <a:pt x="492613" y="164617"/>
                      <a:pt x="329710" y="17385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4" name="Google Shape;674;p8"/>
              <p:cNvSpPr/>
              <p:nvPr/>
            </p:nvSpPr>
            <p:spPr>
              <a:xfrm>
                <a:off x="9926284" y="986828"/>
                <a:ext cx="641350" cy="203200"/>
              </a:xfrm>
              <a:custGeom>
                <a:avLst/>
                <a:gdLst/>
                <a:ahLst/>
                <a:cxnLst/>
                <a:rect l="l" t="t" r="r" b="b"/>
                <a:pathLst>
                  <a:path w="641350" h="203200" extrusionOk="0">
                    <a:moveTo>
                      <a:pt x="316266" y="54572"/>
                    </a:moveTo>
                    <a:cubicBezTo>
                      <a:pt x="153707" y="21698"/>
                      <a:pt x="94016" y="22822"/>
                      <a:pt x="5809" y="0"/>
                    </a:cubicBezTo>
                    <a:cubicBezTo>
                      <a:pt x="3158" y="3048"/>
                      <a:pt x="1310" y="6711"/>
                      <a:pt x="437" y="10655"/>
                    </a:cubicBezTo>
                    <a:cubicBezTo>
                      <a:pt x="-8739" y="56026"/>
                      <a:pt x="127773" y="121907"/>
                      <a:pt x="305338" y="157817"/>
                    </a:cubicBezTo>
                    <a:cubicBezTo>
                      <a:pt x="482903" y="193726"/>
                      <a:pt x="637291" y="233293"/>
                      <a:pt x="646466" y="187922"/>
                    </a:cubicBezTo>
                    <a:cubicBezTo>
                      <a:pt x="647241" y="184112"/>
                      <a:pt x="478826" y="87446"/>
                      <a:pt x="316266" y="5457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5" name="Google Shape;675;p8"/>
              <p:cNvSpPr/>
              <p:nvPr/>
            </p:nvSpPr>
            <p:spPr>
              <a:xfrm>
                <a:off x="7782261" y="1461503"/>
                <a:ext cx="406400" cy="596900"/>
              </a:xfrm>
              <a:custGeom>
                <a:avLst/>
                <a:gdLst/>
                <a:ahLst/>
                <a:cxnLst/>
                <a:rect l="l" t="t" r="r" b="b"/>
                <a:pathLst>
                  <a:path w="406400" h="596900" extrusionOk="0">
                    <a:moveTo>
                      <a:pt x="91739" y="240297"/>
                    </a:moveTo>
                    <a:cubicBezTo>
                      <a:pt x="-7524" y="389833"/>
                      <a:pt x="2839" y="513347"/>
                      <a:pt x="0" y="585737"/>
                    </a:cubicBezTo>
                    <a:cubicBezTo>
                      <a:pt x="1701" y="589437"/>
                      <a:pt x="4361" y="592616"/>
                      <a:pt x="7703" y="594944"/>
                    </a:cubicBezTo>
                    <a:cubicBezTo>
                      <a:pt x="46266" y="620547"/>
                      <a:pt x="97625" y="479793"/>
                      <a:pt x="206039" y="316478"/>
                    </a:cubicBezTo>
                    <a:cubicBezTo>
                      <a:pt x="314452" y="153162"/>
                      <a:pt x="438862" y="29121"/>
                      <a:pt x="400291" y="3524"/>
                    </a:cubicBezTo>
                    <a:cubicBezTo>
                      <a:pt x="396850" y="1349"/>
                      <a:pt x="392892" y="133"/>
                      <a:pt x="388823" y="0"/>
                    </a:cubicBezTo>
                    <a:cubicBezTo>
                      <a:pt x="307639" y="43447"/>
                      <a:pt x="191002" y="90761"/>
                      <a:pt x="91739" y="24029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676" name="Google Shape;676;p8"/>
          <p:cNvGrpSpPr/>
          <p:nvPr/>
        </p:nvGrpSpPr>
        <p:grpSpPr>
          <a:xfrm rot="-907479">
            <a:off x="1793583" y="287195"/>
            <a:ext cx="675059" cy="393295"/>
            <a:chOff x="4376200" y="2476500"/>
            <a:chExt cx="2190750" cy="1276350"/>
          </a:xfrm>
        </p:grpSpPr>
        <p:sp>
          <p:nvSpPr>
            <p:cNvPr id="677" name="Google Shape;677;p8"/>
            <p:cNvSpPr/>
            <p:nvPr/>
          </p:nvSpPr>
          <p:spPr>
            <a:xfrm>
              <a:off x="4832350" y="2476500"/>
              <a:ext cx="1276350" cy="1276350"/>
            </a:xfrm>
            <a:custGeom>
              <a:avLst/>
              <a:gdLst/>
              <a:ahLst/>
              <a:cxnLst/>
              <a:rect l="l" t="t" r="r" b="b"/>
              <a:pathLst>
                <a:path w="1276350" h="1276350" extrusionOk="0">
                  <a:moveTo>
                    <a:pt x="1276350" y="638175"/>
                  </a:moveTo>
                  <a:cubicBezTo>
                    <a:pt x="1276350" y="990629"/>
                    <a:pt x="990629" y="1276350"/>
                    <a:pt x="638175" y="1276350"/>
                  </a:cubicBezTo>
                  <a:cubicBezTo>
                    <a:pt x="285721" y="1276350"/>
                    <a:pt x="0" y="990629"/>
                    <a:pt x="0" y="638175"/>
                  </a:cubicBezTo>
                  <a:cubicBezTo>
                    <a:pt x="0" y="285721"/>
                    <a:pt x="285721" y="0"/>
                    <a:pt x="638175" y="0"/>
                  </a:cubicBezTo>
                  <a:cubicBezTo>
                    <a:pt x="990629" y="0"/>
                    <a:pt x="1276350" y="285721"/>
                    <a:pt x="1276350" y="638175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251047"/>
                </a:gs>
                <a:gs pos="100000">
                  <a:srgbClr val="251047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8" name="Google Shape;678;p8"/>
            <p:cNvSpPr/>
            <p:nvPr/>
          </p:nvSpPr>
          <p:spPr>
            <a:xfrm>
              <a:off x="4376200" y="2918085"/>
              <a:ext cx="2190750" cy="476250"/>
            </a:xfrm>
            <a:custGeom>
              <a:avLst/>
              <a:gdLst/>
              <a:ahLst/>
              <a:cxnLst/>
              <a:rect l="l" t="t" r="r" b="b"/>
              <a:pathLst>
                <a:path w="2190750" h="476250" extrusionOk="0">
                  <a:moveTo>
                    <a:pt x="2165195" y="135141"/>
                  </a:moveTo>
                  <a:cubicBezTo>
                    <a:pt x="2113125" y="67488"/>
                    <a:pt x="2003118" y="46552"/>
                    <a:pt x="1926372" y="30677"/>
                  </a:cubicBezTo>
                  <a:cubicBezTo>
                    <a:pt x="1852178" y="15635"/>
                    <a:pt x="1777093" y="5388"/>
                    <a:pt x="1701581" y="0"/>
                  </a:cubicBezTo>
                  <a:cubicBezTo>
                    <a:pt x="1705468" y="12008"/>
                    <a:pt x="1709043" y="24130"/>
                    <a:pt x="1712224" y="36455"/>
                  </a:cubicBezTo>
                  <a:cubicBezTo>
                    <a:pt x="1802591" y="56191"/>
                    <a:pt x="1891961" y="80315"/>
                    <a:pt x="1976956" y="114484"/>
                  </a:cubicBezTo>
                  <a:cubicBezTo>
                    <a:pt x="2067233" y="150781"/>
                    <a:pt x="2155022" y="188144"/>
                    <a:pt x="2032708" y="241332"/>
                  </a:cubicBezTo>
                  <a:cubicBezTo>
                    <a:pt x="1937046" y="282911"/>
                    <a:pt x="1828448" y="302133"/>
                    <a:pt x="1721558" y="314706"/>
                  </a:cubicBezTo>
                  <a:cubicBezTo>
                    <a:pt x="1674759" y="320205"/>
                    <a:pt x="1628271" y="324447"/>
                    <a:pt x="1583344" y="328676"/>
                  </a:cubicBezTo>
                  <a:cubicBezTo>
                    <a:pt x="1424829" y="343700"/>
                    <a:pt x="1265514" y="349758"/>
                    <a:pt x="1106326" y="350088"/>
                  </a:cubicBezTo>
                  <a:cubicBezTo>
                    <a:pt x="904333" y="350501"/>
                    <a:pt x="680241" y="353263"/>
                    <a:pt x="468545" y="322148"/>
                  </a:cubicBezTo>
                  <a:cubicBezTo>
                    <a:pt x="368796" y="308513"/>
                    <a:pt x="270780" y="284304"/>
                    <a:pt x="176153" y="249930"/>
                  </a:cubicBezTo>
                  <a:cubicBezTo>
                    <a:pt x="146428" y="238766"/>
                    <a:pt x="88523" y="222116"/>
                    <a:pt x="90390" y="186684"/>
                  </a:cubicBezTo>
                  <a:cubicBezTo>
                    <a:pt x="92085" y="154521"/>
                    <a:pt x="191888" y="121279"/>
                    <a:pt x="214913" y="112077"/>
                  </a:cubicBezTo>
                  <a:cubicBezTo>
                    <a:pt x="299133" y="78499"/>
                    <a:pt x="387538" y="54699"/>
                    <a:pt x="476806" y="35014"/>
                  </a:cubicBezTo>
                  <a:cubicBezTo>
                    <a:pt x="479833" y="23427"/>
                    <a:pt x="483179" y="11974"/>
                    <a:pt x="486845" y="654"/>
                  </a:cubicBezTo>
                  <a:cubicBezTo>
                    <a:pt x="377441" y="7696"/>
                    <a:pt x="267993" y="23457"/>
                    <a:pt x="165402" y="56490"/>
                  </a:cubicBezTo>
                  <a:cubicBezTo>
                    <a:pt x="104049" y="76244"/>
                    <a:pt x="8011" y="111734"/>
                    <a:pt x="499" y="189344"/>
                  </a:cubicBezTo>
                  <a:cubicBezTo>
                    <a:pt x="-9553" y="293103"/>
                    <a:pt x="134700" y="343776"/>
                    <a:pt x="210722" y="369627"/>
                  </a:cubicBezTo>
                  <a:cubicBezTo>
                    <a:pt x="306175" y="400984"/>
                    <a:pt x="404170" y="423996"/>
                    <a:pt x="503603" y="438404"/>
                  </a:cubicBezTo>
                  <a:cubicBezTo>
                    <a:pt x="551977" y="445916"/>
                    <a:pt x="600504" y="452095"/>
                    <a:pt x="648834" y="457511"/>
                  </a:cubicBezTo>
                  <a:cubicBezTo>
                    <a:pt x="947660" y="490878"/>
                    <a:pt x="1249285" y="490635"/>
                    <a:pt x="1548057" y="456787"/>
                  </a:cubicBezTo>
                  <a:cubicBezTo>
                    <a:pt x="1571400" y="454127"/>
                    <a:pt x="1622149" y="447897"/>
                    <a:pt x="1685434" y="437452"/>
                  </a:cubicBezTo>
                  <a:cubicBezTo>
                    <a:pt x="1911887" y="400088"/>
                    <a:pt x="2298863" y="308908"/>
                    <a:pt x="2165195" y="13514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01067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p9"/>
          <p:cNvSpPr txBox="1">
            <a:spLocks noGrp="1"/>
          </p:cNvSpPr>
          <p:nvPr>
            <p:ph type="body" idx="1"/>
          </p:nvPr>
        </p:nvSpPr>
        <p:spPr>
          <a:xfrm>
            <a:off x="1983300" y="5265467"/>
            <a:ext cx="8225200" cy="692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304792" algn="ctr">
              <a:spcBef>
                <a:spcPts val="480"/>
              </a:spcBef>
              <a:spcAft>
                <a:spcPts val="0"/>
              </a:spcAft>
              <a:buSzPts val="1800"/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1" name="Google Shape;681;p9"/>
          <p:cNvSpPr txBox="1">
            <a:spLocks noGrp="1"/>
          </p:cNvSpPr>
          <p:nvPr>
            <p:ph type="sldNum" idx="12"/>
          </p:nvPr>
        </p:nvSpPr>
        <p:spPr>
          <a:xfrm>
            <a:off x="5730200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94812359-5814-4457-A6A2-6C75FFF64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43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10"/>
          <p:cNvSpPr txBox="1">
            <a:spLocks noGrp="1"/>
          </p:cNvSpPr>
          <p:nvPr>
            <p:ph type="sldNum" idx="12"/>
          </p:nvPr>
        </p:nvSpPr>
        <p:spPr>
          <a:xfrm>
            <a:off x="5730200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94812359-5814-4457-A6A2-6C75FFF64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654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8391"/>
            </a:gs>
            <a:gs pos="27000">
              <a:srgbClr val="0F264C"/>
            </a:gs>
            <a:gs pos="71000">
              <a:srgbClr val="251047"/>
            </a:gs>
            <a:gs pos="100000">
              <a:srgbClr val="7D2A99"/>
            </a:gs>
          </a:gsLst>
          <a:lin ang="8100019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179977" y="31285"/>
            <a:ext cx="11782523" cy="6807943"/>
            <a:chOff x="179953" y="31280"/>
            <a:chExt cx="11780952" cy="6807035"/>
          </a:xfrm>
        </p:grpSpPr>
        <p:sp>
          <p:nvSpPr>
            <p:cNvPr id="7" name="Google Shape;7;p1"/>
            <p:cNvSpPr/>
            <p:nvPr/>
          </p:nvSpPr>
          <p:spPr>
            <a:xfrm>
              <a:off x="1068794" y="4664468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19164" y="38341"/>
                  </a:moveTo>
                  <a:cubicBezTo>
                    <a:pt x="29752" y="38345"/>
                    <a:pt x="38338" y="29765"/>
                    <a:pt x="38341" y="19177"/>
                  </a:cubicBezTo>
                  <a:cubicBezTo>
                    <a:pt x="38345" y="8589"/>
                    <a:pt x="29765" y="3"/>
                    <a:pt x="19177" y="0"/>
                  </a:cubicBezTo>
                  <a:cubicBezTo>
                    <a:pt x="8589" y="-3"/>
                    <a:pt x="3" y="8577"/>
                    <a:pt x="0" y="19164"/>
                  </a:cubicBezTo>
                  <a:cubicBezTo>
                    <a:pt x="0" y="19166"/>
                    <a:pt x="0" y="19169"/>
                    <a:pt x="0" y="19171"/>
                  </a:cubicBezTo>
                  <a:cubicBezTo>
                    <a:pt x="-3" y="29755"/>
                    <a:pt x="8574" y="38338"/>
                    <a:pt x="19158" y="38341"/>
                  </a:cubicBezTo>
                  <a:cubicBezTo>
                    <a:pt x="19160" y="38341"/>
                    <a:pt x="19162" y="38341"/>
                    <a:pt x="19164" y="3834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8;p1"/>
            <p:cNvSpPr/>
            <p:nvPr/>
          </p:nvSpPr>
          <p:spPr>
            <a:xfrm>
              <a:off x="2077834" y="386080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52070" y="26035"/>
                  </a:moveTo>
                  <a:cubicBezTo>
                    <a:pt x="52070" y="11656"/>
                    <a:pt x="40414" y="0"/>
                    <a:pt x="26035" y="0"/>
                  </a:cubicBezTo>
                  <a:cubicBezTo>
                    <a:pt x="11656" y="0"/>
                    <a:pt x="0" y="11656"/>
                    <a:pt x="0" y="26035"/>
                  </a:cubicBezTo>
                  <a:cubicBezTo>
                    <a:pt x="0" y="40414"/>
                    <a:pt x="11656" y="52070"/>
                    <a:pt x="26035" y="52070"/>
                  </a:cubicBezTo>
                  <a:cubicBezTo>
                    <a:pt x="40396" y="52088"/>
                    <a:pt x="52052" y="40460"/>
                    <a:pt x="52070" y="26099"/>
                  </a:cubicBezTo>
                  <a:cubicBezTo>
                    <a:pt x="52070" y="26077"/>
                    <a:pt x="52070" y="26056"/>
                    <a:pt x="52070" y="26035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9;p1"/>
            <p:cNvSpPr/>
            <p:nvPr/>
          </p:nvSpPr>
          <p:spPr>
            <a:xfrm>
              <a:off x="2151209" y="6736518"/>
              <a:ext cx="12700" cy="12700"/>
            </a:xfrm>
            <a:custGeom>
              <a:avLst/>
              <a:gdLst/>
              <a:ahLst/>
              <a:cxnLst/>
              <a:rect l="l" t="t" r="r" b="b"/>
              <a:pathLst>
                <a:path w="12700" h="12700" extrusionOk="0">
                  <a:moveTo>
                    <a:pt x="9112" y="0"/>
                  </a:moveTo>
                  <a:cubicBezTo>
                    <a:pt x="4080" y="0"/>
                    <a:pt x="0" y="4080"/>
                    <a:pt x="0" y="9113"/>
                  </a:cubicBezTo>
                  <a:cubicBezTo>
                    <a:pt x="0" y="14145"/>
                    <a:pt x="4080" y="18225"/>
                    <a:pt x="9112" y="18225"/>
                  </a:cubicBezTo>
                  <a:cubicBezTo>
                    <a:pt x="14145" y="18225"/>
                    <a:pt x="18224" y="14146"/>
                    <a:pt x="18224" y="9113"/>
                  </a:cubicBezTo>
                  <a:cubicBezTo>
                    <a:pt x="18224" y="9110"/>
                    <a:pt x="18224" y="9109"/>
                    <a:pt x="18224" y="9106"/>
                  </a:cubicBezTo>
                  <a:cubicBezTo>
                    <a:pt x="18224" y="4077"/>
                    <a:pt x="14148" y="1"/>
                    <a:pt x="9119" y="1"/>
                  </a:cubicBezTo>
                  <a:cubicBezTo>
                    <a:pt x="9116" y="1"/>
                    <a:pt x="9114" y="1"/>
                    <a:pt x="9112" y="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10;p1"/>
            <p:cNvSpPr/>
            <p:nvPr/>
          </p:nvSpPr>
          <p:spPr>
            <a:xfrm>
              <a:off x="1961020" y="5477167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6065" y="0"/>
                  </a:moveTo>
                  <a:cubicBezTo>
                    <a:pt x="7193" y="0"/>
                    <a:pt x="0" y="7193"/>
                    <a:pt x="0" y="16066"/>
                  </a:cubicBezTo>
                  <a:cubicBezTo>
                    <a:pt x="0" y="24938"/>
                    <a:pt x="7193" y="32131"/>
                    <a:pt x="16065" y="32131"/>
                  </a:cubicBezTo>
                  <a:cubicBezTo>
                    <a:pt x="24938" y="32131"/>
                    <a:pt x="32131" y="24939"/>
                    <a:pt x="32131" y="16066"/>
                  </a:cubicBezTo>
                  <a:cubicBezTo>
                    <a:pt x="32131" y="7193"/>
                    <a:pt x="24938" y="0"/>
                    <a:pt x="1606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11;p1"/>
            <p:cNvSpPr/>
            <p:nvPr/>
          </p:nvSpPr>
          <p:spPr>
            <a:xfrm>
              <a:off x="2037080" y="6555302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 extrusionOk="0">
                  <a:moveTo>
                    <a:pt x="5810" y="0"/>
                  </a:moveTo>
                  <a:cubicBezTo>
                    <a:pt x="2601" y="0"/>
                    <a:pt x="0" y="2601"/>
                    <a:pt x="0" y="5810"/>
                  </a:cubicBezTo>
                  <a:cubicBezTo>
                    <a:pt x="0" y="9020"/>
                    <a:pt x="2601" y="11621"/>
                    <a:pt x="5810" y="11621"/>
                  </a:cubicBezTo>
                  <a:cubicBezTo>
                    <a:pt x="9019" y="11621"/>
                    <a:pt x="11621" y="9020"/>
                    <a:pt x="11621" y="5810"/>
                  </a:cubicBezTo>
                  <a:cubicBezTo>
                    <a:pt x="11621" y="2601"/>
                    <a:pt x="9019" y="0"/>
                    <a:pt x="581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1974679" y="4063314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1373" y="0"/>
                  </a:moveTo>
                  <a:cubicBezTo>
                    <a:pt x="5095" y="-3"/>
                    <a:pt x="3" y="5083"/>
                    <a:pt x="0" y="11360"/>
                  </a:cubicBezTo>
                  <a:cubicBezTo>
                    <a:pt x="-3" y="17638"/>
                    <a:pt x="5083" y="22730"/>
                    <a:pt x="11360" y="22733"/>
                  </a:cubicBezTo>
                  <a:cubicBezTo>
                    <a:pt x="17638" y="22737"/>
                    <a:pt x="22729" y="17650"/>
                    <a:pt x="22733" y="11373"/>
                  </a:cubicBezTo>
                  <a:cubicBezTo>
                    <a:pt x="22733" y="11369"/>
                    <a:pt x="22733" y="11364"/>
                    <a:pt x="22733" y="11360"/>
                  </a:cubicBezTo>
                  <a:cubicBezTo>
                    <a:pt x="22733" y="5086"/>
                    <a:pt x="17647" y="0"/>
                    <a:pt x="11373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2573350" y="4374623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0955" y="0"/>
                  </a:moveTo>
                  <a:cubicBezTo>
                    <a:pt x="9382" y="0"/>
                    <a:pt x="0" y="9382"/>
                    <a:pt x="0" y="20955"/>
                  </a:cubicBezTo>
                  <a:cubicBezTo>
                    <a:pt x="0" y="32528"/>
                    <a:pt x="9382" y="41910"/>
                    <a:pt x="20955" y="41910"/>
                  </a:cubicBezTo>
                  <a:cubicBezTo>
                    <a:pt x="32528" y="41910"/>
                    <a:pt x="41910" y="32528"/>
                    <a:pt x="41910" y="20955"/>
                  </a:cubicBezTo>
                  <a:cubicBezTo>
                    <a:pt x="41910" y="9382"/>
                    <a:pt x="32528" y="0"/>
                    <a:pt x="2095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2497664" y="5861793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3495" y="0"/>
                  </a:moveTo>
                  <a:cubicBezTo>
                    <a:pt x="10519" y="0"/>
                    <a:pt x="0" y="10519"/>
                    <a:pt x="0" y="23495"/>
                  </a:cubicBezTo>
                  <a:cubicBezTo>
                    <a:pt x="0" y="36471"/>
                    <a:pt x="10519" y="46990"/>
                    <a:pt x="23495" y="46990"/>
                  </a:cubicBezTo>
                  <a:cubicBezTo>
                    <a:pt x="36471" y="46990"/>
                    <a:pt x="46990" y="36471"/>
                    <a:pt x="46990" y="23495"/>
                  </a:cubicBezTo>
                  <a:cubicBezTo>
                    <a:pt x="46990" y="10519"/>
                    <a:pt x="36471" y="0"/>
                    <a:pt x="234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2523972" y="4236904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20536" y="10268"/>
                  </a:moveTo>
                  <a:cubicBezTo>
                    <a:pt x="20536" y="4597"/>
                    <a:pt x="15939" y="0"/>
                    <a:pt x="10268" y="0"/>
                  </a:cubicBezTo>
                  <a:cubicBezTo>
                    <a:pt x="4597" y="0"/>
                    <a:pt x="0" y="4597"/>
                    <a:pt x="0" y="10268"/>
                  </a:cubicBezTo>
                  <a:cubicBezTo>
                    <a:pt x="0" y="15939"/>
                    <a:pt x="4597" y="20536"/>
                    <a:pt x="10268" y="20536"/>
                  </a:cubicBezTo>
                  <a:cubicBezTo>
                    <a:pt x="15935" y="20539"/>
                    <a:pt x="20532" y="15948"/>
                    <a:pt x="20536" y="10281"/>
                  </a:cubicBezTo>
                  <a:cubicBezTo>
                    <a:pt x="20536" y="10277"/>
                    <a:pt x="20536" y="10272"/>
                    <a:pt x="20536" y="10268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1880813" y="2823705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30378" y="0"/>
                  </a:moveTo>
                  <a:cubicBezTo>
                    <a:pt x="13601" y="0"/>
                    <a:pt x="0" y="13601"/>
                    <a:pt x="0" y="30378"/>
                  </a:cubicBezTo>
                  <a:cubicBezTo>
                    <a:pt x="0" y="47156"/>
                    <a:pt x="13601" y="60757"/>
                    <a:pt x="30378" y="60757"/>
                  </a:cubicBezTo>
                  <a:cubicBezTo>
                    <a:pt x="47156" y="60757"/>
                    <a:pt x="60757" y="47156"/>
                    <a:pt x="60757" y="30378"/>
                  </a:cubicBezTo>
                  <a:cubicBezTo>
                    <a:pt x="60760" y="13604"/>
                    <a:pt x="47165" y="3"/>
                    <a:pt x="30391" y="0"/>
                  </a:cubicBezTo>
                  <a:cubicBezTo>
                    <a:pt x="30387" y="0"/>
                    <a:pt x="30382" y="0"/>
                    <a:pt x="30378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2230050" y="5166030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0" y="21361"/>
                  </a:moveTo>
                  <a:cubicBezTo>
                    <a:pt x="3" y="33156"/>
                    <a:pt x="9567" y="42714"/>
                    <a:pt x="21361" y="42710"/>
                  </a:cubicBezTo>
                  <a:cubicBezTo>
                    <a:pt x="33156" y="42707"/>
                    <a:pt x="42714" y="33143"/>
                    <a:pt x="42710" y="21349"/>
                  </a:cubicBezTo>
                  <a:cubicBezTo>
                    <a:pt x="42707" y="9554"/>
                    <a:pt x="33143" y="-3"/>
                    <a:pt x="21349" y="0"/>
                  </a:cubicBezTo>
                  <a:cubicBezTo>
                    <a:pt x="9558" y="0"/>
                    <a:pt x="0" y="9558"/>
                    <a:pt x="0" y="21349"/>
                  </a:cubicBezTo>
                  <a:cubicBezTo>
                    <a:pt x="0" y="21353"/>
                    <a:pt x="0" y="21357"/>
                    <a:pt x="0" y="2136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2693422" y="3646126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6123" y="0"/>
                  </a:moveTo>
                  <a:cubicBezTo>
                    <a:pt x="7215" y="3"/>
                    <a:pt x="-3" y="7227"/>
                    <a:pt x="0" y="16135"/>
                  </a:cubicBezTo>
                  <a:cubicBezTo>
                    <a:pt x="3" y="25043"/>
                    <a:pt x="7227" y="32262"/>
                    <a:pt x="16135" y="32258"/>
                  </a:cubicBezTo>
                  <a:cubicBezTo>
                    <a:pt x="25041" y="32255"/>
                    <a:pt x="32258" y="25035"/>
                    <a:pt x="32258" y="16129"/>
                  </a:cubicBezTo>
                  <a:cubicBezTo>
                    <a:pt x="32258" y="7221"/>
                    <a:pt x="25037" y="0"/>
                    <a:pt x="16129" y="0"/>
                  </a:cubicBezTo>
                  <a:cubicBezTo>
                    <a:pt x="16127" y="0"/>
                    <a:pt x="16125" y="0"/>
                    <a:pt x="1612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2347532" y="5662600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2700" y="0"/>
                  </a:moveTo>
                  <a:cubicBezTo>
                    <a:pt x="5686" y="0"/>
                    <a:pt x="0" y="5686"/>
                    <a:pt x="0" y="12700"/>
                  </a:cubicBezTo>
                  <a:cubicBezTo>
                    <a:pt x="0" y="19714"/>
                    <a:pt x="5686" y="25400"/>
                    <a:pt x="12700" y="25400"/>
                  </a:cubicBezTo>
                  <a:cubicBezTo>
                    <a:pt x="19714" y="25400"/>
                    <a:pt x="25400" y="19714"/>
                    <a:pt x="25400" y="12700"/>
                  </a:cubicBezTo>
                  <a:cubicBezTo>
                    <a:pt x="25400" y="5686"/>
                    <a:pt x="19714" y="0"/>
                    <a:pt x="1270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2285111" y="6760687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3684" y="0"/>
                  </a:moveTo>
                  <a:cubicBezTo>
                    <a:pt x="6127" y="0"/>
                    <a:pt x="0" y="6127"/>
                    <a:pt x="0" y="13684"/>
                  </a:cubicBezTo>
                  <a:cubicBezTo>
                    <a:pt x="0" y="21242"/>
                    <a:pt x="6127" y="27369"/>
                    <a:pt x="13684" y="27369"/>
                  </a:cubicBezTo>
                  <a:cubicBezTo>
                    <a:pt x="21242" y="27369"/>
                    <a:pt x="27368" y="21242"/>
                    <a:pt x="27368" y="13684"/>
                  </a:cubicBezTo>
                  <a:cubicBezTo>
                    <a:pt x="27368" y="6127"/>
                    <a:pt x="21242" y="0"/>
                    <a:pt x="13684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2355717" y="2085683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30728" y="0"/>
                  </a:moveTo>
                  <a:cubicBezTo>
                    <a:pt x="13757" y="0"/>
                    <a:pt x="0" y="13757"/>
                    <a:pt x="0" y="30728"/>
                  </a:cubicBezTo>
                  <a:cubicBezTo>
                    <a:pt x="0" y="47698"/>
                    <a:pt x="13757" y="61455"/>
                    <a:pt x="30728" y="61455"/>
                  </a:cubicBezTo>
                  <a:cubicBezTo>
                    <a:pt x="47698" y="61455"/>
                    <a:pt x="61455" y="47698"/>
                    <a:pt x="61455" y="30728"/>
                  </a:cubicBezTo>
                  <a:cubicBezTo>
                    <a:pt x="61459" y="13761"/>
                    <a:pt x="47707" y="3"/>
                    <a:pt x="30740" y="0"/>
                  </a:cubicBezTo>
                  <a:cubicBezTo>
                    <a:pt x="30736" y="0"/>
                    <a:pt x="30732" y="0"/>
                    <a:pt x="3072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2726099" y="5620341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0758" y="0"/>
                  </a:moveTo>
                  <a:cubicBezTo>
                    <a:pt x="9294" y="0"/>
                    <a:pt x="0" y="9294"/>
                    <a:pt x="0" y="20758"/>
                  </a:cubicBezTo>
                  <a:cubicBezTo>
                    <a:pt x="0" y="32222"/>
                    <a:pt x="9294" y="41516"/>
                    <a:pt x="20758" y="41516"/>
                  </a:cubicBezTo>
                  <a:cubicBezTo>
                    <a:pt x="32223" y="41516"/>
                    <a:pt x="41516" y="32222"/>
                    <a:pt x="41516" y="20758"/>
                  </a:cubicBezTo>
                  <a:cubicBezTo>
                    <a:pt x="41516" y="20756"/>
                    <a:pt x="41516" y="20754"/>
                    <a:pt x="41516" y="20752"/>
                  </a:cubicBezTo>
                  <a:cubicBezTo>
                    <a:pt x="41520" y="9294"/>
                    <a:pt x="32235" y="3"/>
                    <a:pt x="20777" y="0"/>
                  </a:cubicBezTo>
                  <a:cubicBezTo>
                    <a:pt x="20771" y="0"/>
                    <a:pt x="20765" y="0"/>
                    <a:pt x="20758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2411927" y="1760391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35217" y="17609"/>
                  </a:moveTo>
                  <a:cubicBezTo>
                    <a:pt x="35217" y="7884"/>
                    <a:pt x="27334" y="0"/>
                    <a:pt x="17609" y="0"/>
                  </a:cubicBezTo>
                  <a:cubicBezTo>
                    <a:pt x="7884" y="0"/>
                    <a:pt x="0" y="7884"/>
                    <a:pt x="0" y="17609"/>
                  </a:cubicBezTo>
                  <a:cubicBezTo>
                    <a:pt x="0" y="27334"/>
                    <a:pt x="7884" y="35217"/>
                    <a:pt x="17609" y="35217"/>
                  </a:cubicBezTo>
                  <a:cubicBezTo>
                    <a:pt x="27334" y="35217"/>
                    <a:pt x="35217" y="27334"/>
                    <a:pt x="35217" y="17609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1255230" y="5007401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5260" y="0"/>
                  </a:moveTo>
                  <a:cubicBezTo>
                    <a:pt x="11309" y="0"/>
                    <a:pt x="0" y="11309"/>
                    <a:pt x="0" y="25260"/>
                  </a:cubicBezTo>
                  <a:cubicBezTo>
                    <a:pt x="0" y="39211"/>
                    <a:pt x="11309" y="50521"/>
                    <a:pt x="25260" y="50521"/>
                  </a:cubicBezTo>
                  <a:cubicBezTo>
                    <a:pt x="39211" y="50521"/>
                    <a:pt x="50521" y="39212"/>
                    <a:pt x="50521" y="25260"/>
                  </a:cubicBezTo>
                  <a:cubicBezTo>
                    <a:pt x="50528" y="11317"/>
                    <a:pt x="39229" y="7"/>
                    <a:pt x="25286" y="0"/>
                  </a:cubicBezTo>
                  <a:cubicBezTo>
                    <a:pt x="25277" y="0"/>
                    <a:pt x="25269" y="0"/>
                    <a:pt x="2526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1263783" y="5356276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9760" y="0"/>
                  </a:moveTo>
                  <a:cubicBezTo>
                    <a:pt x="4373" y="-3"/>
                    <a:pt x="3" y="4361"/>
                    <a:pt x="0" y="9747"/>
                  </a:cubicBezTo>
                  <a:cubicBezTo>
                    <a:pt x="-3" y="15134"/>
                    <a:pt x="4360" y="19503"/>
                    <a:pt x="9747" y="19507"/>
                  </a:cubicBezTo>
                  <a:cubicBezTo>
                    <a:pt x="15134" y="19510"/>
                    <a:pt x="19504" y="15146"/>
                    <a:pt x="19507" y="9760"/>
                  </a:cubicBezTo>
                  <a:cubicBezTo>
                    <a:pt x="19507" y="9756"/>
                    <a:pt x="19507" y="9751"/>
                    <a:pt x="19507" y="9747"/>
                  </a:cubicBezTo>
                  <a:cubicBezTo>
                    <a:pt x="19504" y="4365"/>
                    <a:pt x="15142" y="3"/>
                    <a:pt x="976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1334351" y="4931766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3202" y="0"/>
                  </a:moveTo>
                  <a:cubicBezTo>
                    <a:pt x="5911" y="0"/>
                    <a:pt x="0" y="5910"/>
                    <a:pt x="0" y="13202"/>
                  </a:cubicBezTo>
                  <a:cubicBezTo>
                    <a:pt x="0" y="20493"/>
                    <a:pt x="5911" y="26403"/>
                    <a:pt x="13202" y="26403"/>
                  </a:cubicBezTo>
                  <a:cubicBezTo>
                    <a:pt x="20493" y="26403"/>
                    <a:pt x="26403" y="20493"/>
                    <a:pt x="26403" y="13202"/>
                  </a:cubicBezTo>
                  <a:cubicBezTo>
                    <a:pt x="26403" y="5910"/>
                    <a:pt x="20493" y="0"/>
                    <a:pt x="1320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1231817" y="6471920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 extrusionOk="0">
                  <a:moveTo>
                    <a:pt x="4445" y="0"/>
                  </a:moveTo>
                  <a:cubicBezTo>
                    <a:pt x="1990" y="0"/>
                    <a:pt x="0" y="1990"/>
                    <a:pt x="0" y="4445"/>
                  </a:cubicBezTo>
                  <a:cubicBezTo>
                    <a:pt x="0" y="6900"/>
                    <a:pt x="1990" y="8890"/>
                    <a:pt x="4445" y="8890"/>
                  </a:cubicBezTo>
                  <a:cubicBezTo>
                    <a:pt x="6900" y="8890"/>
                    <a:pt x="8890" y="6900"/>
                    <a:pt x="8890" y="4445"/>
                  </a:cubicBezTo>
                  <a:cubicBezTo>
                    <a:pt x="8890" y="1990"/>
                    <a:pt x="6900" y="0"/>
                    <a:pt x="444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1340218" y="2842349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2529" y="0"/>
                  </a:moveTo>
                  <a:cubicBezTo>
                    <a:pt x="5616" y="-7"/>
                    <a:pt x="7" y="5591"/>
                    <a:pt x="0" y="12503"/>
                  </a:cubicBezTo>
                  <a:cubicBezTo>
                    <a:pt x="-7" y="19416"/>
                    <a:pt x="5591" y="25025"/>
                    <a:pt x="12503" y="25032"/>
                  </a:cubicBezTo>
                  <a:cubicBezTo>
                    <a:pt x="19415" y="25039"/>
                    <a:pt x="25025" y="19441"/>
                    <a:pt x="25032" y="12529"/>
                  </a:cubicBezTo>
                  <a:cubicBezTo>
                    <a:pt x="25032" y="12524"/>
                    <a:pt x="25032" y="12520"/>
                    <a:pt x="25032" y="12516"/>
                  </a:cubicBezTo>
                  <a:cubicBezTo>
                    <a:pt x="25035" y="5607"/>
                    <a:pt x="19437" y="3"/>
                    <a:pt x="1252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1105541" y="5653050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43625" y="21818"/>
                  </a:moveTo>
                  <a:cubicBezTo>
                    <a:pt x="43628" y="9772"/>
                    <a:pt x="33865" y="3"/>
                    <a:pt x="21819" y="0"/>
                  </a:cubicBezTo>
                  <a:cubicBezTo>
                    <a:pt x="9772" y="-3"/>
                    <a:pt x="4" y="9759"/>
                    <a:pt x="0" y="21806"/>
                  </a:cubicBezTo>
                  <a:cubicBezTo>
                    <a:pt x="-3" y="33853"/>
                    <a:pt x="9759" y="43621"/>
                    <a:pt x="21806" y="43624"/>
                  </a:cubicBezTo>
                  <a:cubicBezTo>
                    <a:pt x="21808" y="43624"/>
                    <a:pt x="21810" y="43624"/>
                    <a:pt x="21812" y="43624"/>
                  </a:cubicBezTo>
                  <a:cubicBezTo>
                    <a:pt x="33855" y="43628"/>
                    <a:pt x="43621" y="33868"/>
                    <a:pt x="43625" y="21825"/>
                  </a:cubicBezTo>
                  <a:cubicBezTo>
                    <a:pt x="43625" y="21823"/>
                    <a:pt x="43625" y="21821"/>
                    <a:pt x="43625" y="21819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1162025" y="2338070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 extrusionOk="0">
                  <a:moveTo>
                    <a:pt x="32106" y="0"/>
                  </a:moveTo>
                  <a:cubicBezTo>
                    <a:pt x="14374" y="0"/>
                    <a:pt x="0" y="14374"/>
                    <a:pt x="0" y="32106"/>
                  </a:cubicBezTo>
                  <a:cubicBezTo>
                    <a:pt x="0" y="49837"/>
                    <a:pt x="14374" y="64211"/>
                    <a:pt x="32106" y="64211"/>
                  </a:cubicBezTo>
                  <a:cubicBezTo>
                    <a:pt x="49837" y="64211"/>
                    <a:pt x="64211" y="49837"/>
                    <a:pt x="64211" y="32106"/>
                  </a:cubicBezTo>
                  <a:cubicBezTo>
                    <a:pt x="64211" y="32103"/>
                    <a:pt x="64211" y="32101"/>
                    <a:pt x="64211" y="32099"/>
                  </a:cubicBezTo>
                  <a:cubicBezTo>
                    <a:pt x="64215" y="14375"/>
                    <a:pt x="49849" y="3"/>
                    <a:pt x="32125" y="0"/>
                  </a:cubicBezTo>
                  <a:cubicBezTo>
                    <a:pt x="32118" y="0"/>
                    <a:pt x="32112" y="0"/>
                    <a:pt x="32106" y="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1"/>
            <p:cNvSpPr/>
            <p:nvPr/>
          </p:nvSpPr>
          <p:spPr>
            <a:xfrm>
              <a:off x="1072140" y="2474252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6415" y="32842"/>
                  </a:moveTo>
                  <a:cubicBezTo>
                    <a:pt x="25484" y="32846"/>
                    <a:pt x="32839" y="25497"/>
                    <a:pt x="32842" y="16427"/>
                  </a:cubicBezTo>
                  <a:cubicBezTo>
                    <a:pt x="32846" y="7358"/>
                    <a:pt x="25497" y="3"/>
                    <a:pt x="16427" y="0"/>
                  </a:cubicBezTo>
                  <a:cubicBezTo>
                    <a:pt x="7358" y="-3"/>
                    <a:pt x="4" y="7346"/>
                    <a:pt x="0" y="16415"/>
                  </a:cubicBezTo>
                  <a:cubicBezTo>
                    <a:pt x="0" y="16417"/>
                    <a:pt x="0" y="16419"/>
                    <a:pt x="0" y="16421"/>
                  </a:cubicBezTo>
                  <a:cubicBezTo>
                    <a:pt x="-3" y="25487"/>
                    <a:pt x="7343" y="32839"/>
                    <a:pt x="16408" y="32842"/>
                  </a:cubicBezTo>
                  <a:cubicBezTo>
                    <a:pt x="16411" y="32842"/>
                    <a:pt x="16413" y="32842"/>
                    <a:pt x="16415" y="32842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1"/>
            <p:cNvSpPr/>
            <p:nvPr/>
          </p:nvSpPr>
          <p:spPr>
            <a:xfrm>
              <a:off x="1121016" y="6391853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5291" y="0"/>
                  </a:moveTo>
                  <a:cubicBezTo>
                    <a:pt x="6842" y="3"/>
                    <a:pt x="-3" y="6855"/>
                    <a:pt x="0" y="15303"/>
                  </a:cubicBezTo>
                  <a:cubicBezTo>
                    <a:pt x="3" y="23752"/>
                    <a:pt x="6855" y="30598"/>
                    <a:pt x="15304" y="30594"/>
                  </a:cubicBezTo>
                  <a:cubicBezTo>
                    <a:pt x="23749" y="30591"/>
                    <a:pt x="30594" y="23743"/>
                    <a:pt x="30594" y="15297"/>
                  </a:cubicBezTo>
                  <a:cubicBezTo>
                    <a:pt x="30598" y="6852"/>
                    <a:pt x="23755" y="3"/>
                    <a:pt x="15310" y="0"/>
                  </a:cubicBezTo>
                  <a:cubicBezTo>
                    <a:pt x="15304" y="0"/>
                    <a:pt x="15297" y="0"/>
                    <a:pt x="15291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1"/>
            <p:cNvSpPr/>
            <p:nvPr/>
          </p:nvSpPr>
          <p:spPr>
            <a:xfrm>
              <a:off x="1800434" y="6718503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4072" y="0"/>
                  </a:moveTo>
                  <a:cubicBezTo>
                    <a:pt x="6300" y="0"/>
                    <a:pt x="0" y="6300"/>
                    <a:pt x="0" y="14071"/>
                  </a:cubicBezTo>
                  <a:cubicBezTo>
                    <a:pt x="0" y="21843"/>
                    <a:pt x="6300" y="28142"/>
                    <a:pt x="14072" y="28142"/>
                  </a:cubicBezTo>
                  <a:cubicBezTo>
                    <a:pt x="21843" y="28142"/>
                    <a:pt x="28143" y="21842"/>
                    <a:pt x="28143" y="14071"/>
                  </a:cubicBezTo>
                  <a:cubicBezTo>
                    <a:pt x="28143" y="6300"/>
                    <a:pt x="21843" y="0"/>
                    <a:pt x="1407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1"/>
            <p:cNvSpPr/>
            <p:nvPr/>
          </p:nvSpPr>
          <p:spPr>
            <a:xfrm>
              <a:off x="1729626" y="3556152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4130" y="0"/>
                  </a:moveTo>
                  <a:cubicBezTo>
                    <a:pt x="10803" y="0"/>
                    <a:pt x="0" y="10803"/>
                    <a:pt x="0" y="24130"/>
                  </a:cubicBezTo>
                  <a:cubicBezTo>
                    <a:pt x="0" y="37457"/>
                    <a:pt x="10803" y="48260"/>
                    <a:pt x="24130" y="48260"/>
                  </a:cubicBezTo>
                  <a:cubicBezTo>
                    <a:pt x="37457" y="48260"/>
                    <a:pt x="48260" y="37457"/>
                    <a:pt x="48260" y="24130"/>
                  </a:cubicBezTo>
                  <a:cubicBezTo>
                    <a:pt x="48260" y="10803"/>
                    <a:pt x="37456" y="0"/>
                    <a:pt x="2413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1"/>
            <p:cNvSpPr/>
            <p:nvPr/>
          </p:nvSpPr>
          <p:spPr>
            <a:xfrm>
              <a:off x="1706347" y="6064517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0458" y="0"/>
                  </a:moveTo>
                  <a:cubicBezTo>
                    <a:pt x="4682" y="0"/>
                    <a:pt x="0" y="4682"/>
                    <a:pt x="0" y="10458"/>
                  </a:cubicBezTo>
                  <a:cubicBezTo>
                    <a:pt x="0" y="16234"/>
                    <a:pt x="4682" y="20917"/>
                    <a:pt x="10458" y="20917"/>
                  </a:cubicBezTo>
                  <a:cubicBezTo>
                    <a:pt x="16234" y="20917"/>
                    <a:pt x="20917" y="16234"/>
                    <a:pt x="20917" y="10458"/>
                  </a:cubicBezTo>
                  <a:cubicBezTo>
                    <a:pt x="20920" y="4686"/>
                    <a:pt x="16244" y="3"/>
                    <a:pt x="10471" y="0"/>
                  </a:cubicBezTo>
                  <a:cubicBezTo>
                    <a:pt x="10467" y="0"/>
                    <a:pt x="10463" y="0"/>
                    <a:pt x="10458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1"/>
            <p:cNvSpPr/>
            <p:nvPr/>
          </p:nvSpPr>
          <p:spPr>
            <a:xfrm>
              <a:off x="1624012" y="6227654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8523" y="0"/>
                  </a:moveTo>
                  <a:cubicBezTo>
                    <a:pt x="8290" y="4"/>
                    <a:pt x="-3" y="8303"/>
                    <a:pt x="0" y="18536"/>
                  </a:cubicBezTo>
                  <a:cubicBezTo>
                    <a:pt x="3" y="28770"/>
                    <a:pt x="8302" y="37062"/>
                    <a:pt x="18536" y="37059"/>
                  </a:cubicBezTo>
                  <a:cubicBezTo>
                    <a:pt x="28767" y="37055"/>
                    <a:pt x="37058" y="28761"/>
                    <a:pt x="37058" y="18529"/>
                  </a:cubicBezTo>
                  <a:cubicBezTo>
                    <a:pt x="37062" y="8299"/>
                    <a:pt x="28772" y="4"/>
                    <a:pt x="18542" y="0"/>
                  </a:cubicBezTo>
                  <a:cubicBezTo>
                    <a:pt x="18536" y="0"/>
                    <a:pt x="18529" y="0"/>
                    <a:pt x="18523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7;p1"/>
            <p:cNvSpPr/>
            <p:nvPr/>
          </p:nvSpPr>
          <p:spPr>
            <a:xfrm>
              <a:off x="1823568" y="5126171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3647" y="0"/>
                  </a:moveTo>
                  <a:cubicBezTo>
                    <a:pt x="10584" y="3"/>
                    <a:pt x="-3" y="10597"/>
                    <a:pt x="0" y="23660"/>
                  </a:cubicBezTo>
                  <a:cubicBezTo>
                    <a:pt x="3" y="36724"/>
                    <a:pt x="10596" y="47311"/>
                    <a:pt x="23660" y="47308"/>
                  </a:cubicBezTo>
                  <a:cubicBezTo>
                    <a:pt x="36711" y="47304"/>
                    <a:pt x="47294" y="36730"/>
                    <a:pt x="47308" y="23679"/>
                  </a:cubicBezTo>
                  <a:cubicBezTo>
                    <a:pt x="47322" y="10616"/>
                    <a:pt x="36743" y="14"/>
                    <a:pt x="23679" y="0"/>
                  </a:cubicBezTo>
                  <a:cubicBezTo>
                    <a:pt x="23669" y="0"/>
                    <a:pt x="23658" y="0"/>
                    <a:pt x="2364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;p1"/>
            <p:cNvSpPr/>
            <p:nvPr/>
          </p:nvSpPr>
          <p:spPr>
            <a:xfrm>
              <a:off x="1460786" y="5867267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 extrusionOk="0">
                  <a:moveTo>
                    <a:pt x="66307" y="33153"/>
                  </a:moveTo>
                  <a:cubicBezTo>
                    <a:pt x="66307" y="14843"/>
                    <a:pt x="51463" y="0"/>
                    <a:pt x="33153" y="0"/>
                  </a:cubicBezTo>
                  <a:cubicBezTo>
                    <a:pt x="14843" y="0"/>
                    <a:pt x="0" y="14843"/>
                    <a:pt x="0" y="33153"/>
                  </a:cubicBezTo>
                  <a:cubicBezTo>
                    <a:pt x="0" y="51464"/>
                    <a:pt x="14843" y="66307"/>
                    <a:pt x="33153" y="66307"/>
                  </a:cubicBezTo>
                  <a:cubicBezTo>
                    <a:pt x="51460" y="66310"/>
                    <a:pt x="66303" y="51473"/>
                    <a:pt x="66307" y="33166"/>
                  </a:cubicBezTo>
                  <a:cubicBezTo>
                    <a:pt x="66307" y="33162"/>
                    <a:pt x="66307" y="33158"/>
                    <a:pt x="66307" y="3315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1"/>
            <p:cNvSpPr/>
            <p:nvPr/>
          </p:nvSpPr>
          <p:spPr>
            <a:xfrm>
              <a:off x="1557426" y="1466704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44221" y="22104"/>
                  </a:moveTo>
                  <a:cubicBezTo>
                    <a:pt x="44218" y="9893"/>
                    <a:pt x="34316" y="-3"/>
                    <a:pt x="22104" y="0"/>
                  </a:cubicBezTo>
                  <a:cubicBezTo>
                    <a:pt x="9893" y="3"/>
                    <a:pt x="-3" y="9906"/>
                    <a:pt x="0" y="22117"/>
                  </a:cubicBezTo>
                  <a:cubicBezTo>
                    <a:pt x="3" y="34326"/>
                    <a:pt x="9902" y="44221"/>
                    <a:pt x="22111" y="44221"/>
                  </a:cubicBezTo>
                  <a:cubicBezTo>
                    <a:pt x="34319" y="44225"/>
                    <a:pt x="44218" y="34331"/>
                    <a:pt x="44221" y="22123"/>
                  </a:cubicBezTo>
                  <a:cubicBezTo>
                    <a:pt x="44221" y="22117"/>
                    <a:pt x="44221" y="22111"/>
                    <a:pt x="44221" y="2210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1"/>
            <p:cNvSpPr/>
            <p:nvPr/>
          </p:nvSpPr>
          <p:spPr>
            <a:xfrm>
              <a:off x="1323353" y="1862728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5832" y="0"/>
                  </a:moveTo>
                  <a:cubicBezTo>
                    <a:pt x="11565" y="0"/>
                    <a:pt x="0" y="11565"/>
                    <a:pt x="0" y="25832"/>
                  </a:cubicBezTo>
                  <a:cubicBezTo>
                    <a:pt x="0" y="40098"/>
                    <a:pt x="11565" y="51664"/>
                    <a:pt x="25832" y="51664"/>
                  </a:cubicBezTo>
                  <a:cubicBezTo>
                    <a:pt x="40098" y="51664"/>
                    <a:pt x="51664" y="40098"/>
                    <a:pt x="51664" y="25832"/>
                  </a:cubicBezTo>
                  <a:cubicBezTo>
                    <a:pt x="51670" y="11572"/>
                    <a:pt x="40117" y="7"/>
                    <a:pt x="25857" y="0"/>
                  </a:cubicBezTo>
                  <a:cubicBezTo>
                    <a:pt x="25849" y="0"/>
                    <a:pt x="25840" y="0"/>
                    <a:pt x="2583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1"/>
            <p:cNvSpPr/>
            <p:nvPr/>
          </p:nvSpPr>
          <p:spPr>
            <a:xfrm>
              <a:off x="1394263" y="4144575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7069" y="0"/>
                  </a:moveTo>
                  <a:cubicBezTo>
                    <a:pt x="7642" y="0"/>
                    <a:pt x="0" y="7642"/>
                    <a:pt x="0" y="17069"/>
                  </a:cubicBezTo>
                  <a:cubicBezTo>
                    <a:pt x="0" y="26496"/>
                    <a:pt x="7642" y="34137"/>
                    <a:pt x="17069" y="34137"/>
                  </a:cubicBezTo>
                  <a:cubicBezTo>
                    <a:pt x="26496" y="34137"/>
                    <a:pt x="34138" y="26496"/>
                    <a:pt x="34138" y="17069"/>
                  </a:cubicBezTo>
                  <a:cubicBezTo>
                    <a:pt x="34138" y="7642"/>
                    <a:pt x="26496" y="0"/>
                    <a:pt x="1706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1"/>
            <p:cNvSpPr/>
            <p:nvPr/>
          </p:nvSpPr>
          <p:spPr>
            <a:xfrm>
              <a:off x="2021840" y="1025296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4605" y="0"/>
                  </a:moveTo>
                  <a:cubicBezTo>
                    <a:pt x="6539" y="0"/>
                    <a:pt x="0" y="6539"/>
                    <a:pt x="0" y="14605"/>
                  </a:cubicBezTo>
                  <a:cubicBezTo>
                    <a:pt x="0" y="22671"/>
                    <a:pt x="6539" y="29210"/>
                    <a:pt x="14605" y="29210"/>
                  </a:cubicBezTo>
                  <a:cubicBezTo>
                    <a:pt x="22671" y="29210"/>
                    <a:pt x="29210" y="22671"/>
                    <a:pt x="29210" y="14605"/>
                  </a:cubicBezTo>
                  <a:cubicBezTo>
                    <a:pt x="29210" y="6539"/>
                    <a:pt x="22671" y="0"/>
                    <a:pt x="1460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43;p1"/>
            <p:cNvSpPr/>
            <p:nvPr/>
          </p:nvSpPr>
          <p:spPr>
            <a:xfrm>
              <a:off x="3752196" y="4709623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7635" y="0"/>
                  </a:moveTo>
                  <a:cubicBezTo>
                    <a:pt x="12373" y="0"/>
                    <a:pt x="0" y="12373"/>
                    <a:pt x="0" y="27635"/>
                  </a:cubicBezTo>
                  <a:cubicBezTo>
                    <a:pt x="0" y="42898"/>
                    <a:pt x="12373" y="55270"/>
                    <a:pt x="27635" y="55270"/>
                  </a:cubicBezTo>
                  <a:cubicBezTo>
                    <a:pt x="42898" y="55270"/>
                    <a:pt x="55270" y="42897"/>
                    <a:pt x="55270" y="27635"/>
                  </a:cubicBezTo>
                  <a:cubicBezTo>
                    <a:pt x="55274" y="12376"/>
                    <a:pt x="42907" y="3"/>
                    <a:pt x="27648" y="0"/>
                  </a:cubicBezTo>
                  <a:cubicBezTo>
                    <a:pt x="27644" y="0"/>
                    <a:pt x="27639" y="0"/>
                    <a:pt x="2763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44;p1"/>
            <p:cNvSpPr/>
            <p:nvPr/>
          </p:nvSpPr>
          <p:spPr>
            <a:xfrm>
              <a:off x="4014235" y="5153742"/>
              <a:ext cx="12700" cy="12700"/>
            </a:xfrm>
            <a:custGeom>
              <a:avLst/>
              <a:gdLst/>
              <a:ahLst/>
              <a:cxnLst/>
              <a:rect l="l" t="t" r="r" b="b"/>
              <a:pathLst>
                <a:path w="12700" h="12700" extrusionOk="0">
                  <a:moveTo>
                    <a:pt x="9379" y="0"/>
                  </a:moveTo>
                  <a:cubicBezTo>
                    <a:pt x="4199" y="0"/>
                    <a:pt x="0" y="4199"/>
                    <a:pt x="0" y="9379"/>
                  </a:cubicBezTo>
                  <a:cubicBezTo>
                    <a:pt x="0" y="14559"/>
                    <a:pt x="4199" y="18758"/>
                    <a:pt x="9379" y="18758"/>
                  </a:cubicBezTo>
                  <a:cubicBezTo>
                    <a:pt x="14559" y="18758"/>
                    <a:pt x="18758" y="14559"/>
                    <a:pt x="18758" y="9379"/>
                  </a:cubicBezTo>
                  <a:cubicBezTo>
                    <a:pt x="18761" y="4202"/>
                    <a:pt x="14568" y="3"/>
                    <a:pt x="9392" y="0"/>
                  </a:cubicBezTo>
                  <a:cubicBezTo>
                    <a:pt x="9387" y="0"/>
                    <a:pt x="9383" y="0"/>
                    <a:pt x="937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5;p1"/>
            <p:cNvSpPr/>
            <p:nvPr/>
          </p:nvSpPr>
          <p:spPr>
            <a:xfrm>
              <a:off x="4093083" y="3867239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 extrusionOk="0">
                  <a:moveTo>
                    <a:pt x="64478" y="32239"/>
                  </a:moveTo>
                  <a:cubicBezTo>
                    <a:pt x="64478" y="14434"/>
                    <a:pt x="50044" y="0"/>
                    <a:pt x="32239" y="0"/>
                  </a:cubicBezTo>
                  <a:cubicBezTo>
                    <a:pt x="14434" y="0"/>
                    <a:pt x="0" y="14434"/>
                    <a:pt x="0" y="32239"/>
                  </a:cubicBezTo>
                  <a:cubicBezTo>
                    <a:pt x="0" y="50044"/>
                    <a:pt x="14434" y="64478"/>
                    <a:pt x="32239" y="64478"/>
                  </a:cubicBezTo>
                  <a:cubicBezTo>
                    <a:pt x="50037" y="64485"/>
                    <a:pt x="64471" y="50063"/>
                    <a:pt x="64478" y="32265"/>
                  </a:cubicBezTo>
                  <a:cubicBezTo>
                    <a:pt x="64478" y="32256"/>
                    <a:pt x="64478" y="32248"/>
                    <a:pt x="64478" y="32239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1"/>
            <p:cNvSpPr/>
            <p:nvPr/>
          </p:nvSpPr>
          <p:spPr>
            <a:xfrm>
              <a:off x="3880739" y="797611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31071" y="0"/>
                  </a:moveTo>
                  <a:cubicBezTo>
                    <a:pt x="13911" y="0"/>
                    <a:pt x="0" y="13911"/>
                    <a:pt x="0" y="31071"/>
                  </a:cubicBezTo>
                  <a:cubicBezTo>
                    <a:pt x="0" y="48230"/>
                    <a:pt x="13911" y="62141"/>
                    <a:pt x="31071" y="62141"/>
                  </a:cubicBezTo>
                  <a:cubicBezTo>
                    <a:pt x="48230" y="62141"/>
                    <a:pt x="62141" y="48230"/>
                    <a:pt x="62141" y="31071"/>
                  </a:cubicBezTo>
                  <a:cubicBezTo>
                    <a:pt x="62148" y="13918"/>
                    <a:pt x="48249" y="7"/>
                    <a:pt x="31096" y="0"/>
                  </a:cubicBezTo>
                  <a:cubicBezTo>
                    <a:pt x="31088" y="0"/>
                    <a:pt x="31079" y="0"/>
                    <a:pt x="310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47;p1"/>
            <p:cNvSpPr/>
            <p:nvPr/>
          </p:nvSpPr>
          <p:spPr>
            <a:xfrm>
              <a:off x="3780199" y="3335191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4916" y="0"/>
                  </a:moveTo>
                  <a:cubicBezTo>
                    <a:pt x="6678" y="0"/>
                    <a:pt x="0" y="6678"/>
                    <a:pt x="0" y="14916"/>
                  </a:cubicBezTo>
                  <a:cubicBezTo>
                    <a:pt x="0" y="23154"/>
                    <a:pt x="6678" y="29832"/>
                    <a:pt x="14916" y="29832"/>
                  </a:cubicBezTo>
                  <a:cubicBezTo>
                    <a:pt x="23154" y="29832"/>
                    <a:pt x="29832" y="23154"/>
                    <a:pt x="29832" y="14916"/>
                  </a:cubicBezTo>
                  <a:cubicBezTo>
                    <a:pt x="29832" y="6678"/>
                    <a:pt x="23154" y="0"/>
                    <a:pt x="1491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48;p1"/>
            <p:cNvSpPr/>
            <p:nvPr/>
          </p:nvSpPr>
          <p:spPr>
            <a:xfrm>
              <a:off x="3796563" y="1708487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8847" y="0"/>
                  </a:moveTo>
                  <a:cubicBezTo>
                    <a:pt x="8438" y="0"/>
                    <a:pt x="0" y="8438"/>
                    <a:pt x="0" y="18847"/>
                  </a:cubicBezTo>
                  <a:cubicBezTo>
                    <a:pt x="0" y="29256"/>
                    <a:pt x="8438" y="37693"/>
                    <a:pt x="18847" y="37693"/>
                  </a:cubicBezTo>
                  <a:cubicBezTo>
                    <a:pt x="29256" y="37693"/>
                    <a:pt x="37694" y="29255"/>
                    <a:pt x="37694" y="18847"/>
                  </a:cubicBezTo>
                  <a:cubicBezTo>
                    <a:pt x="37697" y="8441"/>
                    <a:pt x="29265" y="3"/>
                    <a:pt x="18860" y="0"/>
                  </a:cubicBezTo>
                  <a:cubicBezTo>
                    <a:pt x="18855" y="0"/>
                    <a:pt x="18851" y="0"/>
                    <a:pt x="1884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9;p1"/>
            <p:cNvSpPr/>
            <p:nvPr/>
          </p:nvSpPr>
          <p:spPr>
            <a:xfrm>
              <a:off x="4115689" y="5733415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29978" y="0"/>
                  </a:moveTo>
                  <a:cubicBezTo>
                    <a:pt x="13418" y="3"/>
                    <a:pt x="-3" y="13431"/>
                    <a:pt x="0" y="29991"/>
                  </a:cubicBezTo>
                  <a:cubicBezTo>
                    <a:pt x="3" y="46551"/>
                    <a:pt x="13431" y="59973"/>
                    <a:pt x="29991" y="59970"/>
                  </a:cubicBezTo>
                  <a:cubicBezTo>
                    <a:pt x="46549" y="59966"/>
                    <a:pt x="59970" y="46543"/>
                    <a:pt x="59970" y="29985"/>
                  </a:cubicBezTo>
                  <a:cubicBezTo>
                    <a:pt x="59973" y="13428"/>
                    <a:pt x="46554" y="4"/>
                    <a:pt x="29998" y="0"/>
                  </a:cubicBezTo>
                  <a:cubicBezTo>
                    <a:pt x="29992" y="0"/>
                    <a:pt x="29985" y="0"/>
                    <a:pt x="2997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50;p1"/>
            <p:cNvSpPr/>
            <p:nvPr/>
          </p:nvSpPr>
          <p:spPr>
            <a:xfrm>
              <a:off x="3888626" y="6595288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0523" y="0"/>
                  </a:moveTo>
                  <a:cubicBezTo>
                    <a:pt x="9189" y="0"/>
                    <a:pt x="0" y="9189"/>
                    <a:pt x="0" y="20524"/>
                  </a:cubicBezTo>
                  <a:cubicBezTo>
                    <a:pt x="0" y="31859"/>
                    <a:pt x="9189" y="41047"/>
                    <a:pt x="20523" y="41047"/>
                  </a:cubicBezTo>
                  <a:cubicBezTo>
                    <a:pt x="31858" y="41047"/>
                    <a:pt x="41046" y="31859"/>
                    <a:pt x="41046" y="20524"/>
                  </a:cubicBezTo>
                  <a:cubicBezTo>
                    <a:pt x="41050" y="9192"/>
                    <a:pt x="31867" y="4"/>
                    <a:pt x="20536" y="0"/>
                  </a:cubicBezTo>
                  <a:cubicBezTo>
                    <a:pt x="20532" y="0"/>
                    <a:pt x="20527" y="0"/>
                    <a:pt x="20523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51;p1"/>
            <p:cNvSpPr/>
            <p:nvPr/>
          </p:nvSpPr>
          <p:spPr>
            <a:xfrm>
              <a:off x="3960178" y="2753995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035" y="0"/>
                  </a:moveTo>
                  <a:cubicBezTo>
                    <a:pt x="11656" y="0"/>
                    <a:pt x="0" y="11656"/>
                    <a:pt x="0" y="26035"/>
                  </a:cubicBezTo>
                  <a:cubicBezTo>
                    <a:pt x="0" y="40414"/>
                    <a:pt x="11656" y="52070"/>
                    <a:pt x="26035" y="52070"/>
                  </a:cubicBezTo>
                  <a:cubicBezTo>
                    <a:pt x="40413" y="52070"/>
                    <a:pt x="52070" y="40414"/>
                    <a:pt x="52070" y="26035"/>
                  </a:cubicBezTo>
                  <a:cubicBezTo>
                    <a:pt x="52070" y="11656"/>
                    <a:pt x="40413" y="0"/>
                    <a:pt x="2603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52;p1"/>
            <p:cNvSpPr/>
            <p:nvPr/>
          </p:nvSpPr>
          <p:spPr>
            <a:xfrm>
              <a:off x="4567822" y="2734576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2066" y="0"/>
                  </a:moveTo>
                  <a:cubicBezTo>
                    <a:pt x="9876" y="4"/>
                    <a:pt x="-3" y="9889"/>
                    <a:pt x="0" y="22079"/>
                  </a:cubicBezTo>
                  <a:cubicBezTo>
                    <a:pt x="3" y="34269"/>
                    <a:pt x="9889" y="44149"/>
                    <a:pt x="22079" y="44145"/>
                  </a:cubicBezTo>
                  <a:cubicBezTo>
                    <a:pt x="34267" y="44142"/>
                    <a:pt x="44145" y="34261"/>
                    <a:pt x="44145" y="22073"/>
                  </a:cubicBezTo>
                  <a:cubicBezTo>
                    <a:pt x="44148" y="9886"/>
                    <a:pt x="34272" y="4"/>
                    <a:pt x="22085" y="0"/>
                  </a:cubicBezTo>
                  <a:cubicBezTo>
                    <a:pt x="22079" y="0"/>
                    <a:pt x="22072" y="0"/>
                    <a:pt x="2206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1"/>
            <p:cNvSpPr/>
            <p:nvPr/>
          </p:nvSpPr>
          <p:spPr>
            <a:xfrm>
              <a:off x="4538948" y="5324704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3729" y="0"/>
                  </a:moveTo>
                  <a:cubicBezTo>
                    <a:pt x="6147" y="0"/>
                    <a:pt x="0" y="6147"/>
                    <a:pt x="0" y="13729"/>
                  </a:cubicBezTo>
                  <a:cubicBezTo>
                    <a:pt x="0" y="21311"/>
                    <a:pt x="6147" y="27457"/>
                    <a:pt x="13729" y="27457"/>
                  </a:cubicBezTo>
                  <a:cubicBezTo>
                    <a:pt x="21311" y="27457"/>
                    <a:pt x="27457" y="21311"/>
                    <a:pt x="27457" y="13729"/>
                  </a:cubicBezTo>
                  <a:cubicBezTo>
                    <a:pt x="27457" y="13727"/>
                    <a:pt x="27457" y="13724"/>
                    <a:pt x="27457" y="13722"/>
                  </a:cubicBezTo>
                  <a:cubicBezTo>
                    <a:pt x="27461" y="6147"/>
                    <a:pt x="21323" y="3"/>
                    <a:pt x="13748" y="0"/>
                  </a:cubicBezTo>
                  <a:cubicBezTo>
                    <a:pt x="13741" y="0"/>
                    <a:pt x="13735" y="0"/>
                    <a:pt x="1372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1"/>
            <p:cNvSpPr/>
            <p:nvPr/>
          </p:nvSpPr>
          <p:spPr>
            <a:xfrm>
              <a:off x="4136308" y="1988630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3171" y="0"/>
                  </a:moveTo>
                  <a:cubicBezTo>
                    <a:pt x="10374" y="0"/>
                    <a:pt x="0" y="10374"/>
                    <a:pt x="0" y="23171"/>
                  </a:cubicBezTo>
                  <a:cubicBezTo>
                    <a:pt x="0" y="35968"/>
                    <a:pt x="10374" y="46342"/>
                    <a:pt x="23171" y="46342"/>
                  </a:cubicBezTo>
                  <a:cubicBezTo>
                    <a:pt x="35968" y="46342"/>
                    <a:pt x="46342" y="35968"/>
                    <a:pt x="46342" y="23171"/>
                  </a:cubicBezTo>
                  <a:cubicBezTo>
                    <a:pt x="46346" y="10377"/>
                    <a:pt x="35977" y="3"/>
                    <a:pt x="23184" y="0"/>
                  </a:cubicBezTo>
                  <a:cubicBezTo>
                    <a:pt x="23180" y="0"/>
                    <a:pt x="23175" y="0"/>
                    <a:pt x="23171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1"/>
            <p:cNvSpPr/>
            <p:nvPr/>
          </p:nvSpPr>
          <p:spPr>
            <a:xfrm>
              <a:off x="4620025" y="6746278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8175" y="0"/>
                  </a:moveTo>
                  <a:cubicBezTo>
                    <a:pt x="12614" y="0"/>
                    <a:pt x="0" y="12615"/>
                    <a:pt x="0" y="28175"/>
                  </a:cubicBezTo>
                  <a:cubicBezTo>
                    <a:pt x="0" y="43735"/>
                    <a:pt x="12614" y="56350"/>
                    <a:pt x="28175" y="56350"/>
                  </a:cubicBezTo>
                  <a:cubicBezTo>
                    <a:pt x="43736" y="56350"/>
                    <a:pt x="56350" y="43735"/>
                    <a:pt x="56350" y="28175"/>
                  </a:cubicBezTo>
                  <a:cubicBezTo>
                    <a:pt x="56357" y="12622"/>
                    <a:pt x="43754" y="7"/>
                    <a:pt x="28201" y="0"/>
                  </a:cubicBezTo>
                  <a:cubicBezTo>
                    <a:pt x="28192" y="0"/>
                    <a:pt x="28184" y="0"/>
                    <a:pt x="2817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56;p1"/>
            <p:cNvSpPr/>
            <p:nvPr/>
          </p:nvSpPr>
          <p:spPr>
            <a:xfrm>
              <a:off x="4586180" y="3174638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0839" y="0"/>
                  </a:moveTo>
                  <a:cubicBezTo>
                    <a:pt x="4853" y="0"/>
                    <a:pt x="0" y="4853"/>
                    <a:pt x="0" y="10839"/>
                  </a:cubicBezTo>
                  <a:cubicBezTo>
                    <a:pt x="0" y="16826"/>
                    <a:pt x="4853" y="21679"/>
                    <a:pt x="10839" y="21679"/>
                  </a:cubicBezTo>
                  <a:cubicBezTo>
                    <a:pt x="16826" y="21679"/>
                    <a:pt x="21679" y="16826"/>
                    <a:pt x="21679" y="10839"/>
                  </a:cubicBezTo>
                  <a:cubicBezTo>
                    <a:pt x="21682" y="4856"/>
                    <a:pt x="16835" y="3"/>
                    <a:pt x="10852" y="0"/>
                  </a:cubicBezTo>
                  <a:cubicBezTo>
                    <a:pt x="10847" y="0"/>
                    <a:pt x="10843" y="0"/>
                    <a:pt x="1083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57;p1"/>
            <p:cNvSpPr/>
            <p:nvPr/>
          </p:nvSpPr>
          <p:spPr>
            <a:xfrm>
              <a:off x="4529690" y="1477270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28054" y="14027"/>
                  </a:moveTo>
                  <a:cubicBezTo>
                    <a:pt x="28054" y="6280"/>
                    <a:pt x="21774" y="0"/>
                    <a:pt x="14027" y="0"/>
                  </a:cubicBezTo>
                  <a:cubicBezTo>
                    <a:pt x="6280" y="0"/>
                    <a:pt x="0" y="6280"/>
                    <a:pt x="0" y="14027"/>
                  </a:cubicBezTo>
                  <a:cubicBezTo>
                    <a:pt x="0" y="21774"/>
                    <a:pt x="6280" y="28054"/>
                    <a:pt x="14027" y="28054"/>
                  </a:cubicBezTo>
                  <a:cubicBezTo>
                    <a:pt x="21770" y="28058"/>
                    <a:pt x="28051" y="21783"/>
                    <a:pt x="28054" y="14040"/>
                  </a:cubicBezTo>
                  <a:cubicBezTo>
                    <a:pt x="28054" y="14036"/>
                    <a:pt x="28054" y="14031"/>
                    <a:pt x="28054" y="14027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1"/>
            <p:cNvSpPr/>
            <p:nvPr/>
          </p:nvSpPr>
          <p:spPr>
            <a:xfrm>
              <a:off x="4274420" y="5530640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29026" y="0"/>
                  </a:moveTo>
                  <a:cubicBezTo>
                    <a:pt x="12999" y="-3"/>
                    <a:pt x="3" y="12986"/>
                    <a:pt x="0" y="29013"/>
                  </a:cubicBezTo>
                  <a:cubicBezTo>
                    <a:pt x="-3" y="45040"/>
                    <a:pt x="12986" y="58035"/>
                    <a:pt x="29013" y="58039"/>
                  </a:cubicBezTo>
                  <a:cubicBezTo>
                    <a:pt x="45040" y="58042"/>
                    <a:pt x="58035" y="45053"/>
                    <a:pt x="58039" y="29026"/>
                  </a:cubicBezTo>
                  <a:cubicBezTo>
                    <a:pt x="58039" y="29021"/>
                    <a:pt x="58039" y="29017"/>
                    <a:pt x="58039" y="29013"/>
                  </a:cubicBezTo>
                  <a:cubicBezTo>
                    <a:pt x="58042" y="12993"/>
                    <a:pt x="45058" y="3"/>
                    <a:pt x="29038" y="0"/>
                  </a:cubicBezTo>
                  <a:cubicBezTo>
                    <a:pt x="29034" y="0"/>
                    <a:pt x="29030" y="0"/>
                    <a:pt x="2902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59;p1"/>
            <p:cNvSpPr/>
            <p:nvPr/>
          </p:nvSpPr>
          <p:spPr>
            <a:xfrm>
              <a:off x="4429690" y="3048165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2784" y="0"/>
                  </a:moveTo>
                  <a:cubicBezTo>
                    <a:pt x="10201" y="0"/>
                    <a:pt x="0" y="10201"/>
                    <a:pt x="0" y="22784"/>
                  </a:cubicBezTo>
                  <a:cubicBezTo>
                    <a:pt x="0" y="35367"/>
                    <a:pt x="10201" y="45568"/>
                    <a:pt x="22784" y="45568"/>
                  </a:cubicBezTo>
                  <a:cubicBezTo>
                    <a:pt x="35367" y="45568"/>
                    <a:pt x="45568" y="35367"/>
                    <a:pt x="45568" y="22784"/>
                  </a:cubicBezTo>
                  <a:cubicBezTo>
                    <a:pt x="45571" y="10204"/>
                    <a:pt x="35376" y="4"/>
                    <a:pt x="22797" y="0"/>
                  </a:cubicBezTo>
                  <a:cubicBezTo>
                    <a:pt x="22792" y="0"/>
                    <a:pt x="22788" y="0"/>
                    <a:pt x="22784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1"/>
            <p:cNvSpPr/>
            <p:nvPr/>
          </p:nvSpPr>
          <p:spPr>
            <a:xfrm>
              <a:off x="3123997" y="1084307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3627" y="27254"/>
                  </a:moveTo>
                  <a:cubicBezTo>
                    <a:pt x="21153" y="27254"/>
                    <a:pt x="27254" y="21153"/>
                    <a:pt x="27254" y="13627"/>
                  </a:cubicBezTo>
                  <a:cubicBezTo>
                    <a:pt x="27254" y="6101"/>
                    <a:pt x="21153" y="0"/>
                    <a:pt x="13627" y="0"/>
                  </a:cubicBezTo>
                  <a:cubicBezTo>
                    <a:pt x="6101" y="0"/>
                    <a:pt x="0" y="6101"/>
                    <a:pt x="0" y="13627"/>
                  </a:cubicBezTo>
                  <a:cubicBezTo>
                    <a:pt x="-3" y="21150"/>
                    <a:pt x="6092" y="27251"/>
                    <a:pt x="13614" y="27254"/>
                  </a:cubicBezTo>
                  <a:cubicBezTo>
                    <a:pt x="13619" y="27254"/>
                    <a:pt x="13623" y="27254"/>
                    <a:pt x="13627" y="2725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1"/>
            <p:cNvSpPr/>
            <p:nvPr/>
          </p:nvSpPr>
          <p:spPr>
            <a:xfrm>
              <a:off x="2866803" y="5099399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19482" y="0"/>
                  </a:moveTo>
                  <a:cubicBezTo>
                    <a:pt x="8722" y="0"/>
                    <a:pt x="0" y="8722"/>
                    <a:pt x="0" y="19482"/>
                  </a:cubicBezTo>
                  <a:cubicBezTo>
                    <a:pt x="0" y="30241"/>
                    <a:pt x="8722" y="38964"/>
                    <a:pt x="19482" y="38964"/>
                  </a:cubicBezTo>
                  <a:cubicBezTo>
                    <a:pt x="30241" y="38964"/>
                    <a:pt x="38964" y="30241"/>
                    <a:pt x="38964" y="19482"/>
                  </a:cubicBezTo>
                  <a:cubicBezTo>
                    <a:pt x="38967" y="8726"/>
                    <a:pt x="30250" y="3"/>
                    <a:pt x="19494" y="0"/>
                  </a:cubicBezTo>
                  <a:cubicBezTo>
                    <a:pt x="19490" y="0"/>
                    <a:pt x="19486" y="0"/>
                    <a:pt x="1948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1"/>
            <p:cNvSpPr/>
            <p:nvPr/>
          </p:nvSpPr>
          <p:spPr>
            <a:xfrm>
              <a:off x="3190735" y="580282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28842" y="14427"/>
                  </a:moveTo>
                  <a:cubicBezTo>
                    <a:pt x="28845" y="6463"/>
                    <a:pt x="22392" y="4"/>
                    <a:pt x="14427" y="0"/>
                  </a:cubicBezTo>
                  <a:cubicBezTo>
                    <a:pt x="6463" y="-3"/>
                    <a:pt x="3" y="6450"/>
                    <a:pt x="0" y="14414"/>
                  </a:cubicBezTo>
                  <a:cubicBezTo>
                    <a:pt x="-3" y="22379"/>
                    <a:pt x="6450" y="28838"/>
                    <a:pt x="14414" y="28842"/>
                  </a:cubicBezTo>
                  <a:cubicBezTo>
                    <a:pt x="14417" y="28842"/>
                    <a:pt x="14419" y="28842"/>
                    <a:pt x="14421" y="28842"/>
                  </a:cubicBezTo>
                  <a:cubicBezTo>
                    <a:pt x="22382" y="28845"/>
                    <a:pt x="28838" y="22394"/>
                    <a:pt x="28842" y="14434"/>
                  </a:cubicBezTo>
                  <a:cubicBezTo>
                    <a:pt x="28842" y="14431"/>
                    <a:pt x="28842" y="14429"/>
                    <a:pt x="28842" y="14427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63;p1"/>
            <p:cNvSpPr/>
            <p:nvPr/>
          </p:nvSpPr>
          <p:spPr>
            <a:xfrm>
              <a:off x="3200311" y="1232141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40487" y="20244"/>
                  </a:moveTo>
                  <a:cubicBezTo>
                    <a:pt x="40487" y="9063"/>
                    <a:pt x="31424" y="0"/>
                    <a:pt x="20244" y="0"/>
                  </a:cubicBezTo>
                  <a:cubicBezTo>
                    <a:pt x="9063" y="0"/>
                    <a:pt x="0" y="9063"/>
                    <a:pt x="0" y="20244"/>
                  </a:cubicBezTo>
                  <a:cubicBezTo>
                    <a:pt x="0" y="31424"/>
                    <a:pt x="9063" y="40488"/>
                    <a:pt x="20244" y="40488"/>
                  </a:cubicBezTo>
                  <a:cubicBezTo>
                    <a:pt x="31421" y="40491"/>
                    <a:pt x="40484" y="31433"/>
                    <a:pt x="40487" y="20257"/>
                  </a:cubicBezTo>
                  <a:cubicBezTo>
                    <a:pt x="40487" y="20252"/>
                    <a:pt x="40487" y="20248"/>
                    <a:pt x="40487" y="2024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64;p1"/>
            <p:cNvSpPr/>
            <p:nvPr/>
          </p:nvSpPr>
          <p:spPr>
            <a:xfrm>
              <a:off x="2937478" y="3377914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5698" y="0"/>
                  </a:moveTo>
                  <a:cubicBezTo>
                    <a:pt x="11509" y="-3"/>
                    <a:pt x="3" y="11497"/>
                    <a:pt x="0" y="25686"/>
                  </a:cubicBezTo>
                  <a:cubicBezTo>
                    <a:pt x="-3" y="39875"/>
                    <a:pt x="11496" y="51381"/>
                    <a:pt x="25686" y="51384"/>
                  </a:cubicBezTo>
                  <a:cubicBezTo>
                    <a:pt x="39875" y="51388"/>
                    <a:pt x="51381" y="39887"/>
                    <a:pt x="51384" y="25698"/>
                  </a:cubicBezTo>
                  <a:cubicBezTo>
                    <a:pt x="51384" y="25694"/>
                    <a:pt x="51384" y="25690"/>
                    <a:pt x="51384" y="25686"/>
                  </a:cubicBezTo>
                  <a:cubicBezTo>
                    <a:pt x="51384" y="11500"/>
                    <a:pt x="39884" y="0"/>
                    <a:pt x="25698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65;p1"/>
            <p:cNvSpPr/>
            <p:nvPr/>
          </p:nvSpPr>
          <p:spPr>
            <a:xfrm>
              <a:off x="2979534" y="2554199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2586" y="25171"/>
                  </a:moveTo>
                  <a:cubicBezTo>
                    <a:pt x="19537" y="25171"/>
                    <a:pt x="25171" y="19537"/>
                    <a:pt x="25171" y="12586"/>
                  </a:cubicBezTo>
                  <a:cubicBezTo>
                    <a:pt x="25171" y="5635"/>
                    <a:pt x="19537" y="0"/>
                    <a:pt x="12586" y="0"/>
                  </a:cubicBezTo>
                  <a:cubicBezTo>
                    <a:pt x="5635" y="0"/>
                    <a:pt x="0" y="5635"/>
                    <a:pt x="0" y="12586"/>
                  </a:cubicBezTo>
                  <a:cubicBezTo>
                    <a:pt x="0" y="19537"/>
                    <a:pt x="5635" y="25171"/>
                    <a:pt x="12586" y="2517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66;p1"/>
            <p:cNvSpPr/>
            <p:nvPr/>
          </p:nvSpPr>
          <p:spPr>
            <a:xfrm>
              <a:off x="3219126" y="5610485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19272" y="0"/>
                  </a:moveTo>
                  <a:cubicBezTo>
                    <a:pt x="8629" y="0"/>
                    <a:pt x="0" y="8629"/>
                    <a:pt x="0" y="19272"/>
                  </a:cubicBezTo>
                  <a:cubicBezTo>
                    <a:pt x="0" y="29916"/>
                    <a:pt x="8629" y="38544"/>
                    <a:pt x="19272" y="38544"/>
                  </a:cubicBezTo>
                  <a:cubicBezTo>
                    <a:pt x="29916" y="38544"/>
                    <a:pt x="38544" y="29916"/>
                    <a:pt x="38544" y="19272"/>
                  </a:cubicBezTo>
                  <a:cubicBezTo>
                    <a:pt x="38544" y="19270"/>
                    <a:pt x="38544" y="19268"/>
                    <a:pt x="38544" y="19266"/>
                  </a:cubicBezTo>
                  <a:cubicBezTo>
                    <a:pt x="38544" y="8625"/>
                    <a:pt x="29919" y="0"/>
                    <a:pt x="19278" y="0"/>
                  </a:cubicBezTo>
                  <a:cubicBezTo>
                    <a:pt x="19276" y="0"/>
                    <a:pt x="19274" y="0"/>
                    <a:pt x="1927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67;p1"/>
            <p:cNvSpPr/>
            <p:nvPr/>
          </p:nvSpPr>
          <p:spPr>
            <a:xfrm>
              <a:off x="2982176" y="4749355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7609" y="0"/>
                  </a:moveTo>
                  <a:cubicBezTo>
                    <a:pt x="7887" y="-3"/>
                    <a:pt x="3" y="7874"/>
                    <a:pt x="0" y="17596"/>
                  </a:cubicBezTo>
                  <a:cubicBezTo>
                    <a:pt x="-3" y="27317"/>
                    <a:pt x="7875" y="35201"/>
                    <a:pt x="17596" y="35204"/>
                  </a:cubicBezTo>
                  <a:cubicBezTo>
                    <a:pt x="27317" y="35208"/>
                    <a:pt x="35201" y="27330"/>
                    <a:pt x="35204" y="17609"/>
                  </a:cubicBezTo>
                  <a:cubicBezTo>
                    <a:pt x="35204" y="17607"/>
                    <a:pt x="35204" y="17604"/>
                    <a:pt x="35204" y="17602"/>
                  </a:cubicBezTo>
                  <a:cubicBezTo>
                    <a:pt x="35208" y="7884"/>
                    <a:pt x="27333" y="4"/>
                    <a:pt x="17615" y="0"/>
                  </a:cubicBezTo>
                  <a:cubicBezTo>
                    <a:pt x="17613" y="0"/>
                    <a:pt x="17611" y="0"/>
                    <a:pt x="1760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68;p1"/>
            <p:cNvSpPr/>
            <p:nvPr/>
          </p:nvSpPr>
          <p:spPr>
            <a:xfrm>
              <a:off x="3114345" y="6301194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0879" y="0"/>
                  </a:moveTo>
                  <a:cubicBezTo>
                    <a:pt x="9351" y="-3"/>
                    <a:pt x="3" y="9339"/>
                    <a:pt x="0" y="20866"/>
                  </a:cubicBezTo>
                  <a:cubicBezTo>
                    <a:pt x="-3" y="32394"/>
                    <a:pt x="9339" y="41742"/>
                    <a:pt x="20866" y="41745"/>
                  </a:cubicBezTo>
                  <a:cubicBezTo>
                    <a:pt x="32394" y="41749"/>
                    <a:pt x="41741" y="32407"/>
                    <a:pt x="41745" y="20879"/>
                  </a:cubicBezTo>
                  <a:cubicBezTo>
                    <a:pt x="41745" y="20877"/>
                    <a:pt x="41745" y="20875"/>
                    <a:pt x="41745" y="20873"/>
                  </a:cubicBezTo>
                  <a:cubicBezTo>
                    <a:pt x="41748" y="9349"/>
                    <a:pt x="32409" y="4"/>
                    <a:pt x="20885" y="0"/>
                  </a:cubicBezTo>
                  <a:cubicBezTo>
                    <a:pt x="20883" y="0"/>
                    <a:pt x="20881" y="0"/>
                    <a:pt x="2087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69;p1"/>
            <p:cNvSpPr/>
            <p:nvPr/>
          </p:nvSpPr>
          <p:spPr>
            <a:xfrm>
              <a:off x="3392925" y="896512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8105" y="0"/>
                  </a:moveTo>
                  <a:cubicBezTo>
                    <a:pt x="12583" y="0"/>
                    <a:pt x="0" y="12583"/>
                    <a:pt x="0" y="28105"/>
                  </a:cubicBezTo>
                  <a:cubicBezTo>
                    <a:pt x="0" y="43627"/>
                    <a:pt x="12583" y="56210"/>
                    <a:pt x="28105" y="56210"/>
                  </a:cubicBezTo>
                  <a:cubicBezTo>
                    <a:pt x="43627" y="56210"/>
                    <a:pt x="56211" y="43627"/>
                    <a:pt x="56211" y="28105"/>
                  </a:cubicBezTo>
                  <a:cubicBezTo>
                    <a:pt x="56218" y="12590"/>
                    <a:pt x="43646" y="7"/>
                    <a:pt x="28131" y="0"/>
                  </a:cubicBezTo>
                  <a:cubicBezTo>
                    <a:pt x="28122" y="0"/>
                    <a:pt x="28114" y="0"/>
                    <a:pt x="28105" y="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1"/>
            <p:cNvSpPr/>
            <p:nvPr/>
          </p:nvSpPr>
          <p:spPr>
            <a:xfrm>
              <a:off x="3630460" y="6553454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2986" y="0"/>
                  </a:moveTo>
                  <a:cubicBezTo>
                    <a:pt x="5814" y="0"/>
                    <a:pt x="0" y="5814"/>
                    <a:pt x="0" y="12986"/>
                  </a:cubicBezTo>
                  <a:cubicBezTo>
                    <a:pt x="0" y="20158"/>
                    <a:pt x="5814" y="25972"/>
                    <a:pt x="12986" y="25972"/>
                  </a:cubicBezTo>
                  <a:cubicBezTo>
                    <a:pt x="20157" y="25972"/>
                    <a:pt x="25971" y="20158"/>
                    <a:pt x="25971" y="12986"/>
                  </a:cubicBezTo>
                  <a:cubicBezTo>
                    <a:pt x="25971" y="5814"/>
                    <a:pt x="20157" y="0"/>
                    <a:pt x="1298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1"/>
            <p:cNvSpPr/>
            <p:nvPr/>
          </p:nvSpPr>
          <p:spPr>
            <a:xfrm>
              <a:off x="3698558" y="2893632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22860" y="11430"/>
                  </a:moveTo>
                  <a:cubicBezTo>
                    <a:pt x="22860" y="5117"/>
                    <a:pt x="17742" y="0"/>
                    <a:pt x="11430" y="0"/>
                  </a:cubicBezTo>
                  <a:cubicBezTo>
                    <a:pt x="5117" y="0"/>
                    <a:pt x="0" y="5117"/>
                    <a:pt x="0" y="11430"/>
                  </a:cubicBezTo>
                  <a:cubicBezTo>
                    <a:pt x="0" y="17743"/>
                    <a:pt x="5118" y="22860"/>
                    <a:pt x="11430" y="22860"/>
                  </a:cubicBezTo>
                  <a:cubicBezTo>
                    <a:pt x="17743" y="22860"/>
                    <a:pt x="22860" y="17743"/>
                    <a:pt x="22860" y="1143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1"/>
            <p:cNvSpPr/>
            <p:nvPr/>
          </p:nvSpPr>
          <p:spPr>
            <a:xfrm>
              <a:off x="3608019" y="6134252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7743" y="0"/>
                  </a:moveTo>
                  <a:cubicBezTo>
                    <a:pt x="12421" y="0"/>
                    <a:pt x="0" y="12421"/>
                    <a:pt x="0" y="27743"/>
                  </a:cubicBezTo>
                  <a:cubicBezTo>
                    <a:pt x="0" y="43065"/>
                    <a:pt x="12421" y="55487"/>
                    <a:pt x="27743" y="55487"/>
                  </a:cubicBezTo>
                  <a:cubicBezTo>
                    <a:pt x="43065" y="55487"/>
                    <a:pt x="55487" y="43066"/>
                    <a:pt x="55487" y="27743"/>
                  </a:cubicBezTo>
                  <a:cubicBezTo>
                    <a:pt x="55487" y="27741"/>
                    <a:pt x="55487" y="27739"/>
                    <a:pt x="55487" y="27737"/>
                  </a:cubicBezTo>
                  <a:cubicBezTo>
                    <a:pt x="55490" y="12422"/>
                    <a:pt x="43078" y="4"/>
                    <a:pt x="27762" y="0"/>
                  </a:cubicBezTo>
                  <a:cubicBezTo>
                    <a:pt x="27756" y="0"/>
                    <a:pt x="27749" y="0"/>
                    <a:pt x="27743" y="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1"/>
            <p:cNvSpPr/>
            <p:nvPr/>
          </p:nvSpPr>
          <p:spPr>
            <a:xfrm>
              <a:off x="3717353" y="6657867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 extrusionOk="0">
                  <a:moveTo>
                    <a:pt x="32322" y="0"/>
                  </a:moveTo>
                  <a:cubicBezTo>
                    <a:pt x="14471" y="0"/>
                    <a:pt x="0" y="14471"/>
                    <a:pt x="0" y="32321"/>
                  </a:cubicBezTo>
                  <a:cubicBezTo>
                    <a:pt x="0" y="50172"/>
                    <a:pt x="14471" y="64643"/>
                    <a:pt x="32322" y="64643"/>
                  </a:cubicBezTo>
                  <a:cubicBezTo>
                    <a:pt x="50173" y="64643"/>
                    <a:pt x="64643" y="50171"/>
                    <a:pt x="64643" y="32321"/>
                  </a:cubicBezTo>
                  <a:cubicBezTo>
                    <a:pt x="64650" y="14477"/>
                    <a:pt x="50191" y="7"/>
                    <a:pt x="32347" y="0"/>
                  </a:cubicBezTo>
                  <a:cubicBezTo>
                    <a:pt x="32339" y="0"/>
                    <a:pt x="32330" y="0"/>
                    <a:pt x="32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1"/>
            <p:cNvSpPr/>
            <p:nvPr/>
          </p:nvSpPr>
          <p:spPr>
            <a:xfrm>
              <a:off x="3357759" y="6424378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3495" y="0"/>
                  </a:moveTo>
                  <a:cubicBezTo>
                    <a:pt x="10519" y="0"/>
                    <a:pt x="0" y="10519"/>
                    <a:pt x="0" y="23495"/>
                  </a:cubicBezTo>
                  <a:cubicBezTo>
                    <a:pt x="0" y="36471"/>
                    <a:pt x="10519" y="46990"/>
                    <a:pt x="23495" y="46990"/>
                  </a:cubicBezTo>
                  <a:cubicBezTo>
                    <a:pt x="36471" y="46990"/>
                    <a:pt x="46990" y="36471"/>
                    <a:pt x="46990" y="23495"/>
                  </a:cubicBezTo>
                  <a:cubicBezTo>
                    <a:pt x="46990" y="10519"/>
                    <a:pt x="36471" y="0"/>
                    <a:pt x="2349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1"/>
            <p:cNvSpPr/>
            <p:nvPr/>
          </p:nvSpPr>
          <p:spPr>
            <a:xfrm>
              <a:off x="3726199" y="5824042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31464" y="0"/>
                  </a:moveTo>
                  <a:cubicBezTo>
                    <a:pt x="14087" y="0"/>
                    <a:pt x="0" y="14087"/>
                    <a:pt x="0" y="31464"/>
                  </a:cubicBezTo>
                  <a:cubicBezTo>
                    <a:pt x="0" y="48842"/>
                    <a:pt x="14087" y="62929"/>
                    <a:pt x="31464" y="62929"/>
                  </a:cubicBezTo>
                  <a:cubicBezTo>
                    <a:pt x="48842" y="62929"/>
                    <a:pt x="62929" y="48842"/>
                    <a:pt x="62929" y="31464"/>
                  </a:cubicBezTo>
                  <a:cubicBezTo>
                    <a:pt x="62932" y="14091"/>
                    <a:pt x="48851" y="3"/>
                    <a:pt x="31477" y="0"/>
                  </a:cubicBezTo>
                  <a:cubicBezTo>
                    <a:pt x="31473" y="0"/>
                    <a:pt x="31469" y="0"/>
                    <a:pt x="31464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1"/>
            <p:cNvSpPr/>
            <p:nvPr/>
          </p:nvSpPr>
          <p:spPr>
            <a:xfrm>
              <a:off x="7933347" y="5337213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0" y="16815"/>
                  </a:moveTo>
                  <a:cubicBezTo>
                    <a:pt x="0" y="26102"/>
                    <a:pt x="7528" y="33630"/>
                    <a:pt x="16814" y="33630"/>
                  </a:cubicBezTo>
                  <a:cubicBezTo>
                    <a:pt x="26101" y="33630"/>
                    <a:pt x="33629" y="26102"/>
                    <a:pt x="33629" y="16815"/>
                  </a:cubicBezTo>
                  <a:cubicBezTo>
                    <a:pt x="33629" y="7528"/>
                    <a:pt x="26101" y="0"/>
                    <a:pt x="16814" y="0"/>
                  </a:cubicBezTo>
                  <a:cubicBezTo>
                    <a:pt x="7531" y="-3"/>
                    <a:pt x="3" y="7519"/>
                    <a:pt x="0" y="16802"/>
                  </a:cubicBezTo>
                  <a:cubicBezTo>
                    <a:pt x="0" y="16806"/>
                    <a:pt x="0" y="16811"/>
                    <a:pt x="0" y="16815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1"/>
            <p:cNvSpPr/>
            <p:nvPr/>
          </p:nvSpPr>
          <p:spPr>
            <a:xfrm>
              <a:off x="7878559" y="1127411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 extrusionOk="0">
                  <a:moveTo>
                    <a:pt x="32626" y="65265"/>
                  </a:moveTo>
                  <a:cubicBezTo>
                    <a:pt x="50648" y="65269"/>
                    <a:pt x="65261" y="50662"/>
                    <a:pt x="65265" y="32639"/>
                  </a:cubicBezTo>
                  <a:cubicBezTo>
                    <a:pt x="65269" y="14616"/>
                    <a:pt x="50661" y="3"/>
                    <a:pt x="32639" y="0"/>
                  </a:cubicBezTo>
                  <a:cubicBezTo>
                    <a:pt x="14617" y="-3"/>
                    <a:pt x="4" y="14604"/>
                    <a:pt x="0" y="32626"/>
                  </a:cubicBezTo>
                  <a:cubicBezTo>
                    <a:pt x="0" y="32628"/>
                    <a:pt x="0" y="32631"/>
                    <a:pt x="0" y="32633"/>
                  </a:cubicBezTo>
                  <a:cubicBezTo>
                    <a:pt x="-4" y="50652"/>
                    <a:pt x="14601" y="65262"/>
                    <a:pt x="32620" y="65265"/>
                  </a:cubicBezTo>
                  <a:cubicBezTo>
                    <a:pt x="32622" y="65265"/>
                    <a:pt x="32624" y="65265"/>
                    <a:pt x="32626" y="65265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1"/>
            <p:cNvSpPr/>
            <p:nvPr/>
          </p:nvSpPr>
          <p:spPr>
            <a:xfrm>
              <a:off x="7846308" y="1753495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0896" y="21806"/>
                  </a:moveTo>
                  <a:cubicBezTo>
                    <a:pt x="16918" y="21809"/>
                    <a:pt x="21802" y="16931"/>
                    <a:pt x="21806" y="10909"/>
                  </a:cubicBezTo>
                  <a:cubicBezTo>
                    <a:pt x="21810" y="4888"/>
                    <a:pt x="16931" y="3"/>
                    <a:pt x="10909" y="0"/>
                  </a:cubicBezTo>
                  <a:cubicBezTo>
                    <a:pt x="4888" y="-3"/>
                    <a:pt x="4" y="4875"/>
                    <a:pt x="0" y="10897"/>
                  </a:cubicBezTo>
                  <a:cubicBezTo>
                    <a:pt x="0" y="10899"/>
                    <a:pt x="0" y="10901"/>
                    <a:pt x="0" y="10903"/>
                  </a:cubicBezTo>
                  <a:cubicBezTo>
                    <a:pt x="-4" y="16921"/>
                    <a:pt x="4873" y="21803"/>
                    <a:pt x="10890" y="21806"/>
                  </a:cubicBezTo>
                  <a:cubicBezTo>
                    <a:pt x="10892" y="21806"/>
                    <a:pt x="10894" y="21806"/>
                    <a:pt x="10896" y="21806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1"/>
            <p:cNvSpPr/>
            <p:nvPr/>
          </p:nvSpPr>
          <p:spPr>
            <a:xfrm>
              <a:off x="7987773" y="4284301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118" y="52248"/>
                  </a:moveTo>
                  <a:cubicBezTo>
                    <a:pt x="40546" y="52251"/>
                    <a:pt x="52245" y="40558"/>
                    <a:pt x="52248" y="26130"/>
                  </a:cubicBezTo>
                  <a:cubicBezTo>
                    <a:pt x="52252" y="11702"/>
                    <a:pt x="40558" y="3"/>
                    <a:pt x="26130" y="0"/>
                  </a:cubicBezTo>
                  <a:cubicBezTo>
                    <a:pt x="11702" y="-3"/>
                    <a:pt x="3" y="11690"/>
                    <a:pt x="0" y="26117"/>
                  </a:cubicBezTo>
                  <a:cubicBezTo>
                    <a:pt x="0" y="26119"/>
                    <a:pt x="0" y="26122"/>
                    <a:pt x="0" y="26124"/>
                  </a:cubicBezTo>
                  <a:cubicBezTo>
                    <a:pt x="-4" y="40548"/>
                    <a:pt x="11687" y="52244"/>
                    <a:pt x="26112" y="52248"/>
                  </a:cubicBezTo>
                  <a:cubicBezTo>
                    <a:pt x="26114" y="52248"/>
                    <a:pt x="26115" y="52248"/>
                    <a:pt x="26118" y="52248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1"/>
            <p:cNvSpPr/>
            <p:nvPr/>
          </p:nvSpPr>
          <p:spPr>
            <a:xfrm>
              <a:off x="8128736" y="1639938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19583" y="39180"/>
                  </a:moveTo>
                  <a:cubicBezTo>
                    <a:pt x="30403" y="39183"/>
                    <a:pt x="39176" y="30415"/>
                    <a:pt x="39180" y="19596"/>
                  </a:cubicBezTo>
                  <a:cubicBezTo>
                    <a:pt x="39184" y="8777"/>
                    <a:pt x="30415" y="3"/>
                    <a:pt x="19596" y="0"/>
                  </a:cubicBezTo>
                  <a:cubicBezTo>
                    <a:pt x="8777" y="-3"/>
                    <a:pt x="4" y="8764"/>
                    <a:pt x="0" y="19583"/>
                  </a:cubicBezTo>
                  <a:cubicBezTo>
                    <a:pt x="0" y="19586"/>
                    <a:pt x="0" y="19588"/>
                    <a:pt x="0" y="19590"/>
                  </a:cubicBezTo>
                  <a:cubicBezTo>
                    <a:pt x="-4" y="30406"/>
                    <a:pt x="8761" y="39176"/>
                    <a:pt x="19577" y="39180"/>
                  </a:cubicBezTo>
                  <a:cubicBezTo>
                    <a:pt x="19579" y="39180"/>
                    <a:pt x="19581" y="39180"/>
                    <a:pt x="19583" y="3918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1"/>
            <p:cNvSpPr/>
            <p:nvPr/>
          </p:nvSpPr>
          <p:spPr>
            <a:xfrm>
              <a:off x="7376871" y="31280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7591" y="55194"/>
                  </a:moveTo>
                  <a:cubicBezTo>
                    <a:pt x="42832" y="55198"/>
                    <a:pt x="55190" y="42845"/>
                    <a:pt x="55194" y="27603"/>
                  </a:cubicBezTo>
                  <a:cubicBezTo>
                    <a:pt x="55198" y="12362"/>
                    <a:pt x="42845" y="4"/>
                    <a:pt x="27604" y="0"/>
                  </a:cubicBezTo>
                  <a:cubicBezTo>
                    <a:pt x="12362" y="-4"/>
                    <a:pt x="4" y="12349"/>
                    <a:pt x="0" y="27591"/>
                  </a:cubicBezTo>
                  <a:cubicBezTo>
                    <a:pt x="0" y="27593"/>
                    <a:pt x="0" y="27595"/>
                    <a:pt x="0" y="27597"/>
                  </a:cubicBezTo>
                  <a:cubicBezTo>
                    <a:pt x="-7" y="42832"/>
                    <a:pt x="12337" y="55187"/>
                    <a:pt x="27572" y="55194"/>
                  </a:cubicBezTo>
                  <a:cubicBezTo>
                    <a:pt x="27578" y="55194"/>
                    <a:pt x="27584" y="55194"/>
                    <a:pt x="27591" y="55194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2;p1"/>
            <p:cNvSpPr/>
            <p:nvPr/>
          </p:nvSpPr>
          <p:spPr>
            <a:xfrm>
              <a:off x="8010157" y="4762252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 extrusionOk="0">
                  <a:moveTo>
                    <a:pt x="0" y="32747"/>
                  </a:moveTo>
                  <a:cubicBezTo>
                    <a:pt x="0" y="50833"/>
                    <a:pt x="14661" y="65494"/>
                    <a:pt x="32747" y="65494"/>
                  </a:cubicBezTo>
                  <a:cubicBezTo>
                    <a:pt x="50833" y="65494"/>
                    <a:pt x="65494" y="50833"/>
                    <a:pt x="65494" y="32747"/>
                  </a:cubicBezTo>
                  <a:cubicBezTo>
                    <a:pt x="65494" y="14661"/>
                    <a:pt x="50833" y="0"/>
                    <a:pt x="32747" y="0"/>
                  </a:cubicBezTo>
                  <a:cubicBezTo>
                    <a:pt x="32745" y="0"/>
                    <a:pt x="32743" y="0"/>
                    <a:pt x="32741" y="0"/>
                  </a:cubicBezTo>
                  <a:cubicBezTo>
                    <a:pt x="14659" y="0"/>
                    <a:pt x="0" y="14658"/>
                    <a:pt x="0" y="32741"/>
                  </a:cubicBezTo>
                  <a:cubicBezTo>
                    <a:pt x="0" y="32743"/>
                    <a:pt x="0" y="32745"/>
                    <a:pt x="0" y="32747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83;p1"/>
            <p:cNvSpPr/>
            <p:nvPr/>
          </p:nvSpPr>
          <p:spPr>
            <a:xfrm>
              <a:off x="8434191" y="2045056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4765" y="49594"/>
                  </a:moveTo>
                  <a:cubicBezTo>
                    <a:pt x="38460" y="49611"/>
                    <a:pt x="49576" y="38523"/>
                    <a:pt x="49594" y="24829"/>
                  </a:cubicBezTo>
                  <a:cubicBezTo>
                    <a:pt x="49612" y="11134"/>
                    <a:pt x="38524" y="18"/>
                    <a:pt x="24829" y="0"/>
                  </a:cubicBezTo>
                  <a:cubicBezTo>
                    <a:pt x="11134" y="-17"/>
                    <a:pt x="18" y="11070"/>
                    <a:pt x="0" y="24765"/>
                  </a:cubicBezTo>
                  <a:cubicBezTo>
                    <a:pt x="0" y="24786"/>
                    <a:pt x="0" y="24807"/>
                    <a:pt x="0" y="24828"/>
                  </a:cubicBezTo>
                  <a:cubicBezTo>
                    <a:pt x="0" y="38506"/>
                    <a:pt x="11088" y="49593"/>
                    <a:pt x="24765" y="49593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84;p1"/>
            <p:cNvSpPr/>
            <p:nvPr/>
          </p:nvSpPr>
          <p:spPr>
            <a:xfrm>
              <a:off x="8044250" y="3731768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1590" y="43180"/>
                  </a:moveTo>
                  <a:cubicBezTo>
                    <a:pt x="33514" y="43180"/>
                    <a:pt x="43180" y="33514"/>
                    <a:pt x="43180" y="21590"/>
                  </a:cubicBezTo>
                  <a:cubicBezTo>
                    <a:pt x="43180" y="9666"/>
                    <a:pt x="33514" y="0"/>
                    <a:pt x="21590" y="0"/>
                  </a:cubicBezTo>
                  <a:cubicBezTo>
                    <a:pt x="9666" y="0"/>
                    <a:pt x="0" y="9666"/>
                    <a:pt x="0" y="21590"/>
                  </a:cubicBezTo>
                  <a:cubicBezTo>
                    <a:pt x="0" y="33514"/>
                    <a:pt x="9666" y="43180"/>
                    <a:pt x="21590" y="4318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85;p1"/>
            <p:cNvSpPr/>
            <p:nvPr/>
          </p:nvSpPr>
          <p:spPr>
            <a:xfrm>
              <a:off x="6104128" y="5867724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403" y="52807"/>
                  </a:moveTo>
                  <a:cubicBezTo>
                    <a:pt x="40985" y="52807"/>
                    <a:pt x="52807" y="40986"/>
                    <a:pt x="52807" y="26403"/>
                  </a:cubicBezTo>
                  <a:cubicBezTo>
                    <a:pt x="52807" y="11821"/>
                    <a:pt x="40986" y="0"/>
                    <a:pt x="26403" y="0"/>
                  </a:cubicBezTo>
                  <a:cubicBezTo>
                    <a:pt x="11821" y="0"/>
                    <a:pt x="0" y="11821"/>
                    <a:pt x="0" y="26403"/>
                  </a:cubicBezTo>
                  <a:cubicBezTo>
                    <a:pt x="-3" y="40982"/>
                    <a:pt x="11812" y="52803"/>
                    <a:pt x="26391" y="52807"/>
                  </a:cubicBezTo>
                  <a:cubicBezTo>
                    <a:pt x="26395" y="52807"/>
                    <a:pt x="26399" y="52807"/>
                    <a:pt x="26403" y="52807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1"/>
            <p:cNvSpPr/>
            <p:nvPr/>
          </p:nvSpPr>
          <p:spPr>
            <a:xfrm>
              <a:off x="8895404" y="716115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2828" y="45720"/>
                  </a:moveTo>
                  <a:cubicBezTo>
                    <a:pt x="35454" y="45737"/>
                    <a:pt x="45703" y="35517"/>
                    <a:pt x="45720" y="22892"/>
                  </a:cubicBezTo>
                  <a:cubicBezTo>
                    <a:pt x="45738" y="10267"/>
                    <a:pt x="35516" y="18"/>
                    <a:pt x="22892" y="0"/>
                  </a:cubicBezTo>
                  <a:cubicBezTo>
                    <a:pt x="10266" y="-18"/>
                    <a:pt x="17" y="10203"/>
                    <a:pt x="0" y="22828"/>
                  </a:cubicBezTo>
                  <a:cubicBezTo>
                    <a:pt x="0" y="22839"/>
                    <a:pt x="0" y="22849"/>
                    <a:pt x="0" y="22860"/>
                  </a:cubicBezTo>
                  <a:cubicBezTo>
                    <a:pt x="-18" y="35468"/>
                    <a:pt x="10189" y="45702"/>
                    <a:pt x="22796" y="45720"/>
                  </a:cubicBezTo>
                  <a:cubicBezTo>
                    <a:pt x="22807" y="45720"/>
                    <a:pt x="22817" y="45720"/>
                    <a:pt x="22828" y="4572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87;p1"/>
            <p:cNvSpPr/>
            <p:nvPr/>
          </p:nvSpPr>
          <p:spPr>
            <a:xfrm>
              <a:off x="5303901" y="158801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30099" y="60211"/>
                  </a:moveTo>
                  <a:cubicBezTo>
                    <a:pt x="46726" y="60214"/>
                    <a:pt x="60207" y="46738"/>
                    <a:pt x="60211" y="30112"/>
                  </a:cubicBezTo>
                  <a:cubicBezTo>
                    <a:pt x="60214" y="13485"/>
                    <a:pt x="46738" y="4"/>
                    <a:pt x="30112" y="0"/>
                  </a:cubicBezTo>
                  <a:cubicBezTo>
                    <a:pt x="13485" y="-4"/>
                    <a:pt x="3" y="13472"/>
                    <a:pt x="0" y="30099"/>
                  </a:cubicBezTo>
                  <a:cubicBezTo>
                    <a:pt x="0" y="30101"/>
                    <a:pt x="0" y="30103"/>
                    <a:pt x="0" y="30105"/>
                  </a:cubicBezTo>
                  <a:cubicBezTo>
                    <a:pt x="-3" y="46729"/>
                    <a:pt x="13469" y="60207"/>
                    <a:pt x="30093" y="60211"/>
                  </a:cubicBezTo>
                  <a:cubicBezTo>
                    <a:pt x="30095" y="60211"/>
                    <a:pt x="30097" y="60211"/>
                    <a:pt x="30099" y="60211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88;p1"/>
            <p:cNvSpPr/>
            <p:nvPr/>
          </p:nvSpPr>
          <p:spPr>
            <a:xfrm>
              <a:off x="6165380" y="6337986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1793" y="43599"/>
                  </a:moveTo>
                  <a:cubicBezTo>
                    <a:pt x="33833" y="43603"/>
                    <a:pt x="43596" y="33846"/>
                    <a:pt x="43599" y="21806"/>
                  </a:cubicBezTo>
                  <a:cubicBezTo>
                    <a:pt x="43603" y="9766"/>
                    <a:pt x="33846" y="3"/>
                    <a:pt x="21806" y="0"/>
                  </a:cubicBezTo>
                  <a:cubicBezTo>
                    <a:pt x="9766" y="-3"/>
                    <a:pt x="3" y="9754"/>
                    <a:pt x="0" y="21793"/>
                  </a:cubicBezTo>
                  <a:cubicBezTo>
                    <a:pt x="0" y="21798"/>
                    <a:pt x="0" y="21802"/>
                    <a:pt x="0" y="21806"/>
                  </a:cubicBezTo>
                  <a:cubicBezTo>
                    <a:pt x="-3" y="33839"/>
                    <a:pt x="9748" y="43596"/>
                    <a:pt x="21780" y="43599"/>
                  </a:cubicBezTo>
                  <a:cubicBezTo>
                    <a:pt x="21785" y="43599"/>
                    <a:pt x="21789" y="43599"/>
                    <a:pt x="21793" y="43599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89;p1"/>
            <p:cNvSpPr/>
            <p:nvPr/>
          </p:nvSpPr>
          <p:spPr>
            <a:xfrm>
              <a:off x="6217609" y="3112922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29845" y="59690"/>
                  </a:moveTo>
                  <a:cubicBezTo>
                    <a:pt x="46328" y="59690"/>
                    <a:pt x="59690" y="46328"/>
                    <a:pt x="59690" y="29845"/>
                  </a:cubicBezTo>
                  <a:cubicBezTo>
                    <a:pt x="59690" y="13362"/>
                    <a:pt x="46328" y="0"/>
                    <a:pt x="29845" y="0"/>
                  </a:cubicBezTo>
                  <a:cubicBezTo>
                    <a:pt x="13362" y="0"/>
                    <a:pt x="0" y="13362"/>
                    <a:pt x="0" y="29845"/>
                  </a:cubicBezTo>
                  <a:cubicBezTo>
                    <a:pt x="0" y="46328"/>
                    <a:pt x="13362" y="59690"/>
                    <a:pt x="29845" y="5969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p1"/>
            <p:cNvSpPr/>
            <p:nvPr/>
          </p:nvSpPr>
          <p:spPr>
            <a:xfrm>
              <a:off x="6882753" y="2695321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19824" y="39662"/>
                  </a:moveTo>
                  <a:cubicBezTo>
                    <a:pt x="30776" y="39666"/>
                    <a:pt x="39658" y="30790"/>
                    <a:pt x="39662" y="19837"/>
                  </a:cubicBezTo>
                  <a:cubicBezTo>
                    <a:pt x="39666" y="8885"/>
                    <a:pt x="30790" y="3"/>
                    <a:pt x="19838" y="0"/>
                  </a:cubicBezTo>
                  <a:cubicBezTo>
                    <a:pt x="8886" y="-3"/>
                    <a:pt x="4" y="8872"/>
                    <a:pt x="0" y="19825"/>
                  </a:cubicBezTo>
                  <a:cubicBezTo>
                    <a:pt x="0" y="19827"/>
                    <a:pt x="0" y="19829"/>
                    <a:pt x="0" y="19831"/>
                  </a:cubicBezTo>
                  <a:cubicBezTo>
                    <a:pt x="-4" y="30780"/>
                    <a:pt x="8869" y="39659"/>
                    <a:pt x="19818" y="39662"/>
                  </a:cubicBezTo>
                  <a:cubicBezTo>
                    <a:pt x="19820" y="39662"/>
                    <a:pt x="19822" y="39662"/>
                    <a:pt x="19824" y="39662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1"/>
            <p:cNvSpPr/>
            <p:nvPr/>
          </p:nvSpPr>
          <p:spPr>
            <a:xfrm>
              <a:off x="4651610" y="1006272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289" y="0"/>
                  </a:moveTo>
                  <a:cubicBezTo>
                    <a:pt x="11774" y="-3"/>
                    <a:pt x="3" y="11761"/>
                    <a:pt x="0" y="26276"/>
                  </a:cubicBezTo>
                  <a:cubicBezTo>
                    <a:pt x="-3" y="40792"/>
                    <a:pt x="11761" y="52562"/>
                    <a:pt x="26276" y="52565"/>
                  </a:cubicBezTo>
                  <a:cubicBezTo>
                    <a:pt x="40792" y="52569"/>
                    <a:pt x="52562" y="40804"/>
                    <a:pt x="52565" y="26289"/>
                  </a:cubicBezTo>
                  <a:cubicBezTo>
                    <a:pt x="52565" y="26287"/>
                    <a:pt x="52565" y="26285"/>
                    <a:pt x="52565" y="26283"/>
                  </a:cubicBezTo>
                  <a:cubicBezTo>
                    <a:pt x="52572" y="11774"/>
                    <a:pt x="40817" y="7"/>
                    <a:pt x="26308" y="0"/>
                  </a:cubicBezTo>
                  <a:cubicBezTo>
                    <a:pt x="26302" y="0"/>
                    <a:pt x="26295" y="0"/>
                    <a:pt x="26289" y="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1"/>
            <p:cNvSpPr/>
            <p:nvPr/>
          </p:nvSpPr>
          <p:spPr>
            <a:xfrm>
              <a:off x="6207138" y="5132896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5068" y="30150"/>
                  </a:moveTo>
                  <a:cubicBezTo>
                    <a:pt x="23394" y="30153"/>
                    <a:pt x="30146" y="23407"/>
                    <a:pt x="30150" y="15081"/>
                  </a:cubicBezTo>
                  <a:cubicBezTo>
                    <a:pt x="30153" y="6756"/>
                    <a:pt x="23407" y="3"/>
                    <a:pt x="15081" y="0"/>
                  </a:cubicBezTo>
                  <a:cubicBezTo>
                    <a:pt x="6756" y="-3"/>
                    <a:pt x="3" y="6743"/>
                    <a:pt x="0" y="15068"/>
                  </a:cubicBezTo>
                  <a:cubicBezTo>
                    <a:pt x="0" y="15073"/>
                    <a:pt x="0" y="15077"/>
                    <a:pt x="0" y="15081"/>
                  </a:cubicBezTo>
                  <a:cubicBezTo>
                    <a:pt x="-3" y="23400"/>
                    <a:pt x="6737" y="30146"/>
                    <a:pt x="15056" y="30150"/>
                  </a:cubicBezTo>
                  <a:cubicBezTo>
                    <a:pt x="15060" y="30150"/>
                    <a:pt x="15064" y="30150"/>
                    <a:pt x="15068" y="3015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1"/>
            <p:cNvSpPr/>
            <p:nvPr/>
          </p:nvSpPr>
          <p:spPr>
            <a:xfrm>
              <a:off x="6248597" y="5752465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1430" y="22860"/>
                  </a:moveTo>
                  <a:cubicBezTo>
                    <a:pt x="17743" y="22860"/>
                    <a:pt x="22860" y="17742"/>
                    <a:pt x="22860" y="11430"/>
                  </a:cubicBezTo>
                  <a:cubicBezTo>
                    <a:pt x="22860" y="5117"/>
                    <a:pt x="17742" y="0"/>
                    <a:pt x="11430" y="0"/>
                  </a:cubicBezTo>
                  <a:cubicBezTo>
                    <a:pt x="5117" y="0"/>
                    <a:pt x="0" y="5118"/>
                    <a:pt x="0" y="11430"/>
                  </a:cubicBezTo>
                  <a:cubicBezTo>
                    <a:pt x="0" y="17743"/>
                    <a:pt x="5118" y="22860"/>
                    <a:pt x="11430" y="2286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1"/>
            <p:cNvSpPr/>
            <p:nvPr/>
          </p:nvSpPr>
          <p:spPr>
            <a:xfrm>
              <a:off x="9574263" y="4993760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5342" y="30696"/>
                  </a:moveTo>
                  <a:cubicBezTo>
                    <a:pt x="23818" y="30700"/>
                    <a:pt x="30693" y="23831"/>
                    <a:pt x="30696" y="15354"/>
                  </a:cubicBezTo>
                  <a:cubicBezTo>
                    <a:pt x="30700" y="6878"/>
                    <a:pt x="23830" y="4"/>
                    <a:pt x="15354" y="0"/>
                  </a:cubicBezTo>
                  <a:cubicBezTo>
                    <a:pt x="6878" y="-3"/>
                    <a:pt x="3" y="6865"/>
                    <a:pt x="0" y="15342"/>
                  </a:cubicBezTo>
                  <a:cubicBezTo>
                    <a:pt x="0" y="15344"/>
                    <a:pt x="0" y="15346"/>
                    <a:pt x="0" y="15348"/>
                  </a:cubicBezTo>
                  <a:cubicBezTo>
                    <a:pt x="0" y="23822"/>
                    <a:pt x="6868" y="30692"/>
                    <a:pt x="15342" y="30696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1"/>
            <p:cNvSpPr/>
            <p:nvPr/>
          </p:nvSpPr>
          <p:spPr>
            <a:xfrm>
              <a:off x="11175676" y="876643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0" y="31274"/>
                  </a:moveTo>
                  <a:cubicBezTo>
                    <a:pt x="0" y="48546"/>
                    <a:pt x="14001" y="62548"/>
                    <a:pt x="31274" y="62548"/>
                  </a:cubicBezTo>
                  <a:cubicBezTo>
                    <a:pt x="48546" y="62548"/>
                    <a:pt x="62548" y="48546"/>
                    <a:pt x="62548" y="31274"/>
                  </a:cubicBezTo>
                  <a:cubicBezTo>
                    <a:pt x="62548" y="14002"/>
                    <a:pt x="48547" y="0"/>
                    <a:pt x="31274" y="0"/>
                  </a:cubicBezTo>
                  <a:cubicBezTo>
                    <a:pt x="31272" y="0"/>
                    <a:pt x="31270" y="0"/>
                    <a:pt x="31268" y="0"/>
                  </a:cubicBezTo>
                  <a:cubicBezTo>
                    <a:pt x="13999" y="0"/>
                    <a:pt x="1" y="13999"/>
                    <a:pt x="1" y="31267"/>
                  </a:cubicBezTo>
                  <a:cubicBezTo>
                    <a:pt x="1" y="31270"/>
                    <a:pt x="1" y="31272"/>
                    <a:pt x="1" y="31274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1"/>
            <p:cNvSpPr/>
            <p:nvPr/>
          </p:nvSpPr>
          <p:spPr>
            <a:xfrm>
              <a:off x="11269307" y="4970856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8467" y="0"/>
                  </a:moveTo>
                  <a:cubicBezTo>
                    <a:pt x="12745" y="0"/>
                    <a:pt x="0" y="12745"/>
                    <a:pt x="0" y="28467"/>
                  </a:cubicBezTo>
                  <a:cubicBezTo>
                    <a:pt x="0" y="44189"/>
                    <a:pt x="12745" y="56934"/>
                    <a:pt x="28467" y="56934"/>
                  </a:cubicBezTo>
                  <a:cubicBezTo>
                    <a:pt x="44190" y="56934"/>
                    <a:pt x="56935" y="44189"/>
                    <a:pt x="56935" y="28467"/>
                  </a:cubicBezTo>
                  <a:cubicBezTo>
                    <a:pt x="56935" y="28465"/>
                    <a:pt x="56935" y="28463"/>
                    <a:pt x="56935" y="28461"/>
                  </a:cubicBezTo>
                  <a:cubicBezTo>
                    <a:pt x="56938" y="12746"/>
                    <a:pt x="44201" y="3"/>
                    <a:pt x="28487" y="0"/>
                  </a:cubicBezTo>
                  <a:cubicBezTo>
                    <a:pt x="28480" y="0"/>
                    <a:pt x="28474" y="0"/>
                    <a:pt x="28467" y="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1"/>
            <p:cNvSpPr/>
            <p:nvPr/>
          </p:nvSpPr>
          <p:spPr>
            <a:xfrm>
              <a:off x="11216983" y="2066842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0" y="23787"/>
                  </a:moveTo>
                  <a:cubicBezTo>
                    <a:pt x="0" y="36924"/>
                    <a:pt x="10650" y="47574"/>
                    <a:pt x="23787" y="47574"/>
                  </a:cubicBezTo>
                  <a:cubicBezTo>
                    <a:pt x="36924" y="47574"/>
                    <a:pt x="47574" y="36924"/>
                    <a:pt x="47574" y="23787"/>
                  </a:cubicBezTo>
                  <a:cubicBezTo>
                    <a:pt x="47574" y="10650"/>
                    <a:pt x="36924" y="0"/>
                    <a:pt x="23787" y="0"/>
                  </a:cubicBezTo>
                  <a:cubicBezTo>
                    <a:pt x="10650" y="0"/>
                    <a:pt x="0" y="10650"/>
                    <a:pt x="0" y="23787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1"/>
            <p:cNvSpPr/>
            <p:nvPr/>
          </p:nvSpPr>
          <p:spPr>
            <a:xfrm>
              <a:off x="11156518" y="305492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31223" y="62471"/>
                  </a:moveTo>
                  <a:cubicBezTo>
                    <a:pt x="48474" y="62478"/>
                    <a:pt x="62464" y="48499"/>
                    <a:pt x="62471" y="31248"/>
                  </a:cubicBezTo>
                  <a:cubicBezTo>
                    <a:pt x="62478" y="13997"/>
                    <a:pt x="48499" y="7"/>
                    <a:pt x="31248" y="0"/>
                  </a:cubicBezTo>
                  <a:cubicBezTo>
                    <a:pt x="13998" y="-7"/>
                    <a:pt x="7" y="13972"/>
                    <a:pt x="0" y="31223"/>
                  </a:cubicBezTo>
                  <a:cubicBezTo>
                    <a:pt x="0" y="31229"/>
                    <a:pt x="0" y="31236"/>
                    <a:pt x="0" y="31242"/>
                  </a:cubicBezTo>
                  <a:cubicBezTo>
                    <a:pt x="-4" y="48486"/>
                    <a:pt x="13973" y="62468"/>
                    <a:pt x="31217" y="62471"/>
                  </a:cubicBezTo>
                  <a:cubicBezTo>
                    <a:pt x="31219" y="62471"/>
                    <a:pt x="31221" y="62471"/>
                    <a:pt x="31223" y="6247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1"/>
            <p:cNvSpPr/>
            <p:nvPr/>
          </p:nvSpPr>
          <p:spPr>
            <a:xfrm>
              <a:off x="11268596" y="4160863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30740" y="61506"/>
                  </a:moveTo>
                  <a:cubicBezTo>
                    <a:pt x="47724" y="61513"/>
                    <a:pt x="61499" y="47750"/>
                    <a:pt x="61506" y="30766"/>
                  </a:cubicBezTo>
                  <a:cubicBezTo>
                    <a:pt x="61513" y="13781"/>
                    <a:pt x="47750" y="7"/>
                    <a:pt x="30766" y="0"/>
                  </a:cubicBezTo>
                  <a:cubicBezTo>
                    <a:pt x="13781" y="-7"/>
                    <a:pt x="7" y="13756"/>
                    <a:pt x="0" y="30740"/>
                  </a:cubicBezTo>
                  <a:cubicBezTo>
                    <a:pt x="0" y="30745"/>
                    <a:pt x="0" y="30749"/>
                    <a:pt x="0" y="30753"/>
                  </a:cubicBezTo>
                  <a:cubicBezTo>
                    <a:pt x="-7" y="47730"/>
                    <a:pt x="13750" y="61499"/>
                    <a:pt x="30728" y="61506"/>
                  </a:cubicBezTo>
                  <a:cubicBezTo>
                    <a:pt x="30731" y="61506"/>
                    <a:pt x="30736" y="61506"/>
                    <a:pt x="30740" y="61506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1"/>
            <p:cNvSpPr/>
            <p:nvPr/>
          </p:nvSpPr>
          <p:spPr>
            <a:xfrm>
              <a:off x="11554079" y="1075214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7145" y="34290"/>
                  </a:moveTo>
                  <a:cubicBezTo>
                    <a:pt x="26614" y="34290"/>
                    <a:pt x="34289" y="26614"/>
                    <a:pt x="34289" y="17145"/>
                  </a:cubicBezTo>
                  <a:cubicBezTo>
                    <a:pt x="34289" y="7676"/>
                    <a:pt x="26613" y="0"/>
                    <a:pt x="17145" y="0"/>
                  </a:cubicBezTo>
                  <a:cubicBezTo>
                    <a:pt x="7676" y="0"/>
                    <a:pt x="0" y="7676"/>
                    <a:pt x="0" y="17145"/>
                  </a:cubicBezTo>
                  <a:cubicBezTo>
                    <a:pt x="0" y="26614"/>
                    <a:pt x="7676" y="34290"/>
                    <a:pt x="17145" y="3429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1"/>
            <p:cNvSpPr/>
            <p:nvPr/>
          </p:nvSpPr>
          <p:spPr>
            <a:xfrm>
              <a:off x="11546497" y="1732007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30226" y="60465"/>
                  </a:moveTo>
                  <a:cubicBezTo>
                    <a:pt x="46923" y="60468"/>
                    <a:pt x="60461" y="46936"/>
                    <a:pt x="60465" y="30239"/>
                  </a:cubicBezTo>
                  <a:cubicBezTo>
                    <a:pt x="60468" y="13542"/>
                    <a:pt x="46935" y="3"/>
                    <a:pt x="30238" y="0"/>
                  </a:cubicBezTo>
                  <a:cubicBezTo>
                    <a:pt x="13542" y="-3"/>
                    <a:pt x="3" y="13529"/>
                    <a:pt x="0" y="30226"/>
                  </a:cubicBezTo>
                  <a:cubicBezTo>
                    <a:pt x="0" y="30228"/>
                    <a:pt x="0" y="30230"/>
                    <a:pt x="0" y="30232"/>
                  </a:cubicBezTo>
                  <a:cubicBezTo>
                    <a:pt x="-4" y="46926"/>
                    <a:pt x="13526" y="60461"/>
                    <a:pt x="30220" y="60465"/>
                  </a:cubicBezTo>
                  <a:cubicBezTo>
                    <a:pt x="30222" y="60465"/>
                    <a:pt x="30224" y="60465"/>
                    <a:pt x="30226" y="60465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1"/>
            <p:cNvSpPr/>
            <p:nvPr/>
          </p:nvSpPr>
          <p:spPr>
            <a:xfrm>
              <a:off x="11400155" y="94088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670" y="53340"/>
                  </a:moveTo>
                  <a:cubicBezTo>
                    <a:pt x="41399" y="53340"/>
                    <a:pt x="53339" y="41399"/>
                    <a:pt x="53339" y="26670"/>
                  </a:cubicBezTo>
                  <a:cubicBezTo>
                    <a:pt x="53339" y="11941"/>
                    <a:pt x="41399" y="0"/>
                    <a:pt x="26670" y="0"/>
                  </a:cubicBezTo>
                  <a:cubicBezTo>
                    <a:pt x="11940" y="0"/>
                    <a:pt x="0" y="11941"/>
                    <a:pt x="0" y="26670"/>
                  </a:cubicBezTo>
                  <a:cubicBezTo>
                    <a:pt x="0" y="41399"/>
                    <a:pt x="11940" y="53340"/>
                    <a:pt x="26670" y="5334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1"/>
            <p:cNvSpPr/>
            <p:nvPr/>
          </p:nvSpPr>
          <p:spPr>
            <a:xfrm>
              <a:off x="10925067" y="1027049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 extrusionOk="0">
                  <a:moveTo>
                    <a:pt x="32017" y="64046"/>
                  </a:moveTo>
                  <a:cubicBezTo>
                    <a:pt x="49702" y="64050"/>
                    <a:pt x="64043" y="49715"/>
                    <a:pt x="64046" y="32029"/>
                  </a:cubicBezTo>
                  <a:cubicBezTo>
                    <a:pt x="64050" y="14344"/>
                    <a:pt x="49715" y="4"/>
                    <a:pt x="32029" y="0"/>
                  </a:cubicBezTo>
                  <a:cubicBezTo>
                    <a:pt x="14343" y="-3"/>
                    <a:pt x="3" y="14331"/>
                    <a:pt x="0" y="32017"/>
                  </a:cubicBezTo>
                  <a:cubicBezTo>
                    <a:pt x="0" y="32019"/>
                    <a:pt x="0" y="32021"/>
                    <a:pt x="0" y="32023"/>
                  </a:cubicBezTo>
                  <a:cubicBezTo>
                    <a:pt x="-7" y="49702"/>
                    <a:pt x="14319" y="64039"/>
                    <a:pt x="31997" y="64046"/>
                  </a:cubicBezTo>
                  <a:cubicBezTo>
                    <a:pt x="32003" y="64046"/>
                    <a:pt x="32010" y="64046"/>
                    <a:pt x="32017" y="64046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1"/>
            <p:cNvSpPr/>
            <p:nvPr/>
          </p:nvSpPr>
          <p:spPr>
            <a:xfrm>
              <a:off x="10055428" y="1788966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2535" y="25083"/>
                  </a:moveTo>
                  <a:cubicBezTo>
                    <a:pt x="19462" y="25086"/>
                    <a:pt x="25079" y="19474"/>
                    <a:pt x="25082" y="12548"/>
                  </a:cubicBezTo>
                  <a:cubicBezTo>
                    <a:pt x="25086" y="5621"/>
                    <a:pt x="19474" y="4"/>
                    <a:pt x="12547" y="0"/>
                  </a:cubicBezTo>
                  <a:cubicBezTo>
                    <a:pt x="5621" y="-3"/>
                    <a:pt x="3" y="5609"/>
                    <a:pt x="0" y="12535"/>
                  </a:cubicBezTo>
                  <a:cubicBezTo>
                    <a:pt x="0" y="12537"/>
                    <a:pt x="0" y="12539"/>
                    <a:pt x="0" y="12541"/>
                  </a:cubicBezTo>
                  <a:cubicBezTo>
                    <a:pt x="-4" y="19464"/>
                    <a:pt x="5606" y="25079"/>
                    <a:pt x="12529" y="25083"/>
                  </a:cubicBezTo>
                  <a:cubicBezTo>
                    <a:pt x="12531" y="25083"/>
                    <a:pt x="12533" y="25083"/>
                    <a:pt x="12535" y="25083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1"/>
            <p:cNvSpPr/>
            <p:nvPr/>
          </p:nvSpPr>
          <p:spPr>
            <a:xfrm>
              <a:off x="9800019" y="5229339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8599" y="37211"/>
                  </a:moveTo>
                  <a:cubicBezTo>
                    <a:pt x="28874" y="37214"/>
                    <a:pt x="37207" y="28887"/>
                    <a:pt x="37211" y="18612"/>
                  </a:cubicBezTo>
                  <a:cubicBezTo>
                    <a:pt x="37215" y="8336"/>
                    <a:pt x="28887" y="3"/>
                    <a:pt x="18612" y="0"/>
                  </a:cubicBezTo>
                  <a:cubicBezTo>
                    <a:pt x="8337" y="-3"/>
                    <a:pt x="4" y="8324"/>
                    <a:pt x="0" y="18599"/>
                  </a:cubicBezTo>
                  <a:cubicBezTo>
                    <a:pt x="0" y="18604"/>
                    <a:pt x="0" y="18608"/>
                    <a:pt x="0" y="18612"/>
                  </a:cubicBezTo>
                  <a:cubicBezTo>
                    <a:pt x="0" y="28884"/>
                    <a:pt x="8327" y="37211"/>
                    <a:pt x="18599" y="3721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1"/>
            <p:cNvSpPr/>
            <p:nvPr/>
          </p:nvSpPr>
          <p:spPr>
            <a:xfrm>
              <a:off x="8971471" y="2461343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1939" y="43904"/>
                  </a:moveTo>
                  <a:cubicBezTo>
                    <a:pt x="34063" y="43911"/>
                    <a:pt x="43897" y="34088"/>
                    <a:pt x="43904" y="21965"/>
                  </a:cubicBezTo>
                  <a:cubicBezTo>
                    <a:pt x="43911" y="9841"/>
                    <a:pt x="34088" y="7"/>
                    <a:pt x="21965" y="0"/>
                  </a:cubicBezTo>
                  <a:cubicBezTo>
                    <a:pt x="9840" y="-7"/>
                    <a:pt x="7" y="9815"/>
                    <a:pt x="0" y="21939"/>
                  </a:cubicBezTo>
                  <a:cubicBezTo>
                    <a:pt x="0" y="21946"/>
                    <a:pt x="0" y="21952"/>
                    <a:pt x="0" y="21958"/>
                  </a:cubicBezTo>
                  <a:cubicBezTo>
                    <a:pt x="-4" y="34075"/>
                    <a:pt x="9816" y="43900"/>
                    <a:pt x="21933" y="43904"/>
                  </a:cubicBezTo>
                  <a:cubicBezTo>
                    <a:pt x="21935" y="43904"/>
                    <a:pt x="21937" y="43904"/>
                    <a:pt x="21939" y="4390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1"/>
            <p:cNvSpPr/>
            <p:nvPr/>
          </p:nvSpPr>
          <p:spPr>
            <a:xfrm>
              <a:off x="5262638" y="1398257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8239" y="56490"/>
                  </a:moveTo>
                  <a:cubicBezTo>
                    <a:pt x="43838" y="56493"/>
                    <a:pt x="56486" y="43850"/>
                    <a:pt x="56490" y="28251"/>
                  </a:cubicBezTo>
                  <a:cubicBezTo>
                    <a:pt x="56493" y="12652"/>
                    <a:pt x="43850" y="4"/>
                    <a:pt x="28251" y="0"/>
                  </a:cubicBezTo>
                  <a:cubicBezTo>
                    <a:pt x="12652" y="-3"/>
                    <a:pt x="3" y="12639"/>
                    <a:pt x="0" y="28238"/>
                  </a:cubicBezTo>
                  <a:cubicBezTo>
                    <a:pt x="0" y="28241"/>
                    <a:pt x="0" y="28243"/>
                    <a:pt x="0" y="28245"/>
                  </a:cubicBezTo>
                  <a:cubicBezTo>
                    <a:pt x="-3" y="43841"/>
                    <a:pt x="12636" y="56486"/>
                    <a:pt x="28232" y="56490"/>
                  </a:cubicBezTo>
                  <a:cubicBezTo>
                    <a:pt x="28234" y="56490"/>
                    <a:pt x="28236" y="56490"/>
                    <a:pt x="28238" y="5649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1"/>
            <p:cNvSpPr/>
            <p:nvPr/>
          </p:nvSpPr>
          <p:spPr>
            <a:xfrm>
              <a:off x="9406134" y="3343973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0979" y="21958"/>
                  </a:moveTo>
                  <a:cubicBezTo>
                    <a:pt x="17043" y="21958"/>
                    <a:pt x="21958" y="17043"/>
                    <a:pt x="21958" y="10979"/>
                  </a:cubicBezTo>
                  <a:cubicBezTo>
                    <a:pt x="21958" y="4916"/>
                    <a:pt x="17043" y="0"/>
                    <a:pt x="10979" y="0"/>
                  </a:cubicBezTo>
                  <a:cubicBezTo>
                    <a:pt x="4915" y="0"/>
                    <a:pt x="0" y="4916"/>
                    <a:pt x="0" y="10979"/>
                  </a:cubicBezTo>
                  <a:cubicBezTo>
                    <a:pt x="-4" y="17039"/>
                    <a:pt x="4907" y="21955"/>
                    <a:pt x="10967" y="21958"/>
                  </a:cubicBezTo>
                  <a:cubicBezTo>
                    <a:pt x="10971" y="21958"/>
                    <a:pt x="10975" y="21958"/>
                    <a:pt x="10979" y="21958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1"/>
            <p:cNvSpPr/>
            <p:nvPr/>
          </p:nvSpPr>
          <p:spPr>
            <a:xfrm>
              <a:off x="10732408" y="312033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822" y="53658"/>
                  </a:moveTo>
                  <a:cubicBezTo>
                    <a:pt x="41639" y="53661"/>
                    <a:pt x="53654" y="41652"/>
                    <a:pt x="53657" y="26835"/>
                  </a:cubicBezTo>
                  <a:cubicBezTo>
                    <a:pt x="53661" y="12018"/>
                    <a:pt x="41652" y="4"/>
                    <a:pt x="26835" y="0"/>
                  </a:cubicBezTo>
                  <a:cubicBezTo>
                    <a:pt x="12018" y="-4"/>
                    <a:pt x="3" y="12005"/>
                    <a:pt x="0" y="26822"/>
                  </a:cubicBezTo>
                  <a:cubicBezTo>
                    <a:pt x="0" y="26825"/>
                    <a:pt x="0" y="26827"/>
                    <a:pt x="0" y="26829"/>
                  </a:cubicBezTo>
                  <a:cubicBezTo>
                    <a:pt x="-4" y="41642"/>
                    <a:pt x="12002" y="53654"/>
                    <a:pt x="26816" y="53657"/>
                  </a:cubicBezTo>
                  <a:cubicBezTo>
                    <a:pt x="26819" y="53657"/>
                    <a:pt x="26820" y="53657"/>
                    <a:pt x="26822" y="53657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1"/>
            <p:cNvSpPr/>
            <p:nvPr/>
          </p:nvSpPr>
          <p:spPr>
            <a:xfrm>
              <a:off x="10816444" y="191846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8205" y="36424"/>
                  </a:moveTo>
                  <a:cubicBezTo>
                    <a:pt x="28263" y="36427"/>
                    <a:pt x="36419" y="28276"/>
                    <a:pt x="36423" y="18218"/>
                  </a:cubicBezTo>
                  <a:cubicBezTo>
                    <a:pt x="36427" y="8160"/>
                    <a:pt x="28276" y="4"/>
                    <a:pt x="18218" y="0"/>
                  </a:cubicBezTo>
                  <a:cubicBezTo>
                    <a:pt x="8160" y="-4"/>
                    <a:pt x="4" y="8147"/>
                    <a:pt x="0" y="18205"/>
                  </a:cubicBezTo>
                  <a:cubicBezTo>
                    <a:pt x="0" y="18210"/>
                    <a:pt x="0" y="18214"/>
                    <a:pt x="0" y="18218"/>
                  </a:cubicBezTo>
                  <a:cubicBezTo>
                    <a:pt x="-4" y="28269"/>
                    <a:pt x="8141" y="36420"/>
                    <a:pt x="18193" y="36424"/>
                  </a:cubicBezTo>
                  <a:cubicBezTo>
                    <a:pt x="18197" y="36424"/>
                    <a:pt x="18201" y="36424"/>
                    <a:pt x="18205" y="3642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1"/>
            <p:cNvSpPr/>
            <p:nvPr/>
          </p:nvSpPr>
          <p:spPr>
            <a:xfrm>
              <a:off x="10302031" y="1831118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4567" y="29146"/>
                  </a:moveTo>
                  <a:cubicBezTo>
                    <a:pt x="22615" y="29150"/>
                    <a:pt x="29142" y="22628"/>
                    <a:pt x="29146" y="14580"/>
                  </a:cubicBezTo>
                  <a:cubicBezTo>
                    <a:pt x="29150" y="6531"/>
                    <a:pt x="22628" y="3"/>
                    <a:pt x="14580" y="0"/>
                  </a:cubicBezTo>
                  <a:cubicBezTo>
                    <a:pt x="6531" y="-3"/>
                    <a:pt x="4" y="6518"/>
                    <a:pt x="0" y="14567"/>
                  </a:cubicBezTo>
                  <a:cubicBezTo>
                    <a:pt x="0" y="14571"/>
                    <a:pt x="0" y="14575"/>
                    <a:pt x="0" y="14580"/>
                  </a:cubicBezTo>
                  <a:cubicBezTo>
                    <a:pt x="-4" y="22621"/>
                    <a:pt x="6513" y="29143"/>
                    <a:pt x="14554" y="29147"/>
                  </a:cubicBezTo>
                  <a:cubicBezTo>
                    <a:pt x="14558" y="29147"/>
                    <a:pt x="14563" y="29147"/>
                    <a:pt x="14567" y="29147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1"/>
            <p:cNvSpPr/>
            <p:nvPr/>
          </p:nvSpPr>
          <p:spPr>
            <a:xfrm>
              <a:off x="10842975" y="1124293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0" y="23590"/>
                  </a:moveTo>
                  <a:cubicBezTo>
                    <a:pt x="0" y="36619"/>
                    <a:pt x="10561" y="47180"/>
                    <a:pt x="23590" y="47180"/>
                  </a:cubicBezTo>
                  <a:cubicBezTo>
                    <a:pt x="36619" y="47180"/>
                    <a:pt x="47180" y="36619"/>
                    <a:pt x="47180" y="23590"/>
                  </a:cubicBezTo>
                  <a:cubicBezTo>
                    <a:pt x="47180" y="10562"/>
                    <a:pt x="36619" y="0"/>
                    <a:pt x="23590" y="0"/>
                  </a:cubicBezTo>
                  <a:cubicBezTo>
                    <a:pt x="10561" y="0"/>
                    <a:pt x="0" y="10562"/>
                    <a:pt x="0" y="2359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13;p1"/>
            <p:cNvSpPr/>
            <p:nvPr/>
          </p:nvSpPr>
          <p:spPr>
            <a:xfrm>
              <a:off x="872280" y="1432719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0947" y="21907"/>
                  </a:moveTo>
                  <a:cubicBezTo>
                    <a:pt x="16997" y="21911"/>
                    <a:pt x="21904" y="17010"/>
                    <a:pt x="21907" y="10960"/>
                  </a:cubicBezTo>
                  <a:cubicBezTo>
                    <a:pt x="21911" y="4910"/>
                    <a:pt x="17010" y="3"/>
                    <a:pt x="10960" y="0"/>
                  </a:cubicBezTo>
                  <a:cubicBezTo>
                    <a:pt x="4910" y="-3"/>
                    <a:pt x="3" y="4898"/>
                    <a:pt x="0" y="10947"/>
                  </a:cubicBezTo>
                  <a:cubicBezTo>
                    <a:pt x="0" y="10950"/>
                    <a:pt x="0" y="10952"/>
                    <a:pt x="0" y="10954"/>
                  </a:cubicBezTo>
                  <a:cubicBezTo>
                    <a:pt x="0" y="17001"/>
                    <a:pt x="4900" y="21904"/>
                    <a:pt x="10947" y="21908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114;p1"/>
            <p:cNvSpPr/>
            <p:nvPr/>
          </p:nvSpPr>
          <p:spPr>
            <a:xfrm>
              <a:off x="467493" y="5444134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39941" y="19971"/>
                  </a:moveTo>
                  <a:cubicBezTo>
                    <a:pt x="39941" y="8941"/>
                    <a:pt x="31000" y="0"/>
                    <a:pt x="19971" y="0"/>
                  </a:cubicBezTo>
                  <a:cubicBezTo>
                    <a:pt x="8941" y="0"/>
                    <a:pt x="0" y="8941"/>
                    <a:pt x="0" y="19971"/>
                  </a:cubicBezTo>
                  <a:cubicBezTo>
                    <a:pt x="0" y="31000"/>
                    <a:pt x="8941" y="39942"/>
                    <a:pt x="19971" y="39942"/>
                  </a:cubicBezTo>
                  <a:cubicBezTo>
                    <a:pt x="30997" y="39945"/>
                    <a:pt x="39938" y="31010"/>
                    <a:pt x="39941" y="19984"/>
                  </a:cubicBezTo>
                  <a:cubicBezTo>
                    <a:pt x="39941" y="19979"/>
                    <a:pt x="39941" y="19975"/>
                    <a:pt x="39941" y="1997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15;p1"/>
            <p:cNvSpPr/>
            <p:nvPr/>
          </p:nvSpPr>
          <p:spPr>
            <a:xfrm>
              <a:off x="187801" y="1038409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32499" y="16256"/>
                  </a:moveTo>
                  <a:cubicBezTo>
                    <a:pt x="32503" y="7282"/>
                    <a:pt x="25230" y="3"/>
                    <a:pt x="16256" y="0"/>
                  </a:cubicBezTo>
                  <a:cubicBezTo>
                    <a:pt x="7282" y="-3"/>
                    <a:pt x="4" y="7269"/>
                    <a:pt x="0" y="16243"/>
                  </a:cubicBezTo>
                  <a:cubicBezTo>
                    <a:pt x="-3" y="25218"/>
                    <a:pt x="7269" y="32496"/>
                    <a:pt x="16243" y="32499"/>
                  </a:cubicBezTo>
                  <a:cubicBezTo>
                    <a:pt x="16248" y="32499"/>
                    <a:pt x="16252" y="32499"/>
                    <a:pt x="16256" y="32499"/>
                  </a:cubicBezTo>
                  <a:cubicBezTo>
                    <a:pt x="25227" y="32499"/>
                    <a:pt x="32499" y="25227"/>
                    <a:pt x="32499" y="16256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16;p1"/>
            <p:cNvSpPr/>
            <p:nvPr/>
          </p:nvSpPr>
          <p:spPr>
            <a:xfrm>
              <a:off x="334823" y="4716500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29286" y="0"/>
                  </a:moveTo>
                  <a:cubicBezTo>
                    <a:pt x="13112" y="0"/>
                    <a:pt x="0" y="13112"/>
                    <a:pt x="0" y="29286"/>
                  </a:cubicBezTo>
                  <a:cubicBezTo>
                    <a:pt x="0" y="45460"/>
                    <a:pt x="13112" y="58572"/>
                    <a:pt x="29286" y="58572"/>
                  </a:cubicBezTo>
                  <a:cubicBezTo>
                    <a:pt x="45461" y="58572"/>
                    <a:pt x="58572" y="45460"/>
                    <a:pt x="58572" y="29286"/>
                  </a:cubicBezTo>
                  <a:cubicBezTo>
                    <a:pt x="58576" y="13115"/>
                    <a:pt x="45470" y="3"/>
                    <a:pt x="29299" y="0"/>
                  </a:cubicBezTo>
                  <a:cubicBezTo>
                    <a:pt x="29295" y="0"/>
                    <a:pt x="29290" y="0"/>
                    <a:pt x="292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17;p1"/>
            <p:cNvSpPr/>
            <p:nvPr/>
          </p:nvSpPr>
          <p:spPr>
            <a:xfrm>
              <a:off x="385635" y="6379794"/>
              <a:ext cx="25400" cy="31750"/>
            </a:xfrm>
            <a:custGeom>
              <a:avLst/>
              <a:gdLst/>
              <a:ahLst/>
              <a:cxnLst/>
              <a:rect l="l" t="t" r="r" b="b"/>
              <a:pathLst>
                <a:path w="25400" h="31750" extrusionOk="0">
                  <a:moveTo>
                    <a:pt x="15875" y="0"/>
                  </a:moveTo>
                  <a:cubicBezTo>
                    <a:pt x="7107" y="0"/>
                    <a:pt x="0" y="7107"/>
                    <a:pt x="0" y="15875"/>
                  </a:cubicBezTo>
                  <a:cubicBezTo>
                    <a:pt x="0" y="24643"/>
                    <a:pt x="7107" y="31750"/>
                    <a:pt x="15875" y="31750"/>
                  </a:cubicBezTo>
                  <a:cubicBezTo>
                    <a:pt x="24643" y="31750"/>
                    <a:pt x="31750" y="24643"/>
                    <a:pt x="31750" y="15875"/>
                  </a:cubicBezTo>
                  <a:cubicBezTo>
                    <a:pt x="31750" y="7107"/>
                    <a:pt x="24643" y="0"/>
                    <a:pt x="158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1"/>
            <p:cNvSpPr/>
            <p:nvPr/>
          </p:nvSpPr>
          <p:spPr>
            <a:xfrm>
              <a:off x="186728" y="2558104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2295" y="0"/>
                  </a:moveTo>
                  <a:cubicBezTo>
                    <a:pt x="9982" y="0"/>
                    <a:pt x="0" y="9982"/>
                    <a:pt x="0" y="22295"/>
                  </a:cubicBezTo>
                  <a:cubicBezTo>
                    <a:pt x="0" y="34608"/>
                    <a:pt x="9982" y="44590"/>
                    <a:pt x="22295" y="44590"/>
                  </a:cubicBezTo>
                  <a:cubicBezTo>
                    <a:pt x="34608" y="44590"/>
                    <a:pt x="44590" y="34608"/>
                    <a:pt x="44590" y="22295"/>
                  </a:cubicBezTo>
                  <a:cubicBezTo>
                    <a:pt x="44593" y="9985"/>
                    <a:pt x="34617" y="3"/>
                    <a:pt x="22308" y="0"/>
                  </a:cubicBezTo>
                  <a:cubicBezTo>
                    <a:pt x="22303" y="0"/>
                    <a:pt x="22299" y="0"/>
                    <a:pt x="2229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1"/>
            <p:cNvSpPr/>
            <p:nvPr/>
          </p:nvSpPr>
          <p:spPr>
            <a:xfrm>
              <a:off x="181921" y="6305582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4046" y="0"/>
                  </a:moveTo>
                  <a:cubicBezTo>
                    <a:pt x="6289" y="0"/>
                    <a:pt x="0" y="6289"/>
                    <a:pt x="0" y="14046"/>
                  </a:cubicBezTo>
                  <a:cubicBezTo>
                    <a:pt x="0" y="21804"/>
                    <a:pt x="6289" y="28092"/>
                    <a:pt x="14046" y="28092"/>
                  </a:cubicBezTo>
                  <a:cubicBezTo>
                    <a:pt x="21804" y="28092"/>
                    <a:pt x="28092" y="21803"/>
                    <a:pt x="28092" y="14046"/>
                  </a:cubicBezTo>
                  <a:cubicBezTo>
                    <a:pt x="28092" y="14044"/>
                    <a:pt x="28092" y="14042"/>
                    <a:pt x="28092" y="14040"/>
                  </a:cubicBezTo>
                  <a:cubicBezTo>
                    <a:pt x="28092" y="6286"/>
                    <a:pt x="21807" y="0"/>
                    <a:pt x="14053" y="0"/>
                  </a:cubicBezTo>
                  <a:cubicBezTo>
                    <a:pt x="14050" y="0"/>
                    <a:pt x="14048" y="0"/>
                    <a:pt x="1404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1"/>
            <p:cNvSpPr/>
            <p:nvPr/>
          </p:nvSpPr>
          <p:spPr>
            <a:xfrm>
              <a:off x="552774" y="5933059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29654" y="0"/>
                  </a:moveTo>
                  <a:cubicBezTo>
                    <a:pt x="13277" y="0"/>
                    <a:pt x="0" y="13277"/>
                    <a:pt x="0" y="29654"/>
                  </a:cubicBezTo>
                  <a:cubicBezTo>
                    <a:pt x="0" y="46032"/>
                    <a:pt x="13277" y="59309"/>
                    <a:pt x="29654" y="59309"/>
                  </a:cubicBezTo>
                  <a:cubicBezTo>
                    <a:pt x="46032" y="59309"/>
                    <a:pt x="59309" y="46032"/>
                    <a:pt x="59309" y="29654"/>
                  </a:cubicBezTo>
                  <a:cubicBezTo>
                    <a:pt x="59312" y="13280"/>
                    <a:pt x="46041" y="3"/>
                    <a:pt x="29667" y="0"/>
                  </a:cubicBezTo>
                  <a:cubicBezTo>
                    <a:pt x="29663" y="0"/>
                    <a:pt x="29659" y="0"/>
                    <a:pt x="29654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1"/>
            <p:cNvSpPr/>
            <p:nvPr/>
          </p:nvSpPr>
          <p:spPr>
            <a:xfrm>
              <a:off x="479101" y="6039352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 extrusionOk="0">
                  <a:moveTo>
                    <a:pt x="33141" y="0"/>
                  </a:moveTo>
                  <a:cubicBezTo>
                    <a:pt x="14838" y="0"/>
                    <a:pt x="0" y="14837"/>
                    <a:pt x="0" y="33141"/>
                  </a:cubicBezTo>
                  <a:cubicBezTo>
                    <a:pt x="0" y="51444"/>
                    <a:pt x="14838" y="66281"/>
                    <a:pt x="33141" y="66281"/>
                  </a:cubicBezTo>
                  <a:cubicBezTo>
                    <a:pt x="51444" y="66281"/>
                    <a:pt x="66281" y="51444"/>
                    <a:pt x="66281" y="33141"/>
                  </a:cubicBezTo>
                  <a:cubicBezTo>
                    <a:pt x="66288" y="14844"/>
                    <a:pt x="51462" y="7"/>
                    <a:pt x="33166" y="0"/>
                  </a:cubicBezTo>
                  <a:cubicBezTo>
                    <a:pt x="33158" y="0"/>
                    <a:pt x="33149" y="0"/>
                    <a:pt x="33141" y="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1"/>
            <p:cNvSpPr/>
            <p:nvPr/>
          </p:nvSpPr>
          <p:spPr>
            <a:xfrm>
              <a:off x="876452" y="6614464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2617" y="0"/>
                  </a:moveTo>
                  <a:cubicBezTo>
                    <a:pt x="5653" y="-4"/>
                    <a:pt x="3" y="5640"/>
                    <a:pt x="0" y="12605"/>
                  </a:cubicBezTo>
                  <a:cubicBezTo>
                    <a:pt x="-3" y="19569"/>
                    <a:pt x="5640" y="25219"/>
                    <a:pt x="12605" y="25222"/>
                  </a:cubicBezTo>
                  <a:cubicBezTo>
                    <a:pt x="19570" y="25226"/>
                    <a:pt x="25219" y="19582"/>
                    <a:pt x="25222" y="12617"/>
                  </a:cubicBezTo>
                  <a:cubicBezTo>
                    <a:pt x="25222" y="12613"/>
                    <a:pt x="25222" y="12609"/>
                    <a:pt x="25222" y="12605"/>
                  </a:cubicBezTo>
                  <a:cubicBezTo>
                    <a:pt x="25222" y="5643"/>
                    <a:pt x="19579" y="0"/>
                    <a:pt x="1261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1"/>
            <p:cNvSpPr/>
            <p:nvPr/>
          </p:nvSpPr>
          <p:spPr>
            <a:xfrm>
              <a:off x="862971" y="6001086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22669" y="11341"/>
                  </a:moveTo>
                  <a:cubicBezTo>
                    <a:pt x="22673" y="5081"/>
                    <a:pt x="17601" y="3"/>
                    <a:pt x="11341" y="0"/>
                  </a:cubicBezTo>
                  <a:cubicBezTo>
                    <a:pt x="5081" y="-3"/>
                    <a:pt x="3" y="5068"/>
                    <a:pt x="0" y="11328"/>
                  </a:cubicBezTo>
                  <a:cubicBezTo>
                    <a:pt x="-3" y="17588"/>
                    <a:pt x="5068" y="22666"/>
                    <a:pt x="11328" y="22670"/>
                  </a:cubicBezTo>
                  <a:cubicBezTo>
                    <a:pt x="11333" y="22670"/>
                    <a:pt x="11337" y="22670"/>
                    <a:pt x="11341" y="22670"/>
                  </a:cubicBezTo>
                  <a:cubicBezTo>
                    <a:pt x="17598" y="22670"/>
                    <a:pt x="22669" y="17598"/>
                    <a:pt x="22669" y="1134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1"/>
            <p:cNvSpPr/>
            <p:nvPr/>
          </p:nvSpPr>
          <p:spPr>
            <a:xfrm>
              <a:off x="1000862" y="2938615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607" y="0"/>
                  </a:moveTo>
                  <a:cubicBezTo>
                    <a:pt x="11912" y="0"/>
                    <a:pt x="0" y="11912"/>
                    <a:pt x="0" y="26607"/>
                  </a:cubicBezTo>
                  <a:cubicBezTo>
                    <a:pt x="0" y="41301"/>
                    <a:pt x="11912" y="53213"/>
                    <a:pt x="26607" y="53213"/>
                  </a:cubicBezTo>
                  <a:cubicBezTo>
                    <a:pt x="41301" y="53213"/>
                    <a:pt x="53213" y="41301"/>
                    <a:pt x="53213" y="26607"/>
                  </a:cubicBezTo>
                  <a:cubicBezTo>
                    <a:pt x="53217" y="11916"/>
                    <a:pt x="41310" y="3"/>
                    <a:pt x="26619" y="0"/>
                  </a:cubicBezTo>
                  <a:cubicBezTo>
                    <a:pt x="26615" y="0"/>
                    <a:pt x="26611" y="0"/>
                    <a:pt x="266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1"/>
            <p:cNvSpPr/>
            <p:nvPr/>
          </p:nvSpPr>
          <p:spPr>
            <a:xfrm>
              <a:off x="818134" y="2681878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1203" y="0"/>
                  </a:moveTo>
                  <a:cubicBezTo>
                    <a:pt x="9493" y="0"/>
                    <a:pt x="0" y="9493"/>
                    <a:pt x="0" y="21203"/>
                  </a:cubicBezTo>
                  <a:cubicBezTo>
                    <a:pt x="0" y="32913"/>
                    <a:pt x="9493" y="42405"/>
                    <a:pt x="21203" y="42405"/>
                  </a:cubicBezTo>
                  <a:cubicBezTo>
                    <a:pt x="32913" y="42405"/>
                    <a:pt x="42405" y="32913"/>
                    <a:pt x="42405" y="21203"/>
                  </a:cubicBezTo>
                  <a:cubicBezTo>
                    <a:pt x="42405" y="21201"/>
                    <a:pt x="42405" y="21199"/>
                    <a:pt x="42405" y="21196"/>
                  </a:cubicBezTo>
                  <a:cubicBezTo>
                    <a:pt x="42409" y="9493"/>
                    <a:pt x="32925" y="4"/>
                    <a:pt x="21222" y="0"/>
                  </a:cubicBezTo>
                  <a:cubicBezTo>
                    <a:pt x="21215" y="0"/>
                    <a:pt x="21209" y="0"/>
                    <a:pt x="21203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1"/>
            <p:cNvSpPr/>
            <p:nvPr/>
          </p:nvSpPr>
          <p:spPr>
            <a:xfrm>
              <a:off x="661086" y="2806522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 extrusionOk="0">
                  <a:moveTo>
                    <a:pt x="31921" y="0"/>
                  </a:moveTo>
                  <a:cubicBezTo>
                    <a:pt x="14292" y="0"/>
                    <a:pt x="0" y="14292"/>
                    <a:pt x="0" y="31922"/>
                  </a:cubicBezTo>
                  <a:cubicBezTo>
                    <a:pt x="0" y="49551"/>
                    <a:pt x="14292" y="63843"/>
                    <a:pt x="31921" y="63843"/>
                  </a:cubicBezTo>
                  <a:cubicBezTo>
                    <a:pt x="49549" y="63843"/>
                    <a:pt x="63839" y="49555"/>
                    <a:pt x="63843" y="31928"/>
                  </a:cubicBezTo>
                  <a:cubicBezTo>
                    <a:pt x="63853" y="14305"/>
                    <a:pt x="49576" y="11"/>
                    <a:pt x="31953" y="0"/>
                  </a:cubicBezTo>
                  <a:cubicBezTo>
                    <a:pt x="31943" y="0"/>
                    <a:pt x="31932" y="0"/>
                    <a:pt x="319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1"/>
            <p:cNvSpPr/>
            <p:nvPr/>
          </p:nvSpPr>
          <p:spPr>
            <a:xfrm>
              <a:off x="344214" y="2640927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0116" y="20244"/>
                  </a:moveTo>
                  <a:cubicBezTo>
                    <a:pt x="15706" y="20247"/>
                    <a:pt x="20240" y="15718"/>
                    <a:pt x="20244" y="10128"/>
                  </a:cubicBezTo>
                  <a:cubicBezTo>
                    <a:pt x="20247" y="4538"/>
                    <a:pt x="15718" y="3"/>
                    <a:pt x="10128" y="0"/>
                  </a:cubicBezTo>
                  <a:cubicBezTo>
                    <a:pt x="4538" y="-3"/>
                    <a:pt x="4" y="4525"/>
                    <a:pt x="0" y="10115"/>
                  </a:cubicBezTo>
                  <a:cubicBezTo>
                    <a:pt x="0" y="10120"/>
                    <a:pt x="0" y="10124"/>
                    <a:pt x="0" y="10128"/>
                  </a:cubicBezTo>
                  <a:cubicBezTo>
                    <a:pt x="4" y="15713"/>
                    <a:pt x="4530" y="20240"/>
                    <a:pt x="10116" y="2024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1"/>
            <p:cNvSpPr/>
            <p:nvPr/>
          </p:nvSpPr>
          <p:spPr>
            <a:xfrm>
              <a:off x="4944872" y="310921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0585" y="21184"/>
                  </a:moveTo>
                  <a:cubicBezTo>
                    <a:pt x="16435" y="21187"/>
                    <a:pt x="21180" y="16448"/>
                    <a:pt x="21184" y="10598"/>
                  </a:cubicBezTo>
                  <a:cubicBezTo>
                    <a:pt x="21187" y="4748"/>
                    <a:pt x="16448" y="4"/>
                    <a:pt x="10598" y="0"/>
                  </a:cubicBezTo>
                  <a:cubicBezTo>
                    <a:pt x="4749" y="-4"/>
                    <a:pt x="3" y="4736"/>
                    <a:pt x="0" y="10585"/>
                  </a:cubicBezTo>
                  <a:cubicBezTo>
                    <a:pt x="0" y="10590"/>
                    <a:pt x="0" y="10594"/>
                    <a:pt x="0" y="10598"/>
                  </a:cubicBezTo>
                  <a:cubicBezTo>
                    <a:pt x="0" y="16444"/>
                    <a:pt x="4739" y="21184"/>
                    <a:pt x="10585" y="2118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1"/>
            <p:cNvSpPr/>
            <p:nvPr/>
          </p:nvSpPr>
          <p:spPr>
            <a:xfrm>
              <a:off x="657663" y="6392266"/>
              <a:ext cx="12700" cy="12700"/>
            </a:xfrm>
            <a:custGeom>
              <a:avLst/>
              <a:gdLst/>
              <a:ahLst/>
              <a:cxnLst/>
              <a:rect l="l" t="t" r="r" b="b"/>
              <a:pathLst>
                <a:path w="12700" h="12700" extrusionOk="0">
                  <a:moveTo>
                    <a:pt x="8115" y="0"/>
                  </a:moveTo>
                  <a:cubicBezTo>
                    <a:pt x="3633" y="0"/>
                    <a:pt x="0" y="3633"/>
                    <a:pt x="0" y="8115"/>
                  </a:cubicBezTo>
                  <a:cubicBezTo>
                    <a:pt x="0" y="12597"/>
                    <a:pt x="3633" y="16231"/>
                    <a:pt x="8115" y="16231"/>
                  </a:cubicBezTo>
                  <a:cubicBezTo>
                    <a:pt x="12597" y="16231"/>
                    <a:pt x="16231" y="12597"/>
                    <a:pt x="16231" y="8115"/>
                  </a:cubicBezTo>
                  <a:cubicBezTo>
                    <a:pt x="16231" y="3633"/>
                    <a:pt x="12597" y="0"/>
                    <a:pt x="811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1"/>
            <p:cNvSpPr/>
            <p:nvPr/>
          </p:nvSpPr>
          <p:spPr>
            <a:xfrm>
              <a:off x="633590" y="508559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1252" y="0"/>
                  </a:moveTo>
                  <a:cubicBezTo>
                    <a:pt x="5038" y="0"/>
                    <a:pt x="0" y="5038"/>
                    <a:pt x="0" y="11252"/>
                  </a:cubicBezTo>
                  <a:cubicBezTo>
                    <a:pt x="0" y="17467"/>
                    <a:pt x="5038" y="22504"/>
                    <a:pt x="11252" y="22504"/>
                  </a:cubicBezTo>
                  <a:cubicBezTo>
                    <a:pt x="17467" y="22504"/>
                    <a:pt x="22504" y="17467"/>
                    <a:pt x="22504" y="11252"/>
                  </a:cubicBezTo>
                  <a:cubicBezTo>
                    <a:pt x="22504" y="5038"/>
                    <a:pt x="17467" y="0"/>
                    <a:pt x="1125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1"/>
            <p:cNvSpPr/>
            <p:nvPr/>
          </p:nvSpPr>
          <p:spPr>
            <a:xfrm>
              <a:off x="2567927" y="1329868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3513" y="27038"/>
                  </a:moveTo>
                  <a:cubicBezTo>
                    <a:pt x="20979" y="27042"/>
                    <a:pt x="27035" y="20992"/>
                    <a:pt x="27038" y="13526"/>
                  </a:cubicBezTo>
                  <a:cubicBezTo>
                    <a:pt x="27042" y="6059"/>
                    <a:pt x="20992" y="4"/>
                    <a:pt x="13526" y="0"/>
                  </a:cubicBezTo>
                  <a:cubicBezTo>
                    <a:pt x="6059" y="-3"/>
                    <a:pt x="3" y="6046"/>
                    <a:pt x="0" y="13513"/>
                  </a:cubicBezTo>
                  <a:cubicBezTo>
                    <a:pt x="0" y="13515"/>
                    <a:pt x="0" y="13517"/>
                    <a:pt x="0" y="13519"/>
                  </a:cubicBezTo>
                  <a:cubicBezTo>
                    <a:pt x="-3" y="20982"/>
                    <a:pt x="6044" y="27035"/>
                    <a:pt x="13507" y="27038"/>
                  </a:cubicBezTo>
                  <a:cubicBezTo>
                    <a:pt x="13509" y="27038"/>
                    <a:pt x="13511" y="27038"/>
                    <a:pt x="13513" y="27038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1"/>
            <p:cNvSpPr/>
            <p:nvPr/>
          </p:nvSpPr>
          <p:spPr>
            <a:xfrm>
              <a:off x="2662936" y="2268772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848" y="53708"/>
                  </a:moveTo>
                  <a:cubicBezTo>
                    <a:pt x="41679" y="53712"/>
                    <a:pt x="53705" y="41692"/>
                    <a:pt x="53708" y="26861"/>
                  </a:cubicBezTo>
                  <a:cubicBezTo>
                    <a:pt x="53712" y="12029"/>
                    <a:pt x="41692" y="3"/>
                    <a:pt x="26861" y="0"/>
                  </a:cubicBezTo>
                  <a:cubicBezTo>
                    <a:pt x="12029" y="-3"/>
                    <a:pt x="3" y="12017"/>
                    <a:pt x="0" y="26848"/>
                  </a:cubicBezTo>
                  <a:cubicBezTo>
                    <a:pt x="0" y="26850"/>
                    <a:pt x="0" y="26852"/>
                    <a:pt x="0" y="26854"/>
                  </a:cubicBezTo>
                  <a:cubicBezTo>
                    <a:pt x="-3" y="41682"/>
                    <a:pt x="12014" y="53705"/>
                    <a:pt x="26841" y="53708"/>
                  </a:cubicBezTo>
                  <a:cubicBezTo>
                    <a:pt x="26844" y="53708"/>
                    <a:pt x="26846" y="53708"/>
                    <a:pt x="26848" y="53708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1"/>
            <p:cNvSpPr/>
            <p:nvPr/>
          </p:nvSpPr>
          <p:spPr>
            <a:xfrm>
              <a:off x="2600655" y="350736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4973" y="29959"/>
                  </a:moveTo>
                  <a:cubicBezTo>
                    <a:pt x="23246" y="29963"/>
                    <a:pt x="29956" y="23259"/>
                    <a:pt x="29959" y="14986"/>
                  </a:cubicBezTo>
                  <a:cubicBezTo>
                    <a:pt x="29963" y="6713"/>
                    <a:pt x="23259" y="4"/>
                    <a:pt x="14986" y="0"/>
                  </a:cubicBezTo>
                  <a:cubicBezTo>
                    <a:pt x="6713" y="-4"/>
                    <a:pt x="3" y="6700"/>
                    <a:pt x="0" y="14973"/>
                  </a:cubicBezTo>
                  <a:cubicBezTo>
                    <a:pt x="0" y="14975"/>
                    <a:pt x="0" y="14978"/>
                    <a:pt x="0" y="14980"/>
                  </a:cubicBezTo>
                  <a:cubicBezTo>
                    <a:pt x="-3" y="23249"/>
                    <a:pt x="6697" y="29956"/>
                    <a:pt x="14967" y="29959"/>
                  </a:cubicBezTo>
                  <a:cubicBezTo>
                    <a:pt x="14969" y="29959"/>
                    <a:pt x="14971" y="29959"/>
                    <a:pt x="14973" y="29959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1"/>
            <p:cNvSpPr/>
            <p:nvPr/>
          </p:nvSpPr>
          <p:spPr>
            <a:xfrm>
              <a:off x="2539276" y="3221050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5068" y="30150"/>
                  </a:moveTo>
                  <a:cubicBezTo>
                    <a:pt x="23394" y="30153"/>
                    <a:pt x="30146" y="23407"/>
                    <a:pt x="30150" y="15081"/>
                  </a:cubicBezTo>
                  <a:cubicBezTo>
                    <a:pt x="30153" y="6756"/>
                    <a:pt x="23407" y="3"/>
                    <a:pt x="15081" y="0"/>
                  </a:cubicBezTo>
                  <a:cubicBezTo>
                    <a:pt x="6756" y="-3"/>
                    <a:pt x="3" y="6743"/>
                    <a:pt x="0" y="15068"/>
                  </a:cubicBezTo>
                  <a:cubicBezTo>
                    <a:pt x="0" y="15071"/>
                    <a:pt x="0" y="15073"/>
                    <a:pt x="0" y="15075"/>
                  </a:cubicBezTo>
                  <a:cubicBezTo>
                    <a:pt x="0" y="23398"/>
                    <a:pt x="6745" y="30146"/>
                    <a:pt x="15068" y="3015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1"/>
            <p:cNvSpPr/>
            <p:nvPr/>
          </p:nvSpPr>
          <p:spPr>
            <a:xfrm>
              <a:off x="3359404" y="2276570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2225" y="44526"/>
                  </a:moveTo>
                  <a:cubicBezTo>
                    <a:pt x="34520" y="44547"/>
                    <a:pt x="44505" y="34597"/>
                    <a:pt x="44526" y="22301"/>
                  </a:cubicBezTo>
                  <a:cubicBezTo>
                    <a:pt x="44547" y="10006"/>
                    <a:pt x="34597" y="21"/>
                    <a:pt x="22301" y="0"/>
                  </a:cubicBezTo>
                  <a:cubicBezTo>
                    <a:pt x="10006" y="-21"/>
                    <a:pt x="21" y="9929"/>
                    <a:pt x="0" y="22225"/>
                  </a:cubicBezTo>
                  <a:cubicBezTo>
                    <a:pt x="0" y="22238"/>
                    <a:pt x="0" y="22250"/>
                    <a:pt x="0" y="22263"/>
                  </a:cubicBezTo>
                  <a:cubicBezTo>
                    <a:pt x="-3" y="34545"/>
                    <a:pt x="9943" y="44509"/>
                    <a:pt x="22225" y="44526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1"/>
            <p:cNvSpPr/>
            <p:nvPr/>
          </p:nvSpPr>
          <p:spPr>
            <a:xfrm>
              <a:off x="4267200" y="4132732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31115" y="62230"/>
                  </a:moveTo>
                  <a:cubicBezTo>
                    <a:pt x="48299" y="62230"/>
                    <a:pt x="62230" y="48300"/>
                    <a:pt x="62230" y="31115"/>
                  </a:cubicBezTo>
                  <a:cubicBezTo>
                    <a:pt x="62230" y="13931"/>
                    <a:pt x="48300" y="0"/>
                    <a:pt x="31115" y="0"/>
                  </a:cubicBezTo>
                  <a:cubicBezTo>
                    <a:pt x="13931" y="0"/>
                    <a:pt x="0" y="13931"/>
                    <a:pt x="0" y="31115"/>
                  </a:cubicBezTo>
                  <a:cubicBezTo>
                    <a:pt x="0" y="48299"/>
                    <a:pt x="13931" y="62230"/>
                    <a:pt x="31115" y="6223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1"/>
            <p:cNvSpPr/>
            <p:nvPr/>
          </p:nvSpPr>
          <p:spPr>
            <a:xfrm>
              <a:off x="4929302" y="3532429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0935" y="0"/>
                  </a:moveTo>
                  <a:cubicBezTo>
                    <a:pt x="4895" y="0"/>
                    <a:pt x="0" y="4896"/>
                    <a:pt x="0" y="10935"/>
                  </a:cubicBezTo>
                  <a:cubicBezTo>
                    <a:pt x="0" y="16974"/>
                    <a:pt x="4896" y="21869"/>
                    <a:pt x="10935" y="21869"/>
                  </a:cubicBezTo>
                  <a:cubicBezTo>
                    <a:pt x="16974" y="21869"/>
                    <a:pt x="21869" y="16973"/>
                    <a:pt x="21869" y="10935"/>
                  </a:cubicBezTo>
                  <a:cubicBezTo>
                    <a:pt x="21873" y="4899"/>
                    <a:pt x="16983" y="3"/>
                    <a:pt x="10947" y="0"/>
                  </a:cubicBezTo>
                  <a:cubicBezTo>
                    <a:pt x="10943" y="0"/>
                    <a:pt x="10939" y="0"/>
                    <a:pt x="1093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1"/>
            <p:cNvSpPr/>
            <p:nvPr/>
          </p:nvSpPr>
          <p:spPr>
            <a:xfrm>
              <a:off x="3744062" y="114605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0447" y="40907"/>
                  </a:moveTo>
                  <a:cubicBezTo>
                    <a:pt x="31743" y="40910"/>
                    <a:pt x="40903" y="31756"/>
                    <a:pt x="40906" y="20460"/>
                  </a:cubicBezTo>
                  <a:cubicBezTo>
                    <a:pt x="40910" y="9164"/>
                    <a:pt x="31755" y="4"/>
                    <a:pt x="20460" y="0"/>
                  </a:cubicBezTo>
                  <a:cubicBezTo>
                    <a:pt x="9163" y="-4"/>
                    <a:pt x="3" y="9151"/>
                    <a:pt x="0" y="20447"/>
                  </a:cubicBezTo>
                  <a:cubicBezTo>
                    <a:pt x="0" y="20449"/>
                    <a:pt x="0" y="20451"/>
                    <a:pt x="0" y="20453"/>
                  </a:cubicBezTo>
                  <a:cubicBezTo>
                    <a:pt x="-3" y="31746"/>
                    <a:pt x="9148" y="40903"/>
                    <a:pt x="20441" y="40907"/>
                  </a:cubicBezTo>
                  <a:cubicBezTo>
                    <a:pt x="20443" y="40907"/>
                    <a:pt x="20445" y="40907"/>
                    <a:pt x="20447" y="4090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1"/>
            <p:cNvSpPr/>
            <p:nvPr/>
          </p:nvSpPr>
          <p:spPr>
            <a:xfrm>
              <a:off x="2342674" y="2846743"/>
              <a:ext cx="12700" cy="12700"/>
            </a:xfrm>
            <a:custGeom>
              <a:avLst/>
              <a:gdLst/>
              <a:ahLst/>
              <a:cxnLst/>
              <a:rect l="l" t="t" r="r" b="b"/>
              <a:pathLst>
                <a:path w="12700" h="12700" extrusionOk="0">
                  <a:moveTo>
                    <a:pt x="9042" y="18085"/>
                  </a:moveTo>
                  <a:cubicBezTo>
                    <a:pt x="14037" y="18085"/>
                    <a:pt x="18085" y="14037"/>
                    <a:pt x="18085" y="9042"/>
                  </a:cubicBezTo>
                  <a:cubicBezTo>
                    <a:pt x="18085" y="4048"/>
                    <a:pt x="14037" y="0"/>
                    <a:pt x="9042" y="0"/>
                  </a:cubicBezTo>
                  <a:cubicBezTo>
                    <a:pt x="4048" y="0"/>
                    <a:pt x="0" y="4048"/>
                    <a:pt x="0" y="9042"/>
                  </a:cubicBezTo>
                  <a:cubicBezTo>
                    <a:pt x="-3" y="14033"/>
                    <a:pt x="4039" y="18081"/>
                    <a:pt x="9030" y="18085"/>
                  </a:cubicBezTo>
                  <a:cubicBezTo>
                    <a:pt x="9034" y="18085"/>
                    <a:pt x="9038" y="18085"/>
                    <a:pt x="9042" y="18085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1"/>
            <p:cNvSpPr/>
            <p:nvPr/>
          </p:nvSpPr>
          <p:spPr>
            <a:xfrm>
              <a:off x="1107034" y="450437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1031" y="42062"/>
                  </a:moveTo>
                  <a:cubicBezTo>
                    <a:pt x="32646" y="42062"/>
                    <a:pt x="42062" y="32646"/>
                    <a:pt x="42062" y="21031"/>
                  </a:cubicBezTo>
                  <a:cubicBezTo>
                    <a:pt x="42062" y="9416"/>
                    <a:pt x="32646" y="0"/>
                    <a:pt x="21031" y="0"/>
                  </a:cubicBezTo>
                  <a:cubicBezTo>
                    <a:pt x="9416" y="0"/>
                    <a:pt x="0" y="9416"/>
                    <a:pt x="0" y="21031"/>
                  </a:cubicBezTo>
                  <a:cubicBezTo>
                    <a:pt x="-3" y="32643"/>
                    <a:pt x="9407" y="42059"/>
                    <a:pt x="21018" y="42062"/>
                  </a:cubicBezTo>
                  <a:cubicBezTo>
                    <a:pt x="21023" y="42062"/>
                    <a:pt x="21027" y="42062"/>
                    <a:pt x="21031" y="4206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1"/>
            <p:cNvSpPr/>
            <p:nvPr/>
          </p:nvSpPr>
          <p:spPr>
            <a:xfrm>
              <a:off x="526371" y="5706320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7349" y="54724"/>
                  </a:moveTo>
                  <a:cubicBezTo>
                    <a:pt x="42461" y="54731"/>
                    <a:pt x="54717" y="42487"/>
                    <a:pt x="54724" y="27375"/>
                  </a:cubicBezTo>
                  <a:cubicBezTo>
                    <a:pt x="54731" y="12263"/>
                    <a:pt x="42487" y="7"/>
                    <a:pt x="27375" y="0"/>
                  </a:cubicBezTo>
                  <a:cubicBezTo>
                    <a:pt x="12263" y="-7"/>
                    <a:pt x="7" y="12238"/>
                    <a:pt x="0" y="27349"/>
                  </a:cubicBezTo>
                  <a:cubicBezTo>
                    <a:pt x="0" y="27356"/>
                    <a:pt x="0" y="27362"/>
                    <a:pt x="0" y="27368"/>
                  </a:cubicBezTo>
                  <a:cubicBezTo>
                    <a:pt x="-3" y="42473"/>
                    <a:pt x="12238" y="54721"/>
                    <a:pt x="27343" y="54724"/>
                  </a:cubicBezTo>
                  <a:cubicBezTo>
                    <a:pt x="27345" y="54724"/>
                    <a:pt x="27347" y="54724"/>
                    <a:pt x="27349" y="5472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1"/>
            <p:cNvSpPr/>
            <p:nvPr/>
          </p:nvSpPr>
          <p:spPr>
            <a:xfrm>
              <a:off x="868699" y="3217355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8429" y="56883"/>
                  </a:moveTo>
                  <a:cubicBezTo>
                    <a:pt x="44137" y="56890"/>
                    <a:pt x="56876" y="44162"/>
                    <a:pt x="56883" y="28454"/>
                  </a:cubicBezTo>
                  <a:cubicBezTo>
                    <a:pt x="56890" y="12746"/>
                    <a:pt x="44162" y="7"/>
                    <a:pt x="28454" y="0"/>
                  </a:cubicBezTo>
                  <a:cubicBezTo>
                    <a:pt x="12747" y="-7"/>
                    <a:pt x="7" y="12721"/>
                    <a:pt x="0" y="28429"/>
                  </a:cubicBezTo>
                  <a:cubicBezTo>
                    <a:pt x="0" y="28435"/>
                    <a:pt x="0" y="28442"/>
                    <a:pt x="0" y="28448"/>
                  </a:cubicBezTo>
                  <a:cubicBezTo>
                    <a:pt x="-3" y="44149"/>
                    <a:pt x="12722" y="56880"/>
                    <a:pt x="28423" y="56883"/>
                  </a:cubicBezTo>
                  <a:cubicBezTo>
                    <a:pt x="28425" y="56883"/>
                    <a:pt x="28427" y="56883"/>
                    <a:pt x="28429" y="56883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p1"/>
            <p:cNvSpPr/>
            <p:nvPr/>
          </p:nvSpPr>
          <p:spPr>
            <a:xfrm>
              <a:off x="533533" y="1848911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5527" y="51067"/>
                  </a:moveTo>
                  <a:cubicBezTo>
                    <a:pt x="39629" y="51070"/>
                    <a:pt x="51063" y="39641"/>
                    <a:pt x="51067" y="25540"/>
                  </a:cubicBezTo>
                  <a:cubicBezTo>
                    <a:pt x="51070" y="11438"/>
                    <a:pt x="39641" y="3"/>
                    <a:pt x="25540" y="0"/>
                  </a:cubicBezTo>
                  <a:cubicBezTo>
                    <a:pt x="11438" y="-3"/>
                    <a:pt x="4" y="11425"/>
                    <a:pt x="0" y="25527"/>
                  </a:cubicBezTo>
                  <a:cubicBezTo>
                    <a:pt x="0" y="25529"/>
                    <a:pt x="0" y="25531"/>
                    <a:pt x="0" y="25533"/>
                  </a:cubicBezTo>
                  <a:cubicBezTo>
                    <a:pt x="-7" y="39628"/>
                    <a:pt x="11413" y="51060"/>
                    <a:pt x="25508" y="51067"/>
                  </a:cubicBezTo>
                  <a:cubicBezTo>
                    <a:pt x="25514" y="51067"/>
                    <a:pt x="25521" y="51067"/>
                    <a:pt x="25527" y="5106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p1"/>
            <p:cNvSpPr/>
            <p:nvPr/>
          </p:nvSpPr>
          <p:spPr>
            <a:xfrm>
              <a:off x="499961" y="4519111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40767" y="20384"/>
                  </a:moveTo>
                  <a:cubicBezTo>
                    <a:pt x="40767" y="9126"/>
                    <a:pt x="31641" y="0"/>
                    <a:pt x="20383" y="0"/>
                  </a:cubicBezTo>
                  <a:cubicBezTo>
                    <a:pt x="9126" y="0"/>
                    <a:pt x="0" y="9126"/>
                    <a:pt x="0" y="20384"/>
                  </a:cubicBezTo>
                  <a:cubicBezTo>
                    <a:pt x="0" y="31641"/>
                    <a:pt x="9126" y="40767"/>
                    <a:pt x="20383" y="40767"/>
                  </a:cubicBezTo>
                  <a:cubicBezTo>
                    <a:pt x="31638" y="40771"/>
                    <a:pt x="40764" y="31650"/>
                    <a:pt x="40767" y="20396"/>
                  </a:cubicBezTo>
                  <a:cubicBezTo>
                    <a:pt x="40767" y="20392"/>
                    <a:pt x="40767" y="20388"/>
                    <a:pt x="40767" y="20384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145;p1"/>
            <p:cNvSpPr/>
            <p:nvPr/>
          </p:nvSpPr>
          <p:spPr>
            <a:xfrm>
              <a:off x="486785" y="3228645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2276" y="44552"/>
                  </a:moveTo>
                  <a:cubicBezTo>
                    <a:pt x="34578" y="44552"/>
                    <a:pt x="44552" y="34579"/>
                    <a:pt x="44552" y="22276"/>
                  </a:cubicBezTo>
                  <a:cubicBezTo>
                    <a:pt x="44552" y="9973"/>
                    <a:pt x="34578" y="0"/>
                    <a:pt x="22276" y="0"/>
                  </a:cubicBezTo>
                  <a:cubicBezTo>
                    <a:pt x="9973" y="0"/>
                    <a:pt x="0" y="9973"/>
                    <a:pt x="0" y="22276"/>
                  </a:cubicBezTo>
                  <a:cubicBezTo>
                    <a:pt x="-7" y="34572"/>
                    <a:pt x="9955" y="44545"/>
                    <a:pt x="22250" y="44552"/>
                  </a:cubicBezTo>
                  <a:cubicBezTo>
                    <a:pt x="22259" y="44552"/>
                    <a:pt x="22267" y="44552"/>
                    <a:pt x="22276" y="44552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146;p1"/>
            <p:cNvSpPr/>
            <p:nvPr/>
          </p:nvSpPr>
          <p:spPr>
            <a:xfrm>
              <a:off x="1011714" y="4510576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0" y="20320"/>
                  </a:moveTo>
                  <a:cubicBezTo>
                    <a:pt x="0" y="31543"/>
                    <a:pt x="9098" y="40640"/>
                    <a:pt x="20320" y="40640"/>
                  </a:cubicBezTo>
                  <a:cubicBezTo>
                    <a:pt x="31542" y="40640"/>
                    <a:pt x="40640" y="31543"/>
                    <a:pt x="40640" y="20320"/>
                  </a:cubicBezTo>
                  <a:cubicBezTo>
                    <a:pt x="40640" y="9098"/>
                    <a:pt x="31542" y="0"/>
                    <a:pt x="20320" y="0"/>
                  </a:cubicBezTo>
                  <a:cubicBezTo>
                    <a:pt x="9098" y="0"/>
                    <a:pt x="0" y="9098"/>
                    <a:pt x="0" y="2032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147;p1"/>
            <p:cNvSpPr/>
            <p:nvPr/>
          </p:nvSpPr>
          <p:spPr>
            <a:xfrm>
              <a:off x="1266825" y="2011591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4967" y="29934"/>
                  </a:moveTo>
                  <a:cubicBezTo>
                    <a:pt x="23233" y="29934"/>
                    <a:pt x="29934" y="23233"/>
                    <a:pt x="29934" y="14967"/>
                  </a:cubicBezTo>
                  <a:cubicBezTo>
                    <a:pt x="29934" y="6701"/>
                    <a:pt x="23233" y="0"/>
                    <a:pt x="14967" y="0"/>
                  </a:cubicBezTo>
                  <a:cubicBezTo>
                    <a:pt x="6701" y="0"/>
                    <a:pt x="0" y="6701"/>
                    <a:pt x="0" y="14967"/>
                  </a:cubicBezTo>
                  <a:cubicBezTo>
                    <a:pt x="-3" y="23229"/>
                    <a:pt x="6692" y="29930"/>
                    <a:pt x="14954" y="29934"/>
                  </a:cubicBezTo>
                  <a:cubicBezTo>
                    <a:pt x="14958" y="29934"/>
                    <a:pt x="14963" y="29934"/>
                    <a:pt x="14967" y="2993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1"/>
            <p:cNvSpPr/>
            <p:nvPr/>
          </p:nvSpPr>
          <p:spPr>
            <a:xfrm>
              <a:off x="1730985" y="173101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4568" y="49149"/>
                  </a:moveTo>
                  <a:cubicBezTo>
                    <a:pt x="38140" y="49153"/>
                    <a:pt x="49145" y="38153"/>
                    <a:pt x="49149" y="24581"/>
                  </a:cubicBezTo>
                  <a:cubicBezTo>
                    <a:pt x="49152" y="11009"/>
                    <a:pt x="38153" y="4"/>
                    <a:pt x="24581" y="0"/>
                  </a:cubicBezTo>
                  <a:cubicBezTo>
                    <a:pt x="11009" y="-4"/>
                    <a:pt x="3" y="10996"/>
                    <a:pt x="0" y="24568"/>
                  </a:cubicBezTo>
                  <a:cubicBezTo>
                    <a:pt x="0" y="24570"/>
                    <a:pt x="0" y="24572"/>
                    <a:pt x="0" y="24574"/>
                  </a:cubicBezTo>
                  <a:cubicBezTo>
                    <a:pt x="-7" y="38140"/>
                    <a:pt x="10984" y="49142"/>
                    <a:pt x="24549" y="49149"/>
                  </a:cubicBezTo>
                  <a:cubicBezTo>
                    <a:pt x="24555" y="49149"/>
                    <a:pt x="24562" y="49149"/>
                    <a:pt x="24568" y="49149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p1"/>
            <p:cNvSpPr/>
            <p:nvPr/>
          </p:nvSpPr>
          <p:spPr>
            <a:xfrm>
              <a:off x="9064942" y="2842895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29159" y="0"/>
                  </a:moveTo>
                  <a:cubicBezTo>
                    <a:pt x="13055" y="0"/>
                    <a:pt x="0" y="13055"/>
                    <a:pt x="0" y="29159"/>
                  </a:cubicBezTo>
                  <a:cubicBezTo>
                    <a:pt x="0" y="45264"/>
                    <a:pt x="13055" y="58319"/>
                    <a:pt x="29159" y="58319"/>
                  </a:cubicBezTo>
                  <a:cubicBezTo>
                    <a:pt x="45264" y="58319"/>
                    <a:pt x="58319" y="45264"/>
                    <a:pt x="58319" y="29159"/>
                  </a:cubicBezTo>
                  <a:cubicBezTo>
                    <a:pt x="58326" y="13062"/>
                    <a:pt x="45283" y="7"/>
                    <a:pt x="29185" y="0"/>
                  </a:cubicBezTo>
                  <a:cubicBezTo>
                    <a:pt x="29177" y="0"/>
                    <a:pt x="29168" y="0"/>
                    <a:pt x="2915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150;p1"/>
            <p:cNvSpPr/>
            <p:nvPr/>
          </p:nvSpPr>
          <p:spPr>
            <a:xfrm>
              <a:off x="8917927" y="5802795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 extrusionOk="0">
                  <a:moveTo>
                    <a:pt x="32182" y="0"/>
                  </a:moveTo>
                  <a:cubicBezTo>
                    <a:pt x="14408" y="0"/>
                    <a:pt x="0" y="14408"/>
                    <a:pt x="0" y="32182"/>
                  </a:cubicBezTo>
                  <a:cubicBezTo>
                    <a:pt x="0" y="49955"/>
                    <a:pt x="14408" y="64364"/>
                    <a:pt x="32182" y="64364"/>
                  </a:cubicBezTo>
                  <a:cubicBezTo>
                    <a:pt x="49955" y="64364"/>
                    <a:pt x="64364" y="49955"/>
                    <a:pt x="64364" y="32182"/>
                  </a:cubicBezTo>
                  <a:cubicBezTo>
                    <a:pt x="64364" y="32180"/>
                    <a:pt x="64364" y="32177"/>
                    <a:pt x="64364" y="32176"/>
                  </a:cubicBezTo>
                  <a:cubicBezTo>
                    <a:pt x="64367" y="14409"/>
                    <a:pt x="49967" y="3"/>
                    <a:pt x="32201" y="0"/>
                  </a:cubicBezTo>
                  <a:cubicBezTo>
                    <a:pt x="32195" y="0"/>
                    <a:pt x="32189" y="0"/>
                    <a:pt x="3218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151;p1"/>
            <p:cNvSpPr/>
            <p:nvPr/>
          </p:nvSpPr>
          <p:spPr>
            <a:xfrm>
              <a:off x="8979573" y="5122101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4035" y="0"/>
                  </a:moveTo>
                  <a:cubicBezTo>
                    <a:pt x="10764" y="-3"/>
                    <a:pt x="4" y="10752"/>
                    <a:pt x="0" y="24022"/>
                  </a:cubicBezTo>
                  <a:cubicBezTo>
                    <a:pt x="-4" y="37293"/>
                    <a:pt x="10751" y="48053"/>
                    <a:pt x="24022" y="48057"/>
                  </a:cubicBezTo>
                  <a:cubicBezTo>
                    <a:pt x="37292" y="48060"/>
                    <a:pt x="48053" y="37305"/>
                    <a:pt x="48057" y="24035"/>
                  </a:cubicBezTo>
                  <a:cubicBezTo>
                    <a:pt x="48057" y="24033"/>
                    <a:pt x="48057" y="24030"/>
                    <a:pt x="48057" y="24028"/>
                  </a:cubicBezTo>
                  <a:cubicBezTo>
                    <a:pt x="48061" y="10761"/>
                    <a:pt x="37308" y="3"/>
                    <a:pt x="24041" y="0"/>
                  </a:cubicBezTo>
                  <a:cubicBezTo>
                    <a:pt x="24039" y="0"/>
                    <a:pt x="24037" y="0"/>
                    <a:pt x="2403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1"/>
            <p:cNvSpPr/>
            <p:nvPr/>
          </p:nvSpPr>
          <p:spPr>
            <a:xfrm>
              <a:off x="9040826" y="3477527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2319" y="0"/>
                  </a:moveTo>
                  <a:cubicBezTo>
                    <a:pt x="5518" y="-3"/>
                    <a:pt x="3" y="5506"/>
                    <a:pt x="0" y="12306"/>
                  </a:cubicBezTo>
                  <a:cubicBezTo>
                    <a:pt x="-4" y="19106"/>
                    <a:pt x="5506" y="24622"/>
                    <a:pt x="12306" y="24625"/>
                  </a:cubicBezTo>
                  <a:cubicBezTo>
                    <a:pt x="19107" y="24629"/>
                    <a:pt x="24622" y="19119"/>
                    <a:pt x="24625" y="12319"/>
                  </a:cubicBezTo>
                  <a:cubicBezTo>
                    <a:pt x="24625" y="12317"/>
                    <a:pt x="24625" y="12315"/>
                    <a:pt x="24625" y="12313"/>
                  </a:cubicBezTo>
                  <a:cubicBezTo>
                    <a:pt x="24625" y="5515"/>
                    <a:pt x="19116" y="3"/>
                    <a:pt x="1231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1"/>
            <p:cNvSpPr/>
            <p:nvPr/>
          </p:nvSpPr>
          <p:spPr>
            <a:xfrm>
              <a:off x="9164472" y="560121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29908" y="14954"/>
                  </a:moveTo>
                  <a:cubicBezTo>
                    <a:pt x="29908" y="6695"/>
                    <a:pt x="23213" y="0"/>
                    <a:pt x="14954" y="0"/>
                  </a:cubicBezTo>
                  <a:cubicBezTo>
                    <a:pt x="6695" y="0"/>
                    <a:pt x="0" y="6695"/>
                    <a:pt x="0" y="14954"/>
                  </a:cubicBezTo>
                  <a:cubicBezTo>
                    <a:pt x="0" y="23213"/>
                    <a:pt x="6695" y="29909"/>
                    <a:pt x="14954" y="29909"/>
                  </a:cubicBezTo>
                  <a:cubicBezTo>
                    <a:pt x="14956" y="29909"/>
                    <a:pt x="14958" y="29909"/>
                    <a:pt x="14960" y="29909"/>
                  </a:cubicBezTo>
                  <a:cubicBezTo>
                    <a:pt x="23216" y="29909"/>
                    <a:pt x="29908" y="23216"/>
                    <a:pt x="29908" y="14961"/>
                  </a:cubicBezTo>
                  <a:cubicBezTo>
                    <a:pt x="29908" y="14959"/>
                    <a:pt x="29908" y="14956"/>
                    <a:pt x="29908" y="14954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1"/>
            <p:cNvSpPr/>
            <p:nvPr/>
          </p:nvSpPr>
          <p:spPr>
            <a:xfrm>
              <a:off x="8782901" y="937927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9671" y="0"/>
                  </a:moveTo>
                  <a:cubicBezTo>
                    <a:pt x="4333" y="-3"/>
                    <a:pt x="3" y="4321"/>
                    <a:pt x="0" y="9658"/>
                  </a:cubicBezTo>
                  <a:cubicBezTo>
                    <a:pt x="-4" y="14996"/>
                    <a:pt x="4321" y="19326"/>
                    <a:pt x="9658" y="19329"/>
                  </a:cubicBezTo>
                  <a:cubicBezTo>
                    <a:pt x="14996" y="19333"/>
                    <a:pt x="19326" y="15009"/>
                    <a:pt x="19329" y="9671"/>
                  </a:cubicBezTo>
                  <a:cubicBezTo>
                    <a:pt x="19329" y="9669"/>
                    <a:pt x="19329" y="9667"/>
                    <a:pt x="19329" y="9665"/>
                  </a:cubicBezTo>
                  <a:cubicBezTo>
                    <a:pt x="19333" y="4331"/>
                    <a:pt x="15011" y="3"/>
                    <a:pt x="9677" y="0"/>
                  </a:cubicBezTo>
                  <a:cubicBezTo>
                    <a:pt x="9675" y="0"/>
                    <a:pt x="9673" y="0"/>
                    <a:pt x="9671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p1"/>
            <p:cNvSpPr/>
            <p:nvPr/>
          </p:nvSpPr>
          <p:spPr>
            <a:xfrm>
              <a:off x="8841956" y="6209862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8199" y="0"/>
                  </a:moveTo>
                  <a:cubicBezTo>
                    <a:pt x="8148" y="0"/>
                    <a:pt x="0" y="8148"/>
                    <a:pt x="0" y="18199"/>
                  </a:cubicBezTo>
                  <a:cubicBezTo>
                    <a:pt x="0" y="28250"/>
                    <a:pt x="8148" y="36399"/>
                    <a:pt x="18199" y="36399"/>
                  </a:cubicBezTo>
                  <a:cubicBezTo>
                    <a:pt x="28250" y="36399"/>
                    <a:pt x="36398" y="28251"/>
                    <a:pt x="36398" y="18199"/>
                  </a:cubicBezTo>
                  <a:cubicBezTo>
                    <a:pt x="36402" y="8152"/>
                    <a:pt x="28259" y="4"/>
                    <a:pt x="18211" y="0"/>
                  </a:cubicBezTo>
                  <a:cubicBezTo>
                    <a:pt x="18207" y="0"/>
                    <a:pt x="18203" y="0"/>
                    <a:pt x="1819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1"/>
            <p:cNvSpPr/>
            <p:nvPr/>
          </p:nvSpPr>
          <p:spPr>
            <a:xfrm>
              <a:off x="8865914" y="3461727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2613" y="0"/>
                  </a:moveTo>
                  <a:cubicBezTo>
                    <a:pt x="10127" y="-3"/>
                    <a:pt x="4" y="10115"/>
                    <a:pt x="0" y="22600"/>
                  </a:cubicBezTo>
                  <a:cubicBezTo>
                    <a:pt x="-4" y="35085"/>
                    <a:pt x="10115" y="45209"/>
                    <a:pt x="22599" y="45212"/>
                  </a:cubicBezTo>
                  <a:cubicBezTo>
                    <a:pt x="35085" y="45216"/>
                    <a:pt x="45208" y="35097"/>
                    <a:pt x="45212" y="22613"/>
                  </a:cubicBezTo>
                  <a:cubicBezTo>
                    <a:pt x="45212" y="22608"/>
                    <a:pt x="45212" y="22604"/>
                    <a:pt x="45212" y="22600"/>
                  </a:cubicBezTo>
                  <a:cubicBezTo>
                    <a:pt x="45216" y="10122"/>
                    <a:pt x="35103" y="3"/>
                    <a:pt x="22625" y="0"/>
                  </a:cubicBezTo>
                  <a:cubicBezTo>
                    <a:pt x="22621" y="0"/>
                    <a:pt x="22616" y="0"/>
                    <a:pt x="22613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1"/>
            <p:cNvSpPr/>
            <p:nvPr/>
          </p:nvSpPr>
          <p:spPr>
            <a:xfrm>
              <a:off x="8844972" y="5710555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3013" y="0"/>
                  </a:moveTo>
                  <a:cubicBezTo>
                    <a:pt x="10306" y="-3"/>
                    <a:pt x="4" y="10294"/>
                    <a:pt x="0" y="23000"/>
                  </a:cubicBezTo>
                  <a:cubicBezTo>
                    <a:pt x="-4" y="35706"/>
                    <a:pt x="10294" y="46009"/>
                    <a:pt x="22999" y="46012"/>
                  </a:cubicBezTo>
                  <a:cubicBezTo>
                    <a:pt x="35706" y="46016"/>
                    <a:pt x="46008" y="35718"/>
                    <a:pt x="46012" y="23013"/>
                  </a:cubicBezTo>
                  <a:cubicBezTo>
                    <a:pt x="46012" y="23011"/>
                    <a:pt x="46012" y="23008"/>
                    <a:pt x="46012" y="23006"/>
                  </a:cubicBezTo>
                  <a:cubicBezTo>
                    <a:pt x="46019" y="10308"/>
                    <a:pt x="35730" y="7"/>
                    <a:pt x="23031" y="0"/>
                  </a:cubicBezTo>
                  <a:cubicBezTo>
                    <a:pt x="23025" y="0"/>
                    <a:pt x="23019" y="0"/>
                    <a:pt x="2301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1"/>
            <p:cNvSpPr/>
            <p:nvPr/>
          </p:nvSpPr>
          <p:spPr>
            <a:xfrm>
              <a:off x="9418758" y="6765843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19406" y="0"/>
                  </a:moveTo>
                  <a:cubicBezTo>
                    <a:pt x="8689" y="0"/>
                    <a:pt x="0" y="8688"/>
                    <a:pt x="0" y="19406"/>
                  </a:cubicBezTo>
                  <a:cubicBezTo>
                    <a:pt x="0" y="30123"/>
                    <a:pt x="8688" y="38812"/>
                    <a:pt x="19406" y="38812"/>
                  </a:cubicBezTo>
                  <a:cubicBezTo>
                    <a:pt x="30123" y="38812"/>
                    <a:pt x="38812" y="30124"/>
                    <a:pt x="38812" y="19406"/>
                  </a:cubicBezTo>
                  <a:cubicBezTo>
                    <a:pt x="38812" y="8689"/>
                    <a:pt x="30124" y="0"/>
                    <a:pt x="1940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1"/>
            <p:cNvSpPr/>
            <p:nvPr/>
          </p:nvSpPr>
          <p:spPr>
            <a:xfrm>
              <a:off x="9535401" y="996188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5570" y="0"/>
                  </a:moveTo>
                  <a:cubicBezTo>
                    <a:pt x="6975" y="-3"/>
                    <a:pt x="4" y="6962"/>
                    <a:pt x="0" y="15558"/>
                  </a:cubicBezTo>
                  <a:cubicBezTo>
                    <a:pt x="-4" y="24153"/>
                    <a:pt x="6962" y="31124"/>
                    <a:pt x="15557" y="31128"/>
                  </a:cubicBezTo>
                  <a:cubicBezTo>
                    <a:pt x="24153" y="31131"/>
                    <a:pt x="31124" y="24166"/>
                    <a:pt x="31128" y="15570"/>
                  </a:cubicBezTo>
                  <a:cubicBezTo>
                    <a:pt x="31128" y="15568"/>
                    <a:pt x="31128" y="15566"/>
                    <a:pt x="31128" y="15564"/>
                  </a:cubicBezTo>
                  <a:cubicBezTo>
                    <a:pt x="31131" y="6972"/>
                    <a:pt x="24168" y="3"/>
                    <a:pt x="15577" y="0"/>
                  </a:cubicBezTo>
                  <a:cubicBezTo>
                    <a:pt x="15574" y="0"/>
                    <a:pt x="15573" y="0"/>
                    <a:pt x="1557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1"/>
            <p:cNvSpPr/>
            <p:nvPr/>
          </p:nvSpPr>
          <p:spPr>
            <a:xfrm>
              <a:off x="9420327" y="1245552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3266" y="0"/>
                  </a:moveTo>
                  <a:cubicBezTo>
                    <a:pt x="10416" y="0"/>
                    <a:pt x="0" y="10417"/>
                    <a:pt x="0" y="23266"/>
                  </a:cubicBezTo>
                  <a:cubicBezTo>
                    <a:pt x="0" y="36116"/>
                    <a:pt x="10416" y="46533"/>
                    <a:pt x="23266" y="46533"/>
                  </a:cubicBezTo>
                  <a:cubicBezTo>
                    <a:pt x="36116" y="46533"/>
                    <a:pt x="46532" y="36116"/>
                    <a:pt x="46532" y="23266"/>
                  </a:cubicBezTo>
                  <a:cubicBezTo>
                    <a:pt x="46536" y="10420"/>
                    <a:pt x="36124" y="3"/>
                    <a:pt x="23278" y="0"/>
                  </a:cubicBezTo>
                  <a:cubicBezTo>
                    <a:pt x="23275" y="0"/>
                    <a:pt x="23270" y="0"/>
                    <a:pt x="2326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1"/>
            <p:cNvSpPr/>
            <p:nvPr/>
          </p:nvSpPr>
          <p:spPr>
            <a:xfrm>
              <a:off x="9198140" y="5464727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33528" y="16764"/>
                  </a:moveTo>
                  <a:cubicBezTo>
                    <a:pt x="33528" y="7506"/>
                    <a:pt x="26022" y="0"/>
                    <a:pt x="16764" y="0"/>
                  </a:cubicBezTo>
                  <a:cubicBezTo>
                    <a:pt x="7506" y="0"/>
                    <a:pt x="0" y="7505"/>
                    <a:pt x="0" y="16764"/>
                  </a:cubicBezTo>
                  <a:cubicBezTo>
                    <a:pt x="0" y="26022"/>
                    <a:pt x="7506" y="33528"/>
                    <a:pt x="16764" y="33528"/>
                  </a:cubicBezTo>
                  <a:cubicBezTo>
                    <a:pt x="26019" y="33532"/>
                    <a:pt x="33524" y="26032"/>
                    <a:pt x="33528" y="16777"/>
                  </a:cubicBezTo>
                  <a:cubicBezTo>
                    <a:pt x="33528" y="16773"/>
                    <a:pt x="33528" y="16768"/>
                    <a:pt x="33528" y="1676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p1"/>
            <p:cNvSpPr/>
            <p:nvPr/>
          </p:nvSpPr>
          <p:spPr>
            <a:xfrm>
              <a:off x="9264694" y="5868600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626" y="0"/>
                  </a:moveTo>
                  <a:cubicBezTo>
                    <a:pt x="11924" y="-3"/>
                    <a:pt x="3" y="11911"/>
                    <a:pt x="0" y="26613"/>
                  </a:cubicBezTo>
                  <a:cubicBezTo>
                    <a:pt x="-4" y="41314"/>
                    <a:pt x="11912" y="53235"/>
                    <a:pt x="26613" y="53238"/>
                  </a:cubicBezTo>
                  <a:cubicBezTo>
                    <a:pt x="41315" y="53242"/>
                    <a:pt x="53236" y="41327"/>
                    <a:pt x="53239" y="26626"/>
                  </a:cubicBezTo>
                  <a:cubicBezTo>
                    <a:pt x="53239" y="26621"/>
                    <a:pt x="53239" y="26617"/>
                    <a:pt x="53239" y="26613"/>
                  </a:cubicBezTo>
                  <a:cubicBezTo>
                    <a:pt x="53239" y="11915"/>
                    <a:pt x="41324" y="0"/>
                    <a:pt x="266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p1"/>
            <p:cNvSpPr/>
            <p:nvPr/>
          </p:nvSpPr>
          <p:spPr>
            <a:xfrm>
              <a:off x="9397740" y="3961035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1150" y="0"/>
                  </a:moveTo>
                  <a:cubicBezTo>
                    <a:pt x="4992" y="0"/>
                    <a:pt x="0" y="4992"/>
                    <a:pt x="0" y="11150"/>
                  </a:cubicBezTo>
                  <a:cubicBezTo>
                    <a:pt x="0" y="17309"/>
                    <a:pt x="4992" y="22301"/>
                    <a:pt x="11150" y="22301"/>
                  </a:cubicBezTo>
                  <a:cubicBezTo>
                    <a:pt x="17309" y="22301"/>
                    <a:pt x="22301" y="17309"/>
                    <a:pt x="22301" y="11150"/>
                  </a:cubicBezTo>
                  <a:cubicBezTo>
                    <a:pt x="22301" y="4992"/>
                    <a:pt x="17309" y="0"/>
                    <a:pt x="1115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164;p1"/>
            <p:cNvSpPr/>
            <p:nvPr/>
          </p:nvSpPr>
          <p:spPr>
            <a:xfrm>
              <a:off x="9202179" y="4268673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4454" y="0"/>
                  </a:moveTo>
                  <a:cubicBezTo>
                    <a:pt x="10948" y="0"/>
                    <a:pt x="0" y="10948"/>
                    <a:pt x="0" y="24454"/>
                  </a:cubicBezTo>
                  <a:cubicBezTo>
                    <a:pt x="0" y="37959"/>
                    <a:pt x="10948" y="48908"/>
                    <a:pt x="24454" y="48908"/>
                  </a:cubicBezTo>
                  <a:cubicBezTo>
                    <a:pt x="37959" y="48908"/>
                    <a:pt x="48907" y="37960"/>
                    <a:pt x="48907" y="24454"/>
                  </a:cubicBezTo>
                  <a:cubicBezTo>
                    <a:pt x="48914" y="10956"/>
                    <a:pt x="37977" y="7"/>
                    <a:pt x="24478" y="0"/>
                  </a:cubicBezTo>
                  <a:cubicBezTo>
                    <a:pt x="24470" y="0"/>
                    <a:pt x="24461" y="0"/>
                    <a:pt x="24453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165;p1"/>
            <p:cNvSpPr/>
            <p:nvPr/>
          </p:nvSpPr>
          <p:spPr>
            <a:xfrm>
              <a:off x="9299416" y="2310822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994" y="0"/>
                  </a:moveTo>
                  <a:cubicBezTo>
                    <a:pt x="12085" y="0"/>
                    <a:pt x="0" y="12086"/>
                    <a:pt x="0" y="26994"/>
                  </a:cubicBezTo>
                  <a:cubicBezTo>
                    <a:pt x="0" y="41902"/>
                    <a:pt x="12085" y="53988"/>
                    <a:pt x="26994" y="53988"/>
                  </a:cubicBezTo>
                  <a:cubicBezTo>
                    <a:pt x="41902" y="53988"/>
                    <a:pt x="53987" y="41902"/>
                    <a:pt x="53987" y="26994"/>
                  </a:cubicBezTo>
                  <a:cubicBezTo>
                    <a:pt x="53991" y="12089"/>
                    <a:pt x="41911" y="3"/>
                    <a:pt x="27006" y="0"/>
                  </a:cubicBezTo>
                  <a:cubicBezTo>
                    <a:pt x="27002" y="0"/>
                    <a:pt x="26998" y="0"/>
                    <a:pt x="26994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p1"/>
            <p:cNvSpPr/>
            <p:nvPr/>
          </p:nvSpPr>
          <p:spPr>
            <a:xfrm>
              <a:off x="8714969" y="6023654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 extrusionOk="0">
                  <a:moveTo>
                    <a:pt x="32524" y="0"/>
                  </a:moveTo>
                  <a:cubicBezTo>
                    <a:pt x="14561" y="0"/>
                    <a:pt x="0" y="14562"/>
                    <a:pt x="0" y="32525"/>
                  </a:cubicBezTo>
                  <a:cubicBezTo>
                    <a:pt x="0" y="50488"/>
                    <a:pt x="14562" y="65050"/>
                    <a:pt x="32524" y="65050"/>
                  </a:cubicBezTo>
                  <a:cubicBezTo>
                    <a:pt x="50488" y="65050"/>
                    <a:pt x="65049" y="50488"/>
                    <a:pt x="65049" y="32525"/>
                  </a:cubicBezTo>
                  <a:cubicBezTo>
                    <a:pt x="65056" y="14569"/>
                    <a:pt x="50505" y="7"/>
                    <a:pt x="32549" y="0"/>
                  </a:cubicBezTo>
                  <a:cubicBezTo>
                    <a:pt x="32541" y="0"/>
                    <a:pt x="32532" y="0"/>
                    <a:pt x="32524" y="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p1"/>
            <p:cNvSpPr/>
            <p:nvPr/>
          </p:nvSpPr>
          <p:spPr>
            <a:xfrm>
              <a:off x="7879391" y="3817760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1837" y="0"/>
                  </a:moveTo>
                  <a:cubicBezTo>
                    <a:pt x="9773" y="3"/>
                    <a:pt x="-4" y="9786"/>
                    <a:pt x="0" y="21850"/>
                  </a:cubicBezTo>
                  <a:cubicBezTo>
                    <a:pt x="4" y="33914"/>
                    <a:pt x="9786" y="43692"/>
                    <a:pt x="21851" y="43688"/>
                  </a:cubicBezTo>
                  <a:cubicBezTo>
                    <a:pt x="33912" y="43685"/>
                    <a:pt x="43688" y="33906"/>
                    <a:pt x="43688" y="21844"/>
                  </a:cubicBezTo>
                  <a:cubicBezTo>
                    <a:pt x="43692" y="9784"/>
                    <a:pt x="33917" y="3"/>
                    <a:pt x="21857" y="0"/>
                  </a:cubicBezTo>
                  <a:cubicBezTo>
                    <a:pt x="21851" y="0"/>
                    <a:pt x="21844" y="0"/>
                    <a:pt x="2183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p1"/>
            <p:cNvSpPr/>
            <p:nvPr/>
          </p:nvSpPr>
          <p:spPr>
            <a:xfrm>
              <a:off x="8061642" y="5632450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3368" y="0"/>
                  </a:moveTo>
                  <a:cubicBezTo>
                    <a:pt x="10463" y="0"/>
                    <a:pt x="0" y="10462"/>
                    <a:pt x="0" y="23368"/>
                  </a:cubicBezTo>
                  <a:cubicBezTo>
                    <a:pt x="0" y="36274"/>
                    <a:pt x="10462" y="46736"/>
                    <a:pt x="23368" y="46736"/>
                  </a:cubicBezTo>
                  <a:cubicBezTo>
                    <a:pt x="36274" y="46736"/>
                    <a:pt x="46737" y="36274"/>
                    <a:pt x="46737" y="23368"/>
                  </a:cubicBezTo>
                  <a:cubicBezTo>
                    <a:pt x="46741" y="10466"/>
                    <a:pt x="36284" y="3"/>
                    <a:pt x="23382" y="0"/>
                  </a:cubicBezTo>
                  <a:cubicBezTo>
                    <a:pt x="23378" y="0"/>
                    <a:pt x="23373" y="0"/>
                    <a:pt x="2336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169;p1"/>
            <p:cNvSpPr/>
            <p:nvPr/>
          </p:nvSpPr>
          <p:spPr>
            <a:xfrm>
              <a:off x="8138973" y="6449397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3952" y="0"/>
                  </a:moveTo>
                  <a:cubicBezTo>
                    <a:pt x="10723" y="0"/>
                    <a:pt x="0" y="10724"/>
                    <a:pt x="0" y="23952"/>
                  </a:cubicBezTo>
                  <a:cubicBezTo>
                    <a:pt x="0" y="37180"/>
                    <a:pt x="10724" y="47904"/>
                    <a:pt x="23952" y="47904"/>
                  </a:cubicBezTo>
                  <a:cubicBezTo>
                    <a:pt x="37181" y="47904"/>
                    <a:pt x="47904" y="37180"/>
                    <a:pt x="47904" y="23952"/>
                  </a:cubicBezTo>
                  <a:cubicBezTo>
                    <a:pt x="47904" y="10724"/>
                    <a:pt x="37180" y="0"/>
                    <a:pt x="239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1"/>
            <p:cNvSpPr/>
            <p:nvPr/>
          </p:nvSpPr>
          <p:spPr>
            <a:xfrm>
              <a:off x="7841215" y="2717400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 extrusionOk="0">
                  <a:moveTo>
                    <a:pt x="65418" y="32702"/>
                  </a:moveTo>
                  <a:cubicBezTo>
                    <a:pt x="65414" y="14638"/>
                    <a:pt x="50767" y="-3"/>
                    <a:pt x="32703" y="0"/>
                  </a:cubicBezTo>
                  <a:cubicBezTo>
                    <a:pt x="14638" y="3"/>
                    <a:pt x="-3" y="14651"/>
                    <a:pt x="0" y="32715"/>
                  </a:cubicBezTo>
                  <a:cubicBezTo>
                    <a:pt x="4" y="50775"/>
                    <a:pt x="14643" y="65414"/>
                    <a:pt x="32703" y="65418"/>
                  </a:cubicBezTo>
                  <a:cubicBezTo>
                    <a:pt x="50764" y="65425"/>
                    <a:pt x="65411" y="50789"/>
                    <a:pt x="65418" y="32728"/>
                  </a:cubicBezTo>
                  <a:cubicBezTo>
                    <a:pt x="65418" y="32719"/>
                    <a:pt x="65418" y="32711"/>
                    <a:pt x="65418" y="32702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1"/>
            <p:cNvSpPr/>
            <p:nvPr/>
          </p:nvSpPr>
          <p:spPr>
            <a:xfrm>
              <a:off x="8087099" y="5254758"/>
              <a:ext cx="12700" cy="12700"/>
            </a:xfrm>
            <a:custGeom>
              <a:avLst/>
              <a:gdLst/>
              <a:ahLst/>
              <a:cxnLst/>
              <a:rect l="l" t="t" r="r" b="b"/>
              <a:pathLst>
                <a:path w="12700" h="12700" extrusionOk="0">
                  <a:moveTo>
                    <a:pt x="18962" y="9480"/>
                  </a:moveTo>
                  <a:cubicBezTo>
                    <a:pt x="18962" y="4244"/>
                    <a:pt x="14717" y="0"/>
                    <a:pt x="9481" y="0"/>
                  </a:cubicBezTo>
                  <a:cubicBezTo>
                    <a:pt x="4245" y="0"/>
                    <a:pt x="0" y="4245"/>
                    <a:pt x="0" y="9480"/>
                  </a:cubicBezTo>
                  <a:cubicBezTo>
                    <a:pt x="0" y="14717"/>
                    <a:pt x="4245" y="18961"/>
                    <a:pt x="9481" y="18961"/>
                  </a:cubicBezTo>
                  <a:cubicBezTo>
                    <a:pt x="14717" y="18961"/>
                    <a:pt x="18962" y="14716"/>
                    <a:pt x="18962" y="948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1"/>
            <p:cNvSpPr/>
            <p:nvPr/>
          </p:nvSpPr>
          <p:spPr>
            <a:xfrm>
              <a:off x="7795685" y="2468658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6764" y="0"/>
                  </a:moveTo>
                  <a:cubicBezTo>
                    <a:pt x="7506" y="0"/>
                    <a:pt x="0" y="7506"/>
                    <a:pt x="0" y="16764"/>
                  </a:cubicBezTo>
                  <a:cubicBezTo>
                    <a:pt x="0" y="26023"/>
                    <a:pt x="7506" y="33528"/>
                    <a:pt x="16764" y="33528"/>
                  </a:cubicBezTo>
                  <a:cubicBezTo>
                    <a:pt x="26022" y="33528"/>
                    <a:pt x="33528" y="26023"/>
                    <a:pt x="33528" y="16764"/>
                  </a:cubicBezTo>
                  <a:cubicBezTo>
                    <a:pt x="33532" y="7509"/>
                    <a:pt x="26032" y="4"/>
                    <a:pt x="16777" y="0"/>
                  </a:cubicBezTo>
                  <a:cubicBezTo>
                    <a:pt x="16773" y="0"/>
                    <a:pt x="16769" y="0"/>
                    <a:pt x="1676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1"/>
            <p:cNvSpPr/>
            <p:nvPr/>
          </p:nvSpPr>
          <p:spPr>
            <a:xfrm>
              <a:off x="7834268" y="2091785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518" y="53048"/>
                  </a:moveTo>
                  <a:cubicBezTo>
                    <a:pt x="41166" y="53051"/>
                    <a:pt x="53045" y="41179"/>
                    <a:pt x="53048" y="26530"/>
                  </a:cubicBezTo>
                  <a:cubicBezTo>
                    <a:pt x="53052" y="11882"/>
                    <a:pt x="41179" y="3"/>
                    <a:pt x="26530" y="0"/>
                  </a:cubicBezTo>
                  <a:cubicBezTo>
                    <a:pt x="11881" y="-3"/>
                    <a:pt x="3" y="11869"/>
                    <a:pt x="0" y="26518"/>
                  </a:cubicBezTo>
                  <a:cubicBezTo>
                    <a:pt x="0" y="26520"/>
                    <a:pt x="0" y="26522"/>
                    <a:pt x="0" y="26524"/>
                  </a:cubicBezTo>
                  <a:cubicBezTo>
                    <a:pt x="-4" y="41169"/>
                    <a:pt x="11866" y="53044"/>
                    <a:pt x="26512" y="53048"/>
                  </a:cubicBezTo>
                  <a:cubicBezTo>
                    <a:pt x="26514" y="53048"/>
                    <a:pt x="26515" y="53048"/>
                    <a:pt x="26518" y="53048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1"/>
            <p:cNvSpPr/>
            <p:nvPr/>
          </p:nvSpPr>
          <p:spPr>
            <a:xfrm>
              <a:off x="8224386" y="3649345"/>
              <a:ext cx="12700" cy="12700"/>
            </a:xfrm>
            <a:custGeom>
              <a:avLst/>
              <a:gdLst/>
              <a:ahLst/>
              <a:cxnLst/>
              <a:rect l="l" t="t" r="r" b="b"/>
              <a:pathLst>
                <a:path w="12700" h="12700" extrusionOk="0">
                  <a:moveTo>
                    <a:pt x="9023" y="0"/>
                  </a:moveTo>
                  <a:cubicBezTo>
                    <a:pt x="4040" y="0"/>
                    <a:pt x="0" y="4040"/>
                    <a:pt x="0" y="9023"/>
                  </a:cubicBezTo>
                  <a:cubicBezTo>
                    <a:pt x="0" y="14007"/>
                    <a:pt x="4040" y="18047"/>
                    <a:pt x="9023" y="18047"/>
                  </a:cubicBezTo>
                  <a:cubicBezTo>
                    <a:pt x="14007" y="18047"/>
                    <a:pt x="18047" y="14007"/>
                    <a:pt x="18047" y="9023"/>
                  </a:cubicBezTo>
                  <a:cubicBezTo>
                    <a:pt x="18047" y="4040"/>
                    <a:pt x="14007" y="0"/>
                    <a:pt x="9023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1"/>
            <p:cNvSpPr/>
            <p:nvPr/>
          </p:nvSpPr>
          <p:spPr>
            <a:xfrm>
              <a:off x="8709393" y="3407168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0536" y="41085"/>
                  </a:moveTo>
                  <a:cubicBezTo>
                    <a:pt x="31881" y="41088"/>
                    <a:pt x="41081" y="31894"/>
                    <a:pt x="41084" y="20549"/>
                  </a:cubicBezTo>
                  <a:cubicBezTo>
                    <a:pt x="41088" y="9204"/>
                    <a:pt x="31893" y="3"/>
                    <a:pt x="20548" y="0"/>
                  </a:cubicBezTo>
                  <a:cubicBezTo>
                    <a:pt x="9203" y="-3"/>
                    <a:pt x="3" y="9191"/>
                    <a:pt x="0" y="20536"/>
                  </a:cubicBezTo>
                  <a:cubicBezTo>
                    <a:pt x="0" y="20540"/>
                    <a:pt x="0" y="20544"/>
                    <a:pt x="0" y="20549"/>
                  </a:cubicBezTo>
                  <a:cubicBezTo>
                    <a:pt x="-4" y="31887"/>
                    <a:pt x="9185" y="41081"/>
                    <a:pt x="20524" y="41085"/>
                  </a:cubicBezTo>
                  <a:cubicBezTo>
                    <a:pt x="20527" y="41085"/>
                    <a:pt x="20532" y="41085"/>
                    <a:pt x="20536" y="41085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1"/>
            <p:cNvSpPr/>
            <p:nvPr/>
          </p:nvSpPr>
          <p:spPr>
            <a:xfrm>
              <a:off x="8461077" y="5319395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28873" y="0"/>
                  </a:moveTo>
                  <a:cubicBezTo>
                    <a:pt x="12923" y="3"/>
                    <a:pt x="-4" y="12936"/>
                    <a:pt x="0" y="28886"/>
                  </a:cubicBezTo>
                  <a:cubicBezTo>
                    <a:pt x="4" y="44836"/>
                    <a:pt x="12936" y="57763"/>
                    <a:pt x="28886" y="57760"/>
                  </a:cubicBezTo>
                  <a:cubicBezTo>
                    <a:pt x="44833" y="57756"/>
                    <a:pt x="57759" y="44827"/>
                    <a:pt x="57759" y="28880"/>
                  </a:cubicBezTo>
                  <a:cubicBezTo>
                    <a:pt x="57763" y="12934"/>
                    <a:pt x="44838" y="4"/>
                    <a:pt x="28892" y="0"/>
                  </a:cubicBezTo>
                  <a:cubicBezTo>
                    <a:pt x="28886" y="0"/>
                    <a:pt x="28880" y="0"/>
                    <a:pt x="28873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1"/>
            <p:cNvSpPr/>
            <p:nvPr/>
          </p:nvSpPr>
          <p:spPr>
            <a:xfrm>
              <a:off x="8423307" y="6592665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3844" y="0"/>
                  </a:moveTo>
                  <a:cubicBezTo>
                    <a:pt x="10679" y="-4"/>
                    <a:pt x="4" y="10666"/>
                    <a:pt x="0" y="23832"/>
                  </a:cubicBezTo>
                  <a:cubicBezTo>
                    <a:pt x="-4" y="36997"/>
                    <a:pt x="10666" y="47672"/>
                    <a:pt x="23832" y="47676"/>
                  </a:cubicBezTo>
                  <a:cubicBezTo>
                    <a:pt x="36997" y="47680"/>
                    <a:pt x="47672" y="37010"/>
                    <a:pt x="47676" y="23844"/>
                  </a:cubicBezTo>
                  <a:cubicBezTo>
                    <a:pt x="47676" y="23842"/>
                    <a:pt x="47676" y="23840"/>
                    <a:pt x="47676" y="23838"/>
                  </a:cubicBezTo>
                  <a:cubicBezTo>
                    <a:pt x="47680" y="10676"/>
                    <a:pt x="37012" y="4"/>
                    <a:pt x="23851" y="0"/>
                  </a:cubicBezTo>
                  <a:cubicBezTo>
                    <a:pt x="23849" y="0"/>
                    <a:pt x="23847" y="0"/>
                    <a:pt x="2384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1"/>
            <p:cNvSpPr/>
            <p:nvPr/>
          </p:nvSpPr>
          <p:spPr>
            <a:xfrm>
              <a:off x="8705977" y="2606973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0320" y="40640"/>
                  </a:moveTo>
                  <a:cubicBezTo>
                    <a:pt x="31542" y="40640"/>
                    <a:pt x="40639" y="31543"/>
                    <a:pt x="40639" y="20320"/>
                  </a:cubicBezTo>
                  <a:cubicBezTo>
                    <a:pt x="40639" y="9098"/>
                    <a:pt x="31541" y="0"/>
                    <a:pt x="20320" y="0"/>
                  </a:cubicBezTo>
                  <a:cubicBezTo>
                    <a:pt x="9097" y="0"/>
                    <a:pt x="0" y="9098"/>
                    <a:pt x="0" y="20320"/>
                  </a:cubicBezTo>
                  <a:cubicBezTo>
                    <a:pt x="0" y="31542"/>
                    <a:pt x="9098" y="40640"/>
                    <a:pt x="20320" y="4064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1"/>
            <p:cNvSpPr/>
            <p:nvPr/>
          </p:nvSpPr>
          <p:spPr>
            <a:xfrm>
              <a:off x="8539423" y="808850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6828" y="33668"/>
                  </a:moveTo>
                  <a:cubicBezTo>
                    <a:pt x="26125" y="33671"/>
                    <a:pt x="33665" y="26137"/>
                    <a:pt x="33668" y="16840"/>
                  </a:cubicBezTo>
                  <a:cubicBezTo>
                    <a:pt x="33672" y="7543"/>
                    <a:pt x="26137" y="3"/>
                    <a:pt x="16840" y="0"/>
                  </a:cubicBezTo>
                  <a:cubicBezTo>
                    <a:pt x="7543" y="-3"/>
                    <a:pt x="3" y="7530"/>
                    <a:pt x="0" y="16828"/>
                  </a:cubicBezTo>
                  <a:cubicBezTo>
                    <a:pt x="0" y="16830"/>
                    <a:pt x="0" y="16832"/>
                    <a:pt x="0" y="16834"/>
                  </a:cubicBezTo>
                  <a:cubicBezTo>
                    <a:pt x="-4" y="26128"/>
                    <a:pt x="7527" y="33664"/>
                    <a:pt x="16821" y="33668"/>
                  </a:cubicBezTo>
                  <a:cubicBezTo>
                    <a:pt x="16824" y="33668"/>
                    <a:pt x="16825" y="33668"/>
                    <a:pt x="16828" y="3366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1"/>
            <p:cNvSpPr/>
            <p:nvPr/>
          </p:nvSpPr>
          <p:spPr>
            <a:xfrm>
              <a:off x="8315319" y="1829613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1463" y="0"/>
                  </a:moveTo>
                  <a:cubicBezTo>
                    <a:pt x="9609" y="0"/>
                    <a:pt x="0" y="9609"/>
                    <a:pt x="0" y="21463"/>
                  </a:cubicBezTo>
                  <a:cubicBezTo>
                    <a:pt x="0" y="33317"/>
                    <a:pt x="9609" y="42926"/>
                    <a:pt x="21463" y="42926"/>
                  </a:cubicBezTo>
                  <a:cubicBezTo>
                    <a:pt x="33317" y="42926"/>
                    <a:pt x="42926" y="33317"/>
                    <a:pt x="42926" y="21463"/>
                  </a:cubicBezTo>
                  <a:cubicBezTo>
                    <a:pt x="42933" y="9616"/>
                    <a:pt x="33335" y="7"/>
                    <a:pt x="21489" y="0"/>
                  </a:cubicBezTo>
                  <a:cubicBezTo>
                    <a:pt x="21480" y="0"/>
                    <a:pt x="21472" y="0"/>
                    <a:pt x="21463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1"/>
            <p:cNvSpPr/>
            <p:nvPr/>
          </p:nvSpPr>
          <p:spPr>
            <a:xfrm>
              <a:off x="8251058" y="901662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52679" y="26340"/>
                  </a:moveTo>
                  <a:cubicBezTo>
                    <a:pt x="52679" y="11793"/>
                    <a:pt x="40886" y="0"/>
                    <a:pt x="26339" y="0"/>
                  </a:cubicBezTo>
                  <a:cubicBezTo>
                    <a:pt x="11792" y="0"/>
                    <a:pt x="0" y="11793"/>
                    <a:pt x="0" y="26340"/>
                  </a:cubicBezTo>
                  <a:cubicBezTo>
                    <a:pt x="0" y="40887"/>
                    <a:pt x="11793" y="52680"/>
                    <a:pt x="26339" y="52680"/>
                  </a:cubicBezTo>
                  <a:cubicBezTo>
                    <a:pt x="40883" y="52683"/>
                    <a:pt x="52676" y="40896"/>
                    <a:pt x="52679" y="26352"/>
                  </a:cubicBezTo>
                  <a:cubicBezTo>
                    <a:pt x="52679" y="26348"/>
                    <a:pt x="52679" y="26344"/>
                    <a:pt x="52679" y="2634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1"/>
            <p:cNvSpPr/>
            <p:nvPr/>
          </p:nvSpPr>
          <p:spPr>
            <a:xfrm>
              <a:off x="8285811" y="2419426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1139" y="0"/>
                  </a:moveTo>
                  <a:cubicBezTo>
                    <a:pt x="9465" y="0"/>
                    <a:pt x="0" y="9464"/>
                    <a:pt x="0" y="21139"/>
                  </a:cubicBezTo>
                  <a:cubicBezTo>
                    <a:pt x="0" y="32814"/>
                    <a:pt x="9465" y="42278"/>
                    <a:pt x="21139" y="42278"/>
                  </a:cubicBezTo>
                  <a:cubicBezTo>
                    <a:pt x="32814" y="42278"/>
                    <a:pt x="42278" y="32814"/>
                    <a:pt x="42278" y="21139"/>
                  </a:cubicBezTo>
                  <a:cubicBezTo>
                    <a:pt x="42282" y="9468"/>
                    <a:pt x="32823" y="3"/>
                    <a:pt x="21151" y="0"/>
                  </a:cubicBezTo>
                  <a:cubicBezTo>
                    <a:pt x="21148" y="0"/>
                    <a:pt x="21143" y="0"/>
                    <a:pt x="2113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1"/>
            <p:cNvSpPr/>
            <p:nvPr/>
          </p:nvSpPr>
          <p:spPr>
            <a:xfrm>
              <a:off x="10176104" y="6559493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638" y="0"/>
                  </a:moveTo>
                  <a:cubicBezTo>
                    <a:pt x="11926" y="0"/>
                    <a:pt x="0" y="11926"/>
                    <a:pt x="0" y="26638"/>
                  </a:cubicBezTo>
                  <a:cubicBezTo>
                    <a:pt x="0" y="41350"/>
                    <a:pt x="11926" y="53276"/>
                    <a:pt x="26638" y="53276"/>
                  </a:cubicBezTo>
                  <a:cubicBezTo>
                    <a:pt x="41350" y="53276"/>
                    <a:pt x="53276" y="41349"/>
                    <a:pt x="53276" y="26638"/>
                  </a:cubicBezTo>
                  <a:cubicBezTo>
                    <a:pt x="53276" y="26636"/>
                    <a:pt x="53276" y="26634"/>
                    <a:pt x="53276" y="26632"/>
                  </a:cubicBezTo>
                  <a:cubicBezTo>
                    <a:pt x="53276" y="11923"/>
                    <a:pt x="41353" y="0"/>
                    <a:pt x="26644" y="0"/>
                  </a:cubicBezTo>
                  <a:cubicBezTo>
                    <a:pt x="26642" y="0"/>
                    <a:pt x="26640" y="0"/>
                    <a:pt x="26638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1"/>
            <p:cNvSpPr/>
            <p:nvPr/>
          </p:nvSpPr>
          <p:spPr>
            <a:xfrm>
              <a:off x="11090484" y="5157921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7419" y="0"/>
                  </a:moveTo>
                  <a:cubicBezTo>
                    <a:pt x="12280" y="-3"/>
                    <a:pt x="3" y="12267"/>
                    <a:pt x="0" y="27406"/>
                  </a:cubicBezTo>
                  <a:cubicBezTo>
                    <a:pt x="-4" y="42546"/>
                    <a:pt x="12267" y="54822"/>
                    <a:pt x="27407" y="54826"/>
                  </a:cubicBezTo>
                  <a:cubicBezTo>
                    <a:pt x="42546" y="54829"/>
                    <a:pt x="54823" y="42559"/>
                    <a:pt x="54826" y="27419"/>
                  </a:cubicBezTo>
                  <a:cubicBezTo>
                    <a:pt x="54826" y="27417"/>
                    <a:pt x="54826" y="27415"/>
                    <a:pt x="54826" y="27413"/>
                  </a:cubicBezTo>
                  <a:cubicBezTo>
                    <a:pt x="54830" y="12277"/>
                    <a:pt x="42562" y="3"/>
                    <a:pt x="27426" y="0"/>
                  </a:cubicBezTo>
                  <a:cubicBezTo>
                    <a:pt x="27424" y="0"/>
                    <a:pt x="27422" y="0"/>
                    <a:pt x="2742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1"/>
            <p:cNvSpPr/>
            <p:nvPr/>
          </p:nvSpPr>
          <p:spPr>
            <a:xfrm>
              <a:off x="11407311" y="436385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28601" y="14307"/>
                  </a:moveTo>
                  <a:cubicBezTo>
                    <a:pt x="28604" y="6409"/>
                    <a:pt x="22205" y="3"/>
                    <a:pt x="14307" y="0"/>
                  </a:cubicBezTo>
                  <a:cubicBezTo>
                    <a:pt x="6409" y="-3"/>
                    <a:pt x="4" y="6396"/>
                    <a:pt x="0" y="14294"/>
                  </a:cubicBezTo>
                  <a:cubicBezTo>
                    <a:pt x="-4" y="22192"/>
                    <a:pt x="6396" y="28597"/>
                    <a:pt x="14294" y="28600"/>
                  </a:cubicBezTo>
                  <a:cubicBezTo>
                    <a:pt x="14296" y="28600"/>
                    <a:pt x="14298" y="28600"/>
                    <a:pt x="14300" y="28600"/>
                  </a:cubicBezTo>
                  <a:cubicBezTo>
                    <a:pt x="22196" y="28600"/>
                    <a:pt x="28597" y="22202"/>
                    <a:pt x="28600" y="14307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1"/>
            <p:cNvSpPr/>
            <p:nvPr/>
          </p:nvSpPr>
          <p:spPr>
            <a:xfrm>
              <a:off x="11086465" y="2557278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30867" y="61747"/>
                  </a:moveTo>
                  <a:cubicBezTo>
                    <a:pt x="47918" y="61751"/>
                    <a:pt x="61744" y="47931"/>
                    <a:pt x="61747" y="30880"/>
                  </a:cubicBezTo>
                  <a:cubicBezTo>
                    <a:pt x="61751" y="13829"/>
                    <a:pt x="47931" y="3"/>
                    <a:pt x="30880" y="0"/>
                  </a:cubicBezTo>
                  <a:cubicBezTo>
                    <a:pt x="13829" y="-3"/>
                    <a:pt x="4" y="13816"/>
                    <a:pt x="0" y="30867"/>
                  </a:cubicBezTo>
                  <a:cubicBezTo>
                    <a:pt x="0" y="30872"/>
                    <a:pt x="0" y="30876"/>
                    <a:pt x="0" y="30880"/>
                  </a:cubicBezTo>
                  <a:cubicBezTo>
                    <a:pt x="-7" y="47921"/>
                    <a:pt x="13801" y="61740"/>
                    <a:pt x="30842" y="61747"/>
                  </a:cubicBezTo>
                  <a:cubicBezTo>
                    <a:pt x="30851" y="61747"/>
                    <a:pt x="30859" y="61747"/>
                    <a:pt x="30868" y="6174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1"/>
            <p:cNvSpPr/>
            <p:nvPr/>
          </p:nvSpPr>
          <p:spPr>
            <a:xfrm>
              <a:off x="11432725" y="6649250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8391" y="0"/>
                  </a:moveTo>
                  <a:cubicBezTo>
                    <a:pt x="12711" y="0"/>
                    <a:pt x="0" y="12711"/>
                    <a:pt x="0" y="28391"/>
                  </a:cubicBezTo>
                  <a:cubicBezTo>
                    <a:pt x="0" y="44070"/>
                    <a:pt x="12711" y="56781"/>
                    <a:pt x="28391" y="56781"/>
                  </a:cubicBezTo>
                  <a:cubicBezTo>
                    <a:pt x="44070" y="56781"/>
                    <a:pt x="56781" y="44070"/>
                    <a:pt x="56781" y="28391"/>
                  </a:cubicBezTo>
                  <a:cubicBezTo>
                    <a:pt x="56785" y="12714"/>
                    <a:pt x="44079" y="3"/>
                    <a:pt x="28403" y="0"/>
                  </a:cubicBezTo>
                  <a:cubicBezTo>
                    <a:pt x="28399" y="0"/>
                    <a:pt x="28394" y="0"/>
                    <a:pt x="28391" y="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1"/>
            <p:cNvSpPr/>
            <p:nvPr/>
          </p:nvSpPr>
          <p:spPr>
            <a:xfrm>
              <a:off x="10969911" y="4654595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5400" y="0"/>
                  </a:moveTo>
                  <a:cubicBezTo>
                    <a:pt x="11372" y="0"/>
                    <a:pt x="0" y="11372"/>
                    <a:pt x="0" y="25400"/>
                  </a:cubicBezTo>
                  <a:cubicBezTo>
                    <a:pt x="0" y="39428"/>
                    <a:pt x="11372" y="50800"/>
                    <a:pt x="25400" y="50800"/>
                  </a:cubicBezTo>
                  <a:cubicBezTo>
                    <a:pt x="39428" y="50800"/>
                    <a:pt x="50800" y="39428"/>
                    <a:pt x="50800" y="25400"/>
                  </a:cubicBezTo>
                  <a:cubicBezTo>
                    <a:pt x="50800" y="11372"/>
                    <a:pt x="39428" y="0"/>
                    <a:pt x="2540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1"/>
            <p:cNvSpPr/>
            <p:nvPr/>
          </p:nvSpPr>
          <p:spPr>
            <a:xfrm>
              <a:off x="11015790" y="719811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339" y="0"/>
                  </a:moveTo>
                  <a:cubicBezTo>
                    <a:pt x="11796" y="-3"/>
                    <a:pt x="3" y="11784"/>
                    <a:pt x="0" y="26327"/>
                  </a:cubicBezTo>
                  <a:cubicBezTo>
                    <a:pt x="-4" y="40871"/>
                    <a:pt x="11784" y="52663"/>
                    <a:pt x="26327" y="52667"/>
                  </a:cubicBezTo>
                  <a:cubicBezTo>
                    <a:pt x="40870" y="52670"/>
                    <a:pt x="52663" y="40883"/>
                    <a:pt x="52667" y="26340"/>
                  </a:cubicBezTo>
                  <a:cubicBezTo>
                    <a:pt x="52667" y="26336"/>
                    <a:pt x="52667" y="26331"/>
                    <a:pt x="52667" y="26327"/>
                  </a:cubicBezTo>
                  <a:cubicBezTo>
                    <a:pt x="52670" y="11791"/>
                    <a:pt x="40889" y="4"/>
                    <a:pt x="26352" y="0"/>
                  </a:cubicBezTo>
                  <a:cubicBezTo>
                    <a:pt x="26348" y="0"/>
                    <a:pt x="26343" y="0"/>
                    <a:pt x="2633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1"/>
            <p:cNvSpPr/>
            <p:nvPr/>
          </p:nvSpPr>
          <p:spPr>
            <a:xfrm>
              <a:off x="11023943" y="5083480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1298" y="0"/>
                  </a:moveTo>
                  <a:cubicBezTo>
                    <a:pt x="9539" y="-3"/>
                    <a:pt x="4" y="9526"/>
                    <a:pt x="0" y="21285"/>
                  </a:cubicBezTo>
                  <a:cubicBezTo>
                    <a:pt x="-4" y="33044"/>
                    <a:pt x="9527" y="42580"/>
                    <a:pt x="21286" y="42583"/>
                  </a:cubicBezTo>
                  <a:cubicBezTo>
                    <a:pt x="33044" y="42587"/>
                    <a:pt x="42580" y="33057"/>
                    <a:pt x="42583" y="21298"/>
                  </a:cubicBezTo>
                  <a:cubicBezTo>
                    <a:pt x="42583" y="21296"/>
                    <a:pt x="42583" y="21294"/>
                    <a:pt x="42583" y="21292"/>
                  </a:cubicBezTo>
                  <a:cubicBezTo>
                    <a:pt x="42587" y="9536"/>
                    <a:pt x="33060" y="3"/>
                    <a:pt x="21305" y="0"/>
                  </a:cubicBezTo>
                  <a:cubicBezTo>
                    <a:pt x="21303" y="0"/>
                    <a:pt x="21301" y="0"/>
                    <a:pt x="2129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1"/>
            <p:cNvSpPr/>
            <p:nvPr/>
          </p:nvSpPr>
          <p:spPr>
            <a:xfrm>
              <a:off x="10999121" y="4607820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1938" y="0"/>
                  </a:moveTo>
                  <a:cubicBezTo>
                    <a:pt x="5345" y="0"/>
                    <a:pt x="0" y="5345"/>
                    <a:pt x="0" y="11938"/>
                  </a:cubicBezTo>
                  <a:cubicBezTo>
                    <a:pt x="0" y="18531"/>
                    <a:pt x="5345" y="23876"/>
                    <a:pt x="11938" y="23876"/>
                  </a:cubicBezTo>
                  <a:cubicBezTo>
                    <a:pt x="18531" y="23876"/>
                    <a:pt x="23876" y="18531"/>
                    <a:pt x="23876" y="11938"/>
                  </a:cubicBezTo>
                  <a:cubicBezTo>
                    <a:pt x="23876" y="5345"/>
                    <a:pt x="18531" y="0"/>
                    <a:pt x="11938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1"/>
            <p:cNvSpPr/>
            <p:nvPr/>
          </p:nvSpPr>
          <p:spPr>
            <a:xfrm>
              <a:off x="11041132" y="1203039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3157" y="0"/>
                  </a:moveTo>
                  <a:cubicBezTo>
                    <a:pt x="5891" y="0"/>
                    <a:pt x="0" y="5891"/>
                    <a:pt x="0" y="13157"/>
                  </a:cubicBezTo>
                  <a:cubicBezTo>
                    <a:pt x="0" y="20424"/>
                    <a:pt x="5890" y="26314"/>
                    <a:pt x="13157" y="26314"/>
                  </a:cubicBezTo>
                  <a:cubicBezTo>
                    <a:pt x="20424" y="26314"/>
                    <a:pt x="26315" y="20424"/>
                    <a:pt x="26315" y="13157"/>
                  </a:cubicBezTo>
                  <a:cubicBezTo>
                    <a:pt x="26319" y="5894"/>
                    <a:pt x="20433" y="4"/>
                    <a:pt x="13171" y="0"/>
                  </a:cubicBezTo>
                  <a:cubicBezTo>
                    <a:pt x="13167" y="0"/>
                    <a:pt x="13162" y="0"/>
                    <a:pt x="13158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1"/>
            <p:cNvSpPr/>
            <p:nvPr/>
          </p:nvSpPr>
          <p:spPr>
            <a:xfrm>
              <a:off x="11421352" y="1859521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19685" y="39370"/>
                  </a:moveTo>
                  <a:cubicBezTo>
                    <a:pt x="30556" y="39370"/>
                    <a:pt x="39370" y="30557"/>
                    <a:pt x="39370" y="19685"/>
                  </a:cubicBezTo>
                  <a:cubicBezTo>
                    <a:pt x="39370" y="8813"/>
                    <a:pt x="30556" y="0"/>
                    <a:pt x="19685" y="0"/>
                  </a:cubicBezTo>
                  <a:cubicBezTo>
                    <a:pt x="8813" y="0"/>
                    <a:pt x="0" y="8813"/>
                    <a:pt x="0" y="19685"/>
                  </a:cubicBezTo>
                  <a:cubicBezTo>
                    <a:pt x="0" y="30557"/>
                    <a:pt x="8813" y="39370"/>
                    <a:pt x="19685" y="3937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1"/>
            <p:cNvSpPr/>
            <p:nvPr/>
          </p:nvSpPr>
          <p:spPr>
            <a:xfrm>
              <a:off x="11856713" y="3738702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543" y="0"/>
                  </a:moveTo>
                  <a:cubicBezTo>
                    <a:pt x="11884" y="0"/>
                    <a:pt x="0" y="11884"/>
                    <a:pt x="0" y="26543"/>
                  </a:cubicBezTo>
                  <a:cubicBezTo>
                    <a:pt x="0" y="41202"/>
                    <a:pt x="11884" y="53086"/>
                    <a:pt x="26543" y="53086"/>
                  </a:cubicBezTo>
                  <a:cubicBezTo>
                    <a:pt x="41203" y="53086"/>
                    <a:pt x="53087" y="41202"/>
                    <a:pt x="53087" y="26543"/>
                  </a:cubicBezTo>
                  <a:cubicBezTo>
                    <a:pt x="53091" y="11887"/>
                    <a:pt x="41212" y="3"/>
                    <a:pt x="26557" y="0"/>
                  </a:cubicBezTo>
                  <a:cubicBezTo>
                    <a:pt x="26553" y="0"/>
                    <a:pt x="26548" y="0"/>
                    <a:pt x="265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1"/>
            <p:cNvSpPr/>
            <p:nvPr/>
          </p:nvSpPr>
          <p:spPr>
            <a:xfrm>
              <a:off x="11931212" y="1631093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25591" y="12795"/>
                  </a:moveTo>
                  <a:cubicBezTo>
                    <a:pt x="25591" y="5729"/>
                    <a:pt x="19862" y="0"/>
                    <a:pt x="12795" y="0"/>
                  </a:cubicBezTo>
                  <a:cubicBezTo>
                    <a:pt x="5729" y="0"/>
                    <a:pt x="0" y="5729"/>
                    <a:pt x="0" y="12795"/>
                  </a:cubicBezTo>
                  <a:cubicBezTo>
                    <a:pt x="0" y="19862"/>
                    <a:pt x="5728" y="25591"/>
                    <a:pt x="12795" y="25591"/>
                  </a:cubicBezTo>
                  <a:cubicBezTo>
                    <a:pt x="19858" y="25594"/>
                    <a:pt x="25587" y="19871"/>
                    <a:pt x="25591" y="12808"/>
                  </a:cubicBezTo>
                  <a:cubicBezTo>
                    <a:pt x="25591" y="12804"/>
                    <a:pt x="25591" y="12800"/>
                    <a:pt x="25591" y="12795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1"/>
            <p:cNvSpPr/>
            <p:nvPr/>
          </p:nvSpPr>
          <p:spPr>
            <a:xfrm>
              <a:off x="11941855" y="6243656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0496" y="0"/>
                  </a:moveTo>
                  <a:cubicBezTo>
                    <a:pt x="4699" y="0"/>
                    <a:pt x="0" y="4699"/>
                    <a:pt x="0" y="10497"/>
                  </a:cubicBezTo>
                  <a:cubicBezTo>
                    <a:pt x="0" y="16294"/>
                    <a:pt x="4700" y="20993"/>
                    <a:pt x="10496" y="20993"/>
                  </a:cubicBezTo>
                  <a:cubicBezTo>
                    <a:pt x="16294" y="20993"/>
                    <a:pt x="20993" y="16294"/>
                    <a:pt x="20993" y="10497"/>
                  </a:cubicBezTo>
                  <a:cubicBezTo>
                    <a:pt x="20993" y="10495"/>
                    <a:pt x="20993" y="10492"/>
                    <a:pt x="20993" y="10490"/>
                  </a:cubicBezTo>
                  <a:cubicBezTo>
                    <a:pt x="20993" y="4697"/>
                    <a:pt x="16296" y="0"/>
                    <a:pt x="10502" y="0"/>
                  </a:cubicBezTo>
                  <a:cubicBezTo>
                    <a:pt x="10500" y="0"/>
                    <a:pt x="10499" y="0"/>
                    <a:pt x="1049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1"/>
            <p:cNvSpPr/>
            <p:nvPr/>
          </p:nvSpPr>
          <p:spPr>
            <a:xfrm>
              <a:off x="11552016" y="3767950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5989" y="31991"/>
                  </a:moveTo>
                  <a:cubicBezTo>
                    <a:pt x="24823" y="31995"/>
                    <a:pt x="31987" y="24836"/>
                    <a:pt x="31991" y="16002"/>
                  </a:cubicBezTo>
                  <a:cubicBezTo>
                    <a:pt x="31995" y="7168"/>
                    <a:pt x="24836" y="3"/>
                    <a:pt x="16002" y="0"/>
                  </a:cubicBezTo>
                  <a:cubicBezTo>
                    <a:pt x="7168" y="-3"/>
                    <a:pt x="4" y="7155"/>
                    <a:pt x="0" y="15989"/>
                  </a:cubicBezTo>
                  <a:cubicBezTo>
                    <a:pt x="0" y="15991"/>
                    <a:pt x="0" y="15994"/>
                    <a:pt x="0" y="15996"/>
                  </a:cubicBezTo>
                  <a:cubicBezTo>
                    <a:pt x="-4" y="24826"/>
                    <a:pt x="7152" y="31988"/>
                    <a:pt x="15983" y="31991"/>
                  </a:cubicBezTo>
                  <a:cubicBezTo>
                    <a:pt x="15985" y="31991"/>
                    <a:pt x="15987" y="31991"/>
                    <a:pt x="15989" y="3199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1"/>
            <p:cNvSpPr/>
            <p:nvPr/>
          </p:nvSpPr>
          <p:spPr>
            <a:xfrm>
              <a:off x="11548853" y="4813986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19685" y="0"/>
                  </a:moveTo>
                  <a:cubicBezTo>
                    <a:pt x="8813" y="0"/>
                    <a:pt x="0" y="8813"/>
                    <a:pt x="0" y="19685"/>
                  </a:cubicBezTo>
                  <a:cubicBezTo>
                    <a:pt x="0" y="30557"/>
                    <a:pt x="8813" y="39370"/>
                    <a:pt x="19685" y="39370"/>
                  </a:cubicBezTo>
                  <a:cubicBezTo>
                    <a:pt x="30556" y="39370"/>
                    <a:pt x="39370" y="30556"/>
                    <a:pt x="39370" y="19685"/>
                  </a:cubicBezTo>
                  <a:cubicBezTo>
                    <a:pt x="39370" y="8813"/>
                    <a:pt x="30556" y="0"/>
                    <a:pt x="1968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1"/>
            <p:cNvSpPr/>
            <p:nvPr/>
          </p:nvSpPr>
          <p:spPr>
            <a:xfrm>
              <a:off x="11576539" y="2127999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5724" y="0"/>
                  </a:moveTo>
                  <a:cubicBezTo>
                    <a:pt x="11517" y="0"/>
                    <a:pt x="0" y="11517"/>
                    <a:pt x="0" y="25724"/>
                  </a:cubicBezTo>
                  <a:cubicBezTo>
                    <a:pt x="0" y="39931"/>
                    <a:pt x="11517" y="51448"/>
                    <a:pt x="25724" y="51448"/>
                  </a:cubicBezTo>
                  <a:cubicBezTo>
                    <a:pt x="39931" y="51448"/>
                    <a:pt x="51448" y="39931"/>
                    <a:pt x="51448" y="25724"/>
                  </a:cubicBezTo>
                  <a:cubicBezTo>
                    <a:pt x="51452" y="11520"/>
                    <a:pt x="39940" y="3"/>
                    <a:pt x="25737" y="0"/>
                  </a:cubicBezTo>
                  <a:cubicBezTo>
                    <a:pt x="25733" y="0"/>
                    <a:pt x="25729" y="0"/>
                    <a:pt x="25725" y="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1"/>
            <p:cNvSpPr/>
            <p:nvPr/>
          </p:nvSpPr>
          <p:spPr>
            <a:xfrm>
              <a:off x="9820059" y="3589223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19565" y="0"/>
                  </a:moveTo>
                  <a:cubicBezTo>
                    <a:pt x="8760" y="0"/>
                    <a:pt x="0" y="8759"/>
                    <a:pt x="0" y="19564"/>
                  </a:cubicBezTo>
                  <a:cubicBezTo>
                    <a:pt x="0" y="30369"/>
                    <a:pt x="8759" y="39129"/>
                    <a:pt x="19565" y="39129"/>
                  </a:cubicBezTo>
                  <a:cubicBezTo>
                    <a:pt x="30369" y="39129"/>
                    <a:pt x="39129" y="30369"/>
                    <a:pt x="39129" y="19564"/>
                  </a:cubicBezTo>
                  <a:cubicBezTo>
                    <a:pt x="39129" y="19562"/>
                    <a:pt x="39129" y="19560"/>
                    <a:pt x="39129" y="19558"/>
                  </a:cubicBezTo>
                  <a:cubicBezTo>
                    <a:pt x="39133" y="8760"/>
                    <a:pt x="30382" y="3"/>
                    <a:pt x="19584" y="0"/>
                  </a:cubicBezTo>
                  <a:cubicBezTo>
                    <a:pt x="19578" y="0"/>
                    <a:pt x="19572" y="0"/>
                    <a:pt x="1956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1"/>
            <p:cNvSpPr/>
            <p:nvPr/>
          </p:nvSpPr>
          <p:spPr>
            <a:xfrm>
              <a:off x="11449965" y="4266114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19907" y="0"/>
                  </a:moveTo>
                  <a:cubicBezTo>
                    <a:pt x="8917" y="-3"/>
                    <a:pt x="4" y="8904"/>
                    <a:pt x="0" y="19895"/>
                  </a:cubicBezTo>
                  <a:cubicBezTo>
                    <a:pt x="-4" y="30885"/>
                    <a:pt x="8903" y="39798"/>
                    <a:pt x="19895" y="39802"/>
                  </a:cubicBezTo>
                  <a:cubicBezTo>
                    <a:pt x="30886" y="39805"/>
                    <a:pt x="39798" y="30898"/>
                    <a:pt x="39802" y="19907"/>
                  </a:cubicBezTo>
                  <a:cubicBezTo>
                    <a:pt x="39802" y="19905"/>
                    <a:pt x="39802" y="19903"/>
                    <a:pt x="39802" y="19901"/>
                  </a:cubicBezTo>
                  <a:cubicBezTo>
                    <a:pt x="39802" y="8913"/>
                    <a:pt x="30896" y="4"/>
                    <a:pt x="1990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1"/>
            <p:cNvSpPr/>
            <p:nvPr/>
          </p:nvSpPr>
          <p:spPr>
            <a:xfrm>
              <a:off x="10274332" y="4806880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 extrusionOk="0">
                  <a:moveTo>
                    <a:pt x="32245" y="0"/>
                  </a:moveTo>
                  <a:cubicBezTo>
                    <a:pt x="14440" y="-3"/>
                    <a:pt x="4" y="14427"/>
                    <a:pt x="0" y="32233"/>
                  </a:cubicBezTo>
                  <a:cubicBezTo>
                    <a:pt x="-4" y="50038"/>
                    <a:pt x="14428" y="64474"/>
                    <a:pt x="32233" y="64478"/>
                  </a:cubicBezTo>
                  <a:cubicBezTo>
                    <a:pt x="50038" y="64481"/>
                    <a:pt x="64474" y="50050"/>
                    <a:pt x="64478" y="32245"/>
                  </a:cubicBezTo>
                  <a:cubicBezTo>
                    <a:pt x="64478" y="32241"/>
                    <a:pt x="64478" y="32237"/>
                    <a:pt x="64478" y="32233"/>
                  </a:cubicBezTo>
                  <a:cubicBezTo>
                    <a:pt x="64482" y="14434"/>
                    <a:pt x="50057" y="3"/>
                    <a:pt x="32258" y="0"/>
                  </a:cubicBezTo>
                  <a:cubicBezTo>
                    <a:pt x="32255" y="0"/>
                    <a:pt x="32250" y="0"/>
                    <a:pt x="3224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1"/>
            <p:cNvSpPr/>
            <p:nvPr/>
          </p:nvSpPr>
          <p:spPr>
            <a:xfrm>
              <a:off x="10220522" y="375456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7108" y="0"/>
                  </a:moveTo>
                  <a:cubicBezTo>
                    <a:pt x="12137" y="0"/>
                    <a:pt x="0" y="12137"/>
                    <a:pt x="0" y="27108"/>
                  </a:cubicBezTo>
                  <a:cubicBezTo>
                    <a:pt x="0" y="42080"/>
                    <a:pt x="12136" y="54216"/>
                    <a:pt x="27108" y="54216"/>
                  </a:cubicBezTo>
                  <a:cubicBezTo>
                    <a:pt x="42080" y="54216"/>
                    <a:pt x="54217" y="42080"/>
                    <a:pt x="54217" y="27108"/>
                  </a:cubicBezTo>
                  <a:cubicBezTo>
                    <a:pt x="54221" y="12140"/>
                    <a:pt x="42090" y="4"/>
                    <a:pt x="27122" y="0"/>
                  </a:cubicBezTo>
                  <a:cubicBezTo>
                    <a:pt x="27118" y="0"/>
                    <a:pt x="27113" y="0"/>
                    <a:pt x="2710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1"/>
            <p:cNvSpPr/>
            <p:nvPr/>
          </p:nvSpPr>
          <p:spPr>
            <a:xfrm>
              <a:off x="10315201" y="615639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29896" y="0"/>
                  </a:moveTo>
                  <a:cubicBezTo>
                    <a:pt x="13385" y="0"/>
                    <a:pt x="0" y="13385"/>
                    <a:pt x="0" y="29896"/>
                  </a:cubicBezTo>
                  <a:cubicBezTo>
                    <a:pt x="0" y="46407"/>
                    <a:pt x="13384" y="59792"/>
                    <a:pt x="29896" y="59792"/>
                  </a:cubicBezTo>
                  <a:cubicBezTo>
                    <a:pt x="46406" y="59792"/>
                    <a:pt x="59792" y="46407"/>
                    <a:pt x="59792" y="29896"/>
                  </a:cubicBezTo>
                  <a:cubicBezTo>
                    <a:pt x="59796" y="13388"/>
                    <a:pt x="46416" y="3"/>
                    <a:pt x="29908" y="0"/>
                  </a:cubicBezTo>
                  <a:cubicBezTo>
                    <a:pt x="29904" y="0"/>
                    <a:pt x="29900" y="0"/>
                    <a:pt x="298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1"/>
            <p:cNvSpPr/>
            <p:nvPr/>
          </p:nvSpPr>
          <p:spPr>
            <a:xfrm>
              <a:off x="10418363" y="681958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42430" y="21215"/>
                  </a:moveTo>
                  <a:cubicBezTo>
                    <a:pt x="42430" y="9498"/>
                    <a:pt x="32931" y="0"/>
                    <a:pt x="21215" y="0"/>
                  </a:cubicBezTo>
                  <a:cubicBezTo>
                    <a:pt x="9498" y="0"/>
                    <a:pt x="0" y="9498"/>
                    <a:pt x="0" y="21215"/>
                  </a:cubicBezTo>
                  <a:cubicBezTo>
                    <a:pt x="0" y="32932"/>
                    <a:pt x="9499" y="42431"/>
                    <a:pt x="21215" y="42431"/>
                  </a:cubicBezTo>
                  <a:cubicBezTo>
                    <a:pt x="32928" y="42434"/>
                    <a:pt x="42427" y="32941"/>
                    <a:pt x="42430" y="21228"/>
                  </a:cubicBezTo>
                  <a:cubicBezTo>
                    <a:pt x="42430" y="21224"/>
                    <a:pt x="42430" y="21220"/>
                    <a:pt x="42430" y="21215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1"/>
            <p:cNvSpPr/>
            <p:nvPr/>
          </p:nvSpPr>
          <p:spPr>
            <a:xfrm>
              <a:off x="9869163" y="624840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31293" y="0"/>
                  </a:moveTo>
                  <a:cubicBezTo>
                    <a:pt x="14014" y="-3"/>
                    <a:pt x="3" y="14001"/>
                    <a:pt x="0" y="31280"/>
                  </a:cubicBezTo>
                  <a:cubicBezTo>
                    <a:pt x="-4" y="48559"/>
                    <a:pt x="14001" y="62569"/>
                    <a:pt x="31280" y="62573"/>
                  </a:cubicBezTo>
                  <a:cubicBezTo>
                    <a:pt x="48559" y="62576"/>
                    <a:pt x="62570" y="48572"/>
                    <a:pt x="62573" y="31293"/>
                  </a:cubicBezTo>
                  <a:cubicBezTo>
                    <a:pt x="62573" y="31291"/>
                    <a:pt x="62573" y="31289"/>
                    <a:pt x="62573" y="31286"/>
                  </a:cubicBezTo>
                  <a:cubicBezTo>
                    <a:pt x="62577" y="14011"/>
                    <a:pt x="48575" y="4"/>
                    <a:pt x="31299" y="0"/>
                  </a:cubicBezTo>
                  <a:cubicBezTo>
                    <a:pt x="31297" y="0"/>
                    <a:pt x="31295" y="0"/>
                    <a:pt x="31293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07;p1"/>
            <p:cNvSpPr/>
            <p:nvPr/>
          </p:nvSpPr>
          <p:spPr>
            <a:xfrm>
              <a:off x="9974238" y="2658637"/>
              <a:ext cx="12700" cy="12700"/>
            </a:xfrm>
            <a:custGeom>
              <a:avLst/>
              <a:gdLst/>
              <a:ahLst/>
              <a:cxnLst/>
              <a:rect l="l" t="t" r="r" b="b"/>
              <a:pathLst>
                <a:path w="12700" h="12700" extrusionOk="0">
                  <a:moveTo>
                    <a:pt x="9372" y="0"/>
                  </a:moveTo>
                  <a:cubicBezTo>
                    <a:pt x="4200" y="-3"/>
                    <a:pt x="3" y="4187"/>
                    <a:pt x="0" y="9360"/>
                  </a:cubicBezTo>
                  <a:cubicBezTo>
                    <a:pt x="-4" y="14533"/>
                    <a:pt x="4187" y="18729"/>
                    <a:pt x="9360" y="18733"/>
                  </a:cubicBezTo>
                  <a:cubicBezTo>
                    <a:pt x="14532" y="18736"/>
                    <a:pt x="18729" y="14545"/>
                    <a:pt x="18732" y="9373"/>
                  </a:cubicBezTo>
                  <a:cubicBezTo>
                    <a:pt x="18732" y="9371"/>
                    <a:pt x="18732" y="9368"/>
                    <a:pt x="18732" y="9366"/>
                  </a:cubicBezTo>
                  <a:cubicBezTo>
                    <a:pt x="18736" y="4197"/>
                    <a:pt x="14548" y="3"/>
                    <a:pt x="9379" y="0"/>
                  </a:cubicBezTo>
                  <a:cubicBezTo>
                    <a:pt x="9376" y="0"/>
                    <a:pt x="9375" y="0"/>
                    <a:pt x="937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08;p1"/>
            <p:cNvSpPr/>
            <p:nvPr/>
          </p:nvSpPr>
          <p:spPr>
            <a:xfrm>
              <a:off x="10036372" y="4416285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8277" y="0"/>
                  </a:moveTo>
                  <a:cubicBezTo>
                    <a:pt x="12664" y="-3"/>
                    <a:pt x="4" y="12651"/>
                    <a:pt x="0" y="28264"/>
                  </a:cubicBezTo>
                  <a:cubicBezTo>
                    <a:pt x="-4" y="43877"/>
                    <a:pt x="12650" y="56537"/>
                    <a:pt x="28264" y="56540"/>
                  </a:cubicBezTo>
                  <a:cubicBezTo>
                    <a:pt x="43877" y="56544"/>
                    <a:pt x="56537" y="43890"/>
                    <a:pt x="56541" y="28277"/>
                  </a:cubicBezTo>
                  <a:cubicBezTo>
                    <a:pt x="56541" y="28275"/>
                    <a:pt x="56541" y="28272"/>
                    <a:pt x="56541" y="28270"/>
                  </a:cubicBezTo>
                  <a:cubicBezTo>
                    <a:pt x="56545" y="12661"/>
                    <a:pt x="43893" y="3"/>
                    <a:pt x="28284" y="0"/>
                  </a:cubicBezTo>
                  <a:cubicBezTo>
                    <a:pt x="28281" y="0"/>
                    <a:pt x="28280" y="0"/>
                    <a:pt x="2827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1"/>
            <p:cNvSpPr/>
            <p:nvPr/>
          </p:nvSpPr>
          <p:spPr>
            <a:xfrm>
              <a:off x="10104050" y="5372170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29788" y="0"/>
                  </a:moveTo>
                  <a:cubicBezTo>
                    <a:pt x="13336" y="0"/>
                    <a:pt x="0" y="13336"/>
                    <a:pt x="0" y="29788"/>
                  </a:cubicBezTo>
                  <a:cubicBezTo>
                    <a:pt x="0" y="46239"/>
                    <a:pt x="13336" y="59575"/>
                    <a:pt x="29788" y="59575"/>
                  </a:cubicBezTo>
                  <a:cubicBezTo>
                    <a:pt x="46240" y="59575"/>
                    <a:pt x="59576" y="46239"/>
                    <a:pt x="59576" y="29788"/>
                  </a:cubicBezTo>
                  <a:cubicBezTo>
                    <a:pt x="59580" y="13340"/>
                    <a:pt x="46249" y="3"/>
                    <a:pt x="29801" y="0"/>
                  </a:cubicBezTo>
                  <a:cubicBezTo>
                    <a:pt x="29797" y="0"/>
                    <a:pt x="29793" y="0"/>
                    <a:pt x="2978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1"/>
            <p:cNvSpPr/>
            <p:nvPr/>
          </p:nvSpPr>
          <p:spPr>
            <a:xfrm>
              <a:off x="10925511" y="3576060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5629" y="0"/>
                  </a:moveTo>
                  <a:cubicBezTo>
                    <a:pt x="11474" y="0"/>
                    <a:pt x="0" y="11474"/>
                    <a:pt x="0" y="25629"/>
                  </a:cubicBezTo>
                  <a:cubicBezTo>
                    <a:pt x="0" y="39783"/>
                    <a:pt x="11474" y="51257"/>
                    <a:pt x="25629" y="51257"/>
                  </a:cubicBezTo>
                  <a:cubicBezTo>
                    <a:pt x="39783" y="51257"/>
                    <a:pt x="51257" y="39783"/>
                    <a:pt x="51257" y="25629"/>
                  </a:cubicBezTo>
                  <a:cubicBezTo>
                    <a:pt x="51261" y="11478"/>
                    <a:pt x="39792" y="3"/>
                    <a:pt x="25641" y="0"/>
                  </a:cubicBezTo>
                  <a:cubicBezTo>
                    <a:pt x="25637" y="0"/>
                    <a:pt x="25633" y="0"/>
                    <a:pt x="256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1"/>
            <p:cNvSpPr/>
            <p:nvPr/>
          </p:nvSpPr>
          <p:spPr>
            <a:xfrm>
              <a:off x="10645921" y="6313513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2079" y="0"/>
                  </a:moveTo>
                  <a:cubicBezTo>
                    <a:pt x="9889" y="-3"/>
                    <a:pt x="4" y="9876"/>
                    <a:pt x="0" y="22066"/>
                  </a:cubicBezTo>
                  <a:cubicBezTo>
                    <a:pt x="-4" y="34256"/>
                    <a:pt x="9876" y="44141"/>
                    <a:pt x="22066" y="44145"/>
                  </a:cubicBezTo>
                  <a:cubicBezTo>
                    <a:pt x="34257" y="44148"/>
                    <a:pt x="44141" y="34269"/>
                    <a:pt x="44145" y="22079"/>
                  </a:cubicBezTo>
                  <a:cubicBezTo>
                    <a:pt x="44145" y="22075"/>
                    <a:pt x="44145" y="22070"/>
                    <a:pt x="44145" y="22066"/>
                  </a:cubicBezTo>
                  <a:cubicBezTo>
                    <a:pt x="44145" y="9879"/>
                    <a:pt x="34266" y="0"/>
                    <a:pt x="2207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12;p1"/>
            <p:cNvSpPr/>
            <p:nvPr/>
          </p:nvSpPr>
          <p:spPr>
            <a:xfrm>
              <a:off x="10438651" y="2972003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60401" y="30201"/>
                  </a:moveTo>
                  <a:cubicBezTo>
                    <a:pt x="60401" y="13521"/>
                    <a:pt x="46879" y="0"/>
                    <a:pt x="30200" y="0"/>
                  </a:cubicBezTo>
                  <a:cubicBezTo>
                    <a:pt x="13521" y="0"/>
                    <a:pt x="0" y="13521"/>
                    <a:pt x="0" y="30201"/>
                  </a:cubicBezTo>
                  <a:cubicBezTo>
                    <a:pt x="0" y="46880"/>
                    <a:pt x="13522" y="60401"/>
                    <a:pt x="30200" y="60401"/>
                  </a:cubicBezTo>
                  <a:cubicBezTo>
                    <a:pt x="46873" y="60408"/>
                    <a:pt x="60394" y="46898"/>
                    <a:pt x="60401" y="30226"/>
                  </a:cubicBezTo>
                  <a:cubicBezTo>
                    <a:pt x="60401" y="30218"/>
                    <a:pt x="60401" y="30209"/>
                    <a:pt x="60401" y="3020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1"/>
            <p:cNvSpPr/>
            <p:nvPr/>
          </p:nvSpPr>
          <p:spPr>
            <a:xfrm>
              <a:off x="10832897" y="2593118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19685" y="0"/>
                  </a:moveTo>
                  <a:cubicBezTo>
                    <a:pt x="8813" y="0"/>
                    <a:pt x="0" y="8813"/>
                    <a:pt x="0" y="19685"/>
                  </a:cubicBezTo>
                  <a:cubicBezTo>
                    <a:pt x="0" y="30557"/>
                    <a:pt x="8813" y="39370"/>
                    <a:pt x="19685" y="39370"/>
                  </a:cubicBezTo>
                  <a:cubicBezTo>
                    <a:pt x="30556" y="39370"/>
                    <a:pt x="39370" y="30557"/>
                    <a:pt x="39370" y="19685"/>
                  </a:cubicBezTo>
                  <a:cubicBezTo>
                    <a:pt x="39370" y="8813"/>
                    <a:pt x="30556" y="0"/>
                    <a:pt x="1968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1"/>
            <p:cNvSpPr/>
            <p:nvPr/>
          </p:nvSpPr>
          <p:spPr>
            <a:xfrm>
              <a:off x="10774552" y="3278213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7674" y="0"/>
                  </a:moveTo>
                  <a:cubicBezTo>
                    <a:pt x="12390" y="0"/>
                    <a:pt x="0" y="12390"/>
                    <a:pt x="0" y="27673"/>
                  </a:cubicBezTo>
                  <a:cubicBezTo>
                    <a:pt x="0" y="42957"/>
                    <a:pt x="12390" y="55346"/>
                    <a:pt x="27674" y="55346"/>
                  </a:cubicBezTo>
                  <a:cubicBezTo>
                    <a:pt x="42957" y="55346"/>
                    <a:pt x="55347" y="42956"/>
                    <a:pt x="55347" y="27673"/>
                  </a:cubicBezTo>
                  <a:cubicBezTo>
                    <a:pt x="55351" y="12393"/>
                    <a:pt x="42966" y="3"/>
                    <a:pt x="27687" y="0"/>
                  </a:cubicBezTo>
                  <a:cubicBezTo>
                    <a:pt x="27683" y="0"/>
                    <a:pt x="27678" y="0"/>
                    <a:pt x="27674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1"/>
            <p:cNvSpPr/>
            <p:nvPr/>
          </p:nvSpPr>
          <p:spPr>
            <a:xfrm>
              <a:off x="10458221" y="5310035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29293" y="0"/>
                  </a:moveTo>
                  <a:cubicBezTo>
                    <a:pt x="13119" y="-3"/>
                    <a:pt x="4" y="13105"/>
                    <a:pt x="0" y="29280"/>
                  </a:cubicBezTo>
                  <a:cubicBezTo>
                    <a:pt x="-4" y="45454"/>
                    <a:pt x="13105" y="58569"/>
                    <a:pt x="29280" y="58572"/>
                  </a:cubicBezTo>
                  <a:cubicBezTo>
                    <a:pt x="45454" y="58576"/>
                    <a:pt x="58569" y="45467"/>
                    <a:pt x="58572" y="29292"/>
                  </a:cubicBezTo>
                  <a:cubicBezTo>
                    <a:pt x="58572" y="29290"/>
                    <a:pt x="58572" y="29288"/>
                    <a:pt x="58572" y="29286"/>
                  </a:cubicBezTo>
                  <a:cubicBezTo>
                    <a:pt x="58576" y="13115"/>
                    <a:pt x="45470" y="3"/>
                    <a:pt x="29299" y="0"/>
                  </a:cubicBezTo>
                  <a:cubicBezTo>
                    <a:pt x="29297" y="0"/>
                    <a:pt x="29295" y="0"/>
                    <a:pt x="29293" y="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1"/>
            <p:cNvSpPr/>
            <p:nvPr/>
          </p:nvSpPr>
          <p:spPr>
            <a:xfrm>
              <a:off x="10527538" y="3360064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4619" y="0"/>
                  </a:moveTo>
                  <a:cubicBezTo>
                    <a:pt x="11022" y="0"/>
                    <a:pt x="0" y="11022"/>
                    <a:pt x="0" y="24619"/>
                  </a:cubicBezTo>
                  <a:cubicBezTo>
                    <a:pt x="0" y="38216"/>
                    <a:pt x="11023" y="49238"/>
                    <a:pt x="24619" y="49238"/>
                  </a:cubicBezTo>
                  <a:cubicBezTo>
                    <a:pt x="38215" y="49238"/>
                    <a:pt x="49237" y="38216"/>
                    <a:pt x="49237" y="24619"/>
                  </a:cubicBezTo>
                  <a:cubicBezTo>
                    <a:pt x="49241" y="11026"/>
                    <a:pt x="38224" y="3"/>
                    <a:pt x="24631" y="0"/>
                  </a:cubicBezTo>
                  <a:cubicBezTo>
                    <a:pt x="24627" y="0"/>
                    <a:pt x="24623" y="0"/>
                    <a:pt x="2461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1"/>
            <p:cNvSpPr/>
            <p:nvPr/>
          </p:nvSpPr>
          <p:spPr>
            <a:xfrm>
              <a:off x="10465670" y="4653204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30125" y="0"/>
                  </a:moveTo>
                  <a:cubicBezTo>
                    <a:pt x="13491" y="-3"/>
                    <a:pt x="4" y="13478"/>
                    <a:pt x="0" y="30112"/>
                  </a:cubicBezTo>
                  <a:cubicBezTo>
                    <a:pt x="-4" y="46746"/>
                    <a:pt x="13478" y="60233"/>
                    <a:pt x="30111" y="60236"/>
                  </a:cubicBezTo>
                  <a:cubicBezTo>
                    <a:pt x="46745" y="60240"/>
                    <a:pt x="60232" y="46758"/>
                    <a:pt x="60236" y="30125"/>
                  </a:cubicBezTo>
                  <a:cubicBezTo>
                    <a:pt x="60236" y="30123"/>
                    <a:pt x="60236" y="30120"/>
                    <a:pt x="60236" y="30118"/>
                  </a:cubicBezTo>
                  <a:cubicBezTo>
                    <a:pt x="60243" y="13491"/>
                    <a:pt x="46770" y="7"/>
                    <a:pt x="30143" y="0"/>
                  </a:cubicBezTo>
                  <a:cubicBezTo>
                    <a:pt x="30137" y="0"/>
                    <a:pt x="30131" y="0"/>
                    <a:pt x="30124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18;p1"/>
            <p:cNvSpPr/>
            <p:nvPr/>
          </p:nvSpPr>
          <p:spPr>
            <a:xfrm>
              <a:off x="7098754" y="1894415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6319" y="0"/>
                  </a:moveTo>
                  <a:cubicBezTo>
                    <a:pt x="7310" y="-3"/>
                    <a:pt x="3" y="7297"/>
                    <a:pt x="0" y="16307"/>
                  </a:cubicBezTo>
                  <a:cubicBezTo>
                    <a:pt x="-4" y="25316"/>
                    <a:pt x="7297" y="32623"/>
                    <a:pt x="16307" y="32626"/>
                  </a:cubicBezTo>
                  <a:cubicBezTo>
                    <a:pt x="25316" y="32630"/>
                    <a:pt x="32623" y="25329"/>
                    <a:pt x="32626" y="16320"/>
                  </a:cubicBezTo>
                  <a:cubicBezTo>
                    <a:pt x="32626" y="16317"/>
                    <a:pt x="32626" y="16315"/>
                    <a:pt x="32626" y="16313"/>
                  </a:cubicBezTo>
                  <a:cubicBezTo>
                    <a:pt x="32630" y="7307"/>
                    <a:pt x="25332" y="3"/>
                    <a:pt x="16325" y="0"/>
                  </a:cubicBezTo>
                  <a:cubicBezTo>
                    <a:pt x="16323" y="0"/>
                    <a:pt x="16321" y="0"/>
                    <a:pt x="1631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Google Shape;219;p1"/>
            <p:cNvSpPr/>
            <p:nvPr/>
          </p:nvSpPr>
          <p:spPr>
            <a:xfrm>
              <a:off x="6286462" y="2054530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29521" y="0"/>
                  </a:moveTo>
                  <a:cubicBezTo>
                    <a:pt x="13217" y="0"/>
                    <a:pt x="0" y="13217"/>
                    <a:pt x="0" y="29521"/>
                  </a:cubicBezTo>
                  <a:cubicBezTo>
                    <a:pt x="0" y="45825"/>
                    <a:pt x="13217" y="59042"/>
                    <a:pt x="29521" y="59042"/>
                  </a:cubicBezTo>
                  <a:cubicBezTo>
                    <a:pt x="45825" y="59042"/>
                    <a:pt x="59042" y="45825"/>
                    <a:pt x="59042" y="29521"/>
                  </a:cubicBezTo>
                  <a:cubicBezTo>
                    <a:pt x="59042" y="29519"/>
                    <a:pt x="59042" y="29517"/>
                    <a:pt x="59042" y="29515"/>
                  </a:cubicBezTo>
                  <a:cubicBezTo>
                    <a:pt x="59046" y="13218"/>
                    <a:pt x="45837" y="3"/>
                    <a:pt x="29540" y="0"/>
                  </a:cubicBezTo>
                  <a:cubicBezTo>
                    <a:pt x="29534" y="0"/>
                    <a:pt x="29527" y="0"/>
                    <a:pt x="29521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Google Shape;220;p1"/>
            <p:cNvSpPr/>
            <p:nvPr/>
          </p:nvSpPr>
          <p:spPr>
            <a:xfrm>
              <a:off x="5239684" y="5580971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0891" y="0"/>
                  </a:moveTo>
                  <a:cubicBezTo>
                    <a:pt x="9353" y="0"/>
                    <a:pt x="0" y="9353"/>
                    <a:pt x="0" y="20891"/>
                  </a:cubicBezTo>
                  <a:cubicBezTo>
                    <a:pt x="0" y="32429"/>
                    <a:pt x="9353" y="41783"/>
                    <a:pt x="20891" y="41783"/>
                  </a:cubicBezTo>
                  <a:cubicBezTo>
                    <a:pt x="32429" y="41783"/>
                    <a:pt x="41783" y="32429"/>
                    <a:pt x="41783" y="20891"/>
                  </a:cubicBezTo>
                  <a:cubicBezTo>
                    <a:pt x="41786" y="9357"/>
                    <a:pt x="32438" y="3"/>
                    <a:pt x="20904" y="0"/>
                  </a:cubicBezTo>
                  <a:cubicBezTo>
                    <a:pt x="20900" y="0"/>
                    <a:pt x="20895" y="0"/>
                    <a:pt x="20891" y="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221;p1"/>
            <p:cNvSpPr/>
            <p:nvPr/>
          </p:nvSpPr>
          <p:spPr>
            <a:xfrm>
              <a:off x="5181955" y="5905386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4250" y="0"/>
                  </a:moveTo>
                  <a:cubicBezTo>
                    <a:pt x="6383" y="-3"/>
                    <a:pt x="3" y="6371"/>
                    <a:pt x="0" y="14237"/>
                  </a:cubicBezTo>
                  <a:cubicBezTo>
                    <a:pt x="-3" y="22103"/>
                    <a:pt x="6371" y="28483"/>
                    <a:pt x="14237" y="28486"/>
                  </a:cubicBezTo>
                  <a:cubicBezTo>
                    <a:pt x="22103" y="28490"/>
                    <a:pt x="28483" y="22116"/>
                    <a:pt x="28486" y="14250"/>
                  </a:cubicBezTo>
                  <a:cubicBezTo>
                    <a:pt x="28486" y="14248"/>
                    <a:pt x="28486" y="14245"/>
                    <a:pt x="28486" y="14243"/>
                  </a:cubicBezTo>
                  <a:cubicBezTo>
                    <a:pt x="28486" y="6379"/>
                    <a:pt x="22113" y="4"/>
                    <a:pt x="1425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222;p1"/>
            <p:cNvSpPr/>
            <p:nvPr/>
          </p:nvSpPr>
          <p:spPr>
            <a:xfrm>
              <a:off x="5930551" y="413480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4415" y="0"/>
                  </a:moveTo>
                  <a:cubicBezTo>
                    <a:pt x="6457" y="-3"/>
                    <a:pt x="3" y="6444"/>
                    <a:pt x="0" y="14402"/>
                  </a:cubicBezTo>
                  <a:cubicBezTo>
                    <a:pt x="-3" y="22359"/>
                    <a:pt x="6445" y="28813"/>
                    <a:pt x="14402" y="28816"/>
                  </a:cubicBezTo>
                  <a:cubicBezTo>
                    <a:pt x="22359" y="28820"/>
                    <a:pt x="28813" y="22372"/>
                    <a:pt x="28816" y="14414"/>
                  </a:cubicBezTo>
                  <a:cubicBezTo>
                    <a:pt x="28816" y="14410"/>
                    <a:pt x="28816" y="14406"/>
                    <a:pt x="28816" y="14402"/>
                  </a:cubicBezTo>
                  <a:cubicBezTo>
                    <a:pt x="28820" y="6451"/>
                    <a:pt x="22378" y="3"/>
                    <a:pt x="14427" y="0"/>
                  </a:cubicBezTo>
                  <a:cubicBezTo>
                    <a:pt x="14423" y="0"/>
                    <a:pt x="14419" y="0"/>
                    <a:pt x="1441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223;p1"/>
            <p:cNvSpPr/>
            <p:nvPr/>
          </p:nvSpPr>
          <p:spPr>
            <a:xfrm>
              <a:off x="6254528" y="5093081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7305" y="0"/>
                  </a:moveTo>
                  <a:cubicBezTo>
                    <a:pt x="12225" y="0"/>
                    <a:pt x="0" y="12225"/>
                    <a:pt x="0" y="27305"/>
                  </a:cubicBezTo>
                  <a:cubicBezTo>
                    <a:pt x="0" y="42385"/>
                    <a:pt x="12225" y="54610"/>
                    <a:pt x="27305" y="54610"/>
                  </a:cubicBezTo>
                  <a:cubicBezTo>
                    <a:pt x="42385" y="54610"/>
                    <a:pt x="54610" y="42385"/>
                    <a:pt x="54610" y="27305"/>
                  </a:cubicBezTo>
                  <a:cubicBezTo>
                    <a:pt x="54610" y="12225"/>
                    <a:pt x="42385" y="0"/>
                    <a:pt x="2730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Google Shape;224;p1"/>
            <p:cNvSpPr/>
            <p:nvPr/>
          </p:nvSpPr>
          <p:spPr>
            <a:xfrm>
              <a:off x="6317253" y="1997507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5011" y="0"/>
                  </a:moveTo>
                  <a:cubicBezTo>
                    <a:pt x="6721" y="0"/>
                    <a:pt x="0" y="6721"/>
                    <a:pt x="0" y="15011"/>
                  </a:cubicBezTo>
                  <a:cubicBezTo>
                    <a:pt x="0" y="23302"/>
                    <a:pt x="6721" y="30023"/>
                    <a:pt x="15011" y="30023"/>
                  </a:cubicBezTo>
                  <a:cubicBezTo>
                    <a:pt x="23302" y="30023"/>
                    <a:pt x="30023" y="23302"/>
                    <a:pt x="30023" y="15011"/>
                  </a:cubicBezTo>
                  <a:cubicBezTo>
                    <a:pt x="30026" y="6724"/>
                    <a:pt x="23311" y="4"/>
                    <a:pt x="15024" y="0"/>
                  </a:cubicBezTo>
                  <a:cubicBezTo>
                    <a:pt x="15020" y="0"/>
                    <a:pt x="15016" y="0"/>
                    <a:pt x="15011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225;p1"/>
            <p:cNvSpPr/>
            <p:nvPr/>
          </p:nvSpPr>
          <p:spPr>
            <a:xfrm>
              <a:off x="5132826" y="2931217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3457" y="0"/>
                  </a:moveTo>
                  <a:cubicBezTo>
                    <a:pt x="10505" y="-3"/>
                    <a:pt x="3" y="10493"/>
                    <a:pt x="0" y="23444"/>
                  </a:cubicBezTo>
                  <a:cubicBezTo>
                    <a:pt x="-3" y="36395"/>
                    <a:pt x="10493" y="46898"/>
                    <a:pt x="23444" y="46901"/>
                  </a:cubicBezTo>
                  <a:cubicBezTo>
                    <a:pt x="36396" y="46905"/>
                    <a:pt x="46898" y="36408"/>
                    <a:pt x="46901" y="23457"/>
                  </a:cubicBezTo>
                  <a:cubicBezTo>
                    <a:pt x="46901" y="23453"/>
                    <a:pt x="46901" y="23448"/>
                    <a:pt x="46901" y="23444"/>
                  </a:cubicBezTo>
                  <a:cubicBezTo>
                    <a:pt x="46905" y="10500"/>
                    <a:pt x="36414" y="3"/>
                    <a:pt x="23469" y="0"/>
                  </a:cubicBezTo>
                  <a:cubicBezTo>
                    <a:pt x="23465" y="0"/>
                    <a:pt x="23461" y="0"/>
                    <a:pt x="2345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Google Shape;226;p1"/>
            <p:cNvSpPr/>
            <p:nvPr/>
          </p:nvSpPr>
          <p:spPr>
            <a:xfrm>
              <a:off x="5345106" y="3574148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9696" y="0"/>
                  </a:moveTo>
                  <a:cubicBezTo>
                    <a:pt x="4341" y="0"/>
                    <a:pt x="0" y="4341"/>
                    <a:pt x="0" y="9696"/>
                  </a:cubicBezTo>
                  <a:cubicBezTo>
                    <a:pt x="0" y="15051"/>
                    <a:pt x="4341" y="19393"/>
                    <a:pt x="9696" y="19393"/>
                  </a:cubicBezTo>
                  <a:cubicBezTo>
                    <a:pt x="15051" y="19393"/>
                    <a:pt x="19393" y="15051"/>
                    <a:pt x="19393" y="9696"/>
                  </a:cubicBezTo>
                  <a:cubicBezTo>
                    <a:pt x="19396" y="4345"/>
                    <a:pt x="15061" y="3"/>
                    <a:pt x="9709" y="0"/>
                  </a:cubicBezTo>
                  <a:cubicBezTo>
                    <a:pt x="9704" y="0"/>
                    <a:pt x="9700" y="0"/>
                    <a:pt x="969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Google Shape;227;p1"/>
            <p:cNvSpPr/>
            <p:nvPr/>
          </p:nvSpPr>
          <p:spPr>
            <a:xfrm>
              <a:off x="5131124" y="4230599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6567" y="0"/>
                  </a:moveTo>
                  <a:cubicBezTo>
                    <a:pt x="7417" y="0"/>
                    <a:pt x="0" y="7417"/>
                    <a:pt x="0" y="16567"/>
                  </a:cubicBezTo>
                  <a:cubicBezTo>
                    <a:pt x="0" y="25717"/>
                    <a:pt x="7417" y="33134"/>
                    <a:pt x="16567" y="33134"/>
                  </a:cubicBezTo>
                  <a:cubicBezTo>
                    <a:pt x="25717" y="33134"/>
                    <a:pt x="33134" y="25717"/>
                    <a:pt x="33134" y="16567"/>
                  </a:cubicBezTo>
                  <a:cubicBezTo>
                    <a:pt x="33134" y="7417"/>
                    <a:pt x="25717" y="0"/>
                    <a:pt x="1656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Google Shape;228;p1"/>
            <p:cNvSpPr/>
            <p:nvPr/>
          </p:nvSpPr>
          <p:spPr>
            <a:xfrm>
              <a:off x="6453930" y="2500630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0358" y="0"/>
                  </a:moveTo>
                  <a:cubicBezTo>
                    <a:pt x="9115" y="0"/>
                    <a:pt x="0" y="9115"/>
                    <a:pt x="0" y="20358"/>
                  </a:cubicBezTo>
                  <a:cubicBezTo>
                    <a:pt x="0" y="31602"/>
                    <a:pt x="9115" y="40716"/>
                    <a:pt x="20358" y="40716"/>
                  </a:cubicBezTo>
                  <a:cubicBezTo>
                    <a:pt x="31602" y="40716"/>
                    <a:pt x="40716" y="31602"/>
                    <a:pt x="40716" y="20358"/>
                  </a:cubicBezTo>
                  <a:cubicBezTo>
                    <a:pt x="40720" y="9118"/>
                    <a:pt x="31611" y="3"/>
                    <a:pt x="20371" y="0"/>
                  </a:cubicBezTo>
                  <a:cubicBezTo>
                    <a:pt x="20367" y="0"/>
                    <a:pt x="20362" y="0"/>
                    <a:pt x="20358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Google Shape;229;p1"/>
            <p:cNvSpPr/>
            <p:nvPr/>
          </p:nvSpPr>
          <p:spPr>
            <a:xfrm>
              <a:off x="5157736" y="2686857"/>
              <a:ext cx="12700" cy="12700"/>
            </a:xfrm>
            <a:custGeom>
              <a:avLst/>
              <a:gdLst/>
              <a:ahLst/>
              <a:cxnLst/>
              <a:rect l="l" t="t" r="r" b="b"/>
              <a:pathLst>
                <a:path w="12700" h="12700" extrusionOk="0">
                  <a:moveTo>
                    <a:pt x="18149" y="9074"/>
                  </a:moveTo>
                  <a:cubicBezTo>
                    <a:pt x="18149" y="4063"/>
                    <a:pt x="14086" y="0"/>
                    <a:pt x="9074" y="0"/>
                  </a:cubicBezTo>
                  <a:cubicBezTo>
                    <a:pt x="4063" y="0"/>
                    <a:pt x="0" y="4063"/>
                    <a:pt x="0" y="9074"/>
                  </a:cubicBezTo>
                  <a:cubicBezTo>
                    <a:pt x="0" y="14086"/>
                    <a:pt x="4063" y="18148"/>
                    <a:pt x="9074" y="18148"/>
                  </a:cubicBezTo>
                  <a:cubicBezTo>
                    <a:pt x="14082" y="18152"/>
                    <a:pt x="18145" y="14095"/>
                    <a:pt x="18149" y="9087"/>
                  </a:cubicBezTo>
                  <a:cubicBezTo>
                    <a:pt x="18149" y="9082"/>
                    <a:pt x="18149" y="9078"/>
                    <a:pt x="18149" y="907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Google Shape;230;p1"/>
            <p:cNvSpPr/>
            <p:nvPr/>
          </p:nvSpPr>
          <p:spPr>
            <a:xfrm>
              <a:off x="6468110" y="3456305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2979" y="0"/>
                  </a:moveTo>
                  <a:cubicBezTo>
                    <a:pt x="5811" y="0"/>
                    <a:pt x="0" y="5811"/>
                    <a:pt x="0" y="12979"/>
                  </a:cubicBezTo>
                  <a:cubicBezTo>
                    <a:pt x="0" y="20148"/>
                    <a:pt x="5811" y="25959"/>
                    <a:pt x="12979" y="25959"/>
                  </a:cubicBezTo>
                  <a:cubicBezTo>
                    <a:pt x="20148" y="25959"/>
                    <a:pt x="25959" y="20148"/>
                    <a:pt x="25959" y="12979"/>
                  </a:cubicBezTo>
                  <a:cubicBezTo>
                    <a:pt x="25962" y="5815"/>
                    <a:pt x="20157" y="3"/>
                    <a:pt x="12992" y="0"/>
                  </a:cubicBezTo>
                  <a:cubicBezTo>
                    <a:pt x="12988" y="0"/>
                    <a:pt x="12984" y="0"/>
                    <a:pt x="1297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231;p1"/>
            <p:cNvSpPr/>
            <p:nvPr/>
          </p:nvSpPr>
          <p:spPr>
            <a:xfrm>
              <a:off x="6441573" y="598113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37706" y="18860"/>
                  </a:moveTo>
                  <a:cubicBezTo>
                    <a:pt x="37710" y="8447"/>
                    <a:pt x="29272" y="4"/>
                    <a:pt x="18859" y="0"/>
                  </a:cubicBezTo>
                  <a:cubicBezTo>
                    <a:pt x="8447" y="-3"/>
                    <a:pt x="3" y="8435"/>
                    <a:pt x="0" y="18847"/>
                  </a:cubicBezTo>
                  <a:cubicBezTo>
                    <a:pt x="-3" y="29259"/>
                    <a:pt x="8434" y="37703"/>
                    <a:pt x="18847" y="37706"/>
                  </a:cubicBezTo>
                  <a:cubicBezTo>
                    <a:pt x="18849" y="37706"/>
                    <a:pt x="18851" y="37706"/>
                    <a:pt x="18853" y="37706"/>
                  </a:cubicBezTo>
                  <a:cubicBezTo>
                    <a:pt x="29262" y="37710"/>
                    <a:pt x="37703" y="29275"/>
                    <a:pt x="37706" y="18866"/>
                  </a:cubicBezTo>
                  <a:cubicBezTo>
                    <a:pt x="37706" y="18864"/>
                    <a:pt x="37706" y="18862"/>
                    <a:pt x="37706" y="1886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Google Shape;232;p1"/>
            <p:cNvSpPr/>
            <p:nvPr/>
          </p:nvSpPr>
          <p:spPr>
            <a:xfrm>
              <a:off x="6688620" y="5206143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8270" y="0"/>
                  </a:moveTo>
                  <a:cubicBezTo>
                    <a:pt x="12657" y="0"/>
                    <a:pt x="0" y="12657"/>
                    <a:pt x="0" y="28270"/>
                  </a:cubicBezTo>
                  <a:cubicBezTo>
                    <a:pt x="0" y="43884"/>
                    <a:pt x="12657" y="56541"/>
                    <a:pt x="28270" y="56541"/>
                  </a:cubicBezTo>
                  <a:cubicBezTo>
                    <a:pt x="43883" y="56541"/>
                    <a:pt x="56541" y="43884"/>
                    <a:pt x="56541" y="28270"/>
                  </a:cubicBezTo>
                  <a:cubicBezTo>
                    <a:pt x="56541" y="28268"/>
                    <a:pt x="56541" y="28266"/>
                    <a:pt x="56541" y="28264"/>
                  </a:cubicBezTo>
                  <a:cubicBezTo>
                    <a:pt x="56541" y="12655"/>
                    <a:pt x="43886" y="0"/>
                    <a:pt x="28277" y="0"/>
                  </a:cubicBezTo>
                  <a:cubicBezTo>
                    <a:pt x="28274" y="0"/>
                    <a:pt x="28273" y="0"/>
                    <a:pt x="2827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Google Shape;233;p1"/>
            <p:cNvSpPr/>
            <p:nvPr/>
          </p:nvSpPr>
          <p:spPr>
            <a:xfrm>
              <a:off x="5300301" y="5883580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1818" y="0"/>
                  </a:moveTo>
                  <a:cubicBezTo>
                    <a:pt x="9768" y="0"/>
                    <a:pt x="0" y="9768"/>
                    <a:pt x="0" y="21818"/>
                  </a:cubicBezTo>
                  <a:cubicBezTo>
                    <a:pt x="0" y="33868"/>
                    <a:pt x="9768" y="43637"/>
                    <a:pt x="21818" y="43637"/>
                  </a:cubicBezTo>
                  <a:cubicBezTo>
                    <a:pt x="33868" y="43637"/>
                    <a:pt x="43637" y="33868"/>
                    <a:pt x="43637" y="21818"/>
                  </a:cubicBezTo>
                  <a:cubicBezTo>
                    <a:pt x="43640" y="9772"/>
                    <a:pt x="33877" y="3"/>
                    <a:pt x="21831" y="0"/>
                  </a:cubicBezTo>
                  <a:cubicBezTo>
                    <a:pt x="21827" y="0"/>
                    <a:pt x="21822" y="0"/>
                    <a:pt x="218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" name="Google Shape;234;p1"/>
            <p:cNvSpPr/>
            <p:nvPr/>
          </p:nvSpPr>
          <p:spPr>
            <a:xfrm>
              <a:off x="5582577" y="905847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9202" y="9595"/>
                  </a:moveTo>
                  <a:cubicBezTo>
                    <a:pt x="19199" y="4292"/>
                    <a:pt x="14898" y="-3"/>
                    <a:pt x="9595" y="0"/>
                  </a:cubicBezTo>
                  <a:cubicBezTo>
                    <a:pt x="4292" y="3"/>
                    <a:pt x="-3" y="4305"/>
                    <a:pt x="0" y="9608"/>
                  </a:cubicBezTo>
                  <a:cubicBezTo>
                    <a:pt x="3" y="14908"/>
                    <a:pt x="4301" y="19202"/>
                    <a:pt x="9601" y="19202"/>
                  </a:cubicBezTo>
                  <a:cubicBezTo>
                    <a:pt x="14900" y="19206"/>
                    <a:pt x="19199" y="14913"/>
                    <a:pt x="19203" y="9614"/>
                  </a:cubicBezTo>
                  <a:cubicBezTo>
                    <a:pt x="19203" y="9608"/>
                    <a:pt x="19203" y="9601"/>
                    <a:pt x="19203" y="9595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" name="Google Shape;235;p1"/>
            <p:cNvSpPr/>
            <p:nvPr/>
          </p:nvSpPr>
          <p:spPr>
            <a:xfrm>
              <a:off x="5593017" y="1881638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0160" y="0"/>
                  </a:moveTo>
                  <a:cubicBezTo>
                    <a:pt x="4549" y="0"/>
                    <a:pt x="0" y="4549"/>
                    <a:pt x="0" y="10160"/>
                  </a:cubicBezTo>
                  <a:cubicBezTo>
                    <a:pt x="0" y="15771"/>
                    <a:pt x="4549" y="20320"/>
                    <a:pt x="10160" y="20320"/>
                  </a:cubicBezTo>
                  <a:cubicBezTo>
                    <a:pt x="15771" y="20320"/>
                    <a:pt x="20320" y="15771"/>
                    <a:pt x="20320" y="10160"/>
                  </a:cubicBezTo>
                  <a:cubicBezTo>
                    <a:pt x="20320" y="4549"/>
                    <a:pt x="15771" y="0"/>
                    <a:pt x="1016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" name="Google Shape;236;p1"/>
            <p:cNvSpPr/>
            <p:nvPr/>
          </p:nvSpPr>
          <p:spPr>
            <a:xfrm>
              <a:off x="5610873" y="6339738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8491" y="0"/>
                  </a:moveTo>
                  <a:cubicBezTo>
                    <a:pt x="8282" y="-3"/>
                    <a:pt x="3" y="8270"/>
                    <a:pt x="0" y="18478"/>
                  </a:cubicBezTo>
                  <a:cubicBezTo>
                    <a:pt x="-3" y="28687"/>
                    <a:pt x="8270" y="36966"/>
                    <a:pt x="18478" y="36969"/>
                  </a:cubicBezTo>
                  <a:cubicBezTo>
                    <a:pt x="28687" y="36973"/>
                    <a:pt x="36966" y="28700"/>
                    <a:pt x="36969" y="18491"/>
                  </a:cubicBezTo>
                  <a:cubicBezTo>
                    <a:pt x="36969" y="18487"/>
                    <a:pt x="36969" y="18483"/>
                    <a:pt x="36969" y="18478"/>
                  </a:cubicBezTo>
                  <a:cubicBezTo>
                    <a:pt x="36969" y="8273"/>
                    <a:pt x="28696" y="0"/>
                    <a:pt x="18491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" name="Google Shape;237;p1"/>
            <p:cNvSpPr/>
            <p:nvPr/>
          </p:nvSpPr>
          <p:spPr>
            <a:xfrm>
              <a:off x="5658510" y="4266527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43790" y="21889"/>
                  </a:moveTo>
                  <a:cubicBezTo>
                    <a:pt x="43786" y="9796"/>
                    <a:pt x="33980" y="-3"/>
                    <a:pt x="21889" y="0"/>
                  </a:cubicBezTo>
                  <a:cubicBezTo>
                    <a:pt x="9796" y="3"/>
                    <a:pt x="-3" y="9809"/>
                    <a:pt x="0" y="21901"/>
                  </a:cubicBezTo>
                  <a:cubicBezTo>
                    <a:pt x="3" y="33988"/>
                    <a:pt x="9801" y="43786"/>
                    <a:pt x="21889" y="43790"/>
                  </a:cubicBezTo>
                  <a:cubicBezTo>
                    <a:pt x="33977" y="43797"/>
                    <a:pt x="43783" y="34003"/>
                    <a:pt x="43790" y="21914"/>
                  </a:cubicBezTo>
                  <a:cubicBezTo>
                    <a:pt x="43790" y="21905"/>
                    <a:pt x="43790" y="21897"/>
                    <a:pt x="43790" y="21888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" name="Google Shape;238;p1"/>
            <p:cNvSpPr/>
            <p:nvPr/>
          </p:nvSpPr>
          <p:spPr>
            <a:xfrm>
              <a:off x="5516702" y="3867341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2306" y="0"/>
                  </a:moveTo>
                  <a:cubicBezTo>
                    <a:pt x="5510" y="0"/>
                    <a:pt x="0" y="5510"/>
                    <a:pt x="0" y="12306"/>
                  </a:cubicBezTo>
                  <a:cubicBezTo>
                    <a:pt x="0" y="19103"/>
                    <a:pt x="5510" y="24612"/>
                    <a:pt x="12306" y="24612"/>
                  </a:cubicBezTo>
                  <a:cubicBezTo>
                    <a:pt x="19103" y="24612"/>
                    <a:pt x="24612" y="19103"/>
                    <a:pt x="24612" y="12306"/>
                  </a:cubicBezTo>
                  <a:cubicBezTo>
                    <a:pt x="24612" y="12304"/>
                    <a:pt x="24612" y="12302"/>
                    <a:pt x="24612" y="12300"/>
                  </a:cubicBezTo>
                  <a:cubicBezTo>
                    <a:pt x="24612" y="5507"/>
                    <a:pt x="19105" y="0"/>
                    <a:pt x="12312" y="0"/>
                  </a:cubicBezTo>
                  <a:cubicBezTo>
                    <a:pt x="12310" y="0"/>
                    <a:pt x="12308" y="0"/>
                    <a:pt x="1230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" name="Google Shape;239;p1"/>
            <p:cNvSpPr/>
            <p:nvPr/>
          </p:nvSpPr>
          <p:spPr>
            <a:xfrm>
              <a:off x="5339042" y="328663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6840" y="0"/>
                  </a:moveTo>
                  <a:cubicBezTo>
                    <a:pt x="7536" y="4"/>
                    <a:pt x="-3" y="7549"/>
                    <a:pt x="0" y="16853"/>
                  </a:cubicBezTo>
                  <a:cubicBezTo>
                    <a:pt x="3" y="26157"/>
                    <a:pt x="7549" y="33697"/>
                    <a:pt x="16853" y="33693"/>
                  </a:cubicBezTo>
                  <a:cubicBezTo>
                    <a:pt x="26155" y="33690"/>
                    <a:pt x="33693" y="26148"/>
                    <a:pt x="33693" y="16847"/>
                  </a:cubicBezTo>
                  <a:cubicBezTo>
                    <a:pt x="33696" y="7546"/>
                    <a:pt x="26160" y="4"/>
                    <a:pt x="16859" y="0"/>
                  </a:cubicBezTo>
                  <a:cubicBezTo>
                    <a:pt x="16853" y="0"/>
                    <a:pt x="16846" y="0"/>
                    <a:pt x="168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" name="Google Shape;240;p1"/>
            <p:cNvSpPr/>
            <p:nvPr/>
          </p:nvSpPr>
          <p:spPr>
            <a:xfrm>
              <a:off x="5478685" y="5502872"/>
              <a:ext cx="12700" cy="12700"/>
            </a:xfrm>
            <a:custGeom>
              <a:avLst/>
              <a:gdLst/>
              <a:ahLst/>
              <a:cxnLst/>
              <a:rect l="l" t="t" r="r" b="b"/>
              <a:pathLst>
                <a:path w="12700" h="12700" extrusionOk="0">
                  <a:moveTo>
                    <a:pt x="9080" y="0"/>
                  </a:moveTo>
                  <a:cubicBezTo>
                    <a:pt x="4065" y="0"/>
                    <a:pt x="0" y="4066"/>
                    <a:pt x="0" y="9080"/>
                  </a:cubicBezTo>
                  <a:cubicBezTo>
                    <a:pt x="0" y="14096"/>
                    <a:pt x="4066" y="18161"/>
                    <a:pt x="9080" y="18161"/>
                  </a:cubicBezTo>
                  <a:cubicBezTo>
                    <a:pt x="14096" y="18161"/>
                    <a:pt x="18161" y="14095"/>
                    <a:pt x="18161" y="9080"/>
                  </a:cubicBezTo>
                  <a:cubicBezTo>
                    <a:pt x="18157" y="4067"/>
                    <a:pt x="14094" y="3"/>
                    <a:pt x="908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" name="Google Shape;241;p1"/>
            <p:cNvSpPr/>
            <p:nvPr/>
          </p:nvSpPr>
          <p:spPr>
            <a:xfrm>
              <a:off x="5756066" y="5195481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28911" y="0"/>
                  </a:moveTo>
                  <a:cubicBezTo>
                    <a:pt x="12944" y="0"/>
                    <a:pt x="0" y="12944"/>
                    <a:pt x="0" y="28911"/>
                  </a:cubicBezTo>
                  <a:cubicBezTo>
                    <a:pt x="0" y="44879"/>
                    <a:pt x="12944" y="57823"/>
                    <a:pt x="28911" y="57823"/>
                  </a:cubicBezTo>
                  <a:cubicBezTo>
                    <a:pt x="44879" y="57823"/>
                    <a:pt x="57823" y="44879"/>
                    <a:pt x="57823" y="28911"/>
                  </a:cubicBezTo>
                  <a:cubicBezTo>
                    <a:pt x="57826" y="12948"/>
                    <a:pt x="44888" y="3"/>
                    <a:pt x="28924" y="0"/>
                  </a:cubicBezTo>
                  <a:cubicBezTo>
                    <a:pt x="28920" y="0"/>
                    <a:pt x="28915" y="0"/>
                    <a:pt x="28911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" name="Google Shape;242;p1"/>
            <p:cNvSpPr/>
            <p:nvPr/>
          </p:nvSpPr>
          <p:spPr>
            <a:xfrm>
              <a:off x="5255933" y="4316330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55321" y="27661"/>
                  </a:moveTo>
                  <a:cubicBezTo>
                    <a:pt x="55321" y="12384"/>
                    <a:pt x="42937" y="0"/>
                    <a:pt x="27661" y="0"/>
                  </a:cubicBezTo>
                  <a:cubicBezTo>
                    <a:pt x="12384" y="0"/>
                    <a:pt x="0" y="12384"/>
                    <a:pt x="0" y="27661"/>
                  </a:cubicBezTo>
                  <a:cubicBezTo>
                    <a:pt x="0" y="42937"/>
                    <a:pt x="12384" y="55321"/>
                    <a:pt x="27661" y="55321"/>
                  </a:cubicBezTo>
                  <a:cubicBezTo>
                    <a:pt x="42930" y="55328"/>
                    <a:pt x="55314" y="42956"/>
                    <a:pt x="55321" y="27686"/>
                  </a:cubicBezTo>
                  <a:cubicBezTo>
                    <a:pt x="55321" y="27678"/>
                    <a:pt x="55321" y="27669"/>
                    <a:pt x="55321" y="2766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" name="Google Shape;243;p1"/>
            <p:cNvSpPr/>
            <p:nvPr/>
          </p:nvSpPr>
          <p:spPr>
            <a:xfrm>
              <a:off x="5882964" y="6806565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7596" y="0"/>
                  </a:moveTo>
                  <a:cubicBezTo>
                    <a:pt x="7878" y="0"/>
                    <a:pt x="0" y="7878"/>
                    <a:pt x="0" y="17596"/>
                  </a:cubicBezTo>
                  <a:cubicBezTo>
                    <a:pt x="0" y="27314"/>
                    <a:pt x="7878" y="35192"/>
                    <a:pt x="17596" y="35192"/>
                  </a:cubicBezTo>
                  <a:cubicBezTo>
                    <a:pt x="27314" y="35192"/>
                    <a:pt x="35192" y="27314"/>
                    <a:pt x="35192" y="17596"/>
                  </a:cubicBezTo>
                  <a:cubicBezTo>
                    <a:pt x="35195" y="7882"/>
                    <a:pt x="27323" y="3"/>
                    <a:pt x="17609" y="0"/>
                  </a:cubicBezTo>
                  <a:cubicBezTo>
                    <a:pt x="17604" y="0"/>
                    <a:pt x="17600" y="0"/>
                    <a:pt x="1759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" name="Google Shape;244;p1"/>
            <p:cNvSpPr/>
            <p:nvPr/>
          </p:nvSpPr>
          <p:spPr>
            <a:xfrm>
              <a:off x="5671122" y="4678349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4397" y="0"/>
                  </a:moveTo>
                  <a:cubicBezTo>
                    <a:pt x="10919" y="4"/>
                    <a:pt x="-3" y="10932"/>
                    <a:pt x="0" y="24410"/>
                  </a:cubicBezTo>
                  <a:cubicBezTo>
                    <a:pt x="3" y="37887"/>
                    <a:pt x="10932" y="48810"/>
                    <a:pt x="24409" y="48806"/>
                  </a:cubicBezTo>
                  <a:cubicBezTo>
                    <a:pt x="37884" y="48803"/>
                    <a:pt x="48806" y="37878"/>
                    <a:pt x="48806" y="24403"/>
                  </a:cubicBezTo>
                  <a:cubicBezTo>
                    <a:pt x="48813" y="10933"/>
                    <a:pt x="37899" y="7"/>
                    <a:pt x="24428" y="0"/>
                  </a:cubicBezTo>
                  <a:cubicBezTo>
                    <a:pt x="24418" y="0"/>
                    <a:pt x="24407" y="0"/>
                    <a:pt x="2439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" name="Google Shape;245;p1"/>
            <p:cNvSpPr/>
            <p:nvPr/>
          </p:nvSpPr>
          <p:spPr>
            <a:xfrm>
              <a:off x="5788520" y="1889436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2073" y="0"/>
                  </a:moveTo>
                  <a:cubicBezTo>
                    <a:pt x="9882" y="0"/>
                    <a:pt x="0" y="9882"/>
                    <a:pt x="0" y="22073"/>
                  </a:cubicBezTo>
                  <a:cubicBezTo>
                    <a:pt x="0" y="34263"/>
                    <a:pt x="9882" y="44145"/>
                    <a:pt x="22073" y="44145"/>
                  </a:cubicBezTo>
                  <a:cubicBezTo>
                    <a:pt x="34263" y="44145"/>
                    <a:pt x="44145" y="34263"/>
                    <a:pt x="44145" y="22073"/>
                  </a:cubicBezTo>
                  <a:cubicBezTo>
                    <a:pt x="44149" y="9886"/>
                    <a:pt x="34272" y="4"/>
                    <a:pt x="22085" y="0"/>
                  </a:cubicBezTo>
                  <a:cubicBezTo>
                    <a:pt x="22081" y="0"/>
                    <a:pt x="22077" y="0"/>
                    <a:pt x="22073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" name="Google Shape;246;p1"/>
            <p:cNvSpPr/>
            <p:nvPr/>
          </p:nvSpPr>
          <p:spPr>
            <a:xfrm>
              <a:off x="5787536" y="2861215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5818" y="0"/>
                  </a:moveTo>
                  <a:cubicBezTo>
                    <a:pt x="7082" y="0"/>
                    <a:pt x="0" y="7082"/>
                    <a:pt x="0" y="15818"/>
                  </a:cubicBezTo>
                  <a:cubicBezTo>
                    <a:pt x="0" y="24554"/>
                    <a:pt x="7082" y="31636"/>
                    <a:pt x="15818" y="31636"/>
                  </a:cubicBezTo>
                  <a:cubicBezTo>
                    <a:pt x="24554" y="31636"/>
                    <a:pt x="31636" y="24554"/>
                    <a:pt x="31636" y="15818"/>
                  </a:cubicBezTo>
                  <a:cubicBezTo>
                    <a:pt x="31640" y="7085"/>
                    <a:pt x="24563" y="3"/>
                    <a:pt x="15831" y="0"/>
                  </a:cubicBezTo>
                  <a:cubicBezTo>
                    <a:pt x="15827" y="0"/>
                    <a:pt x="15822" y="0"/>
                    <a:pt x="15818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" name="Google Shape;247;p1"/>
            <p:cNvSpPr/>
            <p:nvPr/>
          </p:nvSpPr>
          <p:spPr>
            <a:xfrm>
              <a:off x="5726588" y="2509907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60846" y="30423"/>
                  </a:moveTo>
                  <a:cubicBezTo>
                    <a:pt x="60846" y="13621"/>
                    <a:pt x="47225" y="0"/>
                    <a:pt x="30423" y="0"/>
                  </a:cubicBezTo>
                  <a:cubicBezTo>
                    <a:pt x="13621" y="0"/>
                    <a:pt x="0" y="13621"/>
                    <a:pt x="0" y="30423"/>
                  </a:cubicBezTo>
                  <a:cubicBezTo>
                    <a:pt x="0" y="47225"/>
                    <a:pt x="13621" y="60846"/>
                    <a:pt x="30423" y="60846"/>
                  </a:cubicBezTo>
                  <a:cubicBezTo>
                    <a:pt x="47222" y="60849"/>
                    <a:pt x="60842" y="47234"/>
                    <a:pt x="60846" y="30435"/>
                  </a:cubicBezTo>
                  <a:cubicBezTo>
                    <a:pt x="60846" y="30431"/>
                    <a:pt x="60846" y="30427"/>
                    <a:pt x="60846" y="30423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8" name="Google Shape;248;p1"/>
            <p:cNvSpPr/>
            <p:nvPr/>
          </p:nvSpPr>
          <p:spPr>
            <a:xfrm>
              <a:off x="5901601" y="1949710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5102" y="0"/>
                  </a:moveTo>
                  <a:cubicBezTo>
                    <a:pt x="11225" y="14"/>
                    <a:pt x="-14" y="11275"/>
                    <a:pt x="0" y="25152"/>
                  </a:cubicBezTo>
                  <a:cubicBezTo>
                    <a:pt x="14" y="39030"/>
                    <a:pt x="11275" y="50268"/>
                    <a:pt x="25152" y="50254"/>
                  </a:cubicBezTo>
                  <a:cubicBezTo>
                    <a:pt x="39015" y="50240"/>
                    <a:pt x="50247" y="39002"/>
                    <a:pt x="50254" y="25140"/>
                  </a:cubicBezTo>
                  <a:cubicBezTo>
                    <a:pt x="50268" y="11269"/>
                    <a:pt x="39035" y="14"/>
                    <a:pt x="25165" y="0"/>
                  </a:cubicBezTo>
                  <a:cubicBezTo>
                    <a:pt x="25144" y="0"/>
                    <a:pt x="25123" y="0"/>
                    <a:pt x="2510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" name="Google Shape;249;p1"/>
            <p:cNvSpPr/>
            <p:nvPr/>
          </p:nvSpPr>
          <p:spPr>
            <a:xfrm>
              <a:off x="6499250" y="388785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4619" y="0"/>
                  </a:moveTo>
                  <a:cubicBezTo>
                    <a:pt x="11019" y="4"/>
                    <a:pt x="-3" y="11031"/>
                    <a:pt x="0" y="24632"/>
                  </a:cubicBezTo>
                  <a:cubicBezTo>
                    <a:pt x="3" y="38232"/>
                    <a:pt x="11031" y="49254"/>
                    <a:pt x="24631" y="49251"/>
                  </a:cubicBezTo>
                  <a:cubicBezTo>
                    <a:pt x="38229" y="49247"/>
                    <a:pt x="49250" y="38223"/>
                    <a:pt x="49250" y="24625"/>
                  </a:cubicBezTo>
                  <a:cubicBezTo>
                    <a:pt x="49254" y="11029"/>
                    <a:pt x="38234" y="4"/>
                    <a:pt x="24638" y="0"/>
                  </a:cubicBezTo>
                  <a:cubicBezTo>
                    <a:pt x="24631" y="0"/>
                    <a:pt x="24625" y="0"/>
                    <a:pt x="246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0" name="Google Shape;250;p1"/>
            <p:cNvSpPr/>
            <p:nvPr/>
          </p:nvSpPr>
          <p:spPr>
            <a:xfrm>
              <a:off x="4914855" y="4184612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607" y="0"/>
                  </a:moveTo>
                  <a:cubicBezTo>
                    <a:pt x="11916" y="-3"/>
                    <a:pt x="3" y="11903"/>
                    <a:pt x="0" y="26594"/>
                  </a:cubicBezTo>
                  <a:cubicBezTo>
                    <a:pt x="-3" y="41285"/>
                    <a:pt x="11903" y="53197"/>
                    <a:pt x="26594" y="53200"/>
                  </a:cubicBezTo>
                  <a:cubicBezTo>
                    <a:pt x="41285" y="53204"/>
                    <a:pt x="53197" y="41297"/>
                    <a:pt x="53200" y="26607"/>
                  </a:cubicBezTo>
                  <a:cubicBezTo>
                    <a:pt x="53200" y="26602"/>
                    <a:pt x="53200" y="26598"/>
                    <a:pt x="53200" y="26594"/>
                  </a:cubicBezTo>
                  <a:cubicBezTo>
                    <a:pt x="53207" y="11913"/>
                    <a:pt x="41312" y="7"/>
                    <a:pt x="26632" y="0"/>
                  </a:cubicBezTo>
                  <a:cubicBezTo>
                    <a:pt x="26623" y="0"/>
                    <a:pt x="26615" y="0"/>
                    <a:pt x="2660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" name="Google Shape;251;p1"/>
            <p:cNvSpPr/>
            <p:nvPr/>
          </p:nvSpPr>
          <p:spPr>
            <a:xfrm>
              <a:off x="7272921" y="139414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5356" y="0"/>
                  </a:moveTo>
                  <a:cubicBezTo>
                    <a:pt x="11349" y="4"/>
                    <a:pt x="-3" y="11361"/>
                    <a:pt x="0" y="25368"/>
                  </a:cubicBezTo>
                  <a:cubicBezTo>
                    <a:pt x="4" y="39375"/>
                    <a:pt x="11361" y="50727"/>
                    <a:pt x="25368" y="50724"/>
                  </a:cubicBezTo>
                  <a:cubicBezTo>
                    <a:pt x="39373" y="50720"/>
                    <a:pt x="50724" y="39366"/>
                    <a:pt x="50724" y="25362"/>
                  </a:cubicBezTo>
                  <a:cubicBezTo>
                    <a:pt x="50728" y="11358"/>
                    <a:pt x="39378" y="4"/>
                    <a:pt x="25375" y="0"/>
                  </a:cubicBezTo>
                  <a:cubicBezTo>
                    <a:pt x="25369" y="0"/>
                    <a:pt x="25363" y="0"/>
                    <a:pt x="2535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" name="Google Shape;252;p1"/>
            <p:cNvSpPr/>
            <p:nvPr/>
          </p:nvSpPr>
          <p:spPr>
            <a:xfrm>
              <a:off x="7329747" y="2665920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543" y="0"/>
                  </a:moveTo>
                  <a:cubicBezTo>
                    <a:pt x="11884" y="0"/>
                    <a:pt x="0" y="11884"/>
                    <a:pt x="0" y="26543"/>
                  </a:cubicBezTo>
                  <a:cubicBezTo>
                    <a:pt x="0" y="41202"/>
                    <a:pt x="11884" y="53086"/>
                    <a:pt x="26543" y="53086"/>
                  </a:cubicBezTo>
                  <a:cubicBezTo>
                    <a:pt x="41203" y="53086"/>
                    <a:pt x="53087" y="41202"/>
                    <a:pt x="53087" y="26543"/>
                  </a:cubicBezTo>
                  <a:cubicBezTo>
                    <a:pt x="53091" y="11887"/>
                    <a:pt x="41212" y="3"/>
                    <a:pt x="26557" y="0"/>
                  </a:cubicBezTo>
                  <a:cubicBezTo>
                    <a:pt x="26553" y="0"/>
                    <a:pt x="26548" y="0"/>
                    <a:pt x="26544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" name="Google Shape;253;p1"/>
            <p:cNvSpPr/>
            <p:nvPr/>
          </p:nvSpPr>
          <p:spPr>
            <a:xfrm>
              <a:off x="7345673" y="4284910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0637" y="0"/>
                  </a:moveTo>
                  <a:cubicBezTo>
                    <a:pt x="4766" y="-3"/>
                    <a:pt x="4" y="4753"/>
                    <a:pt x="0" y="10623"/>
                  </a:cubicBezTo>
                  <a:cubicBezTo>
                    <a:pt x="-4" y="16494"/>
                    <a:pt x="4753" y="21256"/>
                    <a:pt x="10623" y="21260"/>
                  </a:cubicBezTo>
                  <a:cubicBezTo>
                    <a:pt x="16494" y="21263"/>
                    <a:pt x="21256" y="16507"/>
                    <a:pt x="21260" y="10636"/>
                  </a:cubicBezTo>
                  <a:cubicBezTo>
                    <a:pt x="21260" y="10634"/>
                    <a:pt x="21260" y="10632"/>
                    <a:pt x="21260" y="10630"/>
                  </a:cubicBezTo>
                  <a:cubicBezTo>
                    <a:pt x="21260" y="4762"/>
                    <a:pt x="16504" y="3"/>
                    <a:pt x="1063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1"/>
            <p:cNvSpPr/>
            <p:nvPr/>
          </p:nvSpPr>
          <p:spPr>
            <a:xfrm>
              <a:off x="7247813" y="4994910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3412" y="0"/>
                  </a:moveTo>
                  <a:cubicBezTo>
                    <a:pt x="6005" y="0"/>
                    <a:pt x="0" y="6004"/>
                    <a:pt x="0" y="13411"/>
                  </a:cubicBezTo>
                  <a:cubicBezTo>
                    <a:pt x="0" y="20818"/>
                    <a:pt x="6004" y="26822"/>
                    <a:pt x="13412" y="26822"/>
                  </a:cubicBezTo>
                  <a:cubicBezTo>
                    <a:pt x="20818" y="26822"/>
                    <a:pt x="26823" y="20818"/>
                    <a:pt x="26823" y="13411"/>
                  </a:cubicBezTo>
                  <a:cubicBezTo>
                    <a:pt x="26823" y="13409"/>
                    <a:pt x="26823" y="13407"/>
                    <a:pt x="26823" y="13405"/>
                  </a:cubicBezTo>
                  <a:cubicBezTo>
                    <a:pt x="26819" y="6001"/>
                    <a:pt x="20817" y="0"/>
                    <a:pt x="1341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1"/>
            <p:cNvSpPr/>
            <p:nvPr/>
          </p:nvSpPr>
          <p:spPr>
            <a:xfrm>
              <a:off x="7278579" y="5205273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0275" y="0"/>
                  </a:moveTo>
                  <a:cubicBezTo>
                    <a:pt x="4600" y="0"/>
                    <a:pt x="0" y="4600"/>
                    <a:pt x="0" y="10274"/>
                  </a:cubicBezTo>
                  <a:cubicBezTo>
                    <a:pt x="0" y="15949"/>
                    <a:pt x="4600" y="20548"/>
                    <a:pt x="10275" y="20548"/>
                  </a:cubicBezTo>
                  <a:cubicBezTo>
                    <a:pt x="15949" y="20548"/>
                    <a:pt x="20549" y="15948"/>
                    <a:pt x="20549" y="10274"/>
                  </a:cubicBezTo>
                  <a:cubicBezTo>
                    <a:pt x="20553" y="4603"/>
                    <a:pt x="15959" y="3"/>
                    <a:pt x="10288" y="0"/>
                  </a:cubicBezTo>
                  <a:cubicBezTo>
                    <a:pt x="10284" y="0"/>
                    <a:pt x="10279" y="0"/>
                    <a:pt x="1027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1"/>
            <p:cNvSpPr/>
            <p:nvPr/>
          </p:nvSpPr>
          <p:spPr>
            <a:xfrm>
              <a:off x="7183748" y="1355331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31712" y="0"/>
                  </a:moveTo>
                  <a:cubicBezTo>
                    <a:pt x="14198" y="0"/>
                    <a:pt x="0" y="14198"/>
                    <a:pt x="0" y="31712"/>
                  </a:cubicBezTo>
                  <a:cubicBezTo>
                    <a:pt x="0" y="49226"/>
                    <a:pt x="14198" y="63424"/>
                    <a:pt x="31712" y="63424"/>
                  </a:cubicBezTo>
                  <a:cubicBezTo>
                    <a:pt x="49226" y="63424"/>
                    <a:pt x="63424" y="49226"/>
                    <a:pt x="63424" y="31712"/>
                  </a:cubicBezTo>
                  <a:cubicBezTo>
                    <a:pt x="63431" y="14205"/>
                    <a:pt x="49244" y="7"/>
                    <a:pt x="31738" y="0"/>
                  </a:cubicBezTo>
                  <a:cubicBezTo>
                    <a:pt x="31729" y="0"/>
                    <a:pt x="31721" y="0"/>
                    <a:pt x="3171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1"/>
            <p:cNvSpPr/>
            <p:nvPr/>
          </p:nvSpPr>
          <p:spPr>
            <a:xfrm>
              <a:off x="6778580" y="2303500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57925" y="28962"/>
                  </a:moveTo>
                  <a:cubicBezTo>
                    <a:pt x="57925" y="12967"/>
                    <a:pt x="44958" y="0"/>
                    <a:pt x="28963" y="0"/>
                  </a:cubicBezTo>
                  <a:cubicBezTo>
                    <a:pt x="12967" y="0"/>
                    <a:pt x="0" y="12967"/>
                    <a:pt x="0" y="28962"/>
                  </a:cubicBezTo>
                  <a:cubicBezTo>
                    <a:pt x="0" y="44955"/>
                    <a:pt x="12963" y="57921"/>
                    <a:pt x="28956" y="57925"/>
                  </a:cubicBezTo>
                  <a:cubicBezTo>
                    <a:pt x="44948" y="57932"/>
                    <a:pt x="57918" y="44973"/>
                    <a:pt x="57925" y="28981"/>
                  </a:cubicBezTo>
                  <a:cubicBezTo>
                    <a:pt x="57925" y="28975"/>
                    <a:pt x="57925" y="28969"/>
                    <a:pt x="57925" y="28962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1"/>
            <p:cNvSpPr/>
            <p:nvPr/>
          </p:nvSpPr>
          <p:spPr>
            <a:xfrm>
              <a:off x="7517530" y="4219511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1266" y="0"/>
                  </a:moveTo>
                  <a:cubicBezTo>
                    <a:pt x="9525" y="-3"/>
                    <a:pt x="4" y="9512"/>
                    <a:pt x="0" y="21253"/>
                  </a:cubicBezTo>
                  <a:cubicBezTo>
                    <a:pt x="-4" y="32995"/>
                    <a:pt x="9512" y="42516"/>
                    <a:pt x="21254" y="42520"/>
                  </a:cubicBezTo>
                  <a:cubicBezTo>
                    <a:pt x="32995" y="42523"/>
                    <a:pt x="42516" y="33008"/>
                    <a:pt x="42520" y="21266"/>
                  </a:cubicBezTo>
                  <a:cubicBezTo>
                    <a:pt x="42520" y="21262"/>
                    <a:pt x="42520" y="21258"/>
                    <a:pt x="42520" y="21253"/>
                  </a:cubicBezTo>
                  <a:cubicBezTo>
                    <a:pt x="42524" y="9519"/>
                    <a:pt x="33013" y="3"/>
                    <a:pt x="21279" y="0"/>
                  </a:cubicBezTo>
                  <a:cubicBezTo>
                    <a:pt x="21275" y="0"/>
                    <a:pt x="21271" y="0"/>
                    <a:pt x="2126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1"/>
            <p:cNvSpPr/>
            <p:nvPr/>
          </p:nvSpPr>
          <p:spPr>
            <a:xfrm>
              <a:off x="7537907" y="96310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2700" y="0"/>
                  </a:moveTo>
                  <a:cubicBezTo>
                    <a:pt x="5686" y="0"/>
                    <a:pt x="0" y="5686"/>
                    <a:pt x="0" y="12700"/>
                  </a:cubicBezTo>
                  <a:cubicBezTo>
                    <a:pt x="0" y="19714"/>
                    <a:pt x="5686" y="25400"/>
                    <a:pt x="12700" y="25400"/>
                  </a:cubicBezTo>
                  <a:cubicBezTo>
                    <a:pt x="19702" y="25400"/>
                    <a:pt x="25382" y="19733"/>
                    <a:pt x="25400" y="12732"/>
                  </a:cubicBezTo>
                  <a:cubicBezTo>
                    <a:pt x="25418" y="5718"/>
                    <a:pt x="19746" y="18"/>
                    <a:pt x="12732" y="0"/>
                  </a:cubicBezTo>
                  <a:cubicBezTo>
                    <a:pt x="12721" y="0"/>
                    <a:pt x="12711" y="0"/>
                    <a:pt x="1270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1"/>
            <p:cNvSpPr/>
            <p:nvPr/>
          </p:nvSpPr>
          <p:spPr>
            <a:xfrm>
              <a:off x="7382999" y="5248161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7718" y="0"/>
                  </a:moveTo>
                  <a:cubicBezTo>
                    <a:pt x="12409" y="0"/>
                    <a:pt x="0" y="12410"/>
                    <a:pt x="0" y="27718"/>
                  </a:cubicBezTo>
                  <a:cubicBezTo>
                    <a:pt x="0" y="43026"/>
                    <a:pt x="12409" y="55435"/>
                    <a:pt x="27718" y="55435"/>
                  </a:cubicBezTo>
                  <a:cubicBezTo>
                    <a:pt x="43026" y="55435"/>
                    <a:pt x="55435" y="43026"/>
                    <a:pt x="55435" y="27718"/>
                  </a:cubicBezTo>
                  <a:cubicBezTo>
                    <a:pt x="55439" y="12413"/>
                    <a:pt x="43035" y="3"/>
                    <a:pt x="27730" y="0"/>
                  </a:cubicBezTo>
                  <a:cubicBezTo>
                    <a:pt x="27726" y="0"/>
                    <a:pt x="27722" y="0"/>
                    <a:pt x="27718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1"/>
            <p:cNvSpPr/>
            <p:nvPr/>
          </p:nvSpPr>
          <p:spPr>
            <a:xfrm>
              <a:off x="7616437" y="365246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41911" y="20955"/>
                  </a:moveTo>
                  <a:cubicBezTo>
                    <a:pt x="41911" y="9382"/>
                    <a:pt x="32529" y="0"/>
                    <a:pt x="20955" y="0"/>
                  </a:cubicBezTo>
                  <a:cubicBezTo>
                    <a:pt x="9382" y="0"/>
                    <a:pt x="0" y="9382"/>
                    <a:pt x="0" y="20955"/>
                  </a:cubicBezTo>
                  <a:cubicBezTo>
                    <a:pt x="0" y="32516"/>
                    <a:pt x="9362" y="41892"/>
                    <a:pt x="20924" y="41910"/>
                  </a:cubicBezTo>
                  <a:cubicBezTo>
                    <a:pt x="32496" y="41928"/>
                    <a:pt x="41893" y="32560"/>
                    <a:pt x="41911" y="20987"/>
                  </a:cubicBezTo>
                  <a:cubicBezTo>
                    <a:pt x="41911" y="20976"/>
                    <a:pt x="41911" y="20966"/>
                    <a:pt x="41911" y="20955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1"/>
            <p:cNvSpPr/>
            <p:nvPr/>
          </p:nvSpPr>
          <p:spPr>
            <a:xfrm>
              <a:off x="7502328" y="6224569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2079" y="0"/>
                  </a:moveTo>
                  <a:cubicBezTo>
                    <a:pt x="9885" y="0"/>
                    <a:pt x="0" y="9885"/>
                    <a:pt x="0" y="22079"/>
                  </a:cubicBezTo>
                  <a:cubicBezTo>
                    <a:pt x="0" y="34273"/>
                    <a:pt x="9885" y="44158"/>
                    <a:pt x="22079" y="44158"/>
                  </a:cubicBezTo>
                  <a:cubicBezTo>
                    <a:pt x="34273" y="44158"/>
                    <a:pt x="44159" y="34273"/>
                    <a:pt x="44159" y="22079"/>
                  </a:cubicBezTo>
                  <a:cubicBezTo>
                    <a:pt x="44162" y="9889"/>
                    <a:pt x="34282" y="3"/>
                    <a:pt x="22092" y="0"/>
                  </a:cubicBezTo>
                  <a:cubicBezTo>
                    <a:pt x="22089" y="0"/>
                    <a:pt x="22084" y="0"/>
                    <a:pt x="2208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1"/>
            <p:cNvSpPr/>
            <p:nvPr/>
          </p:nvSpPr>
          <p:spPr>
            <a:xfrm>
              <a:off x="4906963" y="1915395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33972" y="16986"/>
                  </a:moveTo>
                  <a:cubicBezTo>
                    <a:pt x="33972" y="7605"/>
                    <a:pt x="26367" y="0"/>
                    <a:pt x="16986" y="0"/>
                  </a:cubicBezTo>
                  <a:cubicBezTo>
                    <a:pt x="7605" y="0"/>
                    <a:pt x="0" y="7605"/>
                    <a:pt x="0" y="16986"/>
                  </a:cubicBezTo>
                  <a:cubicBezTo>
                    <a:pt x="0" y="26365"/>
                    <a:pt x="7601" y="33969"/>
                    <a:pt x="16980" y="33972"/>
                  </a:cubicBezTo>
                  <a:cubicBezTo>
                    <a:pt x="26361" y="33976"/>
                    <a:pt x="33969" y="26374"/>
                    <a:pt x="33973" y="16992"/>
                  </a:cubicBezTo>
                  <a:cubicBezTo>
                    <a:pt x="33973" y="16990"/>
                    <a:pt x="33973" y="16988"/>
                    <a:pt x="33973" y="16986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1"/>
            <p:cNvSpPr/>
            <p:nvPr/>
          </p:nvSpPr>
          <p:spPr>
            <a:xfrm>
              <a:off x="7455402" y="1757680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035" y="0"/>
                  </a:moveTo>
                  <a:cubicBezTo>
                    <a:pt x="11656" y="0"/>
                    <a:pt x="0" y="11656"/>
                    <a:pt x="0" y="26035"/>
                  </a:cubicBezTo>
                  <a:cubicBezTo>
                    <a:pt x="0" y="40414"/>
                    <a:pt x="11657" y="52070"/>
                    <a:pt x="26035" y="52070"/>
                  </a:cubicBezTo>
                  <a:cubicBezTo>
                    <a:pt x="40414" y="52070"/>
                    <a:pt x="52070" y="40414"/>
                    <a:pt x="52070" y="26035"/>
                  </a:cubicBezTo>
                  <a:cubicBezTo>
                    <a:pt x="52070" y="11656"/>
                    <a:pt x="40413" y="0"/>
                    <a:pt x="2603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1"/>
            <p:cNvSpPr/>
            <p:nvPr/>
          </p:nvSpPr>
          <p:spPr>
            <a:xfrm>
              <a:off x="4980813" y="1252582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3076" y="0"/>
                  </a:moveTo>
                  <a:cubicBezTo>
                    <a:pt x="10331" y="0"/>
                    <a:pt x="0" y="10331"/>
                    <a:pt x="0" y="23076"/>
                  </a:cubicBezTo>
                  <a:cubicBezTo>
                    <a:pt x="0" y="35820"/>
                    <a:pt x="10332" y="46152"/>
                    <a:pt x="23076" y="46152"/>
                  </a:cubicBezTo>
                  <a:cubicBezTo>
                    <a:pt x="35820" y="46152"/>
                    <a:pt x="46151" y="35820"/>
                    <a:pt x="46151" y="23076"/>
                  </a:cubicBezTo>
                  <a:cubicBezTo>
                    <a:pt x="46158" y="10338"/>
                    <a:pt x="35839" y="7"/>
                    <a:pt x="23101" y="0"/>
                  </a:cubicBezTo>
                  <a:cubicBezTo>
                    <a:pt x="23092" y="0"/>
                    <a:pt x="23084" y="0"/>
                    <a:pt x="2307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1"/>
            <p:cNvSpPr/>
            <p:nvPr/>
          </p:nvSpPr>
          <p:spPr>
            <a:xfrm>
              <a:off x="7191045" y="5214080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7534" y="0"/>
                  </a:moveTo>
                  <a:cubicBezTo>
                    <a:pt x="12328" y="0"/>
                    <a:pt x="0" y="12327"/>
                    <a:pt x="0" y="27534"/>
                  </a:cubicBezTo>
                  <a:cubicBezTo>
                    <a:pt x="0" y="42740"/>
                    <a:pt x="12327" y="55067"/>
                    <a:pt x="27534" y="55067"/>
                  </a:cubicBezTo>
                  <a:cubicBezTo>
                    <a:pt x="42740" y="55067"/>
                    <a:pt x="55068" y="42740"/>
                    <a:pt x="55068" y="27534"/>
                  </a:cubicBezTo>
                  <a:cubicBezTo>
                    <a:pt x="55072" y="12331"/>
                    <a:pt x="42750" y="3"/>
                    <a:pt x="27547" y="0"/>
                  </a:cubicBezTo>
                  <a:cubicBezTo>
                    <a:pt x="27543" y="0"/>
                    <a:pt x="27539" y="0"/>
                    <a:pt x="2753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1"/>
            <p:cNvSpPr/>
            <p:nvPr/>
          </p:nvSpPr>
          <p:spPr>
            <a:xfrm>
              <a:off x="6902723" y="345021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19685" y="0"/>
                  </a:moveTo>
                  <a:cubicBezTo>
                    <a:pt x="8813" y="0"/>
                    <a:pt x="0" y="8813"/>
                    <a:pt x="0" y="19685"/>
                  </a:cubicBezTo>
                  <a:cubicBezTo>
                    <a:pt x="0" y="30557"/>
                    <a:pt x="8813" y="39370"/>
                    <a:pt x="19685" y="39370"/>
                  </a:cubicBezTo>
                  <a:cubicBezTo>
                    <a:pt x="30556" y="39370"/>
                    <a:pt x="39370" y="30557"/>
                    <a:pt x="39370" y="19685"/>
                  </a:cubicBezTo>
                  <a:cubicBezTo>
                    <a:pt x="39370" y="8813"/>
                    <a:pt x="30556" y="0"/>
                    <a:pt x="1968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1"/>
            <p:cNvSpPr/>
            <p:nvPr/>
          </p:nvSpPr>
          <p:spPr>
            <a:xfrm>
              <a:off x="7032416" y="5395436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7425" y="0"/>
                  </a:moveTo>
                  <a:cubicBezTo>
                    <a:pt x="7801" y="0"/>
                    <a:pt x="0" y="7801"/>
                    <a:pt x="0" y="17425"/>
                  </a:cubicBezTo>
                  <a:cubicBezTo>
                    <a:pt x="0" y="27048"/>
                    <a:pt x="7801" y="34849"/>
                    <a:pt x="17425" y="34849"/>
                  </a:cubicBezTo>
                  <a:cubicBezTo>
                    <a:pt x="27048" y="34849"/>
                    <a:pt x="34849" y="27048"/>
                    <a:pt x="34849" y="17425"/>
                  </a:cubicBezTo>
                  <a:cubicBezTo>
                    <a:pt x="34849" y="7801"/>
                    <a:pt x="27048" y="0"/>
                    <a:pt x="1742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1"/>
            <p:cNvSpPr/>
            <p:nvPr/>
          </p:nvSpPr>
          <p:spPr>
            <a:xfrm>
              <a:off x="6846812" y="6007100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30690" y="0"/>
                  </a:moveTo>
                  <a:cubicBezTo>
                    <a:pt x="13740" y="0"/>
                    <a:pt x="0" y="13740"/>
                    <a:pt x="0" y="30690"/>
                  </a:cubicBezTo>
                  <a:cubicBezTo>
                    <a:pt x="0" y="47639"/>
                    <a:pt x="13740" y="61379"/>
                    <a:pt x="30690" y="61379"/>
                  </a:cubicBezTo>
                  <a:cubicBezTo>
                    <a:pt x="47639" y="61379"/>
                    <a:pt x="61379" y="47639"/>
                    <a:pt x="61379" y="30690"/>
                  </a:cubicBezTo>
                  <a:cubicBezTo>
                    <a:pt x="61379" y="30688"/>
                    <a:pt x="61379" y="30685"/>
                    <a:pt x="61379" y="30683"/>
                  </a:cubicBezTo>
                  <a:cubicBezTo>
                    <a:pt x="61383" y="13741"/>
                    <a:pt x="47651" y="4"/>
                    <a:pt x="30709" y="0"/>
                  </a:cubicBezTo>
                  <a:cubicBezTo>
                    <a:pt x="30703" y="0"/>
                    <a:pt x="30697" y="0"/>
                    <a:pt x="30690" y="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1"/>
            <p:cNvSpPr/>
            <p:nvPr/>
          </p:nvSpPr>
          <p:spPr>
            <a:xfrm>
              <a:off x="5063211" y="4029577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3526" y="0"/>
                  </a:moveTo>
                  <a:cubicBezTo>
                    <a:pt x="6055" y="0"/>
                    <a:pt x="0" y="6055"/>
                    <a:pt x="0" y="13526"/>
                  </a:cubicBezTo>
                  <a:cubicBezTo>
                    <a:pt x="0" y="20996"/>
                    <a:pt x="6055" y="27051"/>
                    <a:pt x="13526" y="27051"/>
                  </a:cubicBezTo>
                  <a:cubicBezTo>
                    <a:pt x="20996" y="27051"/>
                    <a:pt x="27051" y="20996"/>
                    <a:pt x="27051" y="13526"/>
                  </a:cubicBezTo>
                  <a:cubicBezTo>
                    <a:pt x="27051" y="6055"/>
                    <a:pt x="20996" y="0"/>
                    <a:pt x="1352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1"/>
            <p:cNvSpPr/>
            <p:nvPr/>
          </p:nvSpPr>
          <p:spPr>
            <a:xfrm>
              <a:off x="6883464" y="2836754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28784" y="0"/>
                  </a:moveTo>
                  <a:cubicBezTo>
                    <a:pt x="12891" y="-3"/>
                    <a:pt x="3" y="12878"/>
                    <a:pt x="0" y="28772"/>
                  </a:cubicBezTo>
                  <a:cubicBezTo>
                    <a:pt x="-4" y="44666"/>
                    <a:pt x="12878" y="57553"/>
                    <a:pt x="28772" y="57557"/>
                  </a:cubicBezTo>
                  <a:cubicBezTo>
                    <a:pt x="44665" y="57560"/>
                    <a:pt x="57553" y="44678"/>
                    <a:pt x="57556" y="28785"/>
                  </a:cubicBezTo>
                  <a:cubicBezTo>
                    <a:pt x="57556" y="28783"/>
                    <a:pt x="57556" y="28780"/>
                    <a:pt x="57556" y="28778"/>
                  </a:cubicBezTo>
                  <a:cubicBezTo>
                    <a:pt x="57560" y="12888"/>
                    <a:pt x="44681" y="4"/>
                    <a:pt x="28790" y="0"/>
                  </a:cubicBezTo>
                  <a:cubicBezTo>
                    <a:pt x="28788" y="0"/>
                    <a:pt x="28787" y="0"/>
                    <a:pt x="28784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1"/>
            <p:cNvSpPr/>
            <p:nvPr/>
          </p:nvSpPr>
          <p:spPr>
            <a:xfrm>
              <a:off x="7104780" y="1119505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3195" y="0"/>
                  </a:moveTo>
                  <a:cubicBezTo>
                    <a:pt x="5907" y="0"/>
                    <a:pt x="0" y="5908"/>
                    <a:pt x="0" y="13195"/>
                  </a:cubicBezTo>
                  <a:cubicBezTo>
                    <a:pt x="0" y="20483"/>
                    <a:pt x="5907" y="26391"/>
                    <a:pt x="13195" y="26391"/>
                  </a:cubicBezTo>
                  <a:cubicBezTo>
                    <a:pt x="20483" y="26391"/>
                    <a:pt x="26391" y="20483"/>
                    <a:pt x="26391" y="13195"/>
                  </a:cubicBezTo>
                  <a:cubicBezTo>
                    <a:pt x="26391" y="13193"/>
                    <a:pt x="26391" y="13191"/>
                    <a:pt x="26391" y="13189"/>
                  </a:cubicBezTo>
                  <a:cubicBezTo>
                    <a:pt x="26395" y="5908"/>
                    <a:pt x="20495" y="3"/>
                    <a:pt x="13215" y="0"/>
                  </a:cubicBezTo>
                  <a:cubicBezTo>
                    <a:pt x="13208" y="0"/>
                    <a:pt x="13202" y="0"/>
                    <a:pt x="1319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1"/>
            <p:cNvSpPr/>
            <p:nvPr/>
          </p:nvSpPr>
          <p:spPr>
            <a:xfrm>
              <a:off x="5043354" y="5470214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6002" y="0"/>
                  </a:moveTo>
                  <a:cubicBezTo>
                    <a:pt x="7164" y="0"/>
                    <a:pt x="0" y="7164"/>
                    <a:pt x="0" y="16002"/>
                  </a:cubicBezTo>
                  <a:cubicBezTo>
                    <a:pt x="0" y="24840"/>
                    <a:pt x="7164" y="32004"/>
                    <a:pt x="16002" y="32004"/>
                  </a:cubicBezTo>
                  <a:cubicBezTo>
                    <a:pt x="24840" y="32004"/>
                    <a:pt x="32004" y="24840"/>
                    <a:pt x="32004" y="16002"/>
                  </a:cubicBezTo>
                  <a:cubicBezTo>
                    <a:pt x="32008" y="7168"/>
                    <a:pt x="24849" y="3"/>
                    <a:pt x="16015" y="0"/>
                  </a:cubicBezTo>
                  <a:cubicBezTo>
                    <a:pt x="16011" y="0"/>
                    <a:pt x="16006" y="0"/>
                    <a:pt x="1600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1"/>
            <p:cNvSpPr/>
            <p:nvPr/>
          </p:nvSpPr>
          <p:spPr>
            <a:xfrm>
              <a:off x="7170693" y="4121747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41199" y="20600"/>
                  </a:moveTo>
                  <a:cubicBezTo>
                    <a:pt x="41199" y="9223"/>
                    <a:pt x="31976" y="0"/>
                    <a:pt x="20600" y="0"/>
                  </a:cubicBezTo>
                  <a:cubicBezTo>
                    <a:pt x="9223" y="0"/>
                    <a:pt x="0" y="9223"/>
                    <a:pt x="0" y="20600"/>
                  </a:cubicBezTo>
                  <a:cubicBezTo>
                    <a:pt x="0" y="31976"/>
                    <a:pt x="9223" y="41199"/>
                    <a:pt x="20600" y="41199"/>
                  </a:cubicBezTo>
                  <a:cubicBezTo>
                    <a:pt x="31972" y="41203"/>
                    <a:pt x="41195" y="31986"/>
                    <a:pt x="41199" y="20612"/>
                  </a:cubicBezTo>
                  <a:cubicBezTo>
                    <a:pt x="41199" y="20608"/>
                    <a:pt x="41199" y="20604"/>
                    <a:pt x="41199" y="2060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1"/>
            <p:cNvSpPr/>
            <p:nvPr/>
          </p:nvSpPr>
          <p:spPr>
            <a:xfrm>
              <a:off x="4711757" y="4996713"/>
              <a:ext cx="120650" cy="120650"/>
            </a:xfrm>
            <a:custGeom>
              <a:avLst/>
              <a:gdLst/>
              <a:ahLst/>
              <a:cxnLst/>
              <a:rect l="l" t="t" r="r" b="b"/>
              <a:pathLst>
                <a:path w="120650" h="120650" extrusionOk="0">
                  <a:moveTo>
                    <a:pt x="67710" y="43282"/>
                  </a:moveTo>
                  <a:lnTo>
                    <a:pt x="60579" y="0"/>
                  </a:lnTo>
                  <a:lnTo>
                    <a:pt x="53448" y="43282"/>
                  </a:lnTo>
                  <a:cubicBezTo>
                    <a:pt x="52599" y="48501"/>
                    <a:pt x="48508" y="52593"/>
                    <a:pt x="43288" y="53442"/>
                  </a:cubicBezTo>
                  <a:lnTo>
                    <a:pt x="0" y="60573"/>
                  </a:lnTo>
                  <a:lnTo>
                    <a:pt x="43288" y="67697"/>
                  </a:lnTo>
                  <a:cubicBezTo>
                    <a:pt x="48508" y="68547"/>
                    <a:pt x="52599" y="72638"/>
                    <a:pt x="53448" y="77857"/>
                  </a:cubicBezTo>
                  <a:lnTo>
                    <a:pt x="60579" y="121139"/>
                  </a:lnTo>
                  <a:lnTo>
                    <a:pt x="67710" y="77858"/>
                  </a:lnTo>
                  <a:cubicBezTo>
                    <a:pt x="68559" y="72638"/>
                    <a:pt x="72651" y="68547"/>
                    <a:pt x="77870" y="67698"/>
                  </a:cubicBezTo>
                  <a:lnTo>
                    <a:pt x="121158" y="60573"/>
                  </a:lnTo>
                  <a:lnTo>
                    <a:pt x="77870" y="53442"/>
                  </a:lnTo>
                  <a:cubicBezTo>
                    <a:pt x="72651" y="52593"/>
                    <a:pt x="68559" y="48501"/>
                    <a:pt x="67710" y="43282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1"/>
            <p:cNvSpPr/>
            <p:nvPr/>
          </p:nvSpPr>
          <p:spPr>
            <a:xfrm>
              <a:off x="5091182" y="2190902"/>
              <a:ext cx="127000" cy="127000"/>
            </a:xfrm>
            <a:custGeom>
              <a:avLst/>
              <a:gdLst/>
              <a:ahLst/>
              <a:cxnLst/>
              <a:rect l="l" t="t" r="r" b="b"/>
              <a:pathLst>
                <a:path w="127000" h="127000" extrusionOk="0">
                  <a:moveTo>
                    <a:pt x="73222" y="46838"/>
                  </a:moveTo>
                  <a:lnTo>
                    <a:pt x="65513" y="0"/>
                  </a:lnTo>
                  <a:lnTo>
                    <a:pt x="57798" y="46838"/>
                  </a:lnTo>
                  <a:cubicBezTo>
                    <a:pt x="56860" y="52457"/>
                    <a:pt x="52457" y="56861"/>
                    <a:pt x="46837" y="57798"/>
                  </a:cubicBezTo>
                  <a:lnTo>
                    <a:pt x="0" y="65513"/>
                  </a:lnTo>
                  <a:lnTo>
                    <a:pt x="46838" y="73228"/>
                  </a:lnTo>
                  <a:cubicBezTo>
                    <a:pt x="52457" y="74165"/>
                    <a:pt x="56861" y="78569"/>
                    <a:pt x="57798" y="84188"/>
                  </a:cubicBezTo>
                  <a:lnTo>
                    <a:pt x="65513" y="131026"/>
                  </a:lnTo>
                  <a:lnTo>
                    <a:pt x="73222" y="84188"/>
                  </a:lnTo>
                  <a:cubicBezTo>
                    <a:pt x="74160" y="78567"/>
                    <a:pt x="78567" y="74163"/>
                    <a:pt x="84188" y="73228"/>
                  </a:cubicBezTo>
                  <a:lnTo>
                    <a:pt x="131020" y="65513"/>
                  </a:lnTo>
                  <a:lnTo>
                    <a:pt x="84188" y="57798"/>
                  </a:lnTo>
                  <a:cubicBezTo>
                    <a:pt x="78566" y="56863"/>
                    <a:pt x="74160" y="52459"/>
                    <a:pt x="73222" y="46838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1"/>
            <p:cNvSpPr/>
            <p:nvPr/>
          </p:nvSpPr>
          <p:spPr>
            <a:xfrm>
              <a:off x="11139792" y="5814727"/>
              <a:ext cx="260350" cy="260350"/>
            </a:xfrm>
            <a:custGeom>
              <a:avLst/>
              <a:gdLst/>
              <a:ahLst/>
              <a:cxnLst/>
              <a:rect l="l" t="t" r="r" b="b"/>
              <a:pathLst>
                <a:path w="260350" h="260350" extrusionOk="0">
                  <a:moveTo>
                    <a:pt x="146514" y="93713"/>
                  </a:moveTo>
                  <a:lnTo>
                    <a:pt x="131083" y="0"/>
                  </a:lnTo>
                  <a:lnTo>
                    <a:pt x="115646" y="93713"/>
                  </a:lnTo>
                  <a:cubicBezTo>
                    <a:pt x="113792" y="104970"/>
                    <a:pt x="104970" y="113792"/>
                    <a:pt x="93714" y="115646"/>
                  </a:cubicBezTo>
                  <a:lnTo>
                    <a:pt x="0" y="131083"/>
                  </a:lnTo>
                  <a:lnTo>
                    <a:pt x="93714" y="146520"/>
                  </a:lnTo>
                  <a:cubicBezTo>
                    <a:pt x="104968" y="148374"/>
                    <a:pt x="113790" y="157193"/>
                    <a:pt x="115646" y="168446"/>
                  </a:cubicBezTo>
                  <a:lnTo>
                    <a:pt x="131083" y="262166"/>
                  </a:lnTo>
                  <a:lnTo>
                    <a:pt x="146514" y="168446"/>
                  </a:lnTo>
                  <a:cubicBezTo>
                    <a:pt x="148370" y="157193"/>
                    <a:pt x="157192" y="148374"/>
                    <a:pt x="168446" y="146520"/>
                  </a:cubicBezTo>
                  <a:lnTo>
                    <a:pt x="262160" y="131083"/>
                  </a:lnTo>
                  <a:lnTo>
                    <a:pt x="168446" y="115646"/>
                  </a:lnTo>
                  <a:cubicBezTo>
                    <a:pt x="157190" y="113792"/>
                    <a:pt x="148368" y="104969"/>
                    <a:pt x="146514" y="9371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1"/>
            <p:cNvSpPr/>
            <p:nvPr/>
          </p:nvSpPr>
          <p:spPr>
            <a:xfrm>
              <a:off x="11424876" y="3257239"/>
              <a:ext cx="177800" cy="177800"/>
            </a:xfrm>
            <a:custGeom>
              <a:avLst/>
              <a:gdLst/>
              <a:ahLst/>
              <a:cxnLst/>
              <a:rect l="l" t="t" r="r" b="b"/>
              <a:pathLst>
                <a:path w="177800" h="177800" extrusionOk="0">
                  <a:moveTo>
                    <a:pt x="100140" y="64046"/>
                  </a:moveTo>
                  <a:lnTo>
                    <a:pt x="89586" y="0"/>
                  </a:lnTo>
                  <a:lnTo>
                    <a:pt x="79039" y="64046"/>
                  </a:lnTo>
                  <a:cubicBezTo>
                    <a:pt x="77770" y="71740"/>
                    <a:pt x="71741" y="77770"/>
                    <a:pt x="64046" y="79039"/>
                  </a:cubicBezTo>
                  <a:lnTo>
                    <a:pt x="0" y="89586"/>
                  </a:lnTo>
                  <a:lnTo>
                    <a:pt x="64046" y="100140"/>
                  </a:lnTo>
                  <a:cubicBezTo>
                    <a:pt x="71740" y="101405"/>
                    <a:pt x="77770" y="107433"/>
                    <a:pt x="79039" y="115126"/>
                  </a:cubicBezTo>
                  <a:lnTo>
                    <a:pt x="89586" y="179178"/>
                  </a:lnTo>
                  <a:lnTo>
                    <a:pt x="100140" y="115126"/>
                  </a:lnTo>
                  <a:cubicBezTo>
                    <a:pt x="101405" y="107434"/>
                    <a:pt x="107434" y="101405"/>
                    <a:pt x="115126" y="100140"/>
                  </a:cubicBezTo>
                  <a:lnTo>
                    <a:pt x="179178" y="89586"/>
                  </a:lnTo>
                  <a:lnTo>
                    <a:pt x="115126" y="79039"/>
                  </a:lnTo>
                  <a:cubicBezTo>
                    <a:pt x="107433" y="77770"/>
                    <a:pt x="101405" y="71739"/>
                    <a:pt x="100140" y="64046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1"/>
            <p:cNvSpPr/>
            <p:nvPr/>
          </p:nvSpPr>
          <p:spPr>
            <a:xfrm>
              <a:off x="4178757" y="5115154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190500" h="190500" extrusionOk="0">
                  <a:moveTo>
                    <a:pt x="109632" y="70129"/>
                  </a:moveTo>
                  <a:lnTo>
                    <a:pt x="98082" y="0"/>
                  </a:lnTo>
                  <a:lnTo>
                    <a:pt x="86538" y="70129"/>
                  </a:lnTo>
                  <a:cubicBezTo>
                    <a:pt x="85149" y="78550"/>
                    <a:pt x="78550" y="85149"/>
                    <a:pt x="70129" y="86538"/>
                  </a:cubicBezTo>
                  <a:lnTo>
                    <a:pt x="0" y="98088"/>
                  </a:lnTo>
                  <a:lnTo>
                    <a:pt x="70129" y="109639"/>
                  </a:lnTo>
                  <a:cubicBezTo>
                    <a:pt x="78551" y="111030"/>
                    <a:pt x="85150" y="117632"/>
                    <a:pt x="86538" y="126054"/>
                  </a:cubicBezTo>
                  <a:lnTo>
                    <a:pt x="98088" y="196177"/>
                  </a:lnTo>
                  <a:lnTo>
                    <a:pt x="109639" y="126054"/>
                  </a:lnTo>
                  <a:cubicBezTo>
                    <a:pt x="111025" y="117631"/>
                    <a:pt x="117625" y="111028"/>
                    <a:pt x="126047" y="109639"/>
                  </a:cubicBezTo>
                  <a:lnTo>
                    <a:pt x="196177" y="98088"/>
                  </a:lnTo>
                  <a:lnTo>
                    <a:pt x="126047" y="86538"/>
                  </a:lnTo>
                  <a:cubicBezTo>
                    <a:pt x="117623" y="85154"/>
                    <a:pt x="111020" y="78553"/>
                    <a:pt x="109632" y="70129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1"/>
            <p:cNvSpPr/>
            <p:nvPr/>
          </p:nvSpPr>
          <p:spPr>
            <a:xfrm>
              <a:off x="2228615" y="6158865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 extrusionOk="0">
                  <a:moveTo>
                    <a:pt x="76435" y="48895"/>
                  </a:moveTo>
                  <a:lnTo>
                    <a:pt x="68383" y="0"/>
                  </a:lnTo>
                  <a:lnTo>
                    <a:pt x="60325" y="48895"/>
                  </a:lnTo>
                  <a:cubicBezTo>
                    <a:pt x="59350" y="54756"/>
                    <a:pt x="54756" y="59349"/>
                    <a:pt x="48895" y="60325"/>
                  </a:cubicBezTo>
                  <a:lnTo>
                    <a:pt x="0" y="68383"/>
                  </a:lnTo>
                  <a:lnTo>
                    <a:pt x="48895" y="76441"/>
                  </a:lnTo>
                  <a:cubicBezTo>
                    <a:pt x="54755" y="77418"/>
                    <a:pt x="59348" y="82011"/>
                    <a:pt x="60325" y="87871"/>
                  </a:cubicBezTo>
                  <a:lnTo>
                    <a:pt x="68383" y="136766"/>
                  </a:lnTo>
                  <a:lnTo>
                    <a:pt x="76435" y="87871"/>
                  </a:lnTo>
                  <a:cubicBezTo>
                    <a:pt x="77412" y="82011"/>
                    <a:pt x="82004" y="77418"/>
                    <a:pt x="87865" y="76441"/>
                  </a:cubicBezTo>
                  <a:lnTo>
                    <a:pt x="136760" y="68383"/>
                  </a:lnTo>
                  <a:lnTo>
                    <a:pt x="87865" y="60325"/>
                  </a:lnTo>
                  <a:cubicBezTo>
                    <a:pt x="82003" y="59349"/>
                    <a:pt x="77410" y="54756"/>
                    <a:pt x="76435" y="48895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1"/>
            <p:cNvSpPr/>
            <p:nvPr/>
          </p:nvSpPr>
          <p:spPr>
            <a:xfrm>
              <a:off x="8543277" y="1143178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 extrusionOk="0">
                  <a:moveTo>
                    <a:pt x="150267" y="103162"/>
                  </a:moveTo>
                  <a:cubicBezTo>
                    <a:pt x="140226" y="101509"/>
                    <a:pt x="132355" y="93639"/>
                    <a:pt x="130702" y="83598"/>
                  </a:cubicBezTo>
                  <a:lnTo>
                    <a:pt x="116936" y="0"/>
                  </a:lnTo>
                  <a:lnTo>
                    <a:pt x="103163" y="83598"/>
                  </a:lnTo>
                  <a:cubicBezTo>
                    <a:pt x="101515" y="93642"/>
                    <a:pt x="93642" y="101514"/>
                    <a:pt x="83598" y="103162"/>
                  </a:cubicBezTo>
                  <a:lnTo>
                    <a:pt x="0" y="116935"/>
                  </a:lnTo>
                  <a:lnTo>
                    <a:pt x="83598" y="130702"/>
                  </a:lnTo>
                  <a:cubicBezTo>
                    <a:pt x="93639" y="132355"/>
                    <a:pt x="101509" y="140225"/>
                    <a:pt x="103163" y="150266"/>
                  </a:cubicBezTo>
                  <a:lnTo>
                    <a:pt x="116936" y="233871"/>
                  </a:lnTo>
                  <a:lnTo>
                    <a:pt x="130702" y="150266"/>
                  </a:lnTo>
                  <a:cubicBezTo>
                    <a:pt x="132359" y="140227"/>
                    <a:pt x="140227" y="132359"/>
                    <a:pt x="150267" y="130702"/>
                  </a:cubicBezTo>
                  <a:lnTo>
                    <a:pt x="233865" y="116935"/>
                  </a:ln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1"/>
            <p:cNvSpPr/>
            <p:nvPr/>
          </p:nvSpPr>
          <p:spPr>
            <a:xfrm>
              <a:off x="1383432" y="1663038"/>
              <a:ext cx="247650" cy="247650"/>
            </a:xfrm>
            <a:custGeom>
              <a:avLst/>
              <a:gdLst/>
              <a:ahLst/>
              <a:cxnLst/>
              <a:rect l="l" t="t" r="r" b="b"/>
              <a:pathLst>
                <a:path w="247650" h="247650" extrusionOk="0">
                  <a:moveTo>
                    <a:pt x="162376" y="141218"/>
                  </a:moveTo>
                  <a:lnTo>
                    <a:pt x="252711" y="126340"/>
                  </a:lnTo>
                  <a:lnTo>
                    <a:pt x="162376" y="111462"/>
                  </a:lnTo>
                  <a:cubicBezTo>
                    <a:pt x="151529" y="109669"/>
                    <a:pt x="143029" y="101169"/>
                    <a:pt x="141237" y="90322"/>
                  </a:cubicBezTo>
                  <a:lnTo>
                    <a:pt x="126359" y="0"/>
                  </a:lnTo>
                  <a:lnTo>
                    <a:pt x="111481" y="90335"/>
                  </a:lnTo>
                  <a:cubicBezTo>
                    <a:pt x="109688" y="101183"/>
                    <a:pt x="101184" y="109685"/>
                    <a:pt x="90335" y="111474"/>
                  </a:cubicBezTo>
                  <a:lnTo>
                    <a:pt x="0" y="126365"/>
                  </a:lnTo>
                  <a:lnTo>
                    <a:pt x="90335" y="141243"/>
                  </a:lnTo>
                  <a:cubicBezTo>
                    <a:pt x="101186" y="143034"/>
                    <a:pt x="109690" y="151538"/>
                    <a:pt x="111481" y="162389"/>
                  </a:cubicBezTo>
                  <a:lnTo>
                    <a:pt x="126359" y="252724"/>
                  </a:lnTo>
                  <a:lnTo>
                    <a:pt x="141237" y="162389"/>
                  </a:lnTo>
                  <a:cubicBezTo>
                    <a:pt x="143017" y="151530"/>
                    <a:pt x="151520" y="143014"/>
                    <a:pt x="162376" y="1412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1"/>
            <p:cNvSpPr/>
            <p:nvPr/>
          </p:nvSpPr>
          <p:spPr>
            <a:xfrm>
              <a:off x="7048214" y="588632"/>
              <a:ext cx="120650" cy="120650"/>
            </a:xfrm>
            <a:custGeom>
              <a:avLst/>
              <a:gdLst/>
              <a:ahLst/>
              <a:cxnLst/>
              <a:rect l="l" t="t" r="r" b="b"/>
              <a:pathLst>
                <a:path w="120650" h="120650" extrusionOk="0">
                  <a:moveTo>
                    <a:pt x="54801" y="79820"/>
                  </a:moveTo>
                  <a:lnTo>
                    <a:pt x="62116" y="124225"/>
                  </a:lnTo>
                  <a:lnTo>
                    <a:pt x="69424" y="79820"/>
                  </a:lnTo>
                  <a:cubicBezTo>
                    <a:pt x="70305" y="74487"/>
                    <a:pt x="74486" y="70308"/>
                    <a:pt x="79819" y="69431"/>
                  </a:cubicBezTo>
                  <a:lnTo>
                    <a:pt x="124225" y="62116"/>
                  </a:lnTo>
                  <a:lnTo>
                    <a:pt x="79820" y="54801"/>
                  </a:lnTo>
                  <a:cubicBezTo>
                    <a:pt x="74486" y="53920"/>
                    <a:pt x="70305" y="49740"/>
                    <a:pt x="69425" y="44406"/>
                  </a:cubicBezTo>
                  <a:lnTo>
                    <a:pt x="62116" y="0"/>
                  </a:lnTo>
                  <a:lnTo>
                    <a:pt x="54801" y="44406"/>
                  </a:lnTo>
                  <a:cubicBezTo>
                    <a:pt x="53921" y="49740"/>
                    <a:pt x="49740" y="53920"/>
                    <a:pt x="44406" y="54801"/>
                  </a:cubicBezTo>
                  <a:lnTo>
                    <a:pt x="0" y="62116"/>
                  </a:lnTo>
                  <a:lnTo>
                    <a:pt x="44406" y="69431"/>
                  </a:lnTo>
                  <a:cubicBezTo>
                    <a:pt x="49739" y="70309"/>
                    <a:pt x="53920" y="74487"/>
                    <a:pt x="54801" y="7982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1"/>
            <p:cNvSpPr/>
            <p:nvPr/>
          </p:nvSpPr>
          <p:spPr>
            <a:xfrm>
              <a:off x="179953" y="416357"/>
              <a:ext cx="95250" cy="95250"/>
            </a:xfrm>
            <a:custGeom>
              <a:avLst/>
              <a:gdLst/>
              <a:ahLst/>
              <a:cxnLst/>
              <a:rect l="l" t="t" r="r" b="b"/>
              <a:pathLst>
                <a:path w="95250" h="95250" extrusionOk="0">
                  <a:moveTo>
                    <a:pt x="55308" y="35395"/>
                  </a:moveTo>
                  <a:lnTo>
                    <a:pt x="49479" y="0"/>
                  </a:lnTo>
                  <a:lnTo>
                    <a:pt x="43650" y="35395"/>
                  </a:lnTo>
                  <a:cubicBezTo>
                    <a:pt x="42952" y="39638"/>
                    <a:pt x="39635" y="42968"/>
                    <a:pt x="35395" y="43682"/>
                  </a:cubicBezTo>
                  <a:lnTo>
                    <a:pt x="0" y="49511"/>
                  </a:lnTo>
                  <a:lnTo>
                    <a:pt x="35395" y="55340"/>
                  </a:lnTo>
                  <a:cubicBezTo>
                    <a:pt x="39626" y="56048"/>
                    <a:pt x="42942" y="59364"/>
                    <a:pt x="43650" y="63595"/>
                  </a:cubicBezTo>
                  <a:lnTo>
                    <a:pt x="49479" y="98990"/>
                  </a:lnTo>
                  <a:lnTo>
                    <a:pt x="55308" y="63595"/>
                  </a:lnTo>
                  <a:cubicBezTo>
                    <a:pt x="56015" y="59363"/>
                    <a:pt x="59331" y="56047"/>
                    <a:pt x="63563" y="55340"/>
                  </a:cubicBezTo>
                  <a:lnTo>
                    <a:pt x="98958" y="49511"/>
                  </a:lnTo>
                  <a:lnTo>
                    <a:pt x="63563" y="43682"/>
                  </a:lnTo>
                  <a:cubicBezTo>
                    <a:pt x="59323" y="42970"/>
                    <a:pt x="56004" y="39639"/>
                    <a:pt x="55308" y="3539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1"/>
            <p:cNvSpPr/>
            <p:nvPr/>
          </p:nvSpPr>
          <p:spPr>
            <a:xfrm>
              <a:off x="944385" y="847827"/>
              <a:ext cx="209550" cy="209550"/>
            </a:xfrm>
            <a:custGeom>
              <a:avLst/>
              <a:gdLst/>
              <a:ahLst/>
              <a:cxnLst/>
              <a:rect l="l" t="t" r="r" b="b"/>
              <a:pathLst>
                <a:path w="209550" h="209550" extrusionOk="0">
                  <a:moveTo>
                    <a:pt x="120421" y="77000"/>
                  </a:moveTo>
                  <a:lnTo>
                    <a:pt x="107721" y="0"/>
                  </a:lnTo>
                  <a:lnTo>
                    <a:pt x="95021" y="77000"/>
                  </a:lnTo>
                  <a:cubicBezTo>
                    <a:pt x="93498" y="86246"/>
                    <a:pt x="86252" y="93494"/>
                    <a:pt x="77006" y="95021"/>
                  </a:cubicBezTo>
                  <a:lnTo>
                    <a:pt x="0" y="107721"/>
                  </a:lnTo>
                  <a:lnTo>
                    <a:pt x="77006" y="120421"/>
                  </a:lnTo>
                  <a:cubicBezTo>
                    <a:pt x="86252" y="121948"/>
                    <a:pt x="93498" y="129196"/>
                    <a:pt x="95021" y="138443"/>
                  </a:cubicBezTo>
                  <a:lnTo>
                    <a:pt x="107721" y="215443"/>
                  </a:lnTo>
                  <a:lnTo>
                    <a:pt x="120421" y="138443"/>
                  </a:lnTo>
                  <a:cubicBezTo>
                    <a:pt x="121946" y="129194"/>
                    <a:pt x="129194" y="121946"/>
                    <a:pt x="138443" y="120421"/>
                  </a:cubicBezTo>
                  <a:lnTo>
                    <a:pt x="215443" y="107721"/>
                  </a:lnTo>
                  <a:lnTo>
                    <a:pt x="138443" y="95021"/>
                  </a:lnTo>
                  <a:cubicBezTo>
                    <a:pt x="129194" y="93497"/>
                    <a:pt x="121946" y="86248"/>
                    <a:pt x="120421" y="7700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1"/>
            <p:cNvSpPr/>
            <p:nvPr/>
          </p:nvSpPr>
          <p:spPr>
            <a:xfrm>
              <a:off x="7996053" y="4996942"/>
              <a:ext cx="215900" cy="215900"/>
            </a:xfrm>
            <a:custGeom>
              <a:avLst/>
              <a:gdLst/>
              <a:ahLst/>
              <a:cxnLst/>
              <a:rect l="l" t="t" r="r" b="b"/>
              <a:pathLst>
                <a:path w="215900" h="215900" extrusionOk="0">
                  <a:moveTo>
                    <a:pt x="122905" y="78613"/>
                  </a:moveTo>
                  <a:lnTo>
                    <a:pt x="109957" y="0"/>
                  </a:lnTo>
                  <a:lnTo>
                    <a:pt x="97022" y="78613"/>
                  </a:lnTo>
                  <a:cubicBezTo>
                    <a:pt x="95470" y="88066"/>
                    <a:pt x="88061" y="95476"/>
                    <a:pt x="78607" y="97028"/>
                  </a:cubicBezTo>
                  <a:lnTo>
                    <a:pt x="0" y="109976"/>
                  </a:lnTo>
                  <a:lnTo>
                    <a:pt x="78607" y="122924"/>
                  </a:lnTo>
                  <a:cubicBezTo>
                    <a:pt x="88059" y="124477"/>
                    <a:pt x="95468" y="131886"/>
                    <a:pt x="97022" y="141339"/>
                  </a:cubicBezTo>
                  <a:lnTo>
                    <a:pt x="109969" y="219951"/>
                  </a:lnTo>
                  <a:lnTo>
                    <a:pt x="122917" y="141338"/>
                  </a:lnTo>
                  <a:cubicBezTo>
                    <a:pt x="124469" y="131885"/>
                    <a:pt x="131879" y="124475"/>
                    <a:pt x="141332" y="122923"/>
                  </a:cubicBezTo>
                  <a:lnTo>
                    <a:pt x="219945" y="109976"/>
                  </a:lnTo>
                  <a:lnTo>
                    <a:pt x="141332" y="97028"/>
                  </a:lnTo>
                  <a:cubicBezTo>
                    <a:pt x="131873" y="95483"/>
                    <a:pt x="124457" y="88071"/>
                    <a:pt x="122905" y="78613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1"/>
            <p:cNvSpPr/>
            <p:nvPr/>
          </p:nvSpPr>
          <p:spPr>
            <a:xfrm>
              <a:off x="7930852" y="5897010"/>
              <a:ext cx="95250" cy="95250"/>
            </a:xfrm>
            <a:custGeom>
              <a:avLst/>
              <a:gdLst/>
              <a:ahLst/>
              <a:cxnLst/>
              <a:rect l="l" t="t" r="r" b="b"/>
              <a:pathLst>
                <a:path w="95250" h="95250" extrusionOk="0">
                  <a:moveTo>
                    <a:pt x="53848" y="34442"/>
                  </a:moveTo>
                  <a:lnTo>
                    <a:pt x="48178" y="0"/>
                  </a:lnTo>
                  <a:lnTo>
                    <a:pt x="42501" y="34442"/>
                  </a:lnTo>
                  <a:cubicBezTo>
                    <a:pt x="41819" y="38577"/>
                    <a:pt x="38577" y="41818"/>
                    <a:pt x="34442" y="42500"/>
                  </a:cubicBezTo>
                  <a:lnTo>
                    <a:pt x="0" y="48177"/>
                  </a:lnTo>
                  <a:lnTo>
                    <a:pt x="34442" y="53848"/>
                  </a:lnTo>
                  <a:cubicBezTo>
                    <a:pt x="38578" y="54532"/>
                    <a:pt x="41819" y="57776"/>
                    <a:pt x="42501" y="61913"/>
                  </a:cubicBezTo>
                  <a:lnTo>
                    <a:pt x="48178" y="96355"/>
                  </a:lnTo>
                  <a:lnTo>
                    <a:pt x="53848" y="61913"/>
                  </a:lnTo>
                  <a:cubicBezTo>
                    <a:pt x="54532" y="57775"/>
                    <a:pt x="57775" y="54532"/>
                    <a:pt x="61913" y="53848"/>
                  </a:cubicBezTo>
                  <a:lnTo>
                    <a:pt x="96355" y="48177"/>
                  </a:lnTo>
                  <a:lnTo>
                    <a:pt x="61913" y="42501"/>
                  </a:lnTo>
                  <a:cubicBezTo>
                    <a:pt x="57776" y="41820"/>
                    <a:pt x="54532" y="38579"/>
                    <a:pt x="53848" y="34442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1"/>
            <p:cNvSpPr/>
            <p:nvPr/>
          </p:nvSpPr>
          <p:spPr>
            <a:xfrm>
              <a:off x="886714" y="4969777"/>
              <a:ext cx="241300" cy="241300"/>
            </a:xfrm>
            <a:custGeom>
              <a:avLst/>
              <a:gdLst/>
              <a:ahLst/>
              <a:cxnLst/>
              <a:rect l="l" t="t" r="r" b="b"/>
              <a:pathLst>
                <a:path w="241300" h="241300" extrusionOk="0">
                  <a:moveTo>
                    <a:pt x="156039" y="107124"/>
                  </a:moveTo>
                  <a:cubicBezTo>
                    <a:pt x="145609" y="105408"/>
                    <a:pt x="137435" y="97234"/>
                    <a:pt x="135719" y="86804"/>
                  </a:cubicBezTo>
                  <a:lnTo>
                    <a:pt x="121418" y="0"/>
                  </a:lnTo>
                  <a:lnTo>
                    <a:pt x="107118" y="86804"/>
                  </a:lnTo>
                  <a:cubicBezTo>
                    <a:pt x="105402" y="97234"/>
                    <a:pt x="97227" y="105408"/>
                    <a:pt x="86798" y="107124"/>
                  </a:cubicBezTo>
                  <a:lnTo>
                    <a:pt x="0" y="121418"/>
                  </a:lnTo>
                  <a:lnTo>
                    <a:pt x="86798" y="135718"/>
                  </a:lnTo>
                  <a:cubicBezTo>
                    <a:pt x="97229" y="137432"/>
                    <a:pt x="105405" y="145607"/>
                    <a:pt x="107118" y="156039"/>
                  </a:cubicBezTo>
                  <a:lnTo>
                    <a:pt x="121418" y="242836"/>
                  </a:lnTo>
                  <a:lnTo>
                    <a:pt x="135719" y="156039"/>
                  </a:lnTo>
                  <a:cubicBezTo>
                    <a:pt x="137431" y="145607"/>
                    <a:pt x="145607" y="137432"/>
                    <a:pt x="156039" y="135718"/>
                  </a:cubicBezTo>
                  <a:lnTo>
                    <a:pt x="242837" y="12141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" name="Google Shape;289;p1"/>
            <p:cNvSpPr/>
            <p:nvPr/>
          </p:nvSpPr>
          <p:spPr>
            <a:xfrm>
              <a:off x="7615936" y="6549999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190500" h="190500" extrusionOk="0">
                  <a:moveTo>
                    <a:pt x="106623" y="68199"/>
                  </a:moveTo>
                  <a:lnTo>
                    <a:pt x="95390" y="0"/>
                  </a:lnTo>
                  <a:lnTo>
                    <a:pt x="84156" y="68199"/>
                  </a:lnTo>
                  <a:cubicBezTo>
                    <a:pt x="82811" y="76391"/>
                    <a:pt x="76391" y="82811"/>
                    <a:pt x="68199" y="84156"/>
                  </a:cubicBezTo>
                  <a:lnTo>
                    <a:pt x="0" y="95390"/>
                  </a:lnTo>
                  <a:lnTo>
                    <a:pt x="68199" y="106623"/>
                  </a:lnTo>
                  <a:cubicBezTo>
                    <a:pt x="76390" y="107974"/>
                    <a:pt x="82809" y="114395"/>
                    <a:pt x="84156" y="122587"/>
                  </a:cubicBezTo>
                  <a:lnTo>
                    <a:pt x="95390" y="190786"/>
                  </a:lnTo>
                  <a:lnTo>
                    <a:pt x="106623" y="122587"/>
                  </a:lnTo>
                  <a:cubicBezTo>
                    <a:pt x="107974" y="114398"/>
                    <a:pt x="114391" y="107978"/>
                    <a:pt x="122580" y="106623"/>
                  </a:cubicBezTo>
                  <a:lnTo>
                    <a:pt x="190779" y="95390"/>
                  </a:lnTo>
                  <a:lnTo>
                    <a:pt x="122580" y="84157"/>
                  </a:lnTo>
                  <a:cubicBezTo>
                    <a:pt x="114391" y="82807"/>
                    <a:pt x="107973" y="76388"/>
                    <a:pt x="106623" y="682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" name="Google Shape;290;p1"/>
            <p:cNvSpPr/>
            <p:nvPr/>
          </p:nvSpPr>
          <p:spPr>
            <a:xfrm>
              <a:off x="9712992" y="6264205"/>
              <a:ext cx="139700" cy="139700"/>
            </a:xfrm>
            <a:custGeom>
              <a:avLst/>
              <a:gdLst/>
              <a:ahLst/>
              <a:cxnLst/>
              <a:rect l="l" t="t" r="r" b="b"/>
              <a:pathLst>
                <a:path w="139700" h="139700" extrusionOk="0">
                  <a:moveTo>
                    <a:pt x="78207" y="50000"/>
                  </a:moveTo>
                  <a:lnTo>
                    <a:pt x="69952" y="0"/>
                  </a:lnTo>
                  <a:lnTo>
                    <a:pt x="61697" y="50000"/>
                  </a:lnTo>
                  <a:cubicBezTo>
                    <a:pt x="60706" y="56002"/>
                    <a:pt x="56002" y="60706"/>
                    <a:pt x="50000" y="61696"/>
                  </a:cubicBezTo>
                  <a:lnTo>
                    <a:pt x="0" y="69952"/>
                  </a:lnTo>
                  <a:lnTo>
                    <a:pt x="50000" y="78206"/>
                  </a:lnTo>
                  <a:cubicBezTo>
                    <a:pt x="56003" y="79195"/>
                    <a:pt x="60708" y="83900"/>
                    <a:pt x="61697" y="89903"/>
                  </a:cubicBezTo>
                  <a:lnTo>
                    <a:pt x="69952" y="139897"/>
                  </a:lnTo>
                  <a:lnTo>
                    <a:pt x="78207" y="89903"/>
                  </a:lnTo>
                  <a:cubicBezTo>
                    <a:pt x="79194" y="83899"/>
                    <a:pt x="83900" y="79193"/>
                    <a:pt x="89904" y="78206"/>
                  </a:cubicBezTo>
                  <a:lnTo>
                    <a:pt x="139897" y="69952"/>
                  </a:lnTo>
                  <a:lnTo>
                    <a:pt x="89903" y="61697"/>
                  </a:lnTo>
                  <a:cubicBezTo>
                    <a:pt x="83900" y="60708"/>
                    <a:pt x="79195" y="56003"/>
                    <a:pt x="78206" y="5000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" name="Google Shape;291;p1"/>
            <p:cNvSpPr/>
            <p:nvPr/>
          </p:nvSpPr>
          <p:spPr>
            <a:xfrm>
              <a:off x="2918981" y="761797"/>
              <a:ext cx="260350" cy="260350"/>
            </a:xfrm>
            <a:custGeom>
              <a:avLst/>
              <a:gdLst/>
              <a:ahLst/>
              <a:cxnLst/>
              <a:rect l="l" t="t" r="r" b="b"/>
              <a:pathLst>
                <a:path w="260350" h="260350" extrusionOk="0">
                  <a:moveTo>
                    <a:pt x="147656" y="94444"/>
                  </a:moveTo>
                  <a:lnTo>
                    <a:pt x="132105" y="0"/>
                  </a:lnTo>
                  <a:lnTo>
                    <a:pt x="116548" y="94444"/>
                  </a:lnTo>
                  <a:cubicBezTo>
                    <a:pt x="114679" y="105788"/>
                    <a:pt x="105788" y="114679"/>
                    <a:pt x="94444" y="116548"/>
                  </a:cubicBezTo>
                  <a:lnTo>
                    <a:pt x="0" y="132105"/>
                  </a:lnTo>
                  <a:lnTo>
                    <a:pt x="94443" y="147663"/>
                  </a:lnTo>
                  <a:cubicBezTo>
                    <a:pt x="105786" y="149531"/>
                    <a:pt x="114676" y="158419"/>
                    <a:pt x="116548" y="169761"/>
                  </a:cubicBezTo>
                  <a:lnTo>
                    <a:pt x="132105" y="264211"/>
                  </a:lnTo>
                  <a:lnTo>
                    <a:pt x="147656" y="169761"/>
                  </a:lnTo>
                  <a:cubicBezTo>
                    <a:pt x="149528" y="158419"/>
                    <a:pt x="158419" y="149531"/>
                    <a:pt x="169761" y="147663"/>
                  </a:cubicBezTo>
                  <a:lnTo>
                    <a:pt x="264204" y="132105"/>
                  </a:lnTo>
                  <a:lnTo>
                    <a:pt x="169761" y="116548"/>
                  </a:lnTo>
                  <a:cubicBezTo>
                    <a:pt x="158417" y="114679"/>
                    <a:pt x="149526" y="105788"/>
                    <a:pt x="147656" y="9444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" name="Google Shape;292;p1"/>
            <p:cNvSpPr/>
            <p:nvPr/>
          </p:nvSpPr>
          <p:spPr>
            <a:xfrm>
              <a:off x="10723810" y="1571644"/>
              <a:ext cx="215900" cy="215900"/>
            </a:xfrm>
            <a:custGeom>
              <a:avLst/>
              <a:gdLst/>
              <a:ahLst/>
              <a:cxnLst/>
              <a:rect l="l" t="t" r="r" b="b"/>
              <a:pathLst>
                <a:path w="215900" h="215900" extrusionOk="0">
                  <a:moveTo>
                    <a:pt x="96387" y="140405"/>
                  </a:moveTo>
                  <a:lnTo>
                    <a:pt x="109252" y="218510"/>
                  </a:lnTo>
                  <a:lnTo>
                    <a:pt x="122124" y="140405"/>
                  </a:lnTo>
                  <a:cubicBezTo>
                    <a:pt x="123671" y="131023"/>
                    <a:pt x="131024" y="123670"/>
                    <a:pt x="140405" y="122123"/>
                  </a:cubicBezTo>
                  <a:lnTo>
                    <a:pt x="218510" y="109258"/>
                  </a:lnTo>
                  <a:lnTo>
                    <a:pt x="140405" y="96387"/>
                  </a:lnTo>
                  <a:cubicBezTo>
                    <a:pt x="131021" y="94845"/>
                    <a:pt x="123665" y="87490"/>
                    <a:pt x="122124" y="78105"/>
                  </a:cubicBezTo>
                  <a:lnTo>
                    <a:pt x="109252" y="0"/>
                  </a:lnTo>
                  <a:lnTo>
                    <a:pt x="96387" y="78105"/>
                  </a:lnTo>
                  <a:cubicBezTo>
                    <a:pt x="94840" y="87487"/>
                    <a:pt x="87487" y="94840"/>
                    <a:pt x="78105" y="96387"/>
                  </a:cubicBezTo>
                  <a:lnTo>
                    <a:pt x="0" y="109258"/>
                  </a:lnTo>
                  <a:lnTo>
                    <a:pt x="78105" y="122123"/>
                  </a:lnTo>
                  <a:cubicBezTo>
                    <a:pt x="87481" y="123681"/>
                    <a:pt x="94829" y="131029"/>
                    <a:pt x="96387" y="14040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" name="Google Shape;293;p1"/>
            <p:cNvSpPr/>
            <p:nvPr/>
          </p:nvSpPr>
          <p:spPr>
            <a:xfrm>
              <a:off x="5794877" y="77438"/>
              <a:ext cx="241300" cy="241300"/>
            </a:xfrm>
            <a:custGeom>
              <a:avLst/>
              <a:gdLst/>
              <a:ahLst/>
              <a:cxnLst/>
              <a:rect l="l" t="t" r="r" b="b"/>
              <a:pathLst>
                <a:path w="241300" h="241300" extrusionOk="0">
                  <a:moveTo>
                    <a:pt x="107976" y="157251"/>
                  </a:moveTo>
                  <a:lnTo>
                    <a:pt x="109093" y="164027"/>
                  </a:lnTo>
                  <a:cubicBezTo>
                    <a:pt x="103824" y="168933"/>
                    <a:pt x="103529" y="177182"/>
                    <a:pt x="108436" y="182452"/>
                  </a:cubicBezTo>
                  <a:cubicBezTo>
                    <a:pt x="109616" y="183720"/>
                    <a:pt x="111038" y="184740"/>
                    <a:pt x="112617" y="185452"/>
                  </a:cubicBezTo>
                  <a:lnTo>
                    <a:pt x="122390" y="244748"/>
                  </a:lnTo>
                  <a:lnTo>
                    <a:pt x="136798" y="157251"/>
                  </a:lnTo>
                  <a:cubicBezTo>
                    <a:pt x="138531" y="146742"/>
                    <a:pt x="146768" y="138506"/>
                    <a:pt x="157277" y="136773"/>
                  </a:cubicBezTo>
                  <a:lnTo>
                    <a:pt x="244780" y="122358"/>
                  </a:lnTo>
                  <a:lnTo>
                    <a:pt x="157277" y="107982"/>
                  </a:lnTo>
                  <a:cubicBezTo>
                    <a:pt x="146768" y="106249"/>
                    <a:pt x="138531" y="98012"/>
                    <a:pt x="136798" y="87503"/>
                  </a:cubicBezTo>
                  <a:lnTo>
                    <a:pt x="122390" y="0"/>
                  </a:lnTo>
                  <a:lnTo>
                    <a:pt x="107976" y="87503"/>
                  </a:lnTo>
                  <a:cubicBezTo>
                    <a:pt x="106243" y="98012"/>
                    <a:pt x="98006" y="106249"/>
                    <a:pt x="87497" y="107982"/>
                  </a:cubicBezTo>
                  <a:lnTo>
                    <a:pt x="0" y="122390"/>
                  </a:lnTo>
                  <a:lnTo>
                    <a:pt x="87497" y="136804"/>
                  </a:lnTo>
                  <a:cubicBezTo>
                    <a:pt x="97996" y="138533"/>
                    <a:pt x="106230" y="146755"/>
                    <a:pt x="107975" y="15725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" name="Google Shape;294;p1"/>
            <p:cNvSpPr/>
            <p:nvPr/>
          </p:nvSpPr>
          <p:spPr>
            <a:xfrm>
              <a:off x="2441448" y="3763378"/>
              <a:ext cx="260350" cy="260350"/>
            </a:xfrm>
            <a:custGeom>
              <a:avLst/>
              <a:gdLst/>
              <a:ahLst/>
              <a:cxnLst/>
              <a:rect l="l" t="t" r="r" b="b"/>
              <a:pathLst>
                <a:path w="260350" h="260350" extrusionOk="0">
                  <a:moveTo>
                    <a:pt x="146552" y="93757"/>
                  </a:moveTo>
                  <a:lnTo>
                    <a:pt x="131115" y="0"/>
                  </a:lnTo>
                  <a:lnTo>
                    <a:pt x="115697" y="93757"/>
                  </a:lnTo>
                  <a:cubicBezTo>
                    <a:pt x="113842" y="105019"/>
                    <a:pt x="105014" y="113845"/>
                    <a:pt x="93751" y="115697"/>
                  </a:cubicBezTo>
                  <a:lnTo>
                    <a:pt x="0" y="131140"/>
                  </a:lnTo>
                  <a:lnTo>
                    <a:pt x="93751" y="146583"/>
                  </a:lnTo>
                  <a:cubicBezTo>
                    <a:pt x="105019" y="148438"/>
                    <a:pt x="113849" y="157273"/>
                    <a:pt x="115697" y="168542"/>
                  </a:cubicBezTo>
                  <a:lnTo>
                    <a:pt x="131140" y="262293"/>
                  </a:lnTo>
                  <a:lnTo>
                    <a:pt x="146577" y="168542"/>
                  </a:lnTo>
                  <a:cubicBezTo>
                    <a:pt x="148434" y="157281"/>
                    <a:pt x="157261" y="148456"/>
                    <a:pt x="168522" y="146602"/>
                  </a:cubicBezTo>
                  <a:lnTo>
                    <a:pt x="262274" y="131159"/>
                  </a:lnTo>
                  <a:lnTo>
                    <a:pt x="168523" y="115716"/>
                  </a:lnTo>
                  <a:cubicBezTo>
                    <a:pt x="157246" y="113869"/>
                    <a:pt x="148405" y="105033"/>
                    <a:pt x="146552" y="93757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" name="Google Shape;295;p1"/>
            <p:cNvSpPr/>
            <p:nvPr/>
          </p:nvSpPr>
          <p:spPr>
            <a:xfrm>
              <a:off x="884460" y="1888922"/>
              <a:ext cx="114300" cy="114300"/>
            </a:xfrm>
            <a:custGeom>
              <a:avLst/>
              <a:gdLst/>
              <a:ahLst/>
              <a:cxnLst/>
              <a:rect l="l" t="t" r="r" b="b"/>
              <a:pathLst>
                <a:path w="114300" h="114300" extrusionOk="0">
                  <a:moveTo>
                    <a:pt x="40970" y="64046"/>
                  </a:moveTo>
                  <a:cubicBezTo>
                    <a:pt x="45890" y="64857"/>
                    <a:pt x="49745" y="68714"/>
                    <a:pt x="50552" y="73635"/>
                  </a:cubicBezTo>
                  <a:lnTo>
                    <a:pt x="57302" y="114599"/>
                  </a:lnTo>
                  <a:lnTo>
                    <a:pt x="64052" y="73635"/>
                  </a:lnTo>
                  <a:cubicBezTo>
                    <a:pt x="64856" y="68713"/>
                    <a:pt x="68713" y="64853"/>
                    <a:pt x="73635" y="64046"/>
                  </a:cubicBezTo>
                  <a:lnTo>
                    <a:pt x="114598" y="57296"/>
                  </a:lnTo>
                  <a:lnTo>
                    <a:pt x="73635" y="50552"/>
                  </a:lnTo>
                  <a:cubicBezTo>
                    <a:pt x="68715" y="49741"/>
                    <a:pt x="64860" y="45884"/>
                    <a:pt x="64052" y="40964"/>
                  </a:cubicBezTo>
                  <a:lnTo>
                    <a:pt x="57302" y="0"/>
                  </a:lnTo>
                  <a:lnTo>
                    <a:pt x="50552" y="40964"/>
                  </a:lnTo>
                  <a:cubicBezTo>
                    <a:pt x="49743" y="45883"/>
                    <a:pt x="45889" y="49740"/>
                    <a:pt x="40970" y="50553"/>
                  </a:cubicBezTo>
                  <a:lnTo>
                    <a:pt x="0" y="57296"/>
                  </a:ln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" name="Google Shape;296;p1"/>
            <p:cNvSpPr/>
            <p:nvPr/>
          </p:nvSpPr>
          <p:spPr>
            <a:xfrm>
              <a:off x="6575381" y="6582473"/>
              <a:ext cx="88900" cy="88900"/>
            </a:xfrm>
            <a:custGeom>
              <a:avLst/>
              <a:gdLst/>
              <a:ahLst/>
              <a:cxnLst/>
              <a:rect l="l" t="t" r="r" b="b"/>
              <a:pathLst>
                <a:path w="88900" h="88900" extrusionOk="0">
                  <a:moveTo>
                    <a:pt x="52749" y="33737"/>
                  </a:moveTo>
                  <a:lnTo>
                    <a:pt x="47193" y="0"/>
                  </a:lnTo>
                  <a:lnTo>
                    <a:pt x="41630" y="33737"/>
                  </a:lnTo>
                  <a:cubicBezTo>
                    <a:pt x="40963" y="37790"/>
                    <a:pt x="37789" y="40967"/>
                    <a:pt x="33737" y="41637"/>
                  </a:cubicBezTo>
                  <a:lnTo>
                    <a:pt x="0" y="47193"/>
                  </a:lnTo>
                  <a:lnTo>
                    <a:pt x="33737" y="52749"/>
                  </a:lnTo>
                  <a:cubicBezTo>
                    <a:pt x="37788" y="53416"/>
                    <a:pt x="40963" y="56592"/>
                    <a:pt x="41631" y="60643"/>
                  </a:cubicBezTo>
                  <a:lnTo>
                    <a:pt x="47193" y="94380"/>
                  </a:lnTo>
                  <a:lnTo>
                    <a:pt x="52749" y="60643"/>
                  </a:lnTo>
                  <a:cubicBezTo>
                    <a:pt x="53416" y="56592"/>
                    <a:pt x="56592" y="53417"/>
                    <a:pt x="60643" y="52749"/>
                  </a:cubicBezTo>
                  <a:lnTo>
                    <a:pt x="94380" y="47193"/>
                  </a:lnTo>
                  <a:lnTo>
                    <a:pt x="60642" y="41637"/>
                  </a:lnTo>
                  <a:cubicBezTo>
                    <a:pt x="56590" y="40967"/>
                    <a:pt x="53415" y="37790"/>
                    <a:pt x="52749" y="33737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" name="Google Shape;297;p1"/>
            <p:cNvSpPr/>
            <p:nvPr/>
          </p:nvSpPr>
          <p:spPr>
            <a:xfrm>
              <a:off x="9636201" y="3700926"/>
              <a:ext cx="139700" cy="139700"/>
            </a:xfrm>
            <a:custGeom>
              <a:avLst/>
              <a:gdLst/>
              <a:ahLst/>
              <a:cxnLst/>
              <a:rect l="l" t="t" r="r" b="b"/>
              <a:pathLst>
                <a:path w="139700" h="139700" extrusionOk="0">
                  <a:moveTo>
                    <a:pt x="92634" y="80575"/>
                  </a:moveTo>
                  <a:lnTo>
                    <a:pt x="144164" y="72085"/>
                  </a:lnTo>
                  <a:lnTo>
                    <a:pt x="92634" y="63602"/>
                  </a:lnTo>
                  <a:cubicBezTo>
                    <a:pt x="86444" y="62579"/>
                    <a:pt x="81592" y="57727"/>
                    <a:pt x="80569" y="51536"/>
                  </a:cubicBezTo>
                  <a:lnTo>
                    <a:pt x="72086" y="0"/>
                  </a:lnTo>
                  <a:lnTo>
                    <a:pt x="63595" y="51537"/>
                  </a:lnTo>
                  <a:cubicBezTo>
                    <a:pt x="62585" y="57734"/>
                    <a:pt x="57727" y="62592"/>
                    <a:pt x="51530" y="63602"/>
                  </a:cubicBezTo>
                  <a:lnTo>
                    <a:pt x="0" y="72085"/>
                  </a:lnTo>
                  <a:lnTo>
                    <a:pt x="51530" y="80575"/>
                  </a:lnTo>
                  <a:cubicBezTo>
                    <a:pt x="57727" y="81585"/>
                    <a:pt x="62585" y="86443"/>
                    <a:pt x="63595" y="92640"/>
                  </a:cubicBezTo>
                  <a:lnTo>
                    <a:pt x="72086" y="144170"/>
                  </a:lnTo>
                  <a:lnTo>
                    <a:pt x="80569" y="92640"/>
                  </a:lnTo>
                  <a:cubicBezTo>
                    <a:pt x="81592" y="86450"/>
                    <a:pt x="86444" y="81598"/>
                    <a:pt x="92634" y="80575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98" name="Google Shape;298;p1"/>
          <p:cNvSpPr txBox="1">
            <a:spLocks noGrp="1"/>
          </p:cNvSpPr>
          <p:nvPr>
            <p:ph type="sldNum" idx="12"/>
          </p:nvPr>
        </p:nvSpPr>
        <p:spPr>
          <a:xfrm>
            <a:off x="5730200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buNone/>
              <a:defRPr sz="1733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1pPr>
            <a:lvl2pPr lvl="1" algn="ctr">
              <a:buNone/>
              <a:defRPr sz="1733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2pPr>
            <a:lvl3pPr lvl="2" algn="ctr">
              <a:buNone/>
              <a:defRPr sz="1733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3pPr>
            <a:lvl4pPr lvl="3" algn="ctr">
              <a:buNone/>
              <a:defRPr sz="1733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4pPr>
            <a:lvl5pPr lvl="4" algn="ctr">
              <a:buNone/>
              <a:defRPr sz="1733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5pPr>
            <a:lvl6pPr lvl="5" algn="ctr">
              <a:buNone/>
              <a:defRPr sz="1733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6pPr>
            <a:lvl7pPr lvl="6" algn="ctr">
              <a:buNone/>
              <a:defRPr sz="1733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7pPr>
            <a:lvl8pPr lvl="7" algn="ctr">
              <a:buNone/>
              <a:defRPr sz="1733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8pPr>
            <a:lvl9pPr lvl="8" algn="ctr">
              <a:buNone/>
              <a:defRPr sz="1733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9pPr>
          </a:lstStyle>
          <a:p>
            <a:fld id="{94812359-5814-4457-A6A2-6C75FFF64818}" type="slidenum">
              <a:rPr lang="en-US" smtClean="0"/>
              <a:t>‹#›</a:t>
            </a:fld>
            <a:endParaRPr lang="en-US"/>
          </a:p>
        </p:txBody>
      </p:sp>
      <p:sp>
        <p:nvSpPr>
          <p:cNvPr id="299" name="Google Shape;299;p1"/>
          <p:cNvSpPr txBox="1">
            <a:spLocks noGrp="1"/>
          </p:cNvSpPr>
          <p:nvPr>
            <p:ph type="title"/>
          </p:nvPr>
        </p:nvSpPr>
        <p:spPr>
          <a:xfrm>
            <a:off x="1753967" y="1144667"/>
            <a:ext cx="8684000" cy="8272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rgbClr val="20124D">
                <a:alpha val="80000"/>
              </a:srgbClr>
            </a:outerShdw>
          </a:effectLst>
        </p:spPr>
        <p:txBody>
          <a:bodyPr spcFirstLastPara="1" wrap="square" lIns="0" tIns="0" rIns="0" bIns="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egrim"/>
              <a:buNone/>
              <a:defRPr sz="3200" b="1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egrim"/>
              <a:buNone/>
              <a:defRPr sz="3200" b="1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egrim"/>
              <a:buNone/>
              <a:defRPr sz="3200" b="1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egrim"/>
              <a:buNone/>
              <a:defRPr sz="3200" b="1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egrim"/>
              <a:buNone/>
              <a:defRPr sz="3200" b="1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egrim"/>
              <a:buNone/>
              <a:defRPr sz="3200" b="1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egrim"/>
              <a:buNone/>
              <a:defRPr sz="3200" b="1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egrim"/>
              <a:buNone/>
              <a:defRPr sz="3200" b="1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egrim"/>
              <a:buNone/>
              <a:defRPr sz="3200" b="1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9pPr>
          </a:lstStyle>
          <a:p>
            <a:endParaRPr/>
          </a:p>
        </p:txBody>
      </p:sp>
      <p:sp>
        <p:nvSpPr>
          <p:cNvPr id="300" name="Google Shape;300;p1"/>
          <p:cNvSpPr txBox="1">
            <a:spLocks noGrp="1"/>
          </p:cNvSpPr>
          <p:nvPr>
            <p:ph type="body" idx="1"/>
          </p:nvPr>
        </p:nvSpPr>
        <p:spPr>
          <a:xfrm>
            <a:off x="1753967" y="2103713"/>
            <a:ext cx="8684000" cy="35940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rgbClr val="20124D">
                <a:alpha val="80000"/>
              </a:srgb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  <p:grpSp>
        <p:nvGrpSpPr>
          <p:cNvPr id="301" name="Google Shape;301;p1"/>
          <p:cNvGrpSpPr/>
          <p:nvPr/>
        </p:nvGrpSpPr>
        <p:grpSpPr>
          <a:xfrm>
            <a:off x="0" y="0"/>
            <a:ext cx="12192355" cy="6857923"/>
            <a:chOff x="0" y="0"/>
            <a:chExt cx="12190730" cy="6857009"/>
          </a:xfrm>
        </p:grpSpPr>
        <p:sp>
          <p:nvSpPr>
            <p:cNvPr id="302" name="Google Shape;302;p1"/>
            <p:cNvSpPr/>
            <p:nvPr/>
          </p:nvSpPr>
          <p:spPr>
            <a:xfrm>
              <a:off x="0" y="2615209"/>
              <a:ext cx="6197600" cy="4241800"/>
            </a:xfrm>
            <a:custGeom>
              <a:avLst/>
              <a:gdLst/>
              <a:ahLst/>
              <a:cxnLst/>
              <a:rect l="l" t="t" r="r" b="b"/>
              <a:pathLst>
                <a:path w="6197600" h="4241800" extrusionOk="0">
                  <a:moveTo>
                    <a:pt x="5045075" y="2258416"/>
                  </a:moveTo>
                  <a:cubicBezTo>
                    <a:pt x="4105275" y="2296516"/>
                    <a:pt x="3984625" y="3636366"/>
                    <a:pt x="3152775" y="3490316"/>
                  </a:cubicBezTo>
                  <a:cubicBezTo>
                    <a:pt x="2320925" y="3344266"/>
                    <a:pt x="2047875" y="2410816"/>
                    <a:pt x="1774825" y="1255116"/>
                  </a:cubicBezTo>
                  <a:cubicBezTo>
                    <a:pt x="1621276" y="605219"/>
                    <a:pt x="827164" y="81832"/>
                    <a:pt x="0" y="0"/>
                  </a:cubicBezTo>
                  <a:lnTo>
                    <a:pt x="0" y="4242791"/>
                  </a:lnTo>
                  <a:lnTo>
                    <a:pt x="6203709" y="4242791"/>
                  </a:lnTo>
                  <a:cubicBezTo>
                    <a:pt x="5566652" y="3594970"/>
                    <a:pt x="5801284" y="2227758"/>
                    <a:pt x="5045075" y="2258416"/>
                  </a:cubicBezTo>
                  <a:close/>
                </a:path>
              </a:pathLst>
            </a:custGeom>
            <a:solidFill>
              <a:srgbClr val="FFFFFF">
                <a:alpha val="47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3" name="Google Shape;303;p1"/>
            <p:cNvSpPr/>
            <p:nvPr/>
          </p:nvSpPr>
          <p:spPr>
            <a:xfrm>
              <a:off x="7567930" y="0"/>
              <a:ext cx="4622800" cy="3581400"/>
            </a:xfrm>
            <a:custGeom>
              <a:avLst/>
              <a:gdLst/>
              <a:ahLst/>
              <a:cxnLst/>
              <a:rect l="l" t="t" r="r" b="b"/>
              <a:pathLst>
                <a:path w="4622800" h="3581400" extrusionOk="0">
                  <a:moveTo>
                    <a:pt x="4624070" y="2892038"/>
                  </a:moveTo>
                  <a:cubicBezTo>
                    <a:pt x="4432192" y="2552948"/>
                    <a:pt x="4272198" y="2196592"/>
                    <a:pt x="4240987" y="1911071"/>
                  </a:cubicBezTo>
                  <a:cubicBezTo>
                    <a:pt x="4154417" y="1118940"/>
                    <a:pt x="4076522" y="430695"/>
                    <a:pt x="3111226" y="491293"/>
                  </a:cubicBezTo>
                  <a:cubicBezTo>
                    <a:pt x="2270620" y="544068"/>
                    <a:pt x="1151039" y="550850"/>
                    <a:pt x="815816" y="0"/>
                  </a:cubicBezTo>
                  <a:lnTo>
                    <a:pt x="0" y="0"/>
                  </a:lnTo>
                  <a:cubicBezTo>
                    <a:pt x="264445" y="110490"/>
                    <a:pt x="575462" y="303663"/>
                    <a:pt x="630955" y="612496"/>
                  </a:cubicBezTo>
                  <a:cubicBezTo>
                    <a:pt x="730510" y="1166552"/>
                    <a:pt x="665581" y="2361248"/>
                    <a:pt x="2081028" y="2521401"/>
                  </a:cubicBezTo>
                  <a:cubicBezTo>
                    <a:pt x="3228880" y="2651284"/>
                    <a:pt x="4282764" y="2872277"/>
                    <a:pt x="4624070" y="3581400"/>
                  </a:cubicBezTo>
                  <a:close/>
                </a:path>
              </a:pathLst>
            </a:custGeom>
            <a:solidFill>
              <a:srgbClr val="FFFFFF">
                <a:alpha val="47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4" name="Google Shape;304;p1"/>
            <p:cNvSpPr/>
            <p:nvPr/>
          </p:nvSpPr>
          <p:spPr>
            <a:xfrm>
              <a:off x="0" y="4017702"/>
              <a:ext cx="2660650" cy="2838450"/>
            </a:xfrm>
            <a:custGeom>
              <a:avLst/>
              <a:gdLst/>
              <a:ahLst/>
              <a:cxnLst/>
              <a:rect l="l" t="t" r="r" b="b"/>
              <a:pathLst>
                <a:path w="2660650" h="2838450" extrusionOk="0">
                  <a:moveTo>
                    <a:pt x="1070807" y="1725181"/>
                  </a:moveTo>
                  <a:cubicBezTo>
                    <a:pt x="561251" y="1573790"/>
                    <a:pt x="679412" y="1053154"/>
                    <a:pt x="550177" y="502984"/>
                  </a:cubicBezTo>
                  <a:cubicBezTo>
                    <a:pt x="479692" y="202832"/>
                    <a:pt x="246513" y="28004"/>
                    <a:pt x="0" y="0"/>
                  </a:cubicBezTo>
                  <a:lnTo>
                    <a:pt x="0" y="2265401"/>
                  </a:lnTo>
                  <a:cubicBezTo>
                    <a:pt x="332791" y="2759882"/>
                    <a:pt x="1498175" y="2376310"/>
                    <a:pt x="1990223" y="2393512"/>
                  </a:cubicBezTo>
                  <a:cubicBezTo>
                    <a:pt x="2331422" y="2405444"/>
                    <a:pt x="2362714" y="2660968"/>
                    <a:pt x="2342147" y="2840298"/>
                  </a:cubicBezTo>
                  <a:lnTo>
                    <a:pt x="2624900" y="2840298"/>
                  </a:lnTo>
                  <a:cubicBezTo>
                    <a:pt x="2894965" y="1347597"/>
                    <a:pt x="1562227" y="1871180"/>
                    <a:pt x="1070807" y="1725181"/>
                  </a:cubicBezTo>
                  <a:close/>
                </a:path>
              </a:pathLst>
            </a:custGeom>
            <a:solidFill>
              <a:srgbClr val="FFFFFF">
                <a:alpha val="47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" name="Google Shape;305;p1"/>
            <p:cNvSpPr/>
            <p:nvPr/>
          </p:nvSpPr>
          <p:spPr>
            <a:xfrm>
              <a:off x="6719812" y="0"/>
              <a:ext cx="5467350" cy="3562350"/>
            </a:xfrm>
            <a:custGeom>
              <a:avLst/>
              <a:gdLst/>
              <a:ahLst/>
              <a:cxnLst/>
              <a:rect l="l" t="t" r="r" b="b"/>
              <a:pathLst>
                <a:path w="5467350" h="3562350" extrusionOk="0">
                  <a:moveTo>
                    <a:pt x="1516139" y="1511300"/>
                  </a:moveTo>
                  <a:cubicBezTo>
                    <a:pt x="2576589" y="1365250"/>
                    <a:pt x="4202189" y="69850"/>
                    <a:pt x="3967239" y="1257300"/>
                  </a:cubicBezTo>
                  <a:cubicBezTo>
                    <a:pt x="3738163" y="2415058"/>
                    <a:pt x="3545370" y="4109981"/>
                    <a:pt x="5472189" y="3393599"/>
                  </a:cubicBezTo>
                  <a:lnTo>
                    <a:pt x="5472189" y="0"/>
                  </a:lnTo>
                  <a:lnTo>
                    <a:pt x="0" y="0"/>
                  </a:lnTo>
                  <a:cubicBezTo>
                    <a:pt x="448704" y="1107719"/>
                    <a:pt x="658374" y="1629410"/>
                    <a:pt x="1516139" y="1511300"/>
                  </a:cubicBezTo>
                  <a:close/>
                </a:path>
              </a:pathLst>
            </a:custGeom>
            <a:solidFill>
              <a:srgbClr val="FFFFFF">
                <a:alpha val="47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7569054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800" r:id="rId1"/>
    <p:sldLayoutId id="2147483801" r:id="rId2"/>
    <p:sldLayoutId id="2147483802" r:id="rId3"/>
    <p:sldLayoutId id="2147483803" r:id="rId4"/>
    <p:sldLayoutId id="2147483804" r:id="rId5"/>
    <p:sldLayoutId id="2147483805" r:id="rId6"/>
    <p:sldLayoutId id="2147483806" r:id="rId7"/>
    <p:sldLayoutId id="2147483807" r:id="rId8"/>
    <p:sldLayoutId id="2147483808" r:id="rId9"/>
    <p:sldLayoutId id="2147483809" r:id="rId10"/>
    <p:sldLayoutId id="2147483810" r:id="rId11"/>
  </p:sldLayoutIdLst>
  <p:transition>
    <p:fade thruBlk="1"/>
  </p:transition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F2E30-710D-4F07-A905-8B689EA97D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651" y="-1"/>
            <a:ext cx="6177170" cy="6857999"/>
          </a:xfrm>
          <a:solidFill>
            <a:srgbClr val="BB9C69"/>
          </a:solidFill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023126A-C666-4B70-B362-9C9F01AEB3AD}"/>
              </a:ext>
            </a:extLst>
          </p:cNvPr>
          <p:cNvSpPr/>
          <p:nvPr/>
        </p:nvSpPr>
        <p:spPr>
          <a:xfrm>
            <a:off x="6177171" y="-1"/>
            <a:ext cx="1376154" cy="6857999"/>
          </a:xfrm>
          <a:prstGeom prst="rect">
            <a:avLst/>
          </a:prstGeom>
          <a:solidFill>
            <a:srgbClr val="FFFFFF">
              <a:alpha val="1490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6832A66-D887-4B85-B4BE-53F73D007830}"/>
              </a:ext>
            </a:extLst>
          </p:cNvPr>
          <p:cNvSpPr/>
          <p:nvPr/>
        </p:nvSpPr>
        <p:spPr>
          <a:xfrm>
            <a:off x="6311347" y="74545"/>
            <a:ext cx="1162879" cy="1749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Space Event Deck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CF0DB8B-89ED-4446-806C-764D3E95E5DE}"/>
              </a:ext>
            </a:extLst>
          </p:cNvPr>
          <p:cNvSpPr/>
          <p:nvPr/>
        </p:nvSpPr>
        <p:spPr>
          <a:xfrm>
            <a:off x="6311347" y="5034170"/>
            <a:ext cx="1162879" cy="1749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Space Event Discard</a:t>
            </a:r>
          </a:p>
        </p:txBody>
      </p:sp>
      <p:pic>
        <p:nvPicPr>
          <p:cNvPr id="11" name="Graphic 10" descr="Satellite with solid fill">
            <a:extLst>
              <a:ext uri="{FF2B5EF4-FFF2-40B4-BE49-F238E27FC236}">
                <a16:creationId xmlns:a16="http://schemas.microsoft.com/office/drawing/2014/main" id="{E67EA656-9FE9-4215-86D4-758FE42C31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09670" y="195747"/>
            <a:ext cx="1376154" cy="137615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E1FC80F-A36B-42CA-AA21-80A75F112699}"/>
              </a:ext>
            </a:extLst>
          </p:cNvPr>
          <p:cNvSpPr txBox="1"/>
          <p:nvPr/>
        </p:nvSpPr>
        <p:spPr>
          <a:xfrm>
            <a:off x="8147468" y="5902534"/>
            <a:ext cx="35973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Destination Space</a:t>
            </a:r>
          </a:p>
        </p:txBody>
      </p: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17B7658D-954A-4460-9840-4A1249D194D0}"/>
              </a:ext>
            </a:extLst>
          </p:cNvPr>
          <p:cNvGrpSpPr/>
          <p:nvPr/>
        </p:nvGrpSpPr>
        <p:grpSpPr>
          <a:xfrm>
            <a:off x="3539482" y="269653"/>
            <a:ext cx="2358911" cy="2375725"/>
            <a:chOff x="3216689" y="220776"/>
            <a:chExt cx="2456813" cy="2555753"/>
          </a:xfrm>
        </p:grpSpPr>
        <p:sp>
          <p:nvSpPr>
            <p:cNvPr id="95" name="Rectangle: Rounded Corners 94">
              <a:extLst>
                <a:ext uri="{FF2B5EF4-FFF2-40B4-BE49-F238E27FC236}">
                  <a16:creationId xmlns:a16="http://schemas.microsoft.com/office/drawing/2014/main" id="{AEA898D9-FEB9-467D-939F-61EAEECE9B7E}"/>
                </a:ext>
              </a:extLst>
            </p:cNvPr>
            <p:cNvSpPr/>
            <p:nvPr/>
          </p:nvSpPr>
          <p:spPr>
            <a:xfrm>
              <a:off x="3216689" y="220776"/>
              <a:ext cx="2456813" cy="2534051"/>
            </a:xfrm>
            <a:prstGeom prst="roundRect">
              <a:avLst/>
            </a:prstGeom>
            <a:solidFill>
              <a:srgbClr val="12B2EB">
                <a:alpha val="3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6" name="Graphic 55" descr="A robot with a raised arm">
              <a:extLst>
                <a:ext uri="{FF2B5EF4-FFF2-40B4-BE49-F238E27FC236}">
                  <a16:creationId xmlns:a16="http://schemas.microsoft.com/office/drawing/2014/main" id="{64CFB6FB-9666-498A-9354-C16041FDD37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342194" y="1244037"/>
              <a:ext cx="1532492" cy="1532492"/>
            </a:xfrm>
            <a:prstGeom prst="rect">
              <a:avLst/>
            </a:prstGeom>
            <a:effectLst>
              <a:glow rad="101600">
                <a:schemeClr val="accent2">
                  <a:satMod val="175000"/>
                  <a:alpha val="40000"/>
                </a:schemeClr>
              </a:glow>
            </a:effectLst>
          </p:spPr>
        </p:pic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A23B49E2-A4AE-4035-B26C-BA92FA2FBFD1}"/>
                </a:ext>
              </a:extLst>
            </p:cNvPr>
            <p:cNvSpPr/>
            <p:nvPr/>
          </p:nvSpPr>
          <p:spPr>
            <a:xfrm>
              <a:off x="3421293" y="502457"/>
              <a:ext cx="2027585" cy="752099"/>
            </a:xfrm>
            <a:prstGeom prst="roundRect">
              <a:avLst/>
            </a:prstGeom>
            <a:noFill/>
            <a:ln w="38100">
              <a:solidFill>
                <a:schemeClr val="accent2">
                  <a:lumMod val="75000"/>
                </a:schemeClr>
              </a:solidFill>
            </a:ln>
            <a:effectLst>
              <a:glow rad="635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Engineering Cubes</a:t>
              </a:r>
            </a:p>
          </p:txBody>
        </p:sp>
      </p:grpSp>
      <p:sp>
        <p:nvSpPr>
          <p:cNvPr id="58" name="Explosion: 8 Points 57">
            <a:extLst>
              <a:ext uri="{FF2B5EF4-FFF2-40B4-BE49-F238E27FC236}">
                <a16:creationId xmlns:a16="http://schemas.microsoft.com/office/drawing/2014/main" id="{28ED9112-354A-4701-9E35-B576BB413924}"/>
              </a:ext>
            </a:extLst>
          </p:cNvPr>
          <p:cNvSpPr/>
          <p:nvPr/>
        </p:nvSpPr>
        <p:spPr>
          <a:xfrm>
            <a:off x="5062200" y="1681302"/>
            <a:ext cx="1532492" cy="1511453"/>
          </a:xfrm>
          <a:prstGeom prst="irregularSeal1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Launch pad</a:t>
            </a:r>
          </a:p>
        </p:txBody>
      </p: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89F309B3-73BE-46C6-BBA3-619511EB6052}"/>
              </a:ext>
            </a:extLst>
          </p:cNvPr>
          <p:cNvGrpSpPr/>
          <p:nvPr/>
        </p:nvGrpSpPr>
        <p:grpSpPr>
          <a:xfrm>
            <a:off x="472431" y="4543907"/>
            <a:ext cx="2612503" cy="2271911"/>
            <a:chOff x="-100353" y="3368633"/>
            <a:chExt cx="2565004" cy="2617508"/>
          </a:xfrm>
        </p:grpSpPr>
        <p:sp>
          <p:nvSpPr>
            <p:cNvPr id="96" name="Rectangle: Rounded Corners 95">
              <a:extLst>
                <a:ext uri="{FF2B5EF4-FFF2-40B4-BE49-F238E27FC236}">
                  <a16:creationId xmlns:a16="http://schemas.microsoft.com/office/drawing/2014/main" id="{FCE84E47-F56E-4497-8D99-4D1F9D673E86}"/>
                </a:ext>
              </a:extLst>
            </p:cNvPr>
            <p:cNvSpPr/>
            <p:nvPr/>
          </p:nvSpPr>
          <p:spPr>
            <a:xfrm>
              <a:off x="134691" y="3704942"/>
              <a:ext cx="2329960" cy="2281199"/>
            </a:xfrm>
            <a:prstGeom prst="roundRect">
              <a:avLst/>
            </a:prstGeom>
            <a:solidFill>
              <a:srgbClr val="FFC000">
                <a:alpha val="3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: Rounded Corners 87">
              <a:extLst>
                <a:ext uri="{FF2B5EF4-FFF2-40B4-BE49-F238E27FC236}">
                  <a16:creationId xmlns:a16="http://schemas.microsoft.com/office/drawing/2014/main" id="{A8E483AF-1AF4-4107-82A8-73B8BF902B8F}"/>
                </a:ext>
              </a:extLst>
            </p:cNvPr>
            <p:cNvSpPr/>
            <p:nvPr/>
          </p:nvSpPr>
          <p:spPr>
            <a:xfrm>
              <a:off x="389180" y="5217397"/>
              <a:ext cx="1863954" cy="581406"/>
            </a:xfrm>
            <a:prstGeom prst="roundRect">
              <a:avLst/>
            </a:prstGeom>
            <a:noFill/>
            <a:ln w="38100">
              <a:solidFill>
                <a:srgbClr val="FFC000"/>
              </a:solidFill>
            </a:ln>
            <a:effectLst>
              <a:glow rad="1016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Communication Cubes</a:t>
              </a:r>
            </a:p>
          </p:txBody>
        </p:sp>
        <p:sp>
          <p:nvSpPr>
            <p:cNvPr id="91" name="Rectangle: Rounded Corners 90">
              <a:extLst>
                <a:ext uri="{FF2B5EF4-FFF2-40B4-BE49-F238E27FC236}">
                  <a16:creationId xmlns:a16="http://schemas.microsoft.com/office/drawing/2014/main" id="{5751EFFF-7C9F-4C4F-BA3A-0B863277EC96}"/>
                </a:ext>
              </a:extLst>
            </p:cNvPr>
            <p:cNvSpPr/>
            <p:nvPr/>
          </p:nvSpPr>
          <p:spPr>
            <a:xfrm>
              <a:off x="1716018" y="3951766"/>
              <a:ext cx="652357" cy="1057443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Media card deck</a:t>
              </a:r>
            </a:p>
          </p:txBody>
        </p:sp>
        <p:pic>
          <p:nvPicPr>
            <p:cNvPr id="93" name="Graphic 92" descr="Graph and note paper with pencils">
              <a:extLst>
                <a:ext uri="{FF2B5EF4-FFF2-40B4-BE49-F238E27FC236}">
                  <a16:creationId xmlns:a16="http://schemas.microsoft.com/office/drawing/2014/main" id="{20DD63EB-DB94-49FB-B8AA-8E9EA90D1A1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-100353" y="3368633"/>
              <a:ext cx="2221980" cy="2221980"/>
            </a:xfrm>
            <a:prstGeom prst="rect">
              <a:avLst/>
            </a:prstGeom>
            <a:effectLst>
              <a:glow rad="101600">
                <a:schemeClr val="accent5">
                  <a:satMod val="175000"/>
                  <a:alpha val="40000"/>
                </a:schemeClr>
              </a:glow>
            </a:effectLst>
          </p:spPr>
        </p:pic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9595D316-8496-423A-B672-D741348E1A17}"/>
              </a:ext>
            </a:extLst>
          </p:cNvPr>
          <p:cNvGrpSpPr/>
          <p:nvPr/>
        </p:nvGrpSpPr>
        <p:grpSpPr>
          <a:xfrm>
            <a:off x="3234715" y="4237056"/>
            <a:ext cx="2737459" cy="2378056"/>
            <a:chOff x="2917930" y="3756416"/>
            <a:chExt cx="2421815" cy="2283437"/>
          </a:xfrm>
        </p:grpSpPr>
        <p:sp>
          <p:nvSpPr>
            <p:cNvPr id="97" name="Rectangle: Rounded Corners 96">
              <a:extLst>
                <a:ext uri="{FF2B5EF4-FFF2-40B4-BE49-F238E27FC236}">
                  <a16:creationId xmlns:a16="http://schemas.microsoft.com/office/drawing/2014/main" id="{A34A6BB3-F1D7-4DE9-AF24-DCC938CB0576}"/>
                </a:ext>
              </a:extLst>
            </p:cNvPr>
            <p:cNvSpPr/>
            <p:nvPr/>
          </p:nvSpPr>
          <p:spPr>
            <a:xfrm>
              <a:off x="2917930" y="3758654"/>
              <a:ext cx="2366339" cy="2281199"/>
            </a:xfrm>
            <a:prstGeom prst="roundRect">
              <a:avLst/>
            </a:prstGeom>
            <a:solidFill>
              <a:srgbClr val="C3260C">
                <a:alpha val="3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: Rounded Corners 50">
              <a:extLst>
                <a:ext uri="{FF2B5EF4-FFF2-40B4-BE49-F238E27FC236}">
                  <a16:creationId xmlns:a16="http://schemas.microsoft.com/office/drawing/2014/main" id="{4E594634-D664-4011-818E-60EAF6F59C3A}"/>
                </a:ext>
              </a:extLst>
            </p:cNvPr>
            <p:cNvSpPr/>
            <p:nvPr/>
          </p:nvSpPr>
          <p:spPr>
            <a:xfrm>
              <a:off x="3122534" y="5313965"/>
              <a:ext cx="1919920" cy="530143"/>
            </a:xfrm>
            <a:prstGeom prst="roundRect">
              <a:avLst/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Research Cubes</a:t>
              </a:r>
            </a:p>
          </p:txBody>
        </p:sp>
        <p:pic>
          <p:nvPicPr>
            <p:cNvPr id="54" name="Graphic 53" descr="Microscope with chemical flasks">
              <a:extLst>
                <a:ext uri="{FF2B5EF4-FFF2-40B4-BE49-F238E27FC236}">
                  <a16:creationId xmlns:a16="http://schemas.microsoft.com/office/drawing/2014/main" id="{14BDA701-93A9-4DDE-B33C-022179B3399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674298" y="3756416"/>
              <a:ext cx="1665447" cy="1665445"/>
            </a:xfrm>
            <a:prstGeom prst="rect">
              <a:avLst/>
            </a:prstGeom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</p:pic>
        <p:sp>
          <p:nvSpPr>
            <p:cNvPr id="98" name="Rectangle: Rounded Corners 97">
              <a:extLst>
                <a:ext uri="{FF2B5EF4-FFF2-40B4-BE49-F238E27FC236}">
                  <a16:creationId xmlns:a16="http://schemas.microsoft.com/office/drawing/2014/main" id="{AE4EE02B-3395-4A57-8851-FD6132C41D5A}"/>
                </a:ext>
              </a:extLst>
            </p:cNvPr>
            <p:cNvSpPr/>
            <p:nvPr/>
          </p:nvSpPr>
          <p:spPr>
            <a:xfrm>
              <a:off x="3098143" y="4070145"/>
              <a:ext cx="710038" cy="1106055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Research item deck</a:t>
              </a:r>
            </a:p>
          </p:txBody>
        </p:sp>
      </p:grpSp>
      <p:sp>
        <p:nvSpPr>
          <p:cNvPr id="101" name="Explosion: 8 Points 100">
            <a:extLst>
              <a:ext uri="{FF2B5EF4-FFF2-40B4-BE49-F238E27FC236}">
                <a16:creationId xmlns:a16="http://schemas.microsoft.com/office/drawing/2014/main" id="{3C3D1DB1-CACB-4277-B2C0-7CD4391801C9}"/>
              </a:ext>
            </a:extLst>
          </p:cNvPr>
          <p:cNvSpPr/>
          <p:nvPr/>
        </p:nvSpPr>
        <p:spPr>
          <a:xfrm>
            <a:off x="5088756" y="3531863"/>
            <a:ext cx="1532492" cy="1511453"/>
          </a:xfrm>
          <a:prstGeom prst="irregularSeal1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Splash pad</a:t>
            </a:r>
          </a:p>
        </p:txBody>
      </p: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DC1CE78E-AADD-46FB-81B0-FCBFB4AD21DD}"/>
              </a:ext>
            </a:extLst>
          </p:cNvPr>
          <p:cNvGrpSpPr/>
          <p:nvPr/>
        </p:nvGrpSpPr>
        <p:grpSpPr>
          <a:xfrm>
            <a:off x="348288" y="314183"/>
            <a:ext cx="2645399" cy="3083736"/>
            <a:chOff x="120008" y="2348"/>
            <a:chExt cx="2756755" cy="3618595"/>
          </a:xfrm>
        </p:grpSpPr>
        <p:sp>
          <p:nvSpPr>
            <p:cNvPr id="94" name="Rectangle: Rounded Corners 93">
              <a:extLst>
                <a:ext uri="{FF2B5EF4-FFF2-40B4-BE49-F238E27FC236}">
                  <a16:creationId xmlns:a16="http://schemas.microsoft.com/office/drawing/2014/main" id="{84ABD7E5-04FF-4EF3-921A-CB4F4F2C6CA3}"/>
                </a:ext>
              </a:extLst>
            </p:cNvPr>
            <p:cNvSpPr/>
            <p:nvPr/>
          </p:nvSpPr>
          <p:spPr>
            <a:xfrm>
              <a:off x="120008" y="130034"/>
              <a:ext cx="2756755" cy="3490909"/>
            </a:xfrm>
            <a:prstGeom prst="roundRect">
              <a:avLst/>
            </a:prstGeom>
            <a:solidFill>
              <a:srgbClr val="81D31A">
                <a:alpha val="3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4" name="Graphic 13" descr="A city block with various buildings, skyscrapers and trees">
              <a:extLst>
                <a:ext uri="{FF2B5EF4-FFF2-40B4-BE49-F238E27FC236}">
                  <a16:creationId xmlns:a16="http://schemas.microsoft.com/office/drawing/2014/main" id="{6D3BEA1F-0469-4BCA-A517-AD771E8BCCC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51374" y="2348"/>
              <a:ext cx="2289313" cy="2289313"/>
            </a:xfrm>
            <a:prstGeom prst="rect">
              <a:avLst/>
            </a:prstGeom>
            <a:effectLst>
              <a:glow rad="139700">
                <a:schemeClr val="accent3">
                  <a:satMod val="175000"/>
                  <a:alpha val="40000"/>
                </a:schemeClr>
              </a:glow>
            </a:effectLst>
          </p:spPr>
        </p:pic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B1DA041D-A4C2-400D-8F0D-A58FD9C1E099}"/>
                </a:ext>
              </a:extLst>
            </p:cNvPr>
            <p:cNvSpPr/>
            <p:nvPr/>
          </p:nvSpPr>
          <p:spPr>
            <a:xfrm>
              <a:off x="296260" y="1902831"/>
              <a:ext cx="1100040" cy="1511673"/>
            </a:xfrm>
            <a:prstGeom prst="roundRect">
              <a:avLst/>
            </a:prstGeom>
            <a:noFill/>
            <a:ln w="38100">
              <a:solidFill>
                <a:schemeClr val="accent3">
                  <a:lumMod val="75000"/>
                </a:schemeClr>
              </a:solidFill>
            </a:ln>
            <a:effectLst>
              <a:glow rad="635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Mission Control Cubes</a:t>
              </a:r>
            </a:p>
          </p:txBody>
        </p:sp>
        <p:sp>
          <p:nvSpPr>
            <p:cNvPr id="103" name="Rectangle: Rounded Corners 102">
              <a:extLst>
                <a:ext uri="{FF2B5EF4-FFF2-40B4-BE49-F238E27FC236}">
                  <a16:creationId xmlns:a16="http://schemas.microsoft.com/office/drawing/2014/main" id="{156423CA-BEE6-48D5-B1DD-586EA5FAABC2}"/>
                </a:ext>
              </a:extLst>
            </p:cNvPr>
            <p:cNvSpPr/>
            <p:nvPr/>
          </p:nvSpPr>
          <p:spPr>
            <a:xfrm>
              <a:off x="1602638" y="1871502"/>
              <a:ext cx="1100039" cy="1616383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Mission Cards</a:t>
              </a:r>
            </a:p>
          </p:txBody>
        </p:sp>
      </p:grpSp>
      <p:sp>
        <p:nvSpPr>
          <p:cNvPr id="108" name="Freeform: Shape 107">
            <a:extLst>
              <a:ext uri="{FF2B5EF4-FFF2-40B4-BE49-F238E27FC236}">
                <a16:creationId xmlns:a16="http://schemas.microsoft.com/office/drawing/2014/main" id="{22CD0AE0-513C-4A99-85F1-17A11B892BEF}"/>
              </a:ext>
            </a:extLst>
          </p:cNvPr>
          <p:cNvSpPr/>
          <p:nvPr/>
        </p:nvSpPr>
        <p:spPr>
          <a:xfrm>
            <a:off x="310365" y="3441864"/>
            <a:ext cx="4997871" cy="3078357"/>
          </a:xfrm>
          <a:custGeom>
            <a:avLst/>
            <a:gdLst>
              <a:gd name="connsiteX0" fmla="*/ 0 w 4971153"/>
              <a:gd name="connsiteY0" fmla="*/ 0 h 6485502"/>
              <a:gd name="connsiteX1" fmla="*/ 80963 w 4971153"/>
              <a:gd name="connsiteY1" fmla="*/ 2414587 h 6485502"/>
              <a:gd name="connsiteX2" fmla="*/ 90488 w 4971153"/>
              <a:gd name="connsiteY2" fmla="*/ 3471862 h 6485502"/>
              <a:gd name="connsiteX3" fmla="*/ 1266825 w 4971153"/>
              <a:gd name="connsiteY3" fmla="*/ 3548062 h 6485502"/>
              <a:gd name="connsiteX4" fmla="*/ 2943225 w 4971153"/>
              <a:gd name="connsiteY4" fmla="*/ 3490912 h 6485502"/>
              <a:gd name="connsiteX5" fmla="*/ 3052763 w 4971153"/>
              <a:gd name="connsiteY5" fmla="*/ 2576512 h 6485502"/>
              <a:gd name="connsiteX6" fmla="*/ 3714750 w 4971153"/>
              <a:gd name="connsiteY6" fmla="*/ 2681287 h 6485502"/>
              <a:gd name="connsiteX7" fmla="*/ 4910138 w 4971153"/>
              <a:gd name="connsiteY7" fmla="*/ 2833687 h 6485502"/>
              <a:gd name="connsiteX8" fmla="*/ 4691063 w 4971153"/>
              <a:gd name="connsiteY8" fmla="*/ 3538537 h 6485502"/>
              <a:gd name="connsiteX9" fmla="*/ 3781425 w 4971153"/>
              <a:gd name="connsiteY9" fmla="*/ 3124200 h 6485502"/>
              <a:gd name="connsiteX10" fmla="*/ 3276600 w 4971153"/>
              <a:gd name="connsiteY10" fmla="*/ 3862387 h 6485502"/>
              <a:gd name="connsiteX11" fmla="*/ 538163 w 4971153"/>
              <a:gd name="connsiteY11" fmla="*/ 3905250 h 6485502"/>
              <a:gd name="connsiteX12" fmla="*/ 161925 w 4971153"/>
              <a:gd name="connsiteY12" fmla="*/ 5210175 h 6485502"/>
              <a:gd name="connsiteX13" fmla="*/ 195263 w 4971153"/>
              <a:gd name="connsiteY13" fmla="*/ 6353175 h 6485502"/>
              <a:gd name="connsiteX14" fmla="*/ 185738 w 4971153"/>
              <a:gd name="connsiteY14" fmla="*/ 6415087 h 6485502"/>
              <a:gd name="connsiteX0" fmla="*/ 9924 w 4981077"/>
              <a:gd name="connsiteY0" fmla="*/ 0 h 6485502"/>
              <a:gd name="connsiteX1" fmla="*/ 53635 w 4981077"/>
              <a:gd name="connsiteY1" fmla="*/ 1805957 h 6485502"/>
              <a:gd name="connsiteX2" fmla="*/ 100412 w 4981077"/>
              <a:gd name="connsiteY2" fmla="*/ 3471862 h 6485502"/>
              <a:gd name="connsiteX3" fmla="*/ 1276749 w 4981077"/>
              <a:gd name="connsiteY3" fmla="*/ 3548062 h 6485502"/>
              <a:gd name="connsiteX4" fmla="*/ 2953149 w 4981077"/>
              <a:gd name="connsiteY4" fmla="*/ 3490912 h 6485502"/>
              <a:gd name="connsiteX5" fmla="*/ 3062687 w 4981077"/>
              <a:gd name="connsiteY5" fmla="*/ 2576512 h 6485502"/>
              <a:gd name="connsiteX6" fmla="*/ 3724674 w 4981077"/>
              <a:gd name="connsiteY6" fmla="*/ 2681287 h 6485502"/>
              <a:gd name="connsiteX7" fmla="*/ 4920062 w 4981077"/>
              <a:gd name="connsiteY7" fmla="*/ 2833687 h 6485502"/>
              <a:gd name="connsiteX8" fmla="*/ 4700987 w 4981077"/>
              <a:gd name="connsiteY8" fmla="*/ 3538537 h 6485502"/>
              <a:gd name="connsiteX9" fmla="*/ 3791349 w 4981077"/>
              <a:gd name="connsiteY9" fmla="*/ 3124200 h 6485502"/>
              <a:gd name="connsiteX10" fmla="*/ 3286524 w 4981077"/>
              <a:gd name="connsiteY10" fmla="*/ 3862387 h 6485502"/>
              <a:gd name="connsiteX11" fmla="*/ 548087 w 4981077"/>
              <a:gd name="connsiteY11" fmla="*/ 3905250 h 6485502"/>
              <a:gd name="connsiteX12" fmla="*/ 171849 w 4981077"/>
              <a:gd name="connsiteY12" fmla="*/ 5210175 h 6485502"/>
              <a:gd name="connsiteX13" fmla="*/ 205187 w 4981077"/>
              <a:gd name="connsiteY13" fmla="*/ 6353175 h 6485502"/>
              <a:gd name="connsiteX14" fmla="*/ 195662 w 4981077"/>
              <a:gd name="connsiteY14" fmla="*/ 6415087 h 6485502"/>
              <a:gd name="connsiteX0" fmla="*/ 0 w 4971153"/>
              <a:gd name="connsiteY0" fmla="*/ 0 h 6485502"/>
              <a:gd name="connsiteX1" fmla="*/ 43711 w 4971153"/>
              <a:gd name="connsiteY1" fmla="*/ 1805957 h 6485502"/>
              <a:gd name="connsiteX2" fmla="*/ 137053 w 4971153"/>
              <a:gd name="connsiteY2" fmla="*/ 2843911 h 6485502"/>
              <a:gd name="connsiteX3" fmla="*/ 1266825 w 4971153"/>
              <a:gd name="connsiteY3" fmla="*/ 3548062 h 6485502"/>
              <a:gd name="connsiteX4" fmla="*/ 2943225 w 4971153"/>
              <a:gd name="connsiteY4" fmla="*/ 3490912 h 6485502"/>
              <a:gd name="connsiteX5" fmla="*/ 3052763 w 4971153"/>
              <a:gd name="connsiteY5" fmla="*/ 2576512 h 6485502"/>
              <a:gd name="connsiteX6" fmla="*/ 3714750 w 4971153"/>
              <a:gd name="connsiteY6" fmla="*/ 2681287 h 6485502"/>
              <a:gd name="connsiteX7" fmla="*/ 4910138 w 4971153"/>
              <a:gd name="connsiteY7" fmla="*/ 2833687 h 6485502"/>
              <a:gd name="connsiteX8" fmla="*/ 4691063 w 4971153"/>
              <a:gd name="connsiteY8" fmla="*/ 3538537 h 6485502"/>
              <a:gd name="connsiteX9" fmla="*/ 3781425 w 4971153"/>
              <a:gd name="connsiteY9" fmla="*/ 3124200 h 6485502"/>
              <a:gd name="connsiteX10" fmla="*/ 3276600 w 4971153"/>
              <a:gd name="connsiteY10" fmla="*/ 3862387 h 6485502"/>
              <a:gd name="connsiteX11" fmla="*/ 538163 w 4971153"/>
              <a:gd name="connsiteY11" fmla="*/ 3905250 h 6485502"/>
              <a:gd name="connsiteX12" fmla="*/ 161925 w 4971153"/>
              <a:gd name="connsiteY12" fmla="*/ 5210175 h 6485502"/>
              <a:gd name="connsiteX13" fmla="*/ 195263 w 4971153"/>
              <a:gd name="connsiteY13" fmla="*/ 6353175 h 6485502"/>
              <a:gd name="connsiteX14" fmla="*/ 185738 w 4971153"/>
              <a:gd name="connsiteY14" fmla="*/ 6415087 h 6485502"/>
              <a:gd name="connsiteX0" fmla="*/ 0 w 4971153"/>
              <a:gd name="connsiteY0" fmla="*/ 0 h 6485502"/>
              <a:gd name="connsiteX1" fmla="*/ 43711 w 4971153"/>
              <a:gd name="connsiteY1" fmla="*/ 1805957 h 6485502"/>
              <a:gd name="connsiteX2" fmla="*/ 137053 w 4971153"/>
              <a:gd name="connsiteY2" fmla="*/ 2843911 h 6485502"/>
              <a:gd name="connsiteX3" fmla="*/ 1294765 w 4971153"/>
              <a:gd name="connsiteY3" fmla="*/ 3007057 h 6485502"/>
              <a:gd name="connsiteX4" fmla="*/ 2943225 w 4971153"/>
              <a:gd name="connsiteY4" fmla="*/ 3490912 h 6485502"/>
              <a:gd name="connsiteX5" fmla="*/ 3052763 w 4971153"/>
              <a:gd name="connsiteY5" fmla="*/ 2576512 h 6485502"/>
              <a:gd name="connsiteX6" fmla="*/ 3714750 w 4971153"/>
              <a:gd name="connsiteY6" fmla="*/ 2681287 h 6485502"/>
              <a:gd name="connsiteX7" fmla="*/ 4910138 w 4971153"/>
              <a:gd name="connsiteY7" fmla="*/ 2833687 h 6485502"/>
              <a:gd name="connsiteX8" fmla="*/ 4691063 w 4971153"/>
              <a:gd name="connsiteY8" fmla="*/ 3538537 h 6485502"/>
              <a:gd name="connsiteX9" fmla="*/ 3781425 w 4971153"/>
              <a:gd name="connsiteY9" fmla="*/ 3124200 h 6485502"/>
              <a:gd name="connsiteX10" fmla="*/ 3276600 w 4971153"/>
              <a:gd name="connsiteY10" fmla="*/ 3862387 h 6485502"/>
              <a:gd name="connsiteX11" fmla="*/ 538163 w 4971153"/>
              <a:gd name="connsiteY11" fmla="*/ 3905250 h 6485502"/>
              <a:gd name="connsiteX12" fmla="*/ 161925 w 4971153"/>
              <a:gd name="connsiteY12" fmla="*/ 5210175 h 6485502"/>
              <a:gd name="connsiteX13" fmla="*/ 195263 w 4971153"/>
              <a:gd name="connsiteY13" fmla="*/ 6353175 h 6485502"/>
              <a:gd name="connsiteX14" fmla="*/ 185738 w 4971153"/>
              <a:gd name="connsiteY14" fmla="*/ 6415087 h 6485502"/>
              <a:gd name="connsiteX0" fmla="*/ 0 w 4971153"/>
              <a:gd name="connsiteY0" fmla="*/ 0 h 6485502"/>
              <a:gd name="connsiteX1" fmla="*/ 43711 w 4971153"/>
              <a:gd name="connsiteY1" fmla="*/ 1805957 h 6485502"/>
              <a:gd name="connsiteX2" fmla="*/ 137053 w 4971153"/>
              <a:gd name="connsiteY2" fmla="*/ 2843911 h 6485502"/>
              <a:gd name="connsiteX3" fmla="*/ 1294765 w 4971153"/>
              <a:gd name="connsiteY3" fmla="*/ 3007057 h 6485502"/>
              <a:gd name="connsiteX4" fmla="*/ 2677801 w 4971153"/>
              <a:gd name="connsiteY4" fmla="*/ 2983721 h 6485502"/>
              <a:gd name="connsiteX5" fmla="*/ 3052763 w 4971153"/>
              <a:gd name="connsiteY5" fmla="*/ 2576512 h 6485502"/>
              <a:gd name="connsiteX6" fmla="*/ 3714750 w 4971153"/>
              <a:gd name="connsiteY6" fmla="*/ 2681287 h 6485502"/>
              <a:gd name="connsiteX7" fmla="*/ 4910138 w 4971153"/>
              <a:gd name="connsiteY7" fmla="*/ 2833687 h 6485502"/>
              <a:gd name="connsiteX8" fmla="*/ 4691063 w 4971153"/>
              <a:gd name="connsiteY8" fmla="*/ 3538537 h 6485502"/>
              <a:gd name="connsiteX9" fmla="*/ 3781425 w 4971153"/>
              <a:gd name="connsiteY9" fmla="*/ 3124200 h 6485502"/>
              <a:gd name="connsiteX10" fmla="*/ 3276600 w 4971153"/>
              <a:gd name="connsiteY10" fmla="*/ 3862387 h 6485502"/>
              <a:gd name="connsiteX11" fmla="*/ 538163 w 4971153"/>
              <a:gd name="connsiteY11" fmla="*/ 3905250 h 6485502"/>
              <a:gd name="connsiteX12" fmla="*/ 161925 w 4971153"/>
              <a:gd name="connsiteY12" fmla="*/ 5210175 h 6485502"/>
              <a:gd name="connsiteX13" fmla="*/ 195263 w 4971153"/>
              <a:gd name="connsiteY13" fmla="*/ 6353175 h 6485502"/>
              <a:gd name="connsiteX14" fmla="*/ 185738 w 4971153"/>
              <a:gd name="connsiteY14" fmla="*/ 6415087 h 6485502"/>
              <a:gd name="connsiteX0" fmla="*/ 0 w 4971153"/>
              <a:gd name="connsiteY0" fmla="*/ 0 h 6485502"/>
              <a:gd name="connsiteX1" fmla="*/ 43711 w 4971153"/>
              <a:gd name="connsiteY1" fmla="*/ 1805957 h 6485502"/>
              <a:gd name="connsiteX2" fmla="*/ 137053 w 4971153"/>
              <a:gd name="connsiteY2" fmla="*/ 2843911 h 6485502"/>
              <a:gd name="connsiteX3" fmla="*/ 1294765 w 4971153"/>
              <a:gd name="connsiteY3" fmla="*/ 3007057 h 6485502"/>
              <a:gd name="connsiteX4" fmla="*/ 2677801 w 4971153"/>
              <a:gd name="connsiteY4" fmla="*/ 2983721 h 6485502"/>
              <a:gd name="connsiteX5" fmla="*/ 3024824 w 4971153"/>
              <a:gd name="connsiteY5" fmla="*/ 1523484 h 6485502"/>
              <a:gd name="connsiteX6" fmla="*/ 3714750 w 4971153"/>
              <a:gd name="connsiteY6" fmla="*/ 2681287 h 6485502"/>
              <a:gd name="connsiteX7" fmla="*/ 4910138 w 4971153"/>
              <a:gd name="connsiteY7" fmla="*/ 2833687 h 6485502"/>
              <a:gd name="connsiteX8" fmla="*/ 4691063 w 4971153"/>
              <a:gd name="connsiteY8" fmla="*/ 3538537 h 6485502"/>
              <a:gd name="connsiteX9" fmla="*/ 3781425 w 4971153"/>
              <a:gd name="connsiteY9" fmla="*/ 3124200 h 6485502"/>
              <a:gd name="connsiteX10" fmla="*/ 3276600 w 4971153"/>
              <a:gd name="connsiteY10" fmla="*/ 3862387 h 6485502"/>
              <a:gd name="connsiteX11" fmla="*/ 538163 w 4971153"/>
              <a:gd name="connsiteY11" fmla="*/ 3905250 h 6485502"/>
              <a:gd name="connsiteX12" fmla="*/ 161925 w 4971153"/>
              <a:gd name="connsiteY12" fmla="*/ 5210175 h 6485502"/>
              <a:gd name="connsiteX13" fmla="*/ 195263 w 4971153"/>
              <a:gd name="connsiteY13" fmla="*/ 6353175 h 6485502"/>
              <a:gd name="connsiteX14" fmla="*/ 185738 w 4971153"/>
              <a:gd name="connsiteY14" fmla="*/ 6415087 h 6485502"/>
              <a:gd name="connsiteX0" fmla="*/ 0 w 4989226"/>
              <a:gd name="connsiteY0" fmla="*/ 0 h 6485502"/>
              <a:gd name="connsiteX1" fmla="*/ 43711 w 4989226"/>
              <a:gd name="connsiteY1" fmla="*/ 1805957 h 6485502"/>
              <a:gd name="connsiteX2" fmla="*/ 137053 w 4989226"/>
              <a:gd name="connsiteY2" fmla="*/ 2843911 h 6485502"/>
              <a:gd name="connsiteX3" fmla="*/ 1294765 w 4989226"/>
              <a:gd name="connsiteY3" fmla="*/ 3007057 h 6485502"/>
              <a:gd name="connsiteX4" fmla="*/ 2677801 w 4989226"/>
              <a:gd name="connsiteY4" fmla="*/ 2983721 h 6485502"/>
              <a:gd name="connsiteX5" fmla="*/ 3024824 w 4989226"/>
              <a:gd name="connsiteY5" fmla="*/ 1523484 h 6485502"/>
              <a:gd name="connsiteX6" fmla="*/ 3463295 w 4989226"/>
              <a:gd name="connsiteY6" fmla="*/ 2850351 h 6485502"/>
              <a:gd name="connsiteX7" fmla="*/ 4910138 w 4989226"/>
              <a:gd name="connsiteY7" fmla="*/ 2833687 h 6485502"/>
              <a:gd name="connsiteX8" fmla="*/ 4691063 w 4989226"/>
              <a:gd name="connsiteY8" fmla="*/ 3538537 h 6485502"/>
              <a:gd name="connsiteX9" fmla="*/ 3781425 w 4989226"/>
              <a:gd name="connsiteY9" fmla="*/ 3124200 h 6485502"/>
              <a:gd name="connsiteX10" fmla="*/ 3276600 w 4989226"/>
              <a:gd name="connsiteY10" fmla="*/ 3862387 h 6485502"/>
              <a:gd name="connsiteX11" fmla="*/ 538163 w 4989226"/>
              <a:gd name="connsiteY11" fmla="*/ 3905250 h 6485502"/>
              <a:gd name="connsiteX12" fmla="*/ 161925 w 4989226"/>
              <a:gd name="connsiteY12" fmla="*/ 5210175 h 6485502"/>
              <a:gd name="connsiteX13" fmla="*/ 195263 w 4989226"/>
              <a:gd name="connsiteY13" fmla="*/ 6353175 h 6485502"/>
              <a:gd name="connsiteX14" fmla="*/ 185738 w 4989226"/>
              <a:gd name="connsiteY14" fmla="*/ 6415087 h 6485502"/>
              <a:gd name="connsiteX0" fmla="*/ 0 w 4989226"/>
              <a:gd name="connsiteY0" fmla="*/ 0 h 6485502"/>
              <a:gd name="connsiteX1" fmla="*/ 43711 w 4989226"/>
              <a:gd name="connsiteY1" fmla="*/ 1805957 h 6485502"/>
              <a:gd name="connsiteX2" fmla="*/ 137053 w 4989226"/>
              <a:gd name="connsiteY2" fmla="*/ 2843911 h 6485502"/>
              <a:gd name="connsiteX3" fmla="*/ 1294765 w 4989226"/>
              <a:gd name="connsiteY3" fmla="*/ 3007057 h 6485502"/>
              <a:gd name="connsiteX4" fmla="*/ 2677801 w 4989226"/>
              <a:gd name="connsiteY4" fmla="*/ 2983721 h 6485502"/>
              <a:gd name="connsiteX5" fmla="*/ 3127268 w 4989226"/>
              <a:gd name="connsiteY5" fmla="*/ 2610325 h 6485502"/>
              <a:gd name="connsiteX6" fmla="*/ 3463295 w 4989226"/>
              <a:gd name="connsiteY6" fmla="*/ 2850351 h 6485502"/>
              <a:gd name="connsiteX7" fmla="*/ 4910138 w 4989226"/>
              <a:gd name="connsiteY7" fmla="*/ 2833687 h 6485502"/>
              <a:gd name="connsiteX8" fmla="*/ 4691063 w 4989226"/>
              <a:gd name="connsiteY8" fmla="*/ 3538537 h 6485502"/>
              <a:gd name="connsiteX9" fmla="*/ 3781425 w 4989226"/>
              <a:gd name="connsiteY9" fmla="*/ 3124200 h 6485502"/>
              <a:gd name="connsiteX10" fmla="*/ 3276600 w 4989226"/>
              <a:gd name="connsiteY10" fmla="*/ 3862387 h 6485502"/>
              <a:gd name="connsiteX11" fmla="*/ 538163 w 4989226"/>
              <a:gd name="connsiteY11" fmla="*/ 3905250 h 6485502"/>
              <a:gd name="connsiteX12" fmla="*/ 161925 w 4989226"/>
              <a:gd name="connsiteY12" fmla="*/ 5210175 h 6485502"/>
              <a:gd name="connsiteX13" fmla="*/ 195263 w 4989226"/>
              <a:gd name="connsiteY13" fmla="*/ 6353175 h 6485502"/>
              <a:gd name="connsiteX14" fmla="*/ 185738 w 4989226"/>
              <a:gd name="connsiteY14" fmla="*/ 6415087 h 6485502"/>
              <a:gd name="connsiteX0" fmla="*/ 0 w 4989226"/>
              <a:gd name="connsiteY0" fmla="*/ 0 h 6485502"/>
              <a:gd name="connsiteX1" fmla="*/ 43711 w 4989226"/>
              <a:gd name="connsiteY1" fmla="*/ 1805957 h 6485502"/>
              <a:gd name="connsiteX2" fmla="*/ 137053 w 4989226"/>
              <a:gd name="connsiteY2" fmla="*/ 2843911 h 6485502"/>
              <a:gd name="connsiteX3" fmla="*/ 1294765 w 4989226"/>
              <a:gd name="connsiteY3" fmla="*/ 3007057 h 6485502"/>
              <a:gd name="connsiteX4" fmla="*/ 2677801 w 4989226"/>
              <a:gd name="connsiteY4" fmla="*/ 2983721 h 6485502"/>
              <a:gd name="connsiteX5" fmla="*/ 3127268 w 4989226"/>
              <a:gd name="connsiteY5" fmla="*/ 2610325 h 6485502"/>
              <a:gd name="connsiteX6" fmla="*/ 3463295 w 4989226"/>
              <a:gd name="connsiteY6" fmla="*/ 2850351 h 6485502"/>
              <a:gd name="connsiteX7" fmla="*/ 4910138 w 4989226"/>
              <a:gd name="connsiteY7" fmla="*/ 2833687 h 6485502"/>
              <a:gd name="connsiteX8" fmla="*/ 4691063 w 4989226"/>
              <a:gd name="connsiteY8" fmla="*/ 3538537 h 6485502"/>
              <a:gd name="connsiteX9" fmla="*/ 3781425 w 4989226"/>
              <a:gd name="connsiteY9" fmla="*/ 3124200 h 6485502"/>
              <a:gd name="connsiteX10" fmla="*/ 3276600 w 4989226"/>
              <a:gd name="connsiteY10" fmla="*/ 3862387 h 6485502"/>
              <a:gd name="connsiteX11" fmla="*/ 538163 w 4989226"/>
              <a:gd name="connsiteY11" fmla="*/ 3905250 h 6485502"/>
              <a:gd name="connsiteX12" fmla="*/ 161925 w 4989226"/>
              <a:gd name="connsiteY12" fmla="*/ 5210175 h 6485502"/>
              <a:gd name="connsiteX13" fmla="*/ 195263 w 4989226"/>
              <a:gd name="connsiteY13" fmla="*/ 6353175 h 6485502"/>
              <a:gd name="connsiteX14" fmla="*/ 185738 w 4989226"/>
              <a:gd name="connsiteY14" fmla="*/ 6415087 h 6485502"/>
              <a:gd name="connsiteX0" fmla="*/ 0 w 4960551"/>
              <a:gd name="connsiteY0" fmla="*/ 0 h 6485502"/>
              <a:gd name="connsiteX1" fmla="*/ 43711 w 4960551"/>
              <a:gd name="connsiteY1" fmla="*/ 1805957 h 6485502"/>
              <a:gd name="connsiteX2" fmla="*/ 137053 w 4960551"/>
              <a:gd name="connsiteY2" fmla="*/ 2843911 h 6485502"/>
              <a:gd name="connsiteX3" fmla="*/ 1294765 w 4960551"/>
              <a:gd name="connsiteY3" fmla="*/ 3007057 h 6485502"/>
              <a:gd name="connsiteX4" fmla="*/ 2677801 w 4960551"/>
              <a:gd name="connsiteY4" fmla="*/ 2983721 h 6485502"/>
              <a:gd name="connsiteX5" fmla="*/ 3127268 w 4960551"/>
              <a:gd name="connsiteY5" fmla="*/ 2610325 h 6485502"/>
              <a:gd name="connsiteX6" fmla="*/ 3863760 w 4960551"/>
              <a:gd name="connsiteY6" fmla="*/ 2724761 h 6485502"/>
              <a:gd name="connsiteX7" fmla="*/ 4910138 w 4960551"/>
              <a:gd name="connsiteY7" fmla="*/ 2833687 h 6485502"/>
              <a:gd name="connsiteX8" fmla="*/ 4691063 w 4960551"/>
              <a:gd name="connsiteY8" fmla="*/ 3538537 h 6485502"/>
              <a:gd name="connsiteX9" fmla="*/ 3781425 w 4960551"/>
              <a:gd name="connsiteY9" fmla="*/ 3124200 h 6485502"/>
              <a:gd name="connsiteX10" fmla="*/ 3276600 w 4960551"/>
              <a:gd name="connsiteY10" fmla="*/ 3862387 h 6485502"/>
              <a:gd name="connsiteX11" fmla="*/ 538163 w 4960551"/>
              <a:gd name="connsiteY11" fmla="*/ 3905250 h 6485502"/>
              <a:gd name="connsiteX12" fmla="*/ 161925 w 4960551"/>
              <a:gd name="connsiteY12" fmla="*/ 5210175 h 6485502"/>
              <a:gd name="connsiteX13" fmla="*/ 195263 w 4960551"/>
              <a:gd name="connsiteY13" fmla="*/ 6353175 h 6485502"/>
              <a:gd name="connsiteX14" fmla="*/ 185738 w 4960551"/>
              <a:gd name="connsiteY14" fmla="*/ 6415087 h 6485502"/>
              <a:gd name="connsiteX0" fmla="*/ 0 w 4960551"/>
              <a:gd name="connsiteY0" fmla="*/ 0 h 6485502"/>
              <a:gd name="connsiteX1" fmla="*/ 43711 w 4960551"/>
              <a:gd name="connsiteY1" fmla="*/ 1805957 h 6485502"/>
              <a:gd name="connsiteX2" fmla="*/ 137053 w 4960551"/>
              <a:gd name="connsiteY2" fmla="*/ 2843911 h 6485502"/>
              <a:gd name="connsiteX3" fmla="*/ 1294765 w 4960551"/>
              <a:gd name="connsiteY3" fmla="*/ 3007057 h 6485502"/>
              <a:gd name="connsiteX4" fmla="*/ 2677801 w 4960551"/>
              <a:gd name="connsiteY4" fmla="*/ 2983721 h 6485502"/>
              <a:gd name="connsiteX5" fmla="*/ 3015511 w 4960551"/>
              <a:gd name="connsiteY5" fmla="*/ 2441261 h 6485502"/>
              <a:gd name="connsiteX6" fmla="*/ 3863760 w 4960551"/>
              <a:gd name="connsiteY6" fmla="*/ 2724761 h 6485502"/>
              <a:gd name="connsiteX7" fmla="*/ 4910138 w 4960551"/>
              <a:gd name="connsiteY7" fmla="*/ 2833687 h 6485502"/>
              <a:gd name="connsiteX8" fmla="*/ 4691063 w 4960551"/>
              <a:gd name="connsiteY8" fmla="*/ 3538537 h 6485502"/>
              <a:gd name="connsiteX9" fmla="*/ 3781425 w 4960551"/>
              <a:gd name="connsiteY9" fmla="*/ 3124200 h 6485502"/>
              <a:gd name="connsiteX10" fmla="*/ 3276600 w 4960551"/>
              <a:gd name="connsiteY10" fmla="*/ 3862387 h 6485502"/>
              <a:gd name="connsiteX11" fmla="*/ 538163 w 4960551"/>
              <a:gd name="connsiteY11" fmla="*/ 3905250 h 6485502"/>
              <a:gd name="connsiteX12" fmla="*/ 161925 w 4960551"/>
              <a:gd name="connsiteY12" fmla="*/ 5210175 h 6485502"/>
              <a:gd name="connsiteX13" fmla="*/ 195263 w 4960551"/>
              <a:gd name="connsiteY13" fmla="*/ 6353175 h 6485502"/>
              <a:gd name="connsiteX14" fmla="*/ 185738 w 4960551"/>
              <a:gd name="connsiteY14" fmla="*/ 6415087 h 6485502"/>
              <a:gd name="connsiteX0" fmla="*/ 0 w 4980836"/>
              <a:gd name="connsiteY0" fmla="*/ 0 h 6485502"/>
              <a:gd name="connsiteX1" fmla="*/ 43711 w 4980836"/>
              <a:gd name="connsiteY1" fmla="*/ 1805957 h 6485502"/>
              <a:gd name="connsiteX2" fmla="*/ 137053 w 4980836"/>
              <a:gd name="connsiteY2" fmla="*/ 2843911 h 6485502"/>
              <a:gd name="connsiteX3" fmla="*/ 1294765 w 4980836"/>
              <a:gd name="connsiteY3" fmla="*/ 3007057 h 6485502"/>
              <a:gd name="connsiteX4" fmla="*/ 2677801 w 4980836"/>
              <a:gd name="connsiteY4" fmla="*/ 2983721 h 6485502"/>
              <a:gd name="connsiteX5" fmla="*/ 3015511 w 4980836"/>
              <a:gd name="connsiteY5" fmla="*/ 2441261 h 6485502"/>
              <a:gd name="connsiteX6" fmla="*/ 3579710 w 4980836"/>
              <a:gd name="connsiteY6" fmla="*/ 2768235 h 6485502"/>
              <a:gd name="connsiteX7" fmla="*/ 4910138 w 4980836"/>
              <a:gd name="connsiteY7" fmla="*/ 2833687 h 6485502"/>
              <a:gd name="connsiteX8" fmla="*/ 4691063 w 4980836"/>
              <a:gd name="connsiteY8" fmla="*/ 3538537 h 6485502"/>
              <a:gd name="connsiteX9" fmla="*/ 3781425 w 4980836"/>
              <a:gd name="connsiteY9" fmla="*/ 3124200 h 6485502"/>
              <a:gd name="connsiteX10" fmla="*/ 3276600 w 4980836"/>
              <a:gd name="connsiteY10" fmla="*/ 3862387 h 6485502"/>
              <a:gd name="connsiteX11" fmla="*/ 538163 w 4980836"/>
              <a:gd name="connsiteY11" fmla="*/ 3905250 h 6485502"/>
              <a:gd name="connsiteX12" fmla="*/ 161925 w 4980836"/>
              <a:gd name="connsiteY12" fmla="*/ 5210175 h 6485502"/>
              <a:gd name="connsiteX13" fmla="*/ 195263 w 4980836"/>
              <a:gd name="connsiteY13" fmla="*/ 6353175 h 6485502"/>
              <a:gd name="connsiteX14" fmla="*/ 185738 w 4980836"/>
              <a:gd name="connsiteY14" fmla="*/ 6415087 h 6485502"/>
              <a:gd name="connsiteX0" fmla="*/ 0 w 4970941"/>
              <a:gd name="connsiteY0" fmla="*/ 0 h 6485502"/>
              <a:gd name="connsiteX1" fmla="*/ 43711 w 4970941"/>
              <a:gd name="connsiteY1" fmla="*/ 1805957 h 6485502"/>
              <a:gd name="connsiteX2" fmla="*/ 137053 w 4970941"/>
              <a:gd name="connsiteY2" fmla="*/ 2843911 h 6485502"/>
              <a:gd name="connsiteX3" fmla="*/ 1294765 w 4970941"/>
              <a:gd name="connsiteY3" fmla="*/ 3007057 h 6485502"/>
              <a:gd name="connsiteX4" fmla="*/ 2677801 w 4970941"/>
              <a:gd name="connsiteY4" fmla="*/ 2983721 h 6485502"/>
              <a:gd name="connsiteX5" fmla="*/ 3015511 w 4970941"/>
              <a:gd name="connsiteY5" fmla="*/ 2441261 h 6485502"/>
              <a:gd name="connsiteX6" fmla="*/ 3579710 w 4970941"/>
              <a:gd name="connsiteY6" fmla="*/ 2768235 h 6485502"/>
              <a:gd name="connsiteX7" fmla="*/ 4910138 w 4970941"/>
              <a:gd name="connsiteY7" fmla="*/ 2833687 h 6485502"/>
              <a:gd name="connsiteX8" fmla="*/ 4691063 w 4970941"/>
              <a:gd name="connsiteY8" fmla="*/ 3538537 h 6485502"/>
              <a:gd name="connsiteX9" fmla="*/ 4200516 w 4970941"/>
              <a:gd name="connsiteY9" fmla="*/ 3211148 h 6485502"/>
              <a:gd name="connsiteX10" fmla="*/ 3276600 w 4970941"/>
              <a:gd name="connsiteY10" fmla="*/ 3862387 h 6485502"/>
              <a:gd name="connsiteX11" fmla="*/ 538163 w 4970941"/>
              <a:gd name="connsiteY11" fmla="*/ 3905250 h 6485502"/>
              <a:gd name="connsiteX12" fmla="*/ 161925 w 4970941"/>
              <a:gd name="connsiteY12" fmla="*/ 5210175 h 6485502"/>
              <a:gd name="connsiteX13" fmla="*/ 195263 w 4970941"/>
              <a:gd name="connsiteY13" fmla="*/ 6353175 h 6485502"/>
              <a:gd name="connsiteX14" fmla="*/ 185738 w 4970941"/>
              <a:gd name="connsiteY14" fmla="*/ 6415087 h 6485502"/>
              <a:gd name="connsiteX0" fmla="*/ 0 w 4970941"/>
              <a:gd name="connsiteY0" fmla="*/ 0 h 6485502"/>
              <a:gd name="connsiteX1" fmla="*/ 43711 w 4970941"/>
              <a:gd name="connsiteY1" fmla="*/ 1805957 h 6485502"/>
              <a:gd name="connsiteX2" fmla="*/ 137053 w 4970941"/>
              <a:gd name="connsiteY2" fmla="*/ 2843911 h 6485502"/>
              <a:gd name="connsiteX3" fmla="*/ 1294765 w 4970941"/>
              <a:gd name="connsiteY3" fmla="*/ 3007057 h 6485502"/>
              <a:gd name="connsiteX4" fmla="*/ 2677801 w 4970941"/>
              <a:gd name="connsiteY4" fmla="*/ 2983721 h 6485502"/>
              <a:gd name="connsiteX5" fmla="*/ 3015511 w 4970941"/>
              <a:gd name="connsiteY5" fmla="*/ 2441261 h 6485502"/>
              <a:gd name="connsiteX6" fmla="*/ 3579710 w 4970941"/>
              <a:gd name="connsiteY6" fmla="*/ 2768235 h 6485502"/>
              <a:gd name="connsiteX7" fmla="*/ 4910138 w 4970941"/>
              <a:gd name="connsiteY7" fmla="*/ 2833687 h 6485502"/>
              <a:gd name="connsiteX8" fmla="*/ 4691063 w 4970941"/>
              <a:gd name="connsiteY8" fmla="*/ 3538537 h 6485502"/>
              <a:gd name="connsiteX9" fmla="*/ 4200516 w 4970941"/>
              <a:gd name="connsiteY9" fmla="*/ 3211148 h 6485502"/>
              <a:gd name="connsiteX10" fmla="*/ 3406984 w 4970941"/>
              <a:gd name="connsiteY10" fmla="*/ 3369686 h 6485502"/>
              <a:gd name="connsiteX11" fmla="*/ 538163 w 4970941"/>
              <a:gd name="connsiteY11" fmla="*/ 3905250 h 6485502"/>
              <a:gd name="connsiteX12" fmla="*/ 161925 w 4970941"/>
              <a:gd name="connsiteY12" fmla="*/ 5210175 h 6485502"/>
              <a:gd name="connsiteX13" fmla="*/ 195263 w 4970941"/>
              <a:gd name="connsiteY13" fmla="*/ 6353175 h 6485502"/>
              <a:gd name="connsiteX14" fmla="*/ 185738 w 4970941"/>
              <a:gd name="connsiteY14" fmla="*/ 6415087 h 6485502"/>
              <a:gd name="connsiteX0" fmla="*/ 0 w 4970941"/>
              <a:gd name="connsiteY0" fmla="*/ 0 h 6485502"/>
              <a:gd name="connsiteX1" fmla="*/ 43711 w 4970941"/>
              <a:gd name="connsiteY1" fmla="*/ 1805957 h 6485502"/>
              <a:gd name="connsiteX2" fmla="*/ 137053 w 4970941"/>
              <a:gd name="connsiteY2" fmla="*/ 2843911 h 6485502"/>
              <a:gd name="connsiteX3" fmla="*/ 1294765 w 4970941"/>
              <a:gd name="connsiteY3" fmla="*/ 3007057 h 6485502"/>
              <a:gd name="connsiteX4" fmla="*/ 2677801 w 4970941"/>
              <a:gd name="connsiteY4" fmla="*/ 2983721 h 6485502"/>
              <a:gd name="connsiteX5" fmla="*/ 3015511 w 4970941"/>
              <a:gd name="connsiteY5" fmla="*/ 2441261 h 6485502"/>
              <a:gd name="connsiteX6" fmla="*/ 3579710 w 4970941"/>
              <a:gd name="connsiteY6" fmla="*/ 2768235 h 6485502"/>
              <a:gd name="connsiteX7" fmla="*/ 4910138 w 4970941"/>
              <a:gd name="connsiteY7" fmla="*/ 2833687 h 6485502"/>
              <a:gd name="connsiteX8" fmla="*/ 4691063 w 4970941"/>
              <a:gd name="connsiteY8" fmla="*/ 3538537 h 6485502"/>
              <a:gd name="connsiteX9" fmla="*/ 4200516 w 4970941"/>
              <a:gd name="connsiteY9" fmla="*/ 3211148 h 6485502"/>
              <a:gd name="connsiteX10" fmla="*/ 3406984 w 4970941"/>
              <a:gd name="connsiteY10" fmla="*/ 3369686 h 6485502"/>
              <a:gd name="connsiteX11" fmla="*/ 3408936 w 4970941"/>
              <a:gd name="connsiteY11" fmla="*/ 3382540 h 6485502"/>
              <a:gd name="connsiteX12" fmla="*/ 538163 w 4970941"/>
              <a:gd name="connsiteY12" fmla="*/ 3905250 h 6485502"/>
              <a:gd name="connsiteX13" fmla="*/ 161925 w 4970941"/>
              <a:gd name="connsiteY13" fmla="*/ 5210175 h 6485502"/>
              <a:gd name="connsiteX14" fmla="*/ 195263 w 4970941"/>
              <a:gd name="connsiteY14" fmla="*/ 6353175 h 6485502"/>
              <a:gd name="connsiteX15" fmla="*/ 185738 w 4970941"/>
              <a:gd name="connsiteY15" fmla="*/ 6415087 h 6485502"/>
              <a:gd name="connsiteX0" fmla="*/ 0 w 4970941"/>
              <a:gd name="connsiteY0" fmla="*/ 0 h 6485502"/>
              <a:gd name="connsiteX1" fmla="*/ 43711 w 4970941"/>
              <a:gd name="connsiteY1" fmla="*/ 1805957 h 6485502"/>
              <a:gd name="connsiteX2" fmla="*/ 137053 w 4970941"/>
              <a:gd name="connsiteY2" fmla="*/ 2843911 h 6485502"/>
              <a:gd name="connsiteX3" fmla="*/ 1294765 w 4970941"/>
              <a:gd name="connsiteY3" fmla="*/ 3007057 h 6485502"/>
              <a:gd name="connsiteX4" fmla="*/ 2677801 w 4970941"/>
              <a:gd name="connsiteY4" fmla="*/ 2983721 h 6485502"/>
              <a:gd name="connsiteX5" fmla="*/ 3015511 w 4970941"/>
              <a:gd name="connsiteY5" fmla="*/ 2441261 h 6485502"/>
              <a:gd name="connsiteX6" fmla="*/ 3579710 w 4970941"/>
              <a:gd name="connsiteY6" fmla="*/ 2768235 h 6485502"/>
              <a:gd name="connsiteX7" fmla="*/ 4910138 w 4970941"/>
              <a:gd name="connsiteY7" fmla="*/ 2833687 h 6485502"/>
              <a:gd name="connsiteX8" fmla="*/ 4691063 w 4970941"/>
              <a:gd name="connsiteY8" fmla="*/ 3538537 h 6485502"/>
              <a:gd name="connsiteX9" fmla="*/ 4200516 w 4970941"/>
              <a:gd name="connsiteY9" fmla="*/ 3211148 h 6485502"/>
              <a:gd name="connsiteX10" fmla="*/ 3406984 w 4970941"/>
              <a:gd name="connsiteY10" fmla="*/ 3369686 h 6485502"/>
              <a:gd name="connsiteX11" fmla="*/ 1984026 w 4970941"/>
              <a:gd name="connsiteY11" fmla="*/ 3604738 h 6485502"/>
              <a:gd name="connsiteX12" fmla="*/ 538163 w 4970941"/>
              <a:gd name="connsiteY12" fmla="*/ 3905250 h 6485502"/>
              <a:gd name="connsiteX13" fmla="*/ 161925 w 4970941"/>
              <a:gd name="connsiteY13" fmla="*/ 5210175 h 6485502"/>
              <a:gd name="connsiteX14" fmla="*/ 195263 w 4970941"/>
              <a:gd name="connsiteY14" fmla="*/ 6353175 h 6485502"/>
              <a:gd name="connsiteX15" fmla="*/ 185738 w 4970941"/>
              <a:gd name="connsiteY15" fmla="*/ 6415087 h 6485502"/>
              <a:gd name="connsiteX0" fmla="*/ 0 w 4970941"/>
              <a:gd name="connsiteY0" fmla="*/ 0 h 6485502"/>
              <a:gd name="connsiteX1" fmla="*/ 43711 w 4970941"/>
              <a:gd name="connsiteY1" fmla="*/ 1805957 h 6485502"/>
              <a:gd name="connsiteX2" fmla="*/ 137053 w 4970941"/>
              <a:gd name="connsiteY2" fmla="*/ 2843911 h 6485502"/>
              <a:gd name="connsiteX3" fmla="*/ 1294765 w 4970941"/>
              <a:gd name="connsiteY3" fmla="*/ 3007057 h 6485502"/>
              <a:gd name="connsiteX4" fmla="*/ 2677801 w 4970941"/>
              <a:gd name="connsiteY4" fmla="*/ 2983721 h 6485502"/>
              <a:gd name="connsiteX5" fmla="*/ 3015511 w 4970941"/>
              <a:gd name="connsiteY5" fmla="*/ 2441261 h 6485502"/>
              <a:gd name="connsiteX6" fmla="*/ 3579710 w 4970941"/>
              <a:gd name="connsiteY6" fmla="*/ 2768235 h 6485502"/>
              <a:gd name="connsiteX7" fmla="*/ 4910138 w 4970941"/>
              <a:gd name="connsiteY7" fmla="*/ 2833687 h 6485502"/>
              <a:gd name="connsiteX8" fmla="*/ 4691063 w 4970941"/>
              <a:gd name="connsiteY8" fmla="*/ 3538537 h 6485502"/>
              <a:gd name="connsiteX9" fmla="*/ 4200516 w 4970941"/>
              <a:gd name="connsiteY9" fmla="*/ 3211148 h 6485502"/>
              <a:gd name="connsiteX10" fmla="*/ 3406984 w 4970941"/>
              <a:gd name="connsiteY10" fmla="*/ 3369686 h 6485502"/>
              <a:gd name="connsiteX11" fmla="*/ 2929309 w 4970941"/>
              <a:gd name="connsiteY11" fmla="*/ 3923545 h 6485502"/>
              <a:gd name="connsiteX12" fmla="*/ 538163 w 4970941"/>
              <a:gd name="connsiteY12" fmla="*/ 3905250 h 6485502"/>
              <a:gd name="connsiteX13" fmla="*/ 161925 w 4970941"/>
              <a:gd name="connsiteY13" fmla="*/ 5210175 h 6485502"/>
              <a:gd name="connsiteX14" fmla="*/ 195263 w 4970941"/>
              <a:gd name="connsiteY14" fmla="*/ 6353175 h 6485502"/>
              <a:gd name="connsiteX15" fmla="*/ 185738 w 4970941"/>
              <a:gd name="connsiteY15" fmla="*/ 6415087 h 6485502"/>
              <a:gd name="connsiteX0" fmla="*/ 0 w 4970941"/>
              <a:gd name="connsiteY0" fmla="*/ 0 h 6485502"/>
              <a:gd name="connsiteX1" fmla="*/ 43711 w 4970941"/>
              <a:gd name="connsiteY1" fmla="*/ 1805957 h 6485502"/>
              <a:gd name="connsiteX2" fmla="*/ 137053 w 4970941"/>
              <a:gd name="connsiteY2" fmla="*/ 2843911 h 6485502"/>
              <a:gd name="connsiteX3" fmla="*/ 1294765 w 4970941"/>
              <a:gd name="connsiteY3" fmla="*/ 3007057 h 6485502"/>
              <a:gd name="connsiteX4" fmla="*/ 2677801 w 4970941"/>
              <a:gd name="connsiteY4" fmla="*/ 2983721 h 6485502"/>
              <a:gd name="connsiteX5" fmla="*/ 3015511 w 4970941"/>
              <a:gd name="connsiteY5" fmla="*/ 2441261 h 6485502"/>
              <a:gd name="connsiteX6" fmla="*/ 3579710 w 4970941"/>
              <a:gd name="connsiteY6" fmla="*/ 2768235 h 6485502"/>
              <a:gd name="connsiteX7" fmla="*/ 4910138 w 4970941"/>
              <a:gd name="connsiteY7" fmla="*/ 2833687 h 6485502"/>
              <a:gd name="connsiteX8" fmla="*/ 4691063 w 4970941"/>
              <a:gd name="connsiteY8" fmla="*/ 3538537 h 6485502"/>
              <a:gd name="connsiteX9" fmla="*/ 4200516 w 4970941"/>
              <a:gd name="connsiteY9" fmla="*/ 3211148 h 6485502"/>
              <a:gd name="connsiteX10" fmla="*/ 3406984 w 4970941"/>
              <a:gd name="connsiteY10" fmla="*/ 3369686 h 6485502"/>
              <a:gd name="connsiteX11" fmla="*/ 2929309 w 4970941"/>
              <a:gd name="connsiteY11" fmla="*/ 3923545 h 6485502"/>
              <a:gd name="connsiteX12" fmla="*/ 305335 w 4970941"/>
              <a:gd name="connsiteY12" fmla="*/ 3929402 h 6485502"/>
              <a:gd name="connsiteX13" fmla="*/ 161925 w 4970941"/>
              <a:gd name="connsiteY13" fmla="*/ 5210175 h 6485502"/>
              <a:gd name="connsiteX14" fmla="*/ 195263 w 4970941"/>
              <a:gd name="connsiteY14" fmla="*/ 6353175 h 6485502"/>
              <a:gd name="connsiteX15" fmla="*/ 185738 w 4970941"/>
              <a:gd name="connsiteY15" fmla="*/ 6415087 h 6485502"/>
              <a:gd name="connsiteX0" fmla="*/ 0 w 4970941"/>
              <a:gd name="connsiteY0" fmla="*/ 0 h 6485502"/>
              <a:gd name="connsiteX1" fmla="*/ 43711 w 4970941"/>
              <a:gd name="connsiteY1" fmla="*/ 1805957 h 6485502"/>
              <a:gd name="connsiteX2" fmla="*/ 137053 w 4970941"/>
              <a:gd name="connsiteY2" fmla="*/ 2843911 h 6485502"/>
              <a:gd name="connsiteX3" fmla="*/ 1294765 w 4970941"/>
              <a:gd name="connsiteY3" fmla="*/ 3007057 h 6485502"/>
              <a:gd name="connsiteX4" fmla="*/ 2677801 w 4970941"/>
              <a:gd name="connsiteY4" fmla="*/ 2983721 h 6485502"/>
              <a:gd name="connsiteX5" fmla="*/ 3015511 w 4970941"/>
              <a:gd name="connsiteY5" fmla="*/ 2441261 h 6485502"/>
              <a:gd name="connsiteX6" fmla="*/ 3579710 w 4970941"/>
              <a:gd name="connsiteY6" fmla="*/ 2768235 h 6485502"/>
              <a:gd name="connsiteX7" fmla="*/ 4910138 w 4970941"/>
              <a:gd name="connsiteY7" fmla="*/ 2833687 h 6485502"/>
              <a:gd name="connsiteX8" fmla="*/ 4691063 w 4970941"/>
              <a:gd name="connsiteY8" fmla="*/ 3538537 h 6485502"/>
              <a:gd name="connsiteX9" fmla="*/ 4200516 w 4970941"/>
              <a:gd name="connsiteY9" fmla="*/ 3211148 h 6485502"/>
              <a:gd name="connsiteX10" fmla="*/ 3406984 w 4970941"/>
              <a:gd name="connsiteY10" fmla="*/ 3369686 h 6485502"/>
              <a:gd name="connsiteX11" fmla="*/ 2691823 w 4970941"/>
              <a:gd name="connsiteY11" fmla="*/ 4334128 h 6485502"/>
              <a:gd name="connsiteX12" fmla="*/ 305335 w 4970941"/>
              <a:gd name="connsiteY12" fmla="*/ 3929402 h 6485502"/>
              <a:gd name="connsiteX13" fmla="*/ 161925 w 4970941"/>
              <a:gd name="connsiteY13" fmla="*/ 5210175 h 6485502"/>
              <a:gd name="connsiteX14" fmla="*/ 195263 w 4970941"/>
              <a:gd name="connsiteY14" fmla="*/ 6353175 h 6485502"/>
              <a:gd name="connsiteX15" fmla="*/ 185738 w 4970941"/>
              <a:gd name="connsiteY15" fmla="*/ 6415087 h 6485502"/>
              <a:gd name="connsiteX0" fmla="*/ 0 w 4967778"/>
              <a:gd name="connsiteY0" fmla="*/ 0 h 6485502"/>
              <a:gd name="connsiteX1" fmla="*/ 43711 w 4967778"/>
              <a:gd name="connsiteY1" fmla="*/ 1805957 h 6485502"/>
              <a:gd name="connsiteX2" fmla="*/ 137053 w 4967778"/>
              <a:gd name="connsiteY2" fmla="*/ 2843911 h 6485502"/>
              <a:gd name="connsiteX3" fmla="*/ 1294765 w 4967778"/>
              <a:gd name="connsiteY3" fmla="*/ 3007057 h 6485502"/>
              <a:gd name="connsiteX4" fmla="*/ 2677801 w 4967778"/>
              <a:gd name="connsiteY4" fmla="*/ 2983721 h 6485502"/>
              <a:gd name="connsiteX5" fmla="*/ 3015511 w 4967778"/>
              <a:gd name="connsiteY5" fmla="*/ 2441261 h 6485502"/>
              <a:gd name="connsiteX6" fmla="*/ 3579710 w 4967778"/>
              <a:gd name="connsiteY6" fmla="*/ 2768235 h 6485502"/>
              <a:gd name="connsiteX7" fmla="*/ 4910138 w 4967778"/>
              <a:gd name="connsiteY7" fmla="*/ 2833687 h 6485502"/>
              <a:gd name="connsiteX8" fmla="*/ 4691063 w 4967778"/>
              <a:gd name="connsiteY8" fmla="*/ 3538537 h 6485502"/>
              <a:gd name="connsiteX9" fmla="*/ 4358840 w 4967778"/>
              <a:gd name="connsiteY9" fmla="*/ 3708680 h 6485502"/>
              <a:gd name="connsiteX10" fmla="*/ 3406984 w 4967778"/>
              <a:gd name="connsiteY10" fmla="*/ 3369686 h 6485502"/>
              <a:gd name="connsiteX11" fmla="*/ 2691823 w 4967778"/>
              <a:gd name="connsiteY11" fmla="*/ 4334128 h 6485502"/>
              <a:gd name="connsiteX12" fmla="*/ 305335 w 4967778"/>
              <a:gd name="connsiteY12" fmla="*/ 3929402 h 6485502"/>
              <a:gd name="connsiteX13" fmla="*/ 161925 w 4967778"/>
              <a:gd name="connsiteY13" fmla="*/ 5210175 h 6485502"/>
              <a:gd name="connsiteX14" fmla="*/ 195263 w 4967778"/>
              <a:gd name="connsiteY14" fmla="*/ 6353175 h 6485502"/>
              <a:gd name="connsiteX15" fmla="*/ 185738 w 4967778"/>
              <a:gd name="connsiteY15" fmla="*/ 6415087 h 6485502"/>
              <a:gd name="connsiteX0" fmla="*/ 0 w 4967778"/>
              <a:gd name="connsiteY0" fmla="*/ 0 h 6485502"/>
              <a:gd name="connsiteX1" fmla="*/ 43711 w 4967778"/>
              <a:gd name="connsiteY1" fmla="*/ 1805957 h 6485502"/>
              <a:gd name="connsiteX2" fmla="*/ 137053 w 4967778"/>
              <a:gd name="connsiteY2" fmla="*/ 2843911 h 6485502"/>
              <a:gd name="connsiteX3" fmla="*/ 1294765 w 4967778"/>
              <a:gd name="connsiteY3" fmla="*/ 3007057 h 6485502"/>
              <a:gd name="connsiteX4" fmla="*/ 2677801 w 4967778"/>
              <a:gd name="connsiteY4" fmla="*/ 2983721 h 6485502"/>
              <a:gd name="connsiteX5" fmla="*/ 3015511 w 4967778"/>
              <a:gd name="connsiteY5" fmla="*/ 2441261 h 6485502"/>
              <a:gd name="connsiteX6" fmla="*/ 3579710 w 4967778"/>
              <a:gd name="connsiteY6" fmla="*/ 2768235 h 6485502"/>
              <a:gd name="connsiteX7" fmla="*/ 4910138 w 4967778"/>
              <a:gd name="connsiteY7" fmla="*/ 2833687 h 6485502"/>
              <a:gd name="connsiteX8" fmla="*/ 4691063 w 4967778"/>
              <a:gd name="connsiteY8" fmla="*/ 3538537 h 6485502"/>
              <a:gd name="connsiteX9" fmla="*/ 4358840 w 4967778"/>
              <a:gd name="connsiteY9" fmla="*/ 3708680 h 6485502"/>
              <a:gd name="connsiteX10" fmla="*/ 3639813 w 4967778"/>
              <a:gd name="connsiteY10" fmla="*/ 3417990 h 6485502"/>
              <a:gd name="connsiteX11" fmla="*/ 2691823 w 4967778"/>
              <a:gd name="connsiteY11" fmla="*/ 4334128 h 6485502"/>
              <a:gd name="connsiteX12" fmla="*/ 305335 w 4967778"/>
              <a:gd name="connsiteY12" fmla="*/ 3929402 h 6485502"/>
              <a:gd name="connsiteX13" fmla="*/ 161925 w 4967778"/>
              <a:gd name="connsiteY13" fmla="*/ 5210175 h 6485502"/>
              <a:gd name="connsiteX14" fmla="*/ 195263 w 4967778"/>
              <a:gd name="connsiteY14" fmla="*/ 6353175 h 6485502"/>
              <a:gd name="connsiteX15" fmla="*/ 185738 w 4967778"/>
              <a:gd name="connsiteY15" fmla="*/ 6415087 h 6485502"/>
              <a:gd name="connsiteX0" fmla="*/ 0 w 4967778"/>
              <a:gd name="connsiteY0" fmla="*/ 0 h 6485502"/>
              <a:gd name="connsiteX1" fmla="*/ 43711 w 4967778"/>
              <a:gd name="connsiteY1" fmla="*/ 1805957 h 6485502"/>
              <a:gd name="connsiteX2" fmla="*/ 137053 w 4967778"/>
              <a:gd name="connsiteY2" fmla="*/ 2843911 h 6485502"/>
              <a:gd name="connsiteX3" fmla="*/ 1294765 w 4967778"/>
              <a:gd name="connsiteY3" fmla="*/ 3007057 h 6485502"/>
              <a:gd name="connsiteX4" fmla="*/ 2677801 w 4967778"/>
              <a:gd name="connsiteY4" fmla="*/ 2983721 h 6485502"/>
              <a:gd name="connsiteX5" fmla="*/ 3015511 w 4967778"/>
              <a:gd name="connsiteY5" fmla="*/ 2441261 h 6485502"/>
              <a:gd name="connsiteX6" fmla="*/ 3579710 w 4967778"/>
              <a:gd name="connsiteY6" fmla="*/ 2768235 h 6485502"/>
              <a:gd name="connsiteX7" fmla="*/ 4910138 w 4967778"/>
              <a:gd name="connsiteY7" fmla="*/ 2833687 h 6485502"/>
              <a:gd name="connsiteX8" fmla="*/ 4691063 w 4967778"/>
              <a:gd name="connsiteY8" fmla="*/ 3538537 h 6485502"/>
              <a:gd name="connsiteX9" fmla="*/ 4358840 w 4967778"/>
              <a:gd name="connsiteY9" fmla="*/ 3708680 h 6485502"/>
              <a:gd name="connsiteX10" fmla="*/ 3639813 w 4967778"/>
              <a:gd name="connsiteY10" fmla="*/ 3417990 h 6485502"/>
              <a:gd name="connsiteX11" fmla="*/ 2500903 w 4967778"/>
              <a:gd name="connsiteY11" fmla="*/ 4334128 h 6485502"/>
              <a:gd name="connsiteX12" fmla="*/ 305335 w 4967778"/>
              <a:gd name="connsiteY12" fmla="*/ 3929402 h 6485502"/>
              <a:gd name="connsiteX13" fmla="*/ 161925 w 4967778"/>
              <a:gd name="connsiteY13" fmla="*/ 5210175 h 6485502"/>
              <a:gd name="connsiteX14" fmla="*/ 195263 w 4967778"/>
              <a:gd name="connsiteY14" fmla="*/ 6353175 h 6485502"/>
              <a:gd name="connsiteX15" fmla="*/ 185738 w 4967778"/>
              <a:gd name="connsiteY15" fmla="*/ 6415087 h 6485502"/>
              <a:gd name="connsiteX0" fmla="*/ 0 w 4967778"/>
              <a:gd name="connsiteY0" fmla="*/ 0 h 6485502"/>
              <a:gd name="connsiteX1" fmla="*/ 43711 w 4967778"/>
              <a:gd name="connsiteY1" fmla="*/ 1805957 h 6485502"/>
              <a:gd name="connsiteX2" fmla="*/ 137053 w 4967778"/>
              <a:gd name="connsiteY2" fmla="*/ 2843911 h 6485502"/>
              <a:gd name="connsiteX3" fmla="*/ 1294765 w 4967778"/>
              <a:gd name="connsiteY3" fmla="*/ 3007057 h 6485502"/>
              <a:gd name="connsiteX4" fmla="*/ 2677801 w 4967778"/>
              <a:gd name="connsiteY4" fmla="*/ 2983721 h 6485502"/>
              <a:gd name="connsiteX5" fmla="*/ 3015511 w 4967778"/>
              <a:gd name="connsiteY5" fmla="*/ 2441261 h 6485502"/>
              <a:gd name="connsiteX6" fmla="*/ 3579710 w 4967778"/>
              <a:gd name="connsiteY6" fmla="*/ 2768235 h 6485502"/>
              <a:gd name="connsiteX7" fmla="*/ 4910138 w 4967778"/>
              <a:gd name="connsiteY7" fmla="*/ 2833687 h 6485502"/>
              <a:gd name="connsiteX8" fmla="*/ 4691063 w 4967778"/>
              <a:gd name="connsiteY8" fmla="*/ 3538537 h 6485502"/>
              <a:gd name="connsiteX9" fmla="*/ 4358840 w 4967778"/>
              <a:gd name="connsiteY9" fmla="*/ 3708680 h 6485502"/>
              <a:gd name="connsiteX10" fmla="*/ 3639813 w 4967778"/>
              <a:gd name="connsiteY10" fmla="*/ 3417990 h 6485502"/>
              <a:gd name="connsiteX11" fmla="*/ 2500903 w 4967778"/>
              <a:gd name="connsiteY11" fmla="*/ 4334128 h 6485502"/>
              <a:gd name="connsiteX12" fmla="*/ 384497 w 4967778"/>
              <a:gd name="connsiteY12" fmla="*/ 4446256 h 6485502"/>
              <a:gd name="connsiteX13" fmla="*/ 161925 w 4967778"/>
              <a:gd name="connsiteY13" fmla="*/ 5210175 h 6485502"/>
              <a:gd name="connsiteX14" fmla="*/ 195263 w 4967778"/>
              <a:gd name="connsiteY14" fmla="*/ 6353175 h 6485502"/>
              <a:gd name="connsiteX15" fmla="*/ 185738 w 4967778"/>
              <a:gd name="connsiteY15" fmla="*/ 6415087 h 6485502"/>
              <a:gd name="connsiteX0" fmla="*/ 0 w 4967778"/>
              <a:gd name="connsiteY0" fmla="*/ 0 h 6485502"/>
              <a:gd name="connsiteX1" fmla="*/ 43711 w 4967778"/>
              <a:gd name="connsiteY1" fmla="*/ 1805957 h 6485502"/>
              <a:gd name="connsiteX2" fmla="*/ 137053 w 4967778"/>
              <a:gd name="connsiteY2" fmla="*/ 2843911 h 6485502"/>
              <a:gd name="connsiteX3" fmla="*/ 1294765 w 4967778"/>
              <a:gd name="connsiteY3" fmla="*/ 3007057 h 6485502"/>
              <a:gd name="connsiteX4" fmla="*/ 2677801 w 4967778"/>
              <a:gd name="connsiteY4" fmla="*/ 2983721 h 6485502"/>
              <a:gd name="connsiteX5" fmla="*/ 3136582 w 4967778"/>
              <a:gd name="connsiteY5" fmla="*/ 2248046 h 6485502"/>
              <a:gd name="connsiteX6" fmla="*/ 3579710 w 4967778"/>
              <a:gd name="connsiteY6" fmla="*/ 2768235 h 6485502"/>
              <a:gd name="connsiteX7" fmla="*/ 4910138 w 4967778"/>
              <a:gd name="connsiteY7" fmla="*/ 2833687 h 6485502"/>
              <a:gd name="connsiteX8" fmla="*/ 4691063 w 4967778"/>
              <a:gd name="connsiteY8" fmla="*/ 3538537 h 6485502"/>
              <a:gd name="connsiteX9" fmla="*/ 4358840 w 4967778"/>
              <a:gd name="connsiteY9" fmla="*/ 3708680 h 6485502"/>
              <a:gd name="connsiteX10" fmla="*/ 3639813 w 4967778"/>
              <a:gd name="connsiteY10" fmla="*/ 3417990 h 6485502"/>
              <a:gd name="connsiteX11" fmla="*/ 2500903 w 4967778"/>
              <a:gd name="connsiteY11" fmla="*/ 4334128 h 6485502"/>
              <a:gd name="connsiteX12" fmla="*/ 384497 w 4967778"/>
              <a:gd name="connsiteY12" fmla="*/ 4446256 h 6485502"/>
              <a:gd name="connsiteX13" fmla="*/ 161925 w 4967778"/>
              <a:gd name="connsiteY13" fmla="*/ 5210175 h 6485502"/>
              <a:gd name="connsiteX14" fmla="*/ 195263 w 4967778"/>
              <a:gd name="connsiteY14" fmla="*/ 6353175 h 6485502"/>
              <a:gd name="connsiteX15" fmla="*/ 185738 w 4967778"/>
              <a:gd name="connsiteY15" fmla="*/ 6415087 h 6485502"/>
              <a:gd name="connsiteX0" fmla="*/ 0 w 4967778"/>
              <a:gd name="connsiteY0" fmla="*/ 0 h 6485502"/>
              <a:gd name="connsiteX1" fmla="*/ 43711 w 4967778"/>
              <a:gd name="connsiteY1" fmla="*/ 1805957 h 6485502"/>
              <a:gd name="connsiteX2" fmla="*/ 137053 w 4967778"/>
              <a:gd name="connsiteY2" fmla="*/ 2843911 h 6485502"/>
              <a:gd name="connsiteX3" fmla="*/ 1294765 w 4967778"/>
              <a:gd name="connsiteY3" fmla="*/ 3007057 h 6485502"/>
              <a:gd name="connsiteX4" fmla="*/ 2677801 w 4967778"/>
              <a:gd name="connsiteY4" fmla="*/ 2983721 h 6485502"/>
              <a:gd name="connsiteX5" fmla="*/ 3127269 w 4967778"/>
              <a:gd name="connsiteY5" fmla="*/ 2248047 h 6485502"/>
              <a:gd name="connsiteX6" fmla="*/ 3579710 w 4967778"/>
              <a:gd name="connsiteY6" fmla="*/ 2768235 h 6485502"/>
              <a:gd name="connsiteX7" fmla="*/ 4910138 w 4967778"/>
              <a:gd name="connsiteY7" fmla="*/ 2833687 h 6485502"/>
              <a:gd name="connsiteX8" fmla="*/ 4691063 w 4967778"/>
              <a:gd name="connsiteY8" fmla="*/ 3538537 h 6485502"/>
              <a:gd name="connsiteX9" fmla="*/ 4358840 w 4967778"/>
              <a:gd name="connsiteY9" fmla="*/ 3708680 h 6485502"/>
              <a:gd name="connsiteX10" fmla="*/ 3639813 w 4967778"/>
              <a:gd name="connsiteY10" fmla="*/ 3417990 h 6485502"/>
              <a:gd name="connsiteX11" fmla="*/ 2500903 w 4967778"/>
              <a:gd name="connsiteY11" fmla="*/ 4334128 h 6485502"/>
              <a:gd name="connsiteX12" fmla="*/ 384497 w 4967778"/>
              <a:gd name="connsiteY12" fmla="*/ 4446256 h 6485502"/>
              <a:gd name="connsiteX13" fmla="*/ 161925 w 4967778"/>
              <a:gd name="connsiteY13" fmla="*/ 5210175 h 6485502"/>
              <a:gd name="connsiteX14" fmla="*/ 195263 w 4967778"/>
              <a:gd name="connsiteY14" fmla="*/ 6353175 h 6485502"/>
              <a:gd name="connsiteX15" fmla="*/ 185738 w 4967778"/>
              <a:gd name="connsiteY15" fmla="*/ 6415087 h 6485502"/>
              <a:gd name="connsiteX0" fmla="*/ 2910 w 4970688"/>
              <a:gd name="connsiteY0" fmla="*/ 92106 h 6577608"/>
              <a:gd name="connsiteX1" fmla="*/ 46621 w 4970688"/>
              <a:gd name="connsiteY1" fmla="*/ 1898063 h 6577608"/>
              <a:gd name="connsiteX2" fmla="*/ 568368 w 4970688"/>
              <a:gd name="connsiteY2" fmla="*/ 13625 h 6577608"/>
              <a:gd name="connsiteX3" fmla="*/ 1297675 w 4970688"/>
              <a:gd name="connsiteY3" fmla="*/ 3099163 h 6577608"/>
              <a:gd name="connsiteX4" fmla="*/ 2680711 w 4970688"/>
              <a:gd name="connsiteY4" fmla="*/ 3075827 h 6577608"/>
              <a:gd name="connsiteX5" fmla="*/ 3130179 w 4970688"/>
              <a:gd name="connsiteY5" fmla="*/ 2340153 h 6577608"/>
              <a:gd name="connsiteX6" fmla="*/ 3582620 w 4970688"/>
              <a:gd name="connsiteY6" fmla="*/ 2860341 h 6577608"/>
              <a:gd name="connsiteX7" fmla="*/ 4913048 w 4970688"/>
              <a:gd name="connsiteY7" fmla="*/ 2925793 h 6577608"/>
              <a:gd name="connsiteX8" fmla="*/ 4693973 w 4970688"/>
              <a:gd name="connsiteY8" fmla="*/ 3630643 h 6577608"/>
              <a:gd name="connsiteX9" fmla="*/ 4361750 w 4970688"/>
              <a:gd name="connsiteY9" fmla="*/ 3800786 h 6577608"/>
              <a:gd name="connsiteX10" fmla="*/ 3642723 w 4970688"/>
              <a:gd name="connsiteY10" fmla="*/ 3510096 h 6577608"/>
              <a:gd name="connsiteX11" fmla="*/ 2503813 w 4970688"/>
              <a:gd name="connsiteY11" fmla="*/ 4426234 h 6577608"/>
              <a:gd name="connsiteX12" fmla="*/ 387407 w 4970688"/>
              <a:gd name="connsiteY12" fmla="*/ 4538362 h 6577608"/>
              <a:gd name="connsiteX13" fmla="*/ 164835 w 4970688"/>
              <a:gd name="connsiteY13" fmla="*/ 5302281 h 6577608"/>
              <a:gd name="connsiteX14" fmla="*/ 198173 w 4970688"/>
              <a:gd name="connsiteY14" fmla="*/ 6445281 h 6577608"/>
              <a:gd name="connsiteX15" fmla="*/ 188648 w 4970688"/>
              <a:gd name="connsiteY15" fmla="*/ 6507193 h 6577608"/>
              <a:gd name="connsiteX0" fmla="*/ 0 w 4967778"/>
              <a:gd name="connsiteY0" fmla="*/ 330438 h 6815940"/>
              <a:gd name="connsiteX1" fmla="*/ 490742 w 4967778"/>
              <a:gd name="connsiteY1" fmla="*/ 194574 h 6815940"/>
              <a:gd name="connsiteX2" fmla="*/ 565458 w 4967778"/>
              <a:gd name="connsiteY2" fmla="*/ 251957 h 6815940"/>
              <a:gd name="connsiteX3" fmla="*/ 1294765 w 4967778"/>
              <a:gd name="connsiteY3" fmla="*/ 3337495 h 6815940"/>
              <a:gd name="connsiteX4" fmla="*/ 2677801 w 4967778"/>
              <a:gd name="connsiteY4" fmla="*/ 3314159 h 6815940"/>
              <a:gd name="connsiteX5" fmla="*/ 3127269 w 4967778"/>
              <a:gd name="connsiteY5" fmla="*/ 2578485 h 6815940"/>
              <a:gd name="connsiteX6" fmla="*/ 3579710 w 4967778"/>
              <a:gd name="connsiteY6" fmla="*/ 3098673 h 6815940"/>
              <a:gd name="connsiteX7" fmla="*/ 4910138 w 4967778"/>
              <a:gd name="connsiteY7" fmla="*/ 3164125 h 6815940"/>
              <a:gd name="connsiteX8" fmla="*/ 4691063 w 4967778"/>
              <a:gd name="connsiteY8" fmla="*/ 3868975 h 6815940"/>
              <a:gd name="connsiteX9" fmla="*/ 4358840 w 4967778"/>
              <a:gd name="connsiteY9" fmla="*/ 4039118 h 6815940"/>
              <a:gd name="connsiteX10" fmla="*/ 3639813 w 4967778"/>
              <a:gd name="connsiteY10" fmla="*/ 3748428 h 6815940"/>
              <a:gd name="connsiteX11" fmla="*/ 2500903 w 4967778"/>
              <a:gd name="connsiteY11" fmla="*/ 4664566 h 6815940"/>
              <a:gd name="connsiteX12" fmla="*/ 384497 w 4967778"/>
              <a:gd name="connsiteY12" fmla="*/ 4776694 h 6815940"/>
              <a:gd name="connsiteX13" fmla="*/ 161925 w 4967778"/>
              <a:gd name="connsiteY13" fmla="*/ 5540613 h 6815940"/>
              <a:gd name="connsiteX14" fmla="*/ 195263 w 4967778"/>
              <a:gd name="connsiteY14" fmla="*/ 6683613 h 6815940"/>
              <a:gd name="connsiteX15" fmla="*/ 185738 w 4967778"/>
              <a:gd name="connsiteY15" fmla="*/ 6745525 h 6815940"/>
              <a:gd name="connsiteX0" fmla="*/ 0 w 4967778"/>
              <a:gd name="connsiteY0" fmla="*/ 232943 h 6718445"/>
              <a:gd name="connsiteX1" fmla="*/ 490742 w 4967778"/>
              <a:gd name="connsiteY1" fmla="*/ 97079 h 6718445"/>
              <a:gd name="connsiteX2" fmla="*/ 2940309 w 4967778"/>
              <a:gd name="connsiteY2" fmla="*/ 294544 h 6718445"/>
              <a:gd name="connsiteX3" fmla="*/ 1294765 w 4967778"/>
              <a:gd name="connsiteY3" fmla="*/ 3240000 h 6718445"/>
              <a:gd name="connsiteX4" fmla="*/ 2677801 w 4967778"/>
              <a:gd name="connsiteY4" fmla="*/ 3216664 h 6718445"/>
              <a:gd name="connsiteX5" fmla="*/ 3127269 w 4967778"/>
              <a:gd name="connsiteY5" fmla="*/ 2480990 h 6718445"/>
              <a:gd name="connsiteX6" fmla="*/ 3579710 w 4967778"/>
              <a:gd name="connsiteY6" fmla="*/ 3001178 h 6718445"/>
              <a:gd name="connsiteX7" fmla="*/ 4910138 w 4967778"/>
              <a:gd name="connsiteY7" fmla="*/ 3066630 h 6718445"/>
              <a:gd name="connsiteX8" fmla="*/ 4691063 w 4967778"/>
              <a:gd name="connsiteY8" fmla="*/ 3771480 h 6718445"/>
              <a:gd name="connsiteX9" fmla="*/ 4358840 w 4967778"/>
              <a:gd name="connsiteY9" fmla="*/ 3941623 h 6718445"/>
              <a:gd name="connsiteX10" fmla="*/ 3639813 w 4967778"/>
              <a:gd name="connsiteY10" fmla="*/ 3650933 h 6718445"/>
              <a:gd name="connsiteX11" fmla="*/ 2500903 w 4967778"/>
              <a:gd name="connsiteY11" fmla="*/ 4567071 h 6718445"/>
              <a:gd name="connsiteX12" fmla="*/ 384497 w 4967778"/>
              <a:gd name="connsiteY12" fmla="*/ 4679199 h 6718445"/>
              <a:gd name="connsiteX13" fmla="*/ 161925 w 4967778"/>
              <a:gd name="connsiteY13" fmla="*/ 5443118 h 6718445"/>
              <a:gd name="connsiteX14" fmla="*/ 195263 w 4967778"/>
              <a:gd name="connsiteY14" fmla="*/ 6586118 h 6718445"/>
              <a:gd name="connsiteX15" fmla="*/ 185738 w 4967778"/>
              <a:gd name="connsiteY15" fmla="*/ 6648030 h 6718445"/>
              <a:gd name="connsiteX0" fmla="*/ 0 w 5032970"/>
              <a:gd name="connsiteY0" fmla="*/ 2482629 h 6852415"/>
              <a:gd name="connsiteX1" fmla="*/ 555934 w 5032970"/>
              <a:gd name="connsiteY1" fmla="*/ 231049 h 6852415"/>
              <a:gd name="connsiteX2" fmla="*/ 3005501 w 5032970"/>
              <a:gd name="connsiteY2" fmla="*/ 428514 h 6852415"/>
              <a:gd name="connsiteX3" fmla="*/ 1359957 w 5032970"/>
              <a:gd name="connsiteY3" fmla="*/ 3373970 h 6852415"/>
              <a:gd name="connsiteX4" fmla="*/ 2742993 w 5032970"/>
              <a:gd name="connsiteY4" fmla="*/ 3350634 h 6852415"/>
              <a:gd name="connsiteX5" fmla="*/ 3192461 w 5032970"/>
              <a:gd name="connsiteY5" fmla="*/ 2614960 h 6852415"/>
              <a:gd name="connsiteX6" fmla="*/ 3644902 w 5032970"/>
              <a:gd name="connsiteY6" fmla="*/ 3135148 h 6852415"/>
              <a:gd name="connsiteX7" fmla="*/ 4975330 w 5032970"/>
              <a:gd name="connsiteY7" fmla="*/ 3200600 h 6852415"/>
              <a:gd name="connsiteX8" fmla="*/ 4756255 w 5032970"/>
              <a:gd name="connsiteY8" fmla="*/ 3905450 h 6852415"/>
              <a:gd name="connsiteX9" fmla="*/ 4424032 w 5032970"/>
              <a:gd name="connsiteY9" fmla="*/ 4075593 h 6852415"/>
              <a:gd name="connsiteX10" fmla="*/ 3705005 w 5032970"/>
              <a:gd name="connsiteY10" fmla="*/ 3784903 h 6852415"/>
              <a:gd name="connsiteX11" fmla="*/ 2566095 w 5032970"/>
              <a:gd name="connsiteY11" fmla="*/ 4701041 h 6852415"/>
              <a:gd name="connsiteX12" fmla="*/ 449689 w 5032970"/>
              <a:gd name="connsiteY12" fmla="*/ 4813169 h 6852415"/>
              <a:gd name="connsiteX13" fmla="*/ 227117 w 5032970"/>
              <a:gd name="connsiteY13" fmla="*/ 5577088 h 6852415"/>
              <a:gd name="connsiteX14" fmla="*/ 260455 w 5032970"/>
              <a:gd name="connsiteY14" fmla="*/ 6720088 h 6852415"/>
              <a:gd name="connsiteX15" fmla="*/ 250930 w 5032970"/>
              <a:gd name="connsiteY15" fmla="*/ 6782000 h 6852415"/>
              <a:gd name="connsiteX0" fmla="*/ 91570 w 5124540"/>
              <a:gd name="connsiteY0" fmla="*/ 2437624 h 6807410"/>
              <a:gd name="connsiteX1" fmla="*/ 270322 w 5124540"/>
              <a:gd name="connsiteY1" fmla="*/ 258499 h 6807410"/>
              <a:gd name="connsiteX2" fmla="*/ 3097071 w 5124540"/>
              <a:gd name="connsiteY2" fmla="*/ 383509 h 6807410"/>
              <a:gd name="connsiteX3" fmla="*/ 1451527 w 5124540"/>
              <a:gd name="connsiteY3" fmla="*/ 3328965 h 6807410"/>
              <a:gd name="connsiteX4" fmla="*/ 2834563 w 5124540"/>
              <a:gd name="connsiteY4" fmla="*/ 3305629 h 6807410"/>
              <a:gd name="connsiteX5" fmla="*/ 3284031 w 5124540"/>
              <a:gd name="connsiteY5" fmla="*/ 2569955 h 6807410"/>
              <a:gd name="connsiteX6" fmla="*/ 3736472 w 5124540"/>
              <a:gd name="connsiteY6" fmla="*/ 3090143 h 6807410"/>
              <a:gd name="connsiteX7" fmla="*/ 5066900 w 5124540"/>
              <a:gd name="connsiteY7" fmla="*/ 3155595 h 6807410"/>
              <a:gd name="connsiteX8" fmla="*/ 4847825 w 5124540"/>
              <a:gd name="connsiteY8" fmla="*/ 3860445 h 6807410"/>
              <a:gd name="connsiteX9" fmla="*/ 4515602 w 5124540"/>
              <a:gd name="connsiteY9" fmla="*/ 4030588 h 6807410"/>
              <a:gd name="connsiteX10" fmla="*/ 3796575 w 5124540"/>
              <a:gd name="connsiteY10" fmla="*/ 3739898 h 6807410"/>
              <a:gd name="connsiteX11" fmla="*/ 2657665 w 5124540"/>
              <a:gd name="connsiteY11" fmla="*/ 4656036 h 6807410"/>
              <a:gd name="connsiteX12" fmla="*/ 541259 w 5124540"/>
              <a:gd name="connsiteY12" fmla="*/ 4768164 h 6807410"/>
              <a:gd name="connsiteX13" fmla="*/ 318687 w 5124540"/>
              <a:gd name="connsiteY13" fmla="*/ 5532083 h 6807410"/>
              <a:gd name="connsiteX14" fmla="*/ 352025 w 5124540"/>
              <a:gd name="connsiteY14" fmla="*/ 6675083 h 6807410"/>
              <a:gd name="connsiteX15" fmla="*/ 342500 w 5124540"/>
              <a:gd name="connsiteY15" fmla="*/ 6736995 h 6807410"/>
              <a:gd name="connsiteX0" fmla="*/ 201031 w 5057051"/>
              <a:gd name="connsiteY0" fmla="*/ 2896032 h 6835912"/>
              <a:gd name="connsiteX1" fmla="*/ 202833 w 5057051"/>
              <a:gd name="connsiteY1" fmla="*/ 287001 h 6835912"/>
              <a:gd name="connsiteX2" fmla="*/ 3029582 w 5057051"/>
              <a:gd name="connsiteY2" fmla="*/ 412011 h 6835912"/>
              <a:gd name="connsiteX3" fmla="*/ 1384038 w 5057051"/>
              <a:gd name="connsiteY3" fmla="*/ 3357467 h 6835912"/>
              <a:gd name="connsiteX4" fmla="*/ 2767074 w 5057051"/>
              <a:gd name="connsiteY4" fmla="*/ 3334131 h 6835912"/>
              <a:gd name="connsiteX5" fmla="*/ 3216542 w 5057051"/>
              <a:gd name="connsiteY5" fmla="*/ 2598457 h 6835912"/>
              <a:gd name="connsiteX6" fmla="*/ 3668983 w 5057051"/>
              <a:gd name="connsiteY6" fmla="*/ 3118645 h 6835912"/>
              <a:gd name="connsiteX7" fmla="*/ 4999411 w 5057051"/>
              <a:gd name="connsiteY7" fmla="*/ 3184097 h 6835912"/>
              <a:gd name="connsiteX8" fmla="*/ 4780336 w 5057051"/>
              <a:gd name="connsiteY8" fmla="*/ 3888947 h 6835912"/>
              <a:gd name="connsiteX9" fmla="*/ 4448113 w 5057051"/>
              <a:gd name="connsiteY9" fmla="*/ 4059090 h 6835912"/>
              <a:gd name="connsiteX10" fmla="*/ 3729086 w 5057051"/>
              <a:gd name="connsiteY10" fmla="*/ 3768400 h 6835912"/>
              <a:gd name="connsiteX11" fmla="*/ 2590176 w 5057051"/>
              <a:gd name="connsiteY11" fmla="*/ 4684538 h 6835912"/>
              <a:gd name="connsiteX12" fmla="*/ 473770 w 5057051"/>
              <a:gd name="connsiteY12" fmla="*/ 4796666 h 6835912"/>
              <a:gd name="connsiteX13" fmla="*/ 251198 w 5057051"/>
              <a:gd name="connsiteY13" fmla="*/ 5560585 h 6835912"/>
              <a:gd name="connsiteX14" fmla="*/ 284536 w 5057051"/>
              <a:gd name="connsiteY14" fmla="*/ 6703585 h 6835912"/>
              <a:gd name="connsiteX15" fmla="*/ 275011 w 5057051"/>
              <a:gd name="connsiteY15" fmla="*/ 6765497 h 6835912"/>
              <a:gd name="connsiteX0" fmla="*/ 201031 w 5057051"/>
              <a:gd name="connsiteY0" fmla="*/ 2896032 h 6835912"/>
              <a:gd name="connsiteX1" fmla="*/ 202833 w 5057051"/>
              <a:gd name="connsiteY1" fmla="*/ 287001 h 6835912"/>
              <a:gd name="connsiteX2" fmla="*/ 3029582 w 5057051"/>
              <a:gd name="connsiteY2" fmla="*/ 412011 h 6835912"/>
              <a:gd name="connsiteX3" fmla="*/ 1384038 w 5057051"/>
              <a:gd name="connsiteY3" fmla="*/ 3357467 h 6835912"/>
              <a:gd name="connsiteX4" fmla="*/ 3117540 w 5057051"/>
              <a:gd name="connsiteY4" fmla="*/ 2325102 h 6835912"/>
              <a:gd name="connsiteX5" fmla="*/ 2767074 w 5057051"/>
              <a:gd name="connsiteY5" fmla="*/ 3334131 h 6835912"/>
              <a:gd name="connsiteX6" fmla="*/ 3216542 w 5057051"/>
              <a:gd name="connsiteY6" fmla="*/ 2598457 h 6835912"/>
              <a:gd name="connsiteX7" fmla="*/ 3668983 w 5057051"/>
              <a:gd name="connsiteY7" fmla="*/ 3118645 h 6835912"/>
              <a:gd name="connsiteX8" fmla="*/ 4999411 w 5057051"/>
              <a:gd name="connsiteY8" fmla="*/ 3184097 h 6835912"/>
              <a:gd name="connsiteX9" fmla="*/ 4780336 w 5057051"/>
              <a:gd name="connsiteY9" fmla="*/ 3888947 h 6835912"/>
              <a:gd name="connsiteX10" fmla="*/ 4448113 w 5057051"/>
              <a:gd name="connsiteY10" fmla="*/ 4059090 h 6835912"/>
              <a:gd name="connsiteX11" fmla="*/ 3729086 w 5057051"/>
              <a:gd name="connsiteY11" fmla="*/ 3768400 h 6835912"/>
              <a:gd name="connsiteX12" fmla="*/ 2590176 w 5057051"/>
              <a:gd name="connsiteY12" fmla="*/ 4684538 h 6835912"/>
              <a:gd name="connsiteX13" fmla="*/ 473770 w 5057051"/>
              <a:gd name="connsiteY13" fmla="*/ 4796666 h 6835912"/>
              <a:gd name="connsiteX14" fmla="*/ 251198 w 5057051"/>
              <a:gd name="connsiteY14" fmla="*/ 5560585 h 6835912"/>
              <a:gd name="connsiteX15" fmla="*/ 284536 w 5057051"/>
              <a:gd name="connsiteY15" fmla="*/ 6703585 h 6835912"/>
              <a:gd name="connsiteX16" fmla="*/ 275011 w 5057051"/>
              <a:gd name="connsiteY16" fmla="*/ 6765497 h 6835912"/>
              <a:gd name="connsiteX0" fmla="*/ 201031 w 5057051"/>
              <a:gd name="connsiteY0" fmla="*/ 2811091 h 6750971"/>
              <a:gd name="connsiteX1" fmla="*/ 202833 w 5057051"/>
              <a:gd name="connsiteY1" fmla="*/ 202060 h 6750971"/>
              <a:gd name="connsiteX2" fmla="*/ 3029582 w 5057051"/>
              <a:gd name="connsiteY2" fmla="*/ 327070 h 6750971"/>
              <a:gd name="connsiteX3" fmla="*/ 2981241 w 5057051"/>
              <a:gd name="connsiteY3" fmla="*/ 1548072 h 6750971"/>
              <a:gd name="connsiteX4" fmla="*/ 3117540 w 5057051"/>
              <a:gd name="connsiteY4" fmla="*/ 2240161 h 6750971"/>
              <a:gd name="connsiteX5" fmla="*/ 2767074 w 5057051"/>
              <a:gd name="connsiteY5" fmla="*/ 3249190 h 6750971"/>
              <a:gd name="connsiteX6" fmla="*/ 3216542 w 5057051"/>
              <a:gd name="connsiteY6" fmla="*/ 2513516 h 6750971"/>
              <a:gd name="connsiteX7" fmla="*/ 3668983 w 5057051"/>
              <a:gd name="connsiteY7" fmla="*/ 3033704 h 6750971"/>
              <a:gd name="connsiteX8" fmla="*/ 4999411 w 5057051"/>
              <a:gd name="connsiteY8" fmla="*/ 3099156 h 6750971"/>
              <a:gd name="connsiteX9" fmla="*/ 4780336 w 5057051"/>
              <a:gd name="connsiteY9" fmla="*/ 3804006 h 6750971"/>
              <a:gd name="connsiteX10" fmla="*/ 4448113 w 5057051"/>
              <a:gd name="connsiteY10" fmla="*/ 3974149 h 6750971"/>
              <a:gd name="connsiteX11" fmla="*/ 3729086 w 5057051"/>
              <a:gd name="connsiteY11" fmla="*/ 3683459 h 6750971"/>
              <a:gd name="connsiteX12" fmla="*/ 2590176 w 5057051"/>
              <a:gd name="connsiteY12" fmla="*/ 4599597 h 6750971"/>
              <a:gd name="connsiteX13" fmla="*/ 473770 w 5057051"/>
              <a:gd name="connsiteY13" fmla="*/ 4711725 h 6750971"/>
              <a:gd name="connsiteX14" fmla="*/ 251198 w 5057051"/>
              <a:gd name="connsiteY14" fmla="*/ 5475644 h 6750971"/>
              <a:gd name="connsiteX15" fmla="*/ 284536 w 5057051"/>
              <a:gd name="connsiteY15" fmla="*/ 6618644 h 6750971"/>
              <a:gd name="connsiteX16" fmla="*/ 275011 w 5057051"/>
              <a:gd name="connsiteY16" fmla="*/ 6680556 h 6750971"/>
              <a:gd name="connsiteX0" fmla="*/ 201031 w 5057051"/>
              <a:gd name="connsiteY0" fmla="*/ 2811091 h 6750971"/>
              <a:gd name="connsiteX1" fmla="*/ 202833 w 5057051"/>
              <a:gd name="connsiteY1" fmla="*/ 202060 h 6750971"/>
              <a:gd name="connsiteX2" fmla="*/ 3029582 w 5057051"/>
              <a:gd name="connsiteY2" fmla="*/ 327070 h 6750971"/>
              <a:gd name="connsiteX3" fmla="*/ 2981241 w 5057051"/>
              <a:gd name="connsiteY3" fmla="*/ 1548072 h 6750971"/>
              <a:gd name="connsiteX4" fmla="*/ 3117540 w 5057051"/>
              <a:gd name="connsiteY4" fmla="*/ 2240161 h 6750971"/>
              <a:gd name="connsiteX5" fmla="*/ 3216542 w 5057051"/>
              <a:gd name="connsiteY5" fmla="*/ 2513516 h 6750971"/>
              <a:gd name="connsiteX6" fmla="*/ 3668983 w 5057051"/>
              <a:gd name="connsiteY6" fmla="*/ 3033704 h 6750971"/>
              <a:gd name="connsiteX7" fmla="*/ 4999411 w 5057051"/>
              <a:gd name="connsiteY7" fmla="*/ 3099156 h 6750971"/>
              <a:gd name="connsiteX8" fmla="*/ 4780336 w 5057051"/>
              <a:gd name="connsiteY8" fmla="*/ 3804006 h 6750971"/>
              <a:gd name="connsiteX9" fmla="*/ 4448113 w 5057051"/>
              <a:gd name="connsiteY9" fmla="*/ 3974149 h 6750971"/>
              <a:gd name="connsiteX10" fmla="*/ 3729086 w 5057051"/>
              <a:gd name="connsiteY10" fmla="*/ 3683459 h 6750971"/>
              <a:gd name="connsiteX11" fmla="*/ 2590176 w 5057051"/>
              <a:gd name="connsiteY11" fmla="*/ 4599597 h 6750971"/>
              <a:gd name="connsiteX12" fmla="*/ 473770 w 5057051"/>
              <a:gd name="connsiteY12" fmla="*/ 4711725 h 6750971"/>
              <a:gd name="connsiteX13" fmla="*/ 251198 w 5057051"/>
              <a:gd name="connsiteY13" fmla="*/ 5475644 h 6750971"/>
              <a:gd name="connsiteX14" fmla="*/ 284536 w 5057051"/>
              <a:gd name="connsiteY14" fmla="*/ 6618644 h 6750971"/>
              <a:gd name="connsiteX15" fmla="*/ 275011 w 5057051"/>
              <a:gd name="connsiteY15" fmla="*/ 6680556 h 6750971"/>
              <a:gd name="connsiteX0" fmla="*/ 201031 w 5057051"/>
              <a:gd name="connsiteY0" fmla="*/ 2811091 h 6750971"/>
              <a:gd name="connsiteX1" fmla="*/ 202833 w 5057051"/>
              <a:gd name="connsiteY1" fmla="*/ 202060 h 6750971"/>
              <a:gd name="connsiteX2" fmla="*/ 3029582 w 5057051"/>
              <a:gd name="connsiteY2" fmla="*/ 327070 h 6750971"/>
              <a:gd name="connsiteX3" fmla="*/ 2981241 w 5057051"/>
              <a:gd name="connsiteY3" fmla="*/ 1548072 h 6750971"/>
              <a:gd name="connsiteX4" fmla="*/ 3117540 w 5057051"/>
              <a:gd name="connsiteY4" fmla="*/ 2240161 h 6750971"/>
              <a:gd name="connsiteX5" fmla="*/ 3137381 w 5057051"/>
              <a:gd name="connsiteY5" fmla="*/ 3175281 h 6750971"/>
              <a:gd name="connsiteX6" fmla="*/ 3668983 w 5057051"/>
              <a:gd name="connsiteY6" fmla="*/ 3033704 h 6750971"/>
              <a:gd name="connsiteX7" fmla="*/ 4999411 w 5057051"/>
              <a:gd name="connsiteY7" fmla="*/ 3099156 h 6750971"/>
              <a:gd name="connsiteX8" fmla="*/ 4780336 w 5057051"/>
              <a:gd name="connsiteY8" fmla="*/ 3804006 h 6750971"/>
              <a:gd name="connsiteX9" fmla="*/ 4448113 w 5057051"/>
              <a:gd name="connsiteY9" fmla="*/ 3974149 h 6750971"/>
              <a:gd name="connsiteX10" fmla="*/ 3729086 w 5057051"/>
              <a:gd name="connsiteY10" fmla="*/ 3683459 h 6750971"/>
              <a:gd name="connsiteX11" fmla="*/ 2590176 w 5057051"/>
              <a:gd name="connsiteY11" fmla="*/ 4599597 h 6750971"/>
              <a:gd name="connsiteX12" fmla="*/ 473770 w 5057051"/>
              <a:gd name="connsiteY12" fmla="*/ 4711725 h 6750971"/>
              <a:gd name="connsiteX13" fmla="*/ 251198 w 5057051"/>
              <a:gd name="connsiteY13" fmla="*/ 5475644 h 6750971"/>
              <a:gd name="connsiteX14" fmla="*/ 284536 w 5057051"/>
              <a:gd name="connsiteY14" fmla="*/ 6618644 h 6750971"/>
              <a:gd name="connsiteX15" fmla="*/ 275011 w 5057051"/>
              <a:gd name="connsiteY15" fmla="*/ 6680556 h 6750971"/>
              <a:gd name="connsiteX0" fmla="*/ 201031 w 5057051"/>
              <a:gd name="connsiteY0" fmla="*/ 2785160 h 6725040"/>
              <a:gd name="connsiteX1" fmla="*/ 202833 w 5057051"/>
              <a:gd name="connsiteY1" fmla="*/ 176129 h 6725040"/>
              <a:gd name="connsiteX2" fmla="*/ 3029582 w 5057051"/>
              <a:gd name="connsiteY2" fmla="*/ 301139 h 6725040"/>
              <a:gd name="connsiteX3" fmla="*/ 3116282 w 5057051"/>
              <a:gd name="connsiteY3" fmla="*/ 821734 h 6725040"/>
              <a:gd name="connsiteX4" fmla="*/ 3117540 w 5057051"/>
              <a:gd name="connsiteY4" fmla="*/ 2214230 h 6725040"/>
              <a:gd name="connsiteX5" fmla="*/ 3137381 w 5057051"/>
              <a:gd name="connsiteY5" fmla="*/ 3149350 h 6725040"/>
              <a:gd name="connsiteX6" fmla="*/ 3668983 w 5057051"/>
              <a:gd name="connsiteY6" fmla="*/ 3007773 h 6725040"/>
              <a:gd name="connsiteX7" fmla="*/ 4999411 w 5057051"/>
              <a:gd name="connsiteY7" fmla="*/ 3073225 h 6725040"/>
              <a:gd name="connsiteX8" fmla="*/ 4780336 w 5057051"/>
              <a:gd name="connsiteY8" fmla="*/ 3778075 h 6725040"/>
              <a:gd name="connsiteX9" fmla="*/ 4448113 w 5057051"/>
              <a:gd name="connsiteY9" fmla="*/ 3948218 h 6725040"/>
              <a:gd name="connsiteX10" fmla="*/ 3729086 w 5057051"/>
              <a:gd name="connsiteY10" fmla="*/ 3657528 h 6725040"/>
              <a:gd name="connsiteX11" fmla="*/ 2590176 w 5057051"/>
              <a:gd name="connsiteY11" fmla="*/ 4573666 h 6725040"/>
              <a:gd name="connsiteX12" fmla="*/ 473770 w 5057051"/>
              <a:gd name="connsiteY12" fmla="*/ 4685794 h 6725040"/>
              <a:gd name="connsiteX13" fmla="*/ 251198 w 5057051"/>
              <a:gd name="connsiteY13" fmla="*/ 5449713 h 6725040"/>
              <a:gd name="connsiteX14" fmla="*/ 284536 w 5057051"/>
              <a:gd name="connsiteY14" fmla="*/ 6592713 h 6725040"/>
              <a:gd name="connsiteX15" fmla="*/ 275011 w 5057051"/>
              <a:gd name="connsiteY15" fmla="*/ 6654625 h 6725040"/>
              <a:gd name="connsiteX0" fmla="*/ 140733 w 4996753"/>
              <a:gd name="connsiteY0" fmla="*/ 2863802 h 6803682"/>
              <a:gd name="connsiteX1" fmla="*/ 142535 w 4996753"/>
              <a:gd name="connsiteY1" fmla="*/ 254771 h 6803682"/>
              <a:gd name="connsiteX2" fmla="*/ 2154385 w 4996753"/>
              <a:gd name="connsiteY2" fmla="*/ 172073 h 6803682"/>
              <a:gd name="connsiteX3" fmla="*/ 3055984 w 4996753"/>
              <a:gd name="connsiteY3" fmla="*/ 900376 h 6803682"/>
              <a:gd name="connsiteX4" fmla="*/ 3057242 w 4996753"/>
              <a:gd name="connsiteY4" fmla="*/ 2292872 h 6803682"/>
              <a:gd name="connsiteX5" fmla="*/ 3077083 w 4996753"/>
              <a:gd name="connsiteY5" fmla="*/ 3227992 h 6803682"/>
              <a:gd name="connsiteX6" fmla="*/ 3608685 w 4996753"/>
              <a:gd name="connsiteY6" fmla="*/ 3086415 h 6803682"/>
              <a:gd name="connsiteX7" fmla="*/ 4939113 w 4996753"/>
              <a:gd name="connsiteY7" fmla="*/ 3151867 h 6803682"/>
              <a:gd name="connsiteX8" fmla="*/ 4720038 w 4996753"/>
              <a:gd name="connsiteY8" fmla="*/ 3856717 h 6803682"/>
              <a:gd name="connsiteX9" fmla="*/ 4387815 w 4996753"/>
              <a:gd name="connsiteY9" fmla="*/ 4026860 h 6803682"/>
              <a:gd name="connsiteX10" fmla="*/ 3668788 w 4996753"/>
              <a:gd name="connsiteY10" fmla="*/ 3736170 h 6803682"/>
              <a:gd name="connsiteX11" fmla="*/ 2529878 w 4996753"/>
              <a:gd name="connsiteY11" fmla="*/ 4652308 h 6803682"/>
              <a:gd name="connsiteX12" fmla="*/ 413472 w 4996753"/>
              <a:gd name="connsiteY12" fmla="*/ 4764436 h 6803682"/>
              <a:gd name="connsiteX13" fmla="*/ 190900 w 4996753"/>
              <a:gd name="connsiteY13" fmla="*/ 5528355 h 6803682"/>
              <a:gd name="connsiteX14" fmla="*/ 224238 w 4996753"/>
              <a:gd name="connsiteY14" fmla="*/ 6671355 h 6803682"/>
              <a:gd name="connsiteX15" fmla="*/ 214713 w 4996753"/>
              <a:gd name="connsiteY15" fmla="*/ 6733267 h 6803682"/>
              <a:gd name="connsiteX0" fmla="*/ 140733 w 4996753"/>
              <a:gd name="connsiteY0" fmla="*/ 2725001 h 6664881"/>
              <a:gd name="connsiteX1" fmla="*/ 142535 w 4996753"/>
              <a:gd name="connsiteY1" fmla="*/ 396133 h 6664881"/>
              <a:gd name="connsiteX2" fmla="*/ 2154385 w 4996753"/>
              <a:gd name="connsiteY2" fmla="*/ 33272 h 6664881"/>
              <a:gd name="connsiteX3" fmla="*/ 3055984 w 4996753"/>
              <a:gd name="connsiteY3" fmla="*/ 761575 h 6664881"/>
              <a:gd name="connsiteX4" fmla="*/ 3057242 w 4996753"/>
              <a:gd name="connsiteY4" fmla="*/ 2154071 h 6664881"/>
              <a:gd name="connsiteX5" fmla="*/ 3077083 w 4996753"/>
              <a:gd name="connsiteY5" fmla="*/ 3089191 h 6664881"/>
              <a:gd name="connsiteX6" fmla="*/ 3608685 w 4996753"/>
              <a:gd name="connsiteY6" fmla="*/ 2947614 h 6664881"/>
              <a:gd name="connsiteX7" fmla="*/ 4939113 w 4996753"/>
              <a:gd name="connsiteY7" fmla="*/ 3013066 h 6664881"/>
              <a:gd name="connsiteX8" fmla="*/ 4720038 w 4996753"/>
              <a:gd name="connsiteY8" fmla="*/ 3717916 h 6664881"/>
              <a:gd name="connsiteX9" fmla="*/ 4387815 w 4996753"/>
              <a:gd name="connsiteY9" fmla="*/ 3888059 h 6664881"/>
              <a:gd name="connsiteX10" fmla="*/ 3668788 w 4996753"/>
              <a:gd name="connsiteY10" fmla="*/ 3597369 h 6664881"/>
              <a:gd name="connsiteX11" fmla="*/ 2529878 w 4996753"/>
              <a:gd name="connsiteY11" fmla="*/ 4513507 h 6664881"/>
              <a:gd name="connsiteX12" fmla="*/ 413472 w 4996753"/>
              <a:gd name="connsiteY12" fmla="*/ 4625635 h 6664881"/>
              <a:gd name="connsiteX13" fmla="*/ 190900 w 4996753"/>
              <a:gd name="connsiteY13" fmla="*/ 5389554 h 6664881"/>
              <a:gd name="connsiteX14" fmla="*/ 224238 w 4996753"/>
              <a:gd name="connsiteY14" fmla="*/ 6532554 h 6664881"/>
              <a:gd name="connsiteX15" fmla="*/ 214713 w 4996753"/>
              <a:gd name="connsiteY15" fmla="*/ 6594466 h 6664881"/>
              <a:gd name="connsiteX0" fmla="*/ 140733 w 4996753"/>
              <a:gd name="connsiteY0" fmla="*/ 2725001 h 6664881"/>
              <a:gd name="connsiteX1" fmla="*/ 142535 w 4996753"/>
              <a:gd name="connsiteY1" fmla="*/ 396133 h 6664881"/>
              <a:gd name="connsiteX2" fmla="*/ 2154385 w 4996753"/>
              <a:gd name="connsiteY2" fmla="*/ 33272 h 6664881"/>
              <a:gd name="connsiteX3" fmla="*/ 3055984 w 4996753"/>
              <a:gd name="connsiteY3" fmla="*/ 761575 h 6664881"/>
              <a:gd name="connsiteX4" fmla="*/ 3057242 w 4996753"/>
              <a:gd name="connsiteY4" fmla="*/ 2154071 h 6664881"/>
              <a:gd name="connsiteX5" fmla="*/ 3608685 w 4996753"/>
              <a:gd name="connsiteY5" fmla="*/ 2947614 h 6664881"/>
              <a:gd name="connsiteX6" fmla="*/ 4939113 w 4996753"/>
              <a:gd name="connsiteY6" fmla="*/ 3013066 h 6664881"/>
              <a:gd name="connsiteX7" fmla="*/ 4720038 w 4996753"/>
              <a:gd name="connsiteY7" fmla="*/ 3717916 h 6664881"/>
              <a:gd name="connsiteX8" fmla="*/ 4387815 w 4996753"/>
              <a:gd name="connsiteY8" fmla="*/ 3888059 h 6664881"/>
              <a:gd name="connsiteX9" fmla="*/ 3668788 w 4996753"/>
              <a:gd name="connsiteY9" fmla="*/ 3597369 h 6664881"/>
              <a:gd name="connsiteX10" fmla="*/ 2529878 w 4996753"/>
              <a:gd name="connsiteY10" fmla="*/ 4513507 h 6664881"/>
              <a:gd name="connsiteX11" fmla="*/ 413472 w 4996753"/>
              <a:gd name="connsiteY11" fmla="*/ 4625635 h 6664881"/>
              <a:gd name="connsiteX12" fmla="*/ 190900 w 4996753"/>
              <a:gd name="connsiteY12" fmla="*/ 5389554 h 6664881"/>
              <a:gd name="connsiteX13" fmla="*/ 224238 w 4996753"/>
              <a:gd name="connsiteY13" fmla="*/ 6532554 h 6664881"/>
              <a:gd name="connsiteX14" fmla="*/ 214713 w 4996753"/>
              <a:gd name="connsiteY14" fmla="*/ 6594466 h 6664881"/>
              <a:gd name="connsiteX0" fmla="*/ 140733 w 4996753"/>
              <a:gd name="connsiteY0" fmla="*/ 2725001 h 6664881"/>
              <a:gd name="connsiteX1" fmla="*/ 142535 w 4996753"/>
              <a:gd name="connsiteY1" fmla="*/ 396133 h 6664881"/>
              <a:gd name="connsiteX2" fmla="*/ 2154385 w 4996753"/>
              <a:gd name="connsiteY2" fmla="*/ 33272 h 6664881"/>
              <a:gd name="connsiteX3" fmla="*/ 3055984 w 4996753"/>
              <a:gd name="connsiteY3" fmla="*/ 761575 h 6664881"/>
              <a:gd name="connsiteX4" fmla="*/ 2982737 w 4996753"/>
              <a:gd name="connsiteY4" fmla="*/ 2806176 h 6664881"/>
              <a:gd name="connsiteX5" fmla="*/ 3608685 w 4996753"/>
              <a:gd name="connsiteY5" fmla="*/ 2947614 h 6664881"/>
              <a:gd name="connsiteX6" fmla="*/ 4939113 w 4996753"/>
              <a:gd name="connsiteY6" fmla="*/ 3013066 h 6664881"/>
              <a:gd name="connsiteX7" fmla="*/ 4720038 w 4996753"/>
              <a:gd name="connsiteY7" fmla="*/ 3717916 h 6664881"/>
              <a:gd name="connsiteX8" fmla="*/ 4387815 w 4996753"/>
              <a:gd name="connsiteY8" fmla="*/ 3888059 h 6664881"/>
              <a:gd name="connsiteX9" fmla="*/ 3668788 w 4996753"/>
              <a:gd name="connsiteY9" fmla="*/ 3597369 h 6664881"/>
              <a:gd name="connsiteX10" fmla="*/ 2529878 w 4996753"/>
              <a:gd name="connsiteY10" fmla="*/ 4513507 h 6664881"/>
              <a:gd name="connsiteX11" fmla="*/ 413472 w 4996753"/>
              <a:gd name="connsiteY11" fmla="*/ 4625635 h 6664881"/>
              <a:gd name="connsiteX12" fmla="*/ 190900 w 4996753"/>
              <a:gd name="connsiteY12" fmla="*/ 5389554 h 6664881"/>
              <a:gd name="connsiteX13" fmla="*/ 224238 w 4996753"/>
              <a:gd name="connsiteY13" fmla="*/ 6532554 h 6664881"/>
              <a:gd name="connsiteX14" fmla="*/ 214713 w 4996753"/>
              <a:gd name="connsiteY14" fmla="*/ 6594466 h 6664881"/>
              <a:gd name="connsiteX0" fmla="*/ 140733 w 4996753"/>
              <a:gd name="connsiteY0" fmla="*/ 2725001 h 6664881"/>
              <a:gd name="connsiteX1" fmla="*/ 142535 w 4996753"/>
              <a:gd name="connsiteY1" fmla="*/ 396133 h 6664881"/>
              <a:gd name="connsiteX2" fmla="*/ 2154385 w 4996753"/>
              <a:gd name="connsiteY2" fmla="*/ 33272 h 6664881"/>
              <a:gd name="connsiteX3" fmla="*/ 3055984 w 4996753"/>
              <a:gd name="connsiteY3" fmla="*/ 761575 h 6664881"/>
              <a:gd name="connsiteX4" fmla="*/ 3043273 w 4996753"/>
              <a:gd name="connsiteY4" fmla="*/ 2680585 h 6664881"/>
              <a:gd name="connsiteX5" fmla="*/ 3608685 w 4996753"/>
              <a:gd name="connsiteY5" fmla="*/ 2947614 h 6664881"/>
              <a:gd name="connsiteX6" fmla="*/ 4939113 w 4996753"/>
              <a:gd name="connsiteY6" fmla="*/ 3013066 h 6664881"/>
              <a:gd name="connsiteX7" fmla="*/ 4720038 w 4996753"/>
              <a:gd name="connsiteY7" fmla="*/ 3717916 h 6664881"/>
              <a:gd name="connsiteX8" fmla="*/ 4387815 w 4996753"/>
              <a:gd name="connsiteY8" fmla="*/ 3888059 h 6664881"/>
              <a:gd name="connsiteX9" fmla="*/ 3668788 w 4996753"/>
              <a:gd name="connsiteY9" fmla="*/ 3597369 h 6664881"/>
              <a:gd name="connsiteX10" fmla="*/ 2529878 w 4996753"/>
              <a:gd name="connsiteY10" fmla="*/ 4513507 h 6664881"/>
              <a:gd name="connsiteX11" fmla="*/ 413472 w 4996753"/>
              <a:gd name="connsiteY11" fmla="*/ 4625635 h 6664881"/>
              <a:gd name="connsiteX12" fmla="*/ 190900 w 4996753"/>
              <a:gd name="connsiteY12" fmla="*/ 5389554 h 6664881"/>
              <a:gd name="connsiteX13" fmla="*/ 224238 w 4996753"/>
              <a:gd name="connsiteY13" fmla="*/ 6532554 h 6664881"/>
              <a:gd name="connsiteX14" fmla="*/ 214713 w 4996753"/>
              <a:gd name="connsiteY14" fmla="*/ 6594466 h 6664881"/>
              <a:gd name="connsiteX0" fmla="*/ 140733 w 5005447"/>
              <a:gd name="connsiteY0" fmla="*/ 2725001 h 6664881"/>
              <a:gd name="connsiteX1" fmla="*/ 142535 w 5005447"/>
              <a:gd name="connsiteY1" fmla="*/ 396133 h 6664881"/>
              <a:gd name="connsiteX2" fmla="*/ 2154385 w 5005447"/>
              <a:gd name="connsiteY2" fmla="*/ 33272 h 6664881"/>
              <a:gd name="connsiteX3" fmla="*/ 3055984 w 5005447"/>
              <a:gd name="connsiteY3" fmla="*/ 761575 h 6664881"/>
              <a:gd name="connsiteX4" fmla="*/ 3043273 w 5005447"/>
              <a:gd name="connsiteY4" fmla="*/ 2680585 h 6664881"/>
              <a:gd name="connsiteX5" fmla="*/ 3608685 w 5005447"/>
              <a:gd name="connsiteY5" fmla="*/ 2947614 h 6664881"/>
              <a:gd name="connsiteX6" fmla="*/ 4939113 w 5005447"/>
              <a:gd name="connsiteY6" fmla="*/ 3013066 h 6664881"/>
              <a:gd name="connsiteX7" fmla="*/ 4761947 w 5005447"/>
              <a:gd name="connsiteY7" fmla="*/ 3819355 h 6664881"/>
              <a:gd name="connsiteX8" fmla="*/ 4387815 w 5005447"/>
              <a:gd name="connsiteY8" fmla="*/ 3888059 h 6664881"/>
              <a:gd name="connsiteX9" fmla="*/ 3668788 w 5005447"/>
              <a:gd name="connsiteY9" fmla="*/ 3597369 h 6664881"/>
              <a:gd name="connsiteX10" fmla="*/ 2529878 w 5005447"/>
              <a:gd name="connsiteY10" fmla="*/ 4513507 h 6664881"/>
              <a:gd name="connsiteX11" fmla="*/ 413472 w 5005447"/>
              <a:gd name="connsiteY11" fmla="*/ 4625635 h 6664881"/>
              <a:gd name="connsiteX12" fmla="*/ 190900 w 5005447"/>
              <a:gd name="connsiteY12" fmla="*/ 5389554 h 6664881"/>
              <a:gd name="connsiteX13" fmla="*/ 224238 w 5005447"/>
              <a:gd name="connsiteY13" fmla="*/ 6532554 h 6664881"/>
              <a:gd name="connsiteX14" fmla="*/ 214713 w 5005447"/>
              <a:gd name="connsiteY14" fmla="*/ 6594466 h 6664881"/>
              <a:gd name="connsiteX0" fmla="*/ 140733 w 5026270"/>
              <a:gd name="connsiteY0" fmla="*/ 2725001 h 6664881"/>
              <a:gd name="connsiteX1" fmla="*/ 142535 w 5026270"/>
              <a:gd name="connsiteY1" fmla="*/ 396133 h 6664881"/>
              <a:gd name="connsiteX2" fmla="*/ 2154385 w 5026270"/>
              <a:gd name="connsiteY2" fmla="*/ 33272 h 6664881"/>
              <a:gd name="connsiteX3" fmla="*/ 3055984 w 5026270"/>
              <a:gd name="connsiteY3" fmla="*/ 761575 h 6664881"/>
              <a:gd name="connsiteX4" fmla="*/ 3043273 w 5026270"/>
              <a:gd name="connsiteY4" fmla="*/ 2680585 h 6664881"/>
              <a:gd name="connsiteX5" fmla="*/ 3608685 w 5026270"/>
              <a:gd name="connsiteY5" fmla="*/ 2947614 h 6664881"/>
              <a:gd name="connsiteX6" fmla="*/ 4939113 w 5026270"/>
              <a:gd name="connsiteY6" fmla="*/ 3013066 h 6664881"/>
              <a:gd name="connsiteX7" fmla="*/ 4761947 w 5026270"/>
              <a:gd name="connsiteY7" fmla="*/ 3819355 h 6664881"/>
              <a:gd name="connsiteX8" fmla="*/ 3656734 w 5026270"/>
              <a:gd name="connsiteY8" fmla="*/ 4003988 h 6664881"/>
              <a:gd name="connsiteX9" fmla="*/ 3668788 w 5026270"/>
              <a:gd name="connsiteY9" fmla="*/ 3597369 h 6664881"/>
              <a:gd name="connsiteX10" fmla="*/ 2529878 w 5026270"/>
              <a:gd name="connsiteY10" fmla="*/ 4513507 h 6664881"/>
              <a:gd name="connsiteX11" fmla="*/ 413472 w 5026270"/>
              <a:gd name="connsiteY11" fmla="*/ 4625635 h 6664881"/>
              <a:gd name="connsiteX12" fmla="*/ 190900 w 5026270"/>
              <a:gd name="connsiteY12" fmla="*/ 5389554 h 6664881"/>
              <a:gd name="connsiteX13" fmla="*/ 224238 w 5026270"/>
              <a:gd name="connsiteY13" fmla="*/ 6532554 h 6664881"/>
              <a:gd name="connsiteX14" fmla="*/ 214713 w 5026270"/>
              <a:gd name="connsiteY14" fmla="*/ 6594466 h 6664881"/>
              <a:gd name="connsiteX0" fmla="*/ 140733 w 5026270"/>
              <a:gd name="connsiteY0" fmla="*/ 2725001 h 6664881"/>
              <a:gd name="connsiteX1" fmla="*/ 142535 w 5026270"/>
              <a:gd name="connsiteY1" fmla="*/ 396133 h 6664881"/>
              <a:gd name="connsiteX2" fmla="*/ 2154385 w 5026270"/>
              <a:gd name="connsiteY2" fmla="*/ 33272 h 6664881"/>
              <a:gd name="connsiteX3" fmla="*/ 3055984 w 5026270"/>
              <a:gd name="connsiteY3" fmla="*/ 761575 h 6664881"/>
              <a:gd name="connsiteX4" fmla="*/ 3043273 w 5026270"/>
              <a:gd name="connsiteY4" fmla="*/ 2680585 h 6664881"/>
              <a:gd name="connsiteX5" fmla="*/ 3608685 w 5026270"/>
              <a:gd name="connsiteY5" fmla="*/ 2947614 h 6664881"/>
              <a:gd name="connsiteX6" fmla="*/ 4939113 w 5026270"/>
              <a:gd name="connsiteY6" fmla="*/ 3013066 h 6664881"/>
              <a:gd name="connsiteX7" fmla="*/ 4761947 w 5026270"/>
              <a:gd name="connsiteY7" fmla="*/ 3819355 h 6664881"/>
              <a:gd name="connsiteX8" fmla="*/ 3656734 w 5026270"/>
              <a:gd name="connsiteY8" fmla="*/ 4003988 h 6664881"/>
              <a:gd name="connsiteX9" fmla="*/ 2529878 w 5026270"/>
              <a:gd name="connsiteY9" fmla="*/ 4513507 h 6664881"/>
              <a:gd name="connsiteX10" fmla="*/ 413472 w 5026270"/>
              <a:gd name="connsiteY10" fmla="*/ 4625635 h 6664881"/>
              <a:gd name="connsiteX11" fmla="*/ 190900 w 5026270"/>
              <a:gd name="connsiteY11" fmla="*/ 5389554 h 6664881"/>
              <a:gd name="connsiteX12" fmla="*/ 224238 w 5026270"/>
              <a:gd name="connsiteY12" fmla="*/ 6532554 h 6664881"/>
              <a:gd name="connsiteX13" fmla="*/ 214713 w 5026270"/>
              <a:gd name="connsiteY13" fmla="*/ 6594466 h 6664881"/>
              <a:gd name="connsiteX0" fmla="*/ 140733 w 5043759"/>
              <a:gd name="connsiteY0" fmla="*/ 2725001 h 6664881"/>
              <a:gd name="connsiteX1" fmla="*/ 142535 w 5043759"/>
              <a:gd name="connsiteY1" fmla="*/ 396133 h 6664881"/>
              <a:gd name="connsiteX2" fmla="*/ 2154385 w 5043759"/>
              <a:gd name="connsiteY2" fmla="*/ 33272 h 6664881"/>
              <a:gd name="connsiteX3" fmla="*/ 3055984 w 5043759"/>
              <a:gd name="connsiteY3" fmla="*/ 761575 h 6664881"/>
              <a:gd name="connsiteX4" fmla="*/ 3043273 w 5043759"/>
              <a:gd name="connsiteY4" fmla="*/ 2680585 h 6664881"/>
              <a:gd name="connsiteX5" fmla="*/ 3608685 w 5043759"/>
              <a:gd name="connsiteY5" fmla="*/ 2947614 h 6664881"/>
              <a:gd name="connsiteX6" fmla="*/ 4939113 w 5043759"/>
              <a:gd name="connsiteY6" fmla="*/ 3013066 h 6664881"/>
              <a:gd name="connsiteX7" fmla="*/ 4761947 w 5043759"/>
              <a:gd name="connsiteY7" fmla="*/ 3819355 h 6664881"/>
              <a:gd name="connsiteX8" fmla="*/ 3205047 w 5043759"/>
              <a:gd name="connsiteY8" fmla="*/ 3926702 h 6664881"/>
              <a:gd name="connsiteX9" fmla="*/ 2529878 w 5043759"/>
              <a:gd name="connsiteY9" fmla="*/ 4513507 h 6664881"/>
              <a:gd name="connsiteX10" fmla="*/ 413472 w 5043759"/>
              <a:gd name="connsiteY10" fmla="*/ 4625635 h 6664881"/>
              <a:gd name="connsiteX11" fmla="*/ 190900 w 5043759"/>
              <a:gd name="connsiteY11" fmla="*/ 5389554 h 6664881"/>
              <a:gd name="connsiteX12" fmla="*/ 224238 w 5043759"/>
              <a:gd name="connsiteY12" fmla="*/ 6532554 h 6664881"/>
              <a:gd name="connsiteX13" fmla="*/ 214713 w 5043759"/>
              <a:gd name="connsiteY13" fmla="*/ 6594466 h 6664881"/>
              <a:gd name="connsiteX0" fmla="*/ 140733 w 5043759"/>
              <a:gd name="connsiteY0" fmla="*/ 2725001 h 6664881"/>
              <a:gd name="connsiteX1" fmla="*/ 142535 w 5043759"/>
              <a:gd name="connsiteY1" fmla="*/ 396133 h 6664881"/>
              <a:gd name="connsiteX2" fmla="*/ 2154385 w 5043759"/>
              <a:gd name="connsiteY2" fmla="*/ 33272 h 6664881"/>
              <a:gd name="connsiteX3" fmla="*/ 3055984 w 5043759"/>
              <a:gd name="connsiteY3" fmla="*/ 761575 h 6664881"/>
              <a:gd name="connsiteX4" fmla="*/ 3043273 w 5043759"/>
              <a:gd name="connsiteY4" fmla="*/ 2680585 h 6664881"/>
              <a:gd name="connsiteX5" fmla="*/ 3608685 w 5043759"/>
              <a:gd name="connsiteY5" fmla="*/ 2947614 h 6664881"/>
              <a:gd name="connsiteX6" fmla="*/ 4939113 w 5043759"/>
              <a:gd name="connsiteY6" fmla="*/ 3013066 h 6664881"/>
              <a:gd name="connsiteX7" fmla="*/ 4761947 w 5043759"/>
              <a:gd name="connsiteY7" fmla="*/ 3819355 h 6664881"/>
              <a:gd name="connsiteX8" fmla="*/ 3205047 w 5043759"/>
              <a:gd name="connsiteY8" fmla="*/ 3926702 h 6664881"/>
              <a:gd name="connsiteX9" fmla="*/ 2660262 w 5043759"/>
              <a:gd name="connsiteY9" fmla="*/ 4595624 h 6664881"/>
              <a:gd name="connsiteX10" fmla="*/ 413472 w 5043759"/>
              <a:gd name="connsiteY10" fmla="*/ 4625635 h 6664881"/>
              <a:gd name="connsiteX11" fmla="*/ 190900 w 5043759"/>
              <a:gd name="connsiteY11" fmla="*/ 5389554 h 6664881"/>
              <a:gd name="connsiteX12" fmla="*/ 224238 w 5043759"/>
              <a:gd name="connsiteY12" fmla="*/ 6532554 h 6664881"/>
              <a:gd name="connsiteX13" fmla="*/ 214713 w 5043759"/>
              <a:gd name="connsiteY13" fmla="*/ 6594466 h 6664881"/>
              <a:gd name="connsiteX0" fmla="*/ 83612 w 5075113"/>
              <a:gd name="connsiteY0" fmla="*/ 3221205 h 6682875"/>
              <a:gd name="connsiteX1" fmla="*/ 173889 w 5075113"/>
              <a:gd name="connsiteY1" fmla="*/ 414127 h 6682875"/>
              <a:gd name="connsiteX2" fmla="*/ 2185739 w 5075113"/>
              <a:gd name="connsiteY2" fmla="*/ 51266 h 6682875"/>
              <a:gd name="connsiteX3" fmla="*/ 3087338 w 5075113"/>
              <a:gd name="connsiteY3" fmla="*/ 779569 h 6682875"/>
              <a:gd name="connsiteX4" fmla="*/ 3074627 w 5075113"/>
              <a:gd name="connsiteY4" fmla="*/ 2698579 h 6682875"/>
              <a:gd name="connsiteX5" fmla="*/ 3640039 w 5075113"/>
              <a:gd name="connsiteY5" fmla="*/ 2965608 h 6682875"/>
              <a:gd name="connsiteX6" fmla="*/ 4970467 w 5075113"/>
              <a:gd name="connsiteY6" fmla="*/ 3031060 h 6682875"/>
              <a:gd name="connsiteX7" fmla="*/ 4793301 w 5075113"/>
              <a:gd name="connsiteY7" fmla="*/ 3837349 h 6682875"/>
              <a:gd name="connsiteX8" fmla="*/ 3236401 w 5075113"/>
              <a:gd name="connsiteY8" fmla="*/ 3944696 h 6682875"/>
              <a:gd name="connsiteX9" fmla="*/ 2691616 w 5075113"/>
              <a:gd name="connsiteY9" fmla="*/ 4613618 h 6682875"/>
              <a:gd name="connsiteX10" fmla="*/ 444826 w 5075113"/>
              <a:gd name="connsiteY10" fmla="*/ 4643629 h 6682875"/>
              <a:gd name="connsiteX11" fmla="*/ 222254 w 5075113"/>
              <a:gd name="connsiteY11" fmla="*/ 5407548 h 6682875"/>
              <a:gd name="connsiteX12" fmla="*/ 255592 w 5075113"/>
              <a:gd name="connsiteY12" fmla="*/ 6550548 h 6682875"/>
              <a:gd name="connsiteX13" fmla="*/ 246067 w 5075113"/>
              <a:gd name="connsiteY13" fmla="*/ 6612460 h 6682875"/>
              <a:gd name="connsiteX0" fmla="*/ 83612 w 5075113"/>
              <a:gd name="connsiteY0" fmla="*/ 3159224 h 6620894"/>
              <a:gd name="connsiteX1" fmla="*/ 173889 w 5075113"/>
              <a:gd name="connsiteY1" fmla="*/ 352146 h 6620894"/>
              <a:gd name="connsiteX2" fmla="*/ 2185739 w 5075113"/>
              <a:gd name="connsiteY2" fmla="*/ 81062 h 6620894"/>
              <a:gd name="connsiteX3" fmla="*/ 3087338 w 5075113"/>
              <a:gd name="connsiteY3" fmla="*/ 717588 h 6620894"/>
              <a:gd name="connsiteX4" fmla="*/ 3074627 w 5075113"/>
              <a:gd name="connsiteY4" fmla="*/ 2636598 h 6620894"/>
              <a:gd name="connsiteX5" fmla="*/ 3640039 w 5075113"/>
              <a:gd name="connsiteY5" fmla="*/ 2903627 h 6620894"/>
              <a:gd name="connsiteX6" fmla="*/ 4970467 w 5075113"/>
              <a:gd name="connsiteY6" fmla="*/ 2969079 h 6620894"/>
              <a:gd name="connsiteX7" fmla="*/ 4793301 w 5075113"/>
              <a:gd name="connsiteY7" fmla="*/ 3775368 h 6620894"/>
              <a:gd name="connsiteX8" fmla="*/ 3236401 w 5075113"/>
              <a:gd name="connsiteY8" fmla="*/ 3882715 h 6620894"/>
              <a:gd name="connsiteX9" fmla="*/ 2691616 w 5075113"/>
              <a:gd name="connsiteY9" fmla="*/ 4551637 h 6620894"/>
              <a:gd name="connsiteX10" fmla="*/ 444826 w 5075113"/>
              <a:gd name="connsiteY10" fmla="*/ 4581648 h 6620894"/>
              <a:gd name="connsiteX11" fmla="*/ 222254 w 5075113"/>
              <a:gd name="connsiteY11" fmla="*/ 5345567 h 6620894"/>
              <a:gd name="connsiteX12" fmla="*/ 255592 w 5075113"/>
              <a:gd name="connsiteY12" fmla="*/ 6488567 h 6620894"/>
              <a:gd name="connsiteX13" fmla="*/ 246067 w 5075113"/>
              <a:gd name="connsiteY13" fmla="*/ 6550479 h 6620894"/>
              <a:gd name="connsiteX0" fmla="*/ 83612 w 5075113"/>
              <a:gd name="connsiteY0" fmla="*/ 3159224 h 6620894"/>
              <a:gd name="connsiteX1" fmla="*/ 173889 w 5075113"/>
              <a:gd name="connsiteY1" fmla="*/ 352146 h 6620894"/>
              <a:gd name="connsiteX2" fmla="*/ 2185739 w 5075113"/>
              <a:gd name="connsiteY2" fmla="*/ 81062 h 6620894"/>
              <a:gd name="connsiteX3" fmla="*/ 3087338 w 5075113"/>
              <a:gd name="connsiteY3" fmla="*/ 717588 h 6620894"/>
              <a:gd name="connsiteX4" fmla="*/ 3074627 w 5075113"/>
              <a:gd name="connsiteY4" fmla="*/ 2636598 h 6620894"/>
              <a:gd name="connsiteX5" fmla="*/ 3640039 w 5075113"/>
              <a:gd name="connsiteY5" fmla="*/ 2903627 h 6620894"/>
              <a:gd name="connsiteX6" fmla="*/ 4970467 w 5075113"/>
              <a:gd name="connsiteY6" fmla="*/ 2969079 h 6620894"/>
              <a:gd name="connsiteX7" fmla="*/ 4793301 w 5075113"/>
              <a:gd name="connsiteY7" fmla="*/ 3775368 h 6620894"/>
              <a:gd name="connsiteX8" fmla="*/ 3236401 w 5075113"/>
              <a:gd name="connsiteY8" fmla="*/ 3882715 h 6620894"/>
              <a:gd name="connsiteX9" fmla="*/ 2691616 w 5075113"/>
              <a:gd name="connsiteY9" fmla="*/ 4551637 h 6620894"/>
              <a:gd name="connsiteX10" fmla="*/ 561240 w 5075113"/>
              <a:gd name="connsiteY10" fmla="*/ 4629953 h 6620894"/>
              <a:gd name="connsiteX11" fmla="*/ 222254 w 5075113"/>
              <a:gd name="connsiteY11" fmla="*/ 5345567 h 6620894"/>
              <a:gd name="connsiteX12" fmla="*/ 255592 w 5075113"/>
              <a:gd name="connsiteY12" fmla="*/ 6488567 h 6620894"/>
              <a:gd name="connsiteX13" fmla="*/ 246067 w 5075113"/>
              <a:gd name="connsiteY13" fmla="*/ 6550479 h 6620894"/>
              <a:gd name="connsiteX0" fmla="*/ 83612 w 5075113"/>
              <a:gd name="connsiteY0" fmla="*/ 3159224 h 6488567"/>
              <a:gd name="connsiteX1" fmla="*/ 173889 w 5075113"/>
              <a:gd name="connsiteY1" fmla="*/ 352146 h 6488567"/>
              <a:gd name="connsiteX2" fmla="*/ 2185739 w 5075113"/>
              <a:gd name="connsiteY2" fmla="*/ 81062 h 6488567"/>
              <a:gd name="connsiteX3" fmla="*/ 3087338 w 5075113"/>
              <a:gd name="connsiteY3" fmla="*/ 717588 h 6488567"/>
              <a:gd name="connsiteX4" fmla="*/ 3074627 w 5075113"/>
              <a:gd name="connsiteY4" fmla="*/ 2636598 h 6488567"/>
              <a:gd name="connsiteX5" fmla="*/ 3640039 w 5075113"/>
              <a:gd name="connsiteY5" fmla="*/ 2903627 h 6488567"/>
              <a:gd name="connsiteX6" fmla="*/ 4970467 w 5075113"/>
              <a:gd name="connsiteY6" fmla="*/ 2969079 h 6488567"/>
              <a:gd name="connsiteX7" fmla="*/ 4793301 w 5075113"/>
              <a:gd name="connsiteY7" fmla="*/ 3775368 h 6488567"/>
              <a:gd name="connsiteX8" fmla="*/ 3236401 w 5075113"/>
              <a:gd name="connsiteY8" fmla="*/ 3882715 h 6488567"/>
              <a:gd name="connsiteX9" fmla="*/ 2691616 w 5075113"/>
              <a:gd name="connsiteY9" fmla="*/ 4551637 h 6488567"/>
              <a:gd name="connsiteX10" fmla="*/ 561240 w 5075113"/>
              <a:gd name="connsiteY10" fmla="*/ 4629953 h 6488567"/>
              <a:gd name="connsiteX11" fmla="*/ 222254 w 5075113"/>
              <a:gd name="connsiteY11" fmla="*/ 5345567 h 6488567"/>
              <a:gd name="connsiteX12" fmla="*/ 255592 w 5075113"/>
              <a:gd name="connsiteY12" fmla="*/ 6488567 h 6488567"/>
              <a:gd name="connsiteX0" fmla="*/ 83612 w 5075113"/>
              <a:gd name="connsiteY0" fmla="*/ 3159224 h 6488567"/>
              <a:gd name="connsiteX1" fmla="*/ 173889 w 5075113"/>
              <a:gd name="connsiteY1" fmla="*/ 352146 h 6488567"/>
              <a:gd name="connsiteX2" fmla="*/ 2185739 w 5075113"/>
              <a:gd name="connsiteY2" fmla="*/ 81062 h 6488567"/>
              <a:gd name="connsiteX3" fmla="*/ 3087338 w 5075113"/>
              <a:gd name="connsiteY3" fmla="*/ 717588 h 6488567"/>
              <a:gd name="connsiteX4" fmla="*/ 3074627 w 5075113"/>
              <a:gd name="connsiteY4" fmla="*/ 2636598 h 6488567"/>
              <a:gd name="connsiteX5" fmla="*/ 3640039 w 5075113"/>
              <a:gd name="connsiteY5" fmla="*/ 2903627 h 6488567"/>
              <a:gd name="connsiteX6" fmla="*/ 4970467 w 5075113"/>
              <a:gd name="connsiteY6" fmla="*/ 2969079 h 6488567"/>
              <a:gd name="connsiteX7" fmla="*/ 4793301 w 5075113"/>
              <a:gd name="connsiteY7" fmla="*/ 3775368 h 6488567"/>
              <a:gd name="connsiteX8" fmla="*/ 3236401 w 5075113"/>
              <a:gd name="connsiteY8" fmla="*/ 3882715 h 6488567"/>
              <a:gd name="connsiteX9" fmla="*/ 2691616 w 5075113"/>
              <a:gd name="connsiteY9" fmla="*/ 4551637 h 6488567"/>
              <a:gd name="connsiteX10" fmla="*/ 561240 w 5075113"/>
              <a:gd name="connsiteY10" fmla="*/ 4629953 h 6488567"/>
              <a:gd name="connsiteX11" fmla="*/ 222254 w 5075113"/>
              <a:gd name="connsiteY11" fmla="*/ 5345567 h 6488567"/>
              <a:gd name="connsiteX12" fmla="*/ 255592 w 5075113"/>
              <a:gd name="connsiteY12" fmla="*/ 6488567 h 6488567"/>
              <a:gd name="connsiteX0" fmla="*/ 4992924 w 4993105"/>
              <a:gd name="connsiteY0" fmla="*/ 3378373 h 6500618"/>
              <a:gd name="connsiteX1" fmla="*/ 74722 w 4993105"/>
              <a:gd name="connsiteY1" fmla="*/ 364197 h 6500618"/>
              <a:gd name="connsiteX2" fmla="*/ 2086572 w 4993105"/>
              <a:gd name="connsiteY2" fmla="*/ 93113 h 6500618"/>
              <a:gd name="connsiteX3" fmla="*/ 2988171 w 4993105"/>
              <a:gd name="connsiteY3" fmla="*/ 729639 h 6500618"/>
              <a:gd name="connsiteX4" fmla="*/ 2975460 w 4993105"/>
              <a:gd name="connsiteY4" fmla="*/ 2648649 h 6500618"/>
              <a:gd name="connsiteX5" fmla="*/ 3540872 w 4993105"/>
              <a:gd name="connsiteY5" fmla="*/ 2915678 h 6500618"/>
              <a:gd name="connsiteX6" fmla="*/ 4871300 w 4993105"/>
              <a:gd name="connsiteY6" fmla="*/ 2981130 h 6500618"/>
              <a:gd name="connsiteX7" fmla="*/ 4694134 w 4993105"/>
              <a:gd name="connsiteY7" fmla="*/ 3787419 h 6500618"/>
              <a:gd name="connsiteX8" fmla="*/ 3137234 w 4993105"/>
              <a:gd name="connsiteY8" fmla="*/ 3894766 h 6500618"/>
              <a:gd name="connsiteX9" fmla="*/ 2592449 w 4993105"/>
              <a:gd name="connsiteY9" fmla="*/ 4563688 h 6500618"/>
              <a:gd name="connsiteX10" fmla="*/ 462073 w 4993105"/>
              <a:gd name="connsiteY10" fmla="*/ 4642004 h 6500618"/>
              <a:gd name="connsiteX11" fmla="*/ 123087 w 4993105"/>
              <a:gd name="connsiteY11" fmla="*/ 5357618 h 6500618"/>
              <a:gd name="connsiteX12" fmla="*/ 156425 w 4993105"/>
              <a:gd name="connsiteY12" fmla="*/ 6500618 h 6500618"/>
              <a:gd name="connsiteX0" fmla="*/ 4886705 w 5105734"/>
              <a:gd name="connsiteY0" fmla="*/ 3416571 h 6538816"/>
              <a:gd name="connsiteX1" fmla="*/ 4881500 w 5105734"/>
              <a:gd name="connsiteY1" fmla="*/ 3184706 h 6538816"/>
              <a:gd name="connsiteX2" fmla="*/ 1980353 w 5105734"/>
              <a:gd name="connsiteY2" fmla="*/ 131311 h 6538816"/>
              <a:gd name="connsiteX3" fmla="*/ 2881952 w 5105734"/>
              <a:gd name="connsiteY3" fmla="*/ 767837 h 6538816"/>
              <a:gd name="connsiteX4" fmla="*/ 2869241 w 5105734"/>
              <a:gd name="connsiteY4" fmla="*/ 2686847 h 6538816"/>
              <a:gd name="connsiteX5" fmla="*/ 3434653 w 5105734"/>
              <a:gd name="connsiteY5" fmla="*/ 2953876 h 6538816"/>
              <a:gd name="connsiteX6" fmla="*/ 4765081 w 5105734"/>
              <a:gd name="connsiteY6" fmla="*/ 3019328 h 6538816"/>
              <a:gd name="connsiteX7" fmla="*/ 4587915 w 5105734"/>
              <a:gd name="connsiteY7" fmla="*/ 3825617 h 6538816"/>
              <a:gd name="connsiteX8" fmla="*/ 3031015 w 5105734"/>
              <a:gd name="connsiteY8" fmla="*/ 3932964 h 6538816"/>
              <a:gd name="connsiteX9" fmla="*/ 2486230 w 5105734"/>
              <a:gd name="connsiteY9" fmla="*/ 4601886 h 6538816"/>
              <a:gd name="connsiteX10" fmla="*/ 355854 w 5105734"/>
              <a:gd name="connsiteY10" fmla="*/ 4680202 h 6538816"/>
              <a:gd name="connsiteX11" fmla="*/ 16868 w 5105734"/>
              <a:gd name="connsiteY11" fmla="*/ 5395816 h 6538816"/>
              <a:gd name="connsiteX12" fmla="*/ 50206 w 5105734"/>
              <a:gd name="connsiteY12" fmla="*/ 6538816 h 6538816"/>
              <a:gd name="connsiteX0" fmla="*/ 4886705 w 5105733"/>
              <a:gd name="connsiteY0" fmla="*/ 3422169 h 6544414"/>
              <a:gd name="connsiteX1" fmla="*/ 4881500 w 5105733"/>
              <a:gd name="connsiteY1" fmla="*/ 3190304 h 6544414"/>
              <a:gd name="connsiteX2" fmla="*/ 1980353 w 5105733"/>
              <a:gd name="connsiteY2" fmla="*/ 136909 h 6544414"/>
              <a:gd name="connsiteX3" fmla="*/ 2881952 w 5105733"/>
              <a:gd name="connsiteY3" fmla="*/ 773435 h 6544414"/>
              <a:gd name="connsiteX4" fmla="*/ 3434653 w 5105733"/>
              <a:gd name="connsiteY4" fmla="*/ 2959474 h 6544414"/>
              <a:gd name="connsiteX5" fmla="*/ 4765081 w 5105733"/>
              <a:gd name="connsiteY5" fmla="*/ 3024926 h 6544414"/>
              <a:gd name="connsiteX6" fmla="*/ 4587915 w 5105733"/>
              <a:gd name="connsiteY6" fmla="*/ 3831215 h 6544414"/>
              <a:gd name="connsiteX7" fmla="*/ 3031015 w 5105733"/>
              <a:gd name="connsiteY7" fmla="*/ 3938562 h 6544414"/>
              <a:gd name="connsiteX8" fmla="*/ 2486230 w 5105733"/>
              <a:gd name="connsiteY8" fmla="*/ 4607484 h 6544414"/>
              <a:gd name="connsiteX9" fmla="*/ 355854 w 5105733"/>
              <a:gd name="connsiteY9" fmla="*/ 4685800 h 6544414"/>
              <a:gd name="connsiteX10" fmla="*/ 16868 w 5105733"/>
              <a:gd name="connsiteY10" fmla="*/ 5401414 h 6544414"/>
              <a:gd name="connsiteX11" fmla="*/ 50206 w 5105733"/>
              <a:gd name="connsiteY11" fmla="*/ 6544414 h 6544414"/>
              <a:gd name="connsiteX0" fmla="*/ 4886705 w 5105733"/>
              <a:gd name="connsiteY0" fmla="*/ 3422169 h 6544414"/>
              <a:gd name="connsiteX1" fmla="*/ 4881500 w 5105733"/>
              <a:gd name="connsiteY1" fmla="*/ 3190304 h 6544414"/>
              <a:gd name="connsiteX2" fmla="*/ 1980353 w 5105733"/>
              <a:gd name="connsiteY2" fmla="*/ 136909 h 6544414"/>
              <a:gd name="connsiteX3" fmla="*/ 2881952 w 5105733"/>
              <a:gd name="connsiteY3" fmla="*/ 773435 h 6544414"/>
              <a:gd name="connsiteX4" fmla="*/ 3434653 w 5105733"/>
              <a:gd name="connsiteY4" fmla="*/ 2959474 h 6544414"/>
              <a:gd name="connsiteX5" fmla="*/ 4765081 w 5105733"/>
              <a:gd name="connsiteY5" fmla="*/ 3024926 h 6544414"/>
              <a:gd name="connsiteX6" fmla="*/ 4587915 w 5105733"/>
              <a:gd name="connsiteY6" fmla="*/ 3831215 h 6544414"/>
              <a:gd name="connsiteX7" fmla="*/ 3031015 w 5105733"/>
              <a:gd name="connsiteY7" fmla="*/ 3938562 h 6544414"/>
              <a:gd name="connsiteX8" fmla="*/ 2486230 w 5105733"/>
              <a:gd name="connsiteY8" fmla="*/ 4607484 h 6544414"/>
              <a:gd name="connsiteX9" fmla="*/ 355854 w 5105733"/>
              <a:gd name="connsiteY9" fmla="*/ 4685800 h 6544414"/>
              <a:gd name="connsiteX10" fmla="*/ 16868 w 5105733"/>
              <a:gd name="connsiteY10" fmla="*/ 5401414 h 6544414"/>
              <a:gd name="connsiteX11" fmla="*/ 50206 w 5105733"/>
              <a:gd name="connsiteY11" fmla="*/ 6544414 h 6544414"/>
              <a:gd name="connsiteX0" fmla="*/ 4886705 w 5105733"/>
              <a:gd name="connsiteY0" fmla="*/ 3285722 h 6407967"/>
              <a:gd name="connsiteX1" fmla="*/ 4881500 w 5105733"/>
              <a:gd name="connsiteY1" fmla="*/ 3053857 h 6407967"/>
              <a:gd name="connsiteX2" fmla="*/ 1980353 w 5105733"/>
              <a:gd name="connsiteY2" fmla="*/ 462 h 6407967"/>
              <a:gd name="connsiteX3" fmla="*/ 3434653 w 5105733"/>
              <a:gd name="connsiteY3" fmla="*/ 2823027 h 6407967"/>
              <a:gd name="connsiteX4" fmla="*/ 4765081 w 5105733"/>
              <a:gd name="connsiteY4" fmla="*/ 2888479 h 6407967"/>
              <a:gd name="connsiteX5" fmla="*/ 4587915 w 5105733"/>
              <a:gd name="connsiteY5" fmla="*/ 3694768 h 6407967"/>
              <a:gd name="connsiteX6" fmla="*/ 3031015 w 5105733"/>
              <a:gd name="connsiteY6" fmla="*/ 3802115 h 6407967"/>
              <a:gd name="connsiteX7" fmla="*/ 2486230 w 5105733"/>
              <a:gd name="connsiteY7" fmla="*/ 4471037 h 6407967"/>
              <a:gd name="connsiteX8" fmla="*/ 355854 w 5105733"/>
              <a:gd name="connsiteY8" fmla="*/ 4549353 h 6407967"/>
              <a:gd name="connsiteX9" fmla="*/ 16868 w 5105733"/>
              <a:gd name="connsiteY9" fmla="*/ 5264967 h 6407967"/>
              <a:gd name="connsiteX10" fmla="*/ 50206 w 5105733"/>
              <a:gd name="connsiteY10" fmla="*/ 6407967 h 6407967"/>
              <a:gd name="connsiteX0" fmla="*/ 4886705 w 5105733"/>
              <a:gd name="connsiteY0" fmla="*/ 3285722 h 6407967"/>
              <a:gd name="connsiteX1" fmla="*/ 4881500 w 5105733"/>
              <a:gd name="connsiteY1" fmla="*/ 3053857 h 6407967"/>
              <a:gd name="connsiteX2" fmla="*/ 1980353 w 5105733"/>
              <a:gd name="connsiteY2" fmla="*/ 462 h 6407967"/>
              <a:gd name="connsiteX3" fmla="*/ 3434653 w 5105733"/>
              <a:gd name="connsiteY3" fmla="*/ 2823027 h 6407967"/>
              <a:gd name="connsiteX4" fmla="*/ 4765081 w 5105733"/>
              <a:gd name="connsiteY4" fmla="*/ 2888479 h 6407967"/>
              <a:gd name="connsiteX5" fmla="*/ 4587915 w 5105733"/>
              <a:gd name="connsiteY5" fmla="*/ 3694768 h 6407967"/>
              <a:gd name="connsiteX6" fmla="*/ 3031015 w 5105733"/>
              <a:gd name="connsiteY6" fmla="*/ 3802115 h 6407967"/>
              <a:gd name="connsiteX7" fmla="*/ 2486230 w 5105733"/>
              <a:gd name="connsiteY7" fmla="*/ 4471037 h 6407967"/>
              <a:gd name="connsiteX8" fmla="*/ 355854 w 5105733"/>
              <a:gd name="connsiteY8" fmla="*/ 4549353 h 6407967"/>
              <a:gd name="connsiteX9" fmla="*/ 16868 w 5105733"/>
              <a:gd name="connsiteY9" fmla="*/ 5264967 h 6407967"/>
              <a:gd name="connsiteX10" fmla="*/ 50206 w 5105733"/>
              <a:gd name="connsiteY10" fmla="*/ 6407967 h 6407967"/>
              <a:gd name="connsiteX0" fmla="*/ 4886705 w 4886705"/>
              <a:gd name="connsiteY0" fmla="*/ 3287064 h 6409309"/>
              <a:gd name="connsiteX1" fmla="*/ 1980353 w 4886705"/>
              <a:gd name="connsiteY1" fmla="*/ 1804 h 6409309"/>
              <a:gd name="connsiteX2" fmla="*/ 3434653 w 4886705"/>
              <a:gd name="connsiteY2" fmla="*/ 2824369 h 6409309"/>
              <a:gd name="connsiteX3" fmla="*/ 4765081 w 4886705"/>
              <a:gd name="connsiteY3" fmla="*/ 2889821 h 6409309"/>
              <a:gd name="connsiteX4" fmla="*/ 4587915 w 4886705"/>
              <a:gd name="connsiteY4" fmla="*/ 3696110 h 6409309"/>
              <a:gd name="connsiteX5" fmla="*/ 3031015 w 4886705"/>
              <a:gd name="connsiteY5" fmla="*/ 3803457 h 6409309"/>
              <a:gd name="connsiteX6" fmla="*/ 2486230 w 4886705"/>
              <a:gd name="connsiteY6" fmla="*/ 4472379 h 6409309"/>
              <a:gd name="connsiteX7" fmla="*/ 355854 w 4886705"/>
              <a:gd name="connsiteY7" fmla="*/ 4550695 h 6409309"/>
              <a:gd name="connsiteX8" fmla="*/ 16868 w 4886705"/>
              <a:gd name="connsiteY8" fmla="*/ 5266309 h 6409309"/>
              <a:gd name="connsiteX9" fmla="*/ 50206 w 4886705"/>
              <a:gd name="connsiteY9" fmla="*/ 6409309 h 6409309"/>
              <a:gd name="connsiteX0" fmla="*/ 4886705 w 4886705"/>
              <a:gd name="connsiteY0" fmla="*/ 3287064 h 6409309"/>
              <a:gd name="connsiteX1" fmla="*/ 1980353 w 4886705"/>
              <a:gd name="connsiteY1" fmla="*/ 1804 h 6409309"/>
              <a:gd name="connsiteX2" fmla="*/ 3434653 w 4886705"/>
              <a:gd name="connsiteY2" fmla="*/ 2824369 h 6409309"/>
              <a:gd name="connsiteX3" fmla="*/ 4765081 w 4886705"/>
              <a:gd name="connsiteY3" fmla="*/ 2889821 h 6409309"/>
              <a:gd name="connsiteX4" fmla="*/ 4587915 w 4886705"/>
              <a:gd name="connsiteY4" fmla="*/ 3696110 h 6409309"/>
              <a:gd name="connsiteX5" fmla="*/ 3031015 w 4886705"/>
              <a:gd name="connsiteY5" fmla="*/ 3803457 h 6409309"/>
              <a:gd name="connsiteX6" fmla="*/ 2486230 w 4886705"/>
              <a:gd name="connsiteY6" fmla="*/ 4472379 h 6409309"/>
              <a:gd name="connsiteX7" fmla="*/ 355854 w 4886705"/>
              <a:gd name="connsiteY7" fmla="*/ 4550695 h 6409309"/>
              <a:gd name="connsiteX8" fmla="*/ 16868 w 4886705"/>
              <a:gd name="connsiteY8" fmla="*/ 5266309 h 6409309"/>
              <a:gd name="connsiteX9" fmla="*/ 50206 w 4886705"/>
              <a:gd name="connsiteY9" fmla="*/ 6409309 h 6409309"/>
              <a:gd name="connsiteX0" fmla="*/ 4886705 w 4886705"/>
              <a:gd name="connsiteY0" fmla="*/ 3287166 h 6409411"/>
              <a:gd name="connsiteX1" fmla="*/ 1980353 w 4886705"/>
              <a:gd name="connsiteY1" fmla="*/ 1906 h 6409411"/>
              <a:gd name="connsiteX2" fmla="*/ 3434653 w 4886705"/>
              <a:gd name="connsiteY2" fmla="*/ 2824471 h 6409411"/>
              <a:gd name="connsiteX3" fmla="*/ 4587915 w 4886705"/>
              <a:gd name="connsiteY3" fmla="*/ 3696212 h 6409411"/>
              <a:gd name="connsiteX4" fmla="*/ 3031015 w 4886705"/>
              <a:gd name="connsiteY4" fmla="*/ 3803559 h 6409411"/>
              <a:gd name="connsiteX5" fmla="*/ 2486230 w 4886705"/>
              <a:gd name="connsiteY5" fmla="*/ 4472481 h 6409411"/>
              <a:gd name="connsiteX6" fmla="*/ 355854 w 4886705"/>
              <a:gd name="connsiteY6" fmla="*/ 4550797 h 6409411"/>
              <a:gd name="connsiteX7" fmla="*/ 16868 w 4886705"/>
              <a:gd name="connsiteY7" fmla="*/ 5266411 h 6409411"/>
              <a:gd name="connsiteX8" fmla="*/ 50206 w 4886705"/>
              <a:gd name="connsiteY8" fmla="*/ 6409411 h 6409411"/>
              <a:gd name="connsiteX0" fmla="*/ 4886705 w 4886705"/>
              <a:gd name="connsiteY0" fmla="*/ 3287166 h 6409411"/>
              <a:gd name="connsiteX1" fmla="*/ 1980353 w 4886705"/>
              <a:gd name="connsiteY1" fmla="*/ 1906 h 6409411"/>
              <a:gd name="connsiteX2" fmla="*/ 3434653 w 4886705"/>
              <a:gd name="connsiteY2" fmla="*/ 2824471 h 6409411"/>
              <a:gd name="connsiteX3" fmla="*/ 4587915 w 4886705"/>
              <a:gd name="connsiteY3" fmla="*/ 3696212 h 6409411"/>
              <a:gd name="connsiteX4" fmla="*/ 3031015 w 4886705"/>
              <a:gd name="connsiteY4" fmla="*/ 3803559 h 6409411"/>
              <a:gd name="connsiteX5" fmla="*/ 2486230 w 4886705"/>
              <a:gd name="connsiteY5" fmla="*/ 4472481 h 6409411"/>
              <a:gd name="connsiteX6" fmla="*/ 355854 w 4886705"/>
              <a:gd name="connsiteY6" fmla="*/ 4550797 h 6409411"/>
              <a:gd name="connsiteX7" fmla="*/ 16868 w 4886705"/>
              <a:gd name="connsiteY7" fmla="*/ 5266411 h 6409411"/>
              <a:gd name="connsiteX8" fmla="*/ 50206 w 4886705"/>
              <a:gd name="connsiteY8" fmla="*/ 6409411 h 6409411"/>
              <a:gd name="connsiteX0" fmla="*/ 4886705 w 4886705"/>
              <a:gd name="connsiteY0" fmla="*/ 469918 h 3592163"/>
              <a:gd name="connsiteX1" fmla="*/ 3434653 w 4886705"/>
              <a:gd name="connsiteY1" fmla="*/ 7223 h 3592163"/>
              <a:gd name="connsiteX2" fmla="*/ 4587915 w 4886705"/>
              <a:gd name="connsiteY2" fmla="*/ 878964 h 3592163"/>
              <a:gd name="connsiteX3" fmla="*/ 3031015 w 4886705"/>
              <a:gd name="connsiteY3" fmla="*/ 986311 h 3592163"/>
              <a:gd name="connsiteX4" fmla="*/ 2486230 w 4886705"/>
              <a:gd name="connsiteY4" fmla="*/ 1655233 h 3592163"/>
              <a:gd name="connsiteX5" fmla="*/ 355854 w 4886705"/>
              <a:gd name="connsiteY5" fmla="*/ 1733549 h 3592163"/>
              <a:gd name="connsiteX6" fmla="*/ 16868 w 4886705"/>
              <a:gd name="connsiteY6" fmla="*/ 2449163 h 3592163"/>
              <a:gd name="connsiteX7" fmla="*/ 50206 w 4886705"/>
              <a:gd name="connsiteY7" fmla="*/ 3592163 h 3592163"/>
              <a:gd name="connsiteX0" fmla="*/ 4886705 w 4886705"/>
              <a:gd name="connsiteY0" fmla="*/ 469918 h 3592163"/>
              <a:gd name="connsiteX1" fmla="*/ 3434653 w 4886705"/>
              <a:gd name="connsiteY1" fmla="*/ 7223 h 3592163"/>
              <a:gd name="connsiteX2" fmla="*/ 4587915 w 4886705"/>
              <a:gd name="connsiteY2" fmla="*/ 878964 h 3592163"/>
              <a:gd name="connsiteX3" fmla="*/ 3031015 w 4886705"/>
              <a:gd name="connsiteY3" fmla="*/ 986311 h 3592163"/>
              <a:gd name="connsiteX4" fmla="*/ 2486230 w 4886705"/>
              <a:gd name="connsiteY4" fmla="*/ 1655233 h 3592163"/>
              <a:gd name="connsiteX5" fmla="*/ 355854 w 4886705"/>
              <a:gd name="connsiteY5" fmla="*/ 1733549 h 3592163"/>
              <a:gd name="connsiteX6" fmla="*/ 16868 w 4886705"/>
              <a:gd name="connsiteY6" fmla="*/ 2449163 h 3592163"/>
              <a:gd name="connsiteX7" fmla="*/ 50206 w 4886705"/>
              <a:gd name="connsiteY7" fmla="*/ 3592163 h 3592163"/>
              <a:gd name="connsiteX0" fmla="*/ 4886705 w 4886705"/>
              <a:gd name="connsiteY0" fmla="*/ 1 h 3122246"/>
              <a:gd name="connsiteX1" fmla="*/ 4587915 w 4886705"/>
              <a:gd name="connsiteY1" fmla="*/ 409047 h 3122246"/>
              <a:gd name="connsiteX2" fmla="*/ 3031015 w 4886705"/>
              <a:gd name="connsiteY2" fmla="*/ 516394 h 3122246"/>
              <a:gd name="connsiteX3" fmla="*/ 2486230 w 4886705"/>
              <a:gd name="connsiteY3" fmla="*/ 1185316 h 3122246"/>
              <a:gd name="connsiteX4" fmla="*/ 355854 w 4886705"/>
              <a:gd name="connsiteY4" fmla="*/ 1263632 h 3122246"/>
              <a:gd name="connsiteX5" fmla="*/ 16868 w 4886705"/>
              <a:gd name="connsiteY5" fmla="*/ 1979246 h 3122246"/>
              <a:gd name="connsiteX6" fmla="*/ 50206 w 4886705"/>
              <a:gd name="connsiteY6" fmla="*/ 3122246 h 31222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86705" h="3122246">
                <a:moveTo>
                  <a:pt x="4886705" y="1"/>
                </a:moveTo>
                <a:cubicBezTo>
                  <a:pt x="4824457" y="85219"/>
                  <a:pt x="4897197" y="322982"/>
                  <a:pt x="4587915" y="409047"/>
                </a:cubicBezTo>
                <a:cubicBezTo>
                  <a:pt x="4278633" y="495113"/>
                  <a:pt x="3381296" y="387016"/>
                  <a:pt x="3031015" y="516394"/>
                </a:cubicBezTo>
                <a:cubicBezTo>
                  <a:pt x="2680734" y="645772"/>
                  <a:pt x="3026774" y="1081708"/>
                  <a:pt x="2486230" y="1185316"/>
                </a:cubicBezTo>
                <a:cubicBezTo>
                  <a:pt x="1945686" y="1288924"/>
                  <a:pt x="767414" y="1131310"/>
                  <a:pt x="355854" y="1263632"/>
                </a:cubicBezTo>
                <a:cubicBezTo>
                  <a:pt x="-55706" y="1395954"/>
                  <a:pt x="67809" y="1669477"/>
                  <a:pt x="16868" y="1979246"/>
                </a:cubicBezTo>
                <a:cubicBezTo>
                  <a:pt x="-34073" y="2289015"/>
                  <a:pt x="46237" y="2921427"/>
                  <a:pt x="50206" y="3122246"/>
                </a:cubicBezTo>
              </a:path>
            </a:pathLst>
          </a:custGeom>
          <a:noFill/>
          <a:ln w="174625">
            <a:solidFill>
              <a:srgbClr val="FFFF00"/>
            </a:solidFill>
            <a:prstDash val="sysDash"/>
            <a:headEnd type="none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8A9F0B96-7729-41DE-B072-992AB591FF82}"/>
              </a:ext>
            </a:extLst>
          </p:cNvPr>
          <p:cNvGrpSpPr/>
          <p:nvPr/>
        </p:nvGrpSpPr>
        <p:grpSpPr>
          <a:xfrm>
            <a:off x="2953727" y="3247552"/>
            <a:ext cx="2078105" cy="362890"/>
            <a:chOff x="10513713" y="2027241"/>
            <a:chExt cx="2688162" cy="473408"/>
          </a:xfrm>
        </p:grpSpPr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334D09ED-761F-413E-A908-184A35D7D7CB}"/>
                </a:ext>
              </a:extLst>
            </p:cNvPr>
            <p:cNvSpPr/>
            <p:nvPr/>
          </p:nvSpPr>
          <p:spPr>
            <a:xfrm>
              <a:off x="10513713" y="2027241"/>
              <a:ext cx="2688162" cy="473408"/>
            </a:xfrm>
            <a:prstGeom prst="roundRect">
              <a:avLst/>
            </a:prstGeom>
            <a:gradFill flip="none" rotWithShape="1">
              <a:gsLst>
                <a:gs pos="0">
                  <a:srgbClr val="009900"/>
                </a:gs>
                <a:gs pos="100000">
                  <a:srgbClr val="C00000"/>
                </a:gs>
              </a:gsLst>
              <a:lin ang="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3" name="Graphic 32" descr="Astronaut female with solid fill">
              <a:extLst>
                <a:ext uri="{FF2B5EF4-FFF2-40B4-BE49-F238E27FC236}">
                  <a16:creationId xmlns:a16="http://schemas.microsoft.com/office/drawing/2014/main" id="{E3ADDEB3-A503-49A4-AB94-2AE8D2B73D6A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rcRect/>
            <a:stretch/>
          </p:blipFill>
          <p:spPr>
            <a:xfrm>
              <a:off x="10577730" y="2064271"/>
              <a:ext cx="397028" cy="397028"/>
            </a:xfrm>
            <a:prstGeom prst="rect">
              <a:avLst/>
            </a:prstGeom>
          </p:spPr>
        </p:pic>
        <p:pic>
          <p:nvPicPr>
            <p:cNvPr id="34" name="Graphic 33" descr="Astronaut female with solid fill">
              <a:extLst>
                <a:ext uri="{FF2B5EF4-FFF2-40B4-BE49-F238E27FC236}">
                  <a16:creationId xmlns:a16="http://schemas.microsoft.com/office/drawing/2014/main" id="{A5B0EA4D-9AAE-4051-B85B-406E34FD8C3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rcRect/>
            <a:stretch/>
          </p:blipFill>
          <p:spPr>
            <a:xfrm>
              <a:off x="10994027" y="2070222"/>
              <a:ext cx="397028" cy="397028"/>
            </a:xfrm>
            <a:prstGeom prst="rect">
              <a:avLst/>
            </a:prstGeom>
          </p:spPr>
        </p:pic>
        <p:pic>
          <p:nvPicPr>
            <p:cNvPr id="35" name="Graphic 34" descr="Astronaut female with solid fill">
              <a:extLst>
                <a:ext uri="{FF2B5EF4-FFF2-40B4-BE49-F238E27FC236}">
                  <a16:creationId xmlns:a16="http://schemas.microsoft.com/office/drawing/2014/main" id="{A940F8EC-5DD5-4347-952F-DAF7CAA33DE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rcRect/>
            <a:stretch/>
          </p:blipFill>
          <p:spPr>
            <a:xfrm>
              <a:off x="11419308" y="2065706"/>
              <a:ext cx="397028" cy="397028"/>
            </a:xfrm>
            <a:prstGeom prst="rect">
              <a:avLst/>
            </a:prstGeom>
          </p:spPr>
        </p:pic>
        <p:pic>
          <p:nvPicPr>
            <p:cNvPr id="38" name="Graphic 37" descr="Astronaut female with solid fill">
              <a:extLst>
                <a:ext uri="{FF2B5EF4-FFF2-40B4-BE49-F238E27FC236}">
                  <a16:creationId xmlns:a16="http://schemas.microsoft.com/office/drawing/2014/main" id="{D2618A85-2A50-40B7-815F-A7F083AFC3B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rcRect/>
            <a:stretch/>
          </p:blipFill>
          <p:spPr>
            <a:xfrm>
              <a:off x="11884861" y="2075645"/>
              <a:ext cx="397028" cy="397028"/>
            </a:xfrm>
            <a:prstGeom prst="rect">
              <a:avLst/>
            </a:prstGeom>
          </p:spPr>
        </p:pic>
        <p:pic>
          <p:nvPicPr>
            <p:cNvPr id="39" name="Graphic 38" descr="Astronaut female with solid fill">
              <a:extLst>
                <a:ext uri="{FF2B5EF4-FFF2-40B4-BE49-F238E27FC236}">
                  <a16:creationId xmlns:a16="http://schemas.microsoft.com/office/drawing/2014/main" id="{E2A348D3-25B0-4290-8580-EFB00F13F165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rcRect/>
            <a:stretch/>
          </p:blipFill>
          <p:spPr>
            <a:xfrm>
              <a:off x="12334288" y="2074970"/>
              <a:ext cx="397028" cy="397028"/>
            </a:xfrm>
            <a:prstGeom prst="rect">
              <a:avLst/>
            </a:prstGeom>
          </p:spPr>
        </p:pic>
        <p:pic>
          <p:nvPicPr>
            <p:cNvPr id="40" name="Graphic 39" descr="Astronaut female with solid fill">
              <a:extLst>
                <a:ext uri="{FF2B5EF4-FFF2-40B4-BE49-F238E27FC236}">
                  <a16:creationId xmlns:a16="http://schemas.microsoft.com/office/drawing/2014/main" id="{F8FE9313-9997-4786-B440-80B29001DC08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rcRect/>
            <a:stretch/>
          </p:blipFill>
          <p:spPr>
            <a:xfrm>
              <a:off x="12759569" y="2083706"/>
              <a:ext cx="397028" cy="397028"/>
            </a:xfrm>
            <a:prstGeom prst="rect">
              <a:avLst/>
            </a:prstGeom>
          </p:spPr>
        </p:pic>
      </p:grpSp>
      <p:sp>
        <p:nvSpPr>
          <p:cNvPr id="124" name="Rectangle: Rounded Corners 123">
            <a:extLst>
              <a:ext uri="{FF2B5EF4-FFF2-40B4-BE49-F238E27FC236}">
                <a16:creationId xmlns:a16="http://schemas.microsoft.com/office/drawing/2014/main" id="{2625D640-65D0-4F09-8895-407B13A26B29}"/>
              </a:ext>
            </a:extLst>
          </p:cNvPr>
          <p:cNvSpPr/>
          <p:nvPr/>
        </p:nvSpPr>
        <p:spPr>
          <a:xfrm>
            <a:off x="402897" y="3507745"/>
            <a:ext cx="2373106" cy="921212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Emergency PR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125" name="Rectangle: Rounded Corners 124">
            <a:extLst>
              <a:ext uri="{FF2B5EF4-FFF2-40B4-BE49-F238E27FC236}">
                <a16:creationId xmlns:a16="http://schemas.microsoft.com/office/drawing/2014/main" id="{25FC94A3-4648-42BC-AE5E-475AFA7D0529}"/>
              </a:ext>
            </a:extLst>
          </p:cNvPr>
          <p:cNvSpPr/>
          <p:nvPr/>
        </p:nvSpPr>
        <p:spPr>
          <a:xfrm>
            <a:off x="621548" y="3911039"/>
            <a:ext cx="2001336" cy="369899"/>
          </a:xfrm>
          <a:prstGeom prst="roundRect">
            <a:avLst/>
          </a:prstGeom>
          <a:noFill/>
          <a:ln>
            <a:solidFill>
              <a:schemeClr val="bg1">
                <a:lumMod val="95000"/>
              </a:schemeClr>
            </a:solidFill>
          </a:ln>
          <a:effectLst>
            <a:glow rad="101600">
              <a:schemeClr val="bg1"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Cubes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B9BAEAC4-893F-429F-8E92-2D92E378BC1B}"/>
              </a:ext>
            </a:extLst>
          </p:cNvPr>
          <p:cNvSpPr/>
          <p:nvPr/>
        </p:nvSpPr>
        <p:spPr>
          <a:xfrm>
            <a:off x="101819" y="120818"/>
            <a:ext cx="5273118" cy="3233224"/>
          </a:xfrm>
          <a:custGeom>
            <a:avLst/>
            <a:gdLst>
              <a:gd name="connsiteX0" fmla="*/ 0 w 4971153"/>
              <a:gd name="connsiteY0" fmla="*/ 0 h 6485502"/>
              <a:gd name="connsiteX1" fmla="*/ 80963 w 4971153"/>
              <a:gd name="connsiteY1" fmla="*/ 2414587 h 6485502"/>
              <a:gd name="connsiteX2" fmla="*/ 90488 w 4971153"/>
              <a:gd name="connsiteY2" fmla="*/ 3471862 h 6485502"/>
              <a:gd name="connsiteX3" fmla="*/ 1266825 w 4971153"/>
              <a:gd name="connsiteY3" fmla="*/ 3548062 h 6485502"/>
              <a:gd name="connsiteX4" fmla="*/ 2943225 w 4971153"/>
              <a:gd name="connsiteY4" fmla="*/ 3490912 h 6485502"/>
              <a:gd name="connsiteX5" fmla="*/ 3052763 w 4971153"/>
              <a:gd name="connsiteY5" fmla="*/ 2576512 h 6485502"/>
              <a:gd name="connsiteX6" fmla="*/ 3714750 w 4971153"/>
              <a:gd name="connsiteY6" fmla="*/ 2681287 h 6485502"/>
              <a:gd name="connsiteX7" fmla="*/ 4910138 w 4971153"/>
              <a:gd name="connsiteY7" fmla="*/ 2833687 h 6485502"/>
              <a:gd name="connsiteX8" fmla="*/ 4691063 w 4971153"/>
              <a:gd name="connsiteY8" fmla="*/ 3538537 h 6485502"/>
              <a:gd name="connsiteX9" fmla="*/ 3781425 w 4971153"/>
              <a:gd name="connsiteY9" fmla="*/ 3124200 h 6485502"/>
              <a:gd name="connsiteX10" fmla="*/ 3276600 w 4971153"/>
              <a:gd name="connsiteY10" fmla="*/ 3862387 h 6485502"/>
              <a:gd name="connsiteX11" fmla="*/ 538163 w 4971153"/>
              <a:gd name="connsiteY11" fmla="*/ 3905250 h 6485502"/>
              <a:gd name="connsiteX12" fmla="*/ 161925 w 4971153"/>
              <a:gd name="connsiteY12" fmla="*/ 5210175 h 6485502"/>
              <a:gd name="connsiteX13" fmla="*/ 195263 w 4971153"/>
              <a:gd name="connsiteY13" fmla="*/ 6353175 h 6485502"/>
              <a:gd name="connsiteX14" fmla="*/ 185738 w 4971153"/>
              <a:gd name="connsiteY14" fmla="*/ 6415087 h 6485502"/>
              <a:gd name="connsiteX0" fmla="*/ 9924 w 4981077"/>
              <a:gd name="connsiteY0" fmla="*/ 0 h 6485502"/>
              <a:gd name="connsiteX1" fmla="*/ 53635 w 4981077"/>
              <a:gd name="connsiteY1" fmla="*/ 1805957 h 6485502"/>
              <a:gd name="connsiteX2" fmla="*/ 100412 w 4981077"/>
              <a:gd name="connsiteY2" fmla="*/ 3471862 h 6485502"/>
              <a:gd name="connsiteX3" fmla="*/ 1276749 w 4981077"/>
              <a:gd name="connsiteY3" fmla="*/ 3548062 h 6485502"/>
              <a:gd name="connsiteX4" fmla="*/ 2953149 w 4981077"/>
              <a:gd name="connsiteY4" fmla="*/ 3490912 h 6485502"/>
              <a:gd name="connsiteX5" fmla="*/ 3062687 w 4981077"/>
              <a:gd name="connsiteY5" fmla="*/ 2576512 h 6485502"/>
              <a:gd name="connsiteX6" fmla="*/ 3724674 w 4981077"/>
              <a:gd name="connsiteY6" fmla="*/ 2681287 h 6485502"/>
              <a:gd name="connsiteX7" fmla="*/ 4920062 w 4981077"/>
              <a:gd name="connsiteY7" fmla="*/ 2833687 h 6485502"/>
              <a:gd name="connsiteX8" fmla="*/ 4700987 w 4981077"/>
              <a:gd name="connsiteY8" fmla="*/ 3538537 h 6485502"/>
              <a:gd name="connsiteX9" fmla="*/ 3791349 w 4981077"/>
              <a:gd name="connsiteY9" fmla="*/ 3124200 h 6485502"/>
              <a:gd name="connsiteX10" fmla="*/ 3286524 w 4981077"/>
              <a:gd name="connsiteY10" fmla="*/ 3862387 h 6485502"/>
              <a:gd name="connsiteX11" fmla="*/ 548087 w 4981077"/>
              <a:gd name="connsiteY11" fmla="*/ 3905250 h 6485502"/>
              <a:gd name="connsiteX12" fmla="*/ 171849 w 4981077"/>
              <a:gd name="connsiteY12" fmla="*/ 5210175 h 6485502"/>
              <a:gd name="connsiteX13" fmla="*/ 205187 w 4981077"/>
              <a:gd name="connsiteY13" fmla="*/ 6353175 h 6485502"/>
              <a:gd name="connsiteX14" fmla="*/ 195662 w 4981077"/>
              <a:gd name="connsiteY14" fmla="*/ 6415087 h 6485502"/>
              <a:gd name="connsiteX0" fmla="*/ 0 w 4971153"/>
              <a:gd name="connsiteY0" fmla="*/ 0 h 6485502"/>
              <a:gd name="connsiteX1" fmla="*/ 43711 w 4971153"/>
              <a:gd name="connsiteY1" fmla="*/ 1805957 h 6485502"/>
              <a:gd name="connsiteX2" fmla="*/ 137053 w 4971153"/>
              <a:gd name="connsiteY2" fmla="*/ 2843911 h 6485502"/>
              <a:gd name="connsiteX3" fmla="*/ 1266825 w 4971153"/>
              <a:gd name="connsiteY3" fmla="*/ 3548062 h 6485502"/>
              <a:gd name="connsiteX4" fmla="*/ 2943225 w 4971153"/>
              <a:gd name="connsiteY4" fmla="*/ 3490912 h 6485502"/>
              <a:gd name="connsiteX5" fmla="*/ 3052763 w 4971153"/>
              <a:gd name="connsiteY5" fmla="*/ 2576512 h 6485502"/>
              <a:gd name="connsiteX6" fmla="*/ 3714750 w 4971153"/>
              <a:gd name="connsiteY6" fmla="*/ 2681287 h 6485502"/>
              <a:gd name="connsiteX7" fmla="*/ 4910138 w 4971153"/>
              <a:gd name="connsiteY7" fmla="*/ 2833687 h 6485502"/>
              <a:gd name="connsiteX8" fmla="*/ 4691063 w 4971153"/>
              <a:gd name="connsiteY8" fmla="*/ 3538537 h 6485502"/>
              <a:gd name="connsiteX9" fmla="*/ 3781425 w 4971153"/>
              <a:gd name="connsiteY9" fmla="*/ 3124200 h 6485502"/>
              <a:gd name="connsiteX10" fmla="*/ 3276600 w 4971153"/>
              <a:gd name="connsiteY10" fmla="*/ 3862387 h 6485502"/>
              <a:gd name="connsiteX11" fmla="*/ 538163 w 4971153"/>
              <a:gd name="connsiteY11" fmla="*/ 3905250 h 6485502"/>
              <a:gd name="connsiteX12" fmla="*/ 161925 w 4971153"/>
              <a:gd name="connsiteY12" fmla="*/ 5210175 h 6485502"/>
              <a:gd name="connsiteX13" fmla="*/ 195263 w 4971153"/>
              <a:gd name="connsiteY13" fmla="*/ 6353175 h 6485502"/>
              <a:gd name="connsiteX14" fmla="*/ 185738 w 4971153"/>
              <a:gd name="connsiteY14" fmla="*/ 6415087 h 6485502"/>
              <a:gd name="connsiteX0" fmla="*/ 0 w 4971153"/>
              <a:gd name="connsiteY0" fmla="*/ 0 h 6485502"/>
              <a:gd name="connsiteX1" fmla="*/ 43711 w 4971153"/>
              <a:gd name="connsiteY1" fmla="*/ 1805957 h 6485502"/>
              <a:gd name="connsiteX2" fmla="*/ 137053 w 4971153"/>
              <a:gd name="connsiteY2" fmla="*/ 2843911 h 6485502"/>
              <a:gd name="connsiteX3" fmla="*/ 1294765 w 4971153"/>
              <a:gd name="connsiteY3" fmla="*/ 3007057 h 6485502"/>
              <a:gd name="connsiteX4" fmla="*/ 2943225 w 4971153"/>
              <a:gd name="connsiteY4" fmla="*/ 3490912 h 6485502"/>
              <a:gd name="connsiteX5" fmla="*/ 3052763 w 4971153"/>
              <a:gd name="connsiteY5" fmla="*/ 2576512 h 6485502"/>
              <a:gd name="connsiteX6" fmla="*/ 3714750 w 4971153"/>
              <a:gd name="connsiteY6" fmla="*/ 2681287 h 6485502"/>
              <a:gd name="connsiteX7" fmla="*/ 4910138 w 4971153"/>
              <a:gd name="connsiteY7" fmla="*/ 2833687 h 6485502"/>
              <a:gd name="connsiteX8" fmla="*/ 4691063 w 4971153"/>
              <a:gd name="connsiteY8" fmla="*/ 3538537 h 6485502"/>
              <a:gd name="connsiteX9" fmla="*/ 3781425 w 4971153"/>
              <a:gd name="connsiteY9" fmla="*/ 3124200 h 6485502"/>
              <a:gd name="connsiteX10" fmla="*/ 3276600 w 4971153"/>
              <a:gd name="connsiteY10" fmla="*/ 3862387 h 6485502"/>
              <a:gd name="connsiteX11" fmla="*/ 538163 w 4971153"/>
              <a:gd name="connsiteY11" fmla="*/ 3905250 h 6485502"/>
              <a:gd name="connsiteX12" fmla="*/ 161925 w 4971153"/>
              <a:gd name="connsiteY12" fmla="*/ 5210175 h 6485502"/>
              <a:gd name="connsiteX13" fmla="*/ 195263 w 4971153"/>
              <a:gd name="connsiteY13" fmla="*/ 6353175 h 6485502"/>
              <a:gd name="connsiteX14" fmla="*/ 185738 w 4971153"/>
              <a:gd name="connsiteY14" fmla="*/ 6415087 h 6485502"/>
              <a:gd name="connsiteX0" fmla="*/ 0 w 4971153"/>
              <a:gd name="connsiteY0" fmla="*/ 0 h 6485502"/>
              <a:gd name="connsiteX1" fmla="*/ 43711 w 4971153"/>
              <a:gd name="connsiteY1" fmla="*/ 1805957 h 6485502"/>
              <a:gd name="connsiteX2" fmla="*/ 137053 w 4971153"/>
              <a:gd name="connsiteY2" fmla="*/ 2843911 h 6485502"/>
              <a:gd name="connsiteX3" fmla="*/ 1294765 w 4971153"/>
              <a:gd name="connsiteY3" fmla="*/ 3007057 h 6485502"/>
              <a:gd name="connsiteX4" fmla="*/ 2677801 w 4971153"/>
              <a:gd name="connsiteY4" fmla="*/ 2983721 h 6485502"/>
              <a:gd name="connsiteX5" fmla="*/ 3052763 w 4971153"/>
              <a:gd name="connsiteY5" fmla="*/ 2576512 h 6485502"/>
              <a:gd name="connsiteX6" fmla="*/ 3714750 w 4971153"/>
              <a:gd name="connsiteY6" fmla="*/ 2681287 h 6485502"/>
              <a:gd name="connsiteX7" fmla="*/ 4910138 w 4971153"/>
              <a:gd name="connsiteY7" fmla="*/ 2833687 h 6485502"/>
              <a:gd name="connsiteX8" fmla="*/ 4691063 w 4971153"/>
              <a:gd name="connsiteY8" fmla="*/ 3538537 h 6485502"/>
              <a:gd name="connsiteX9" fmla="*/ 3781425 w 4971153"/>
              <a:gd name="connsiteY9" fmla="*/ 3124200 h 6485502"/>
              <a:gd name="connsiteX10" fmla="*/ 3276600 w 4971153"/>
              <a:gd name="connsiteY10" fmla="*/ 3862387 h 6485502"/>
              <a:gd name="connsiteX11" fmla="*/ 538163 w 4971153"/>
              <a:gd name="connsiteY11" fmla="*/ 3905250 h 6485502"/>
              <a:gd name="connsiteX12" fmla="*/ 161925 w 4971153"/>
              <a:gd name="connsiteY12" fmla="*/ 5210175 h 6485502"/>
              <a:gd name="connsiteX13" fmla="*/ 195263 w 4971153"/>
              <a:gd name="connsiteY13" fmla="*/ 6353175 h 6485502"/>
              <a:gd name="connsiteX14" fmla="*/ 185738 w 4971153"/>
              <a:gd name="connsiteY14" fmla="*/ 6415087 h 6485502"/>
              <a:gd name="connsiteX0" fmla="*/ 0 w 4971153"/>
              <a:gd name="connsiteY0" fmla="*/ 0 h 6485502"/>
              <a:gd name="connsiteX1" fmla="*/ 43711 w 4971153"/>
              <a:gd name="connsiteY1" fmla="*/ 1805957 h 6485502"/>
              <a:gd name="connsiteX2" fmla="*/ 137053 w 4971153"/>
              <a:gd name="connsiteY2" fmla="*/ 2843911 h 6485502"/>
              <a:gd name="connsiteX3" fmla="*/ 1294765 w 4971153"/>
              <a:gd name="connsiteY3" fmla="*/ 3007057 h 6485502"/>
              <a:gd name="connsiteX4" fmla="*/ 2677801 w 4971153"/>
              <a:gd name="connsiteY4" fmla="*/ 2983721 h 6485502"/>
              <a:gd name="connsiteX5" fmla="*/ 3024824 w 4971153"/>
              <a:gd name="connsiteY5" fmla="*/ 1523484 h 6485502"/>
              <a:gd name="connsiteX6" fmla="*/ 3714750 w 4971153"/>
              <a:gd name="connsiteY6" fmla="*/ 2681287 h 6485502"/>
              <a:gd name="connsiteX7" fmla="*/ 4910138 w 4971153"/>
              <a:gd name="connsiteY7" fmla="*/ 2833687 h 6485502"/>
              <a:gd name="connsiteX8" fmla="*/ 4691063 w 4971153"/>
              <a:gd name="connsiteY8" fmla="*/ 3538537 h 6485502"/>
              <a:gd name="connsiteX9" fmla="*/ 3781425 w 4971153"/>
              <a:gd name="connsiteY9" fmla="*/ 3124200 h 6485502"/>
              <a:gd name="connsiteX10" fmla="*/ 3276600 w 4971153"/>
              <a:gd name="connsiteY10" fmla="*/ 3862387 h 6485502"/>
              <a:gd name="connsiteX11" fmla="*/ 538163 w 4971153"/>
              <a:gd name="connsiteY11" fmla="*/ 3905250 h 6485502"/>
              <a:gd name="connsiteX12" fmla="*/ 161925 w 4971153"/>
              <a:gd name="connsiteY12" fmla="*/ 5210175 h 6485502"/>
              <a:gd name="connsiteX13" fmla="*/ 195263 w 4971153"/>
              <a:gd name="connsiteY13" fmla="*/ 6353175 h 6485502"/>
              <a:gd name="connsiteX14" fmla="*/ 185738 w 4971153"/>
              <a:gd name="connsiteY14" fmla="*/ 6415087 h 6485502"/>
              <a:gd name="connsiteX0" fmla="*/ 0 w 4989226"/>
              <a:gd name="connsiteY0" fmla="*/ 0 h 6485502"/>
              <a:gd name="connsiteX1" fmla="*/ 43711 w 4989226"/>
              <a:gd name="connsiteY1" fmla="*/ 1805957 h 6485502"/>
              <a:gd name="connsiteX2" fmla="*/ 137053 w 4989226"/>
              <a:gd name="connsiteY2" fmla="*/ 2843911 h 6485502"/>
              <a:gd name="connsiteX3" fmla="*/ 1294765 w 4989226"/>
              <a:gd name="connsiteY3" fmla="*/ 3007057 h 6485502"/>
              <a:gd name="connsiteX4" fmla="*/ 2677801 w 4989226"/>
              <a:gd name="connsiteY4" fmla="*/ 2983721 h 6485502"/>
              <a:gd name="connsiteX5" fmla="*/ 3024824 w 4989226"/>
              <a:gd name="connsiteY5" fmla="*/ 1523484 h 6485502"/>
              <a:gd name="connsiteX6" fmla="*/ 3463295 w 4989226"/>
              <a:gd name="connsiteY6" fmla="*/ 2850351 h 6485502"/>
              <a:gd name="connsiteX7" fmla="*/ 4910138 w 4989226"/>
              <a:gd name="connsiteY7" fmla="*/ 2833687 h 6485502"/>
              <a:gd name="connsiteX8" fmla="*/ 4691063 w 4989226"/>
              <a:gd name="connsiteY8" fmla="*/ 3538537 h 6485502"/>
              <a:gd name="connsiteX9" fmla="*/ 3781425 w 4989226"/>
              <a:gd name="connsiteY9" fmla="*/ 3124200 h 6485502"/>
              <a:gd name="connsiteX10" fmla="*/ 3276600 w 4989226"/>
              <a:gd name="connsiteY10" fmla="*/ 3862387 h 6485502"/>
              <a:gd name="connsiteX11" fmla="*/ 538163 w 4989226"/>
              <a:gd name="connsiteY11" fmla="*/ 3905250 h 6485502"/>
              <a:gd name="connsiteX12" fmla="*/ 161925 w 4989226"/>
              <a:gd name="connsiteY12" fmla="*/ 5210175 h 6485502"/>
              <a:gd name="connsiteX13" fmla="*/ 195263 w 4989226"/>
              <a:gd name="connsiteY13" fmla="*/ 6353175 h 6485502"/>
              <a:gd name="connsiteX14" fmla="*/ 185738 w 4989226"/>
              <a:gd name="connsiteY14" fmla="*/ 6415087 h 6485502"/>
              <a:gd name="connsiteX0" fmla="*/ 0 w 4989226"/>
              <a:gd name="connsiteY0" fmla="*/ 0 h 6485502"/>
              <a:gd name="connsiteX1" fmla="*/ 43711 w 4989226"/>
              <a:gd name="connsiteY1" fmla="*/ 1805957 h 6485502"/>
              <a:gd name="connsiteX2" fmla="*/ 137053 w 4989226"/>
              <a:gd name="connsiteY2" fmla="*/ 2843911 h 6485502"/>
              <a:gd name="connsiteX3" fmla="*/ 1294765 w 4989226"/>
              <a:gd name="connsiteY3" fmla="*/ 3007057 h 6485502"/>
              <a:gd name="connsiteX4" fmla="*/ 2677801 w 4989226"/>
              <a:gd name="connsiteY4" fmla="*/ 2983721 h 6485502"/>
              <a:gd name="connsiteX5" fmla="*/ 3127268 w 4989226"/>
              <a:gd name="connsiteY5" fmla="*/ 2610325 h 6485502"/>
              <a:gd name="connsiteX6" fmla="*/ 3463295 w 4989226"/>
              <a:gd name="connsiteY6" fmla="*/ 2850351 h 6485502"/>
              <a:gd name="connsiteX7" fmla="*/ 4910138 w 4989226"/>
              <a:gd name="connsiteY7" fmla="*/ 2833687 h 6485502"/>
              <a:gd name="connsiteX8" fmla="*/ 4691063 w 4989226"/>
              <a:gd name="connsiteY8" fmla="*/ 3538537 h 6485502"/>
              <a:gd name="connsiteX9" fmla="*/ 3781425 w 4989226"/>
              <a:gd name="connsiteY9" fmla="*/ 3124200 h 6485502"/>
              <a:gd name="connsiteX10" fmla="*/ 3276600 w 4989226"/>
              <a:gd name="connsiteY10" fmla="*/ 3862387 h 6485502"/>
              <a:gd name="connsiteX11" fmla="*/ 538163 w 4989226"/>
              <a:gd name="connsiteY11" fmla="*/ 3905250 h 6485502"/>
              <a:gd name="connsiteX12" fmla="*/ 161925 w 4989226"/>
              <a:gd name="connsiteY12" fmla="*/ 5210175 h 6485502"/>
              <a:gd name="connsiteX13" fmla="*/ 195263 w 4989226"/>
              <a:gd name="connsiteY13" fmla="*/ 6353175 h 6485502"/>
              <a:gd name="connsiteX14" fmla="*/ 185738 w 4989226"/>
              <a:gd name="connsiteY14" fmla="*/ 6415087 h 6485502"/>
              <a:gd name="connsiteX0" fmla="*/ 0 w 4989226"/>
              <a:gd name="connsiteY0" fmla="*/ 0 h 6485502"/>
              <a:gd name="connsiteX1" fmla="*/ 43711 w 4989226"/>
              <a:gd name="connsiteY1" fmla="*/ 1805957 h 6485502"/>
              <a:gd name="connsiteX2" fmla="*/ 137053 w 4989226"/>
              <a:gd name="connsiteY2" fmla="*/ 2843911 h 6485502"/>
              <a:gd name="connsiteX3" fmla="*/ 1294765 w 4989226"/>
              <a:gd name="connsiteY3" fmla="*/ 3007057 h 6485502"/>
              <a:gd name="connsiteX4" fmla="*/ 2677801 w 4989226"/>
              <a:gd name="connsiteY4" fmla="*/ 2983721 h 6485502"/>
              <a:gd name="connsiteX5" fmla="*/ 3127268 w 4989226"/>
              <a:gd name="connsiteY5" fmla="*/ 2610325 h 6485502"/>
              <a:gd name="connsiteX6" fmla="*/ 3463295 w 4989226"/>
              <a:gd name="connsiteY6" fmla="*/ 2850351 h 6485502"/>
              <a:gd name="connsiteX7" fmla="*/ 4910138 w 4989226"/>
              <a:gd name="connsiteY7" fmla="*/ 2833687 h 6485502"/>
              <a:gd name="connsiteX8" fmla="*/ 4691063 w 4989226"/>
              <a:gd name="connsiteY8" fmla="*/ 3538537 h 6485502"/>
              <a:gd name="connsiteX9" fmla="*/ 3781425 w 4989226"/>
              <a:gd name="connsiteY9" fmla="*/ 3124200 h 6485502"/>
              <a:gd name="connsiteX10" fmla="*/ 3276600 w 4989226"/>
              <a:gd name="connsiteY10" fmla="*/ 3862387 h 6485502"/>
              <a:gd name="connsiteX11" fmla="*/ 538163 w 4989226"/>
              <a:gd name="connsiteY11" fmla="*/ 3905250 h 6485502"/>
              <a:gd name="connsiteX12" fmla="*/ 161925 w 4989226"/>
              <a:gd name="connsiteY12" fmla="*/ 5210175 h 6485502"/>
              <a:gd name="connsiteX13" fmla="*/ 195263 w 4989226"/>
              <a:gd name="connsiteY13" fmla="*/ 6353175 h 6485502"/>
              <a:gd name="connsiteX14" fmla="*/ 185738 w 4989226"/>
              <a:gd name="connsiteY14" fmla="*/ 6415087 h 6485502"/>
              <a:gd name="connsiteX0" fmla="*/ 0 w 4960551"/>
              <a:gd name="connsiteY0" fmla="*/ 0 h 6485502"/>
              <a:gd name="connsiteX1" fmla="*/ 43711 w 4960551"/>
              <a:gd name="connsiteY1" fmla="*/ 1805957 h 6485502"/>
              <a:gd name="connsiteX2" fmla="*/ 137053 w 4960551"/>
              <a:gd name="connsiteY2" fmla="*/ 2843911 h 6485502"/>
              <a:gd name="connsiteX3" fmla="*/ 1294765 w 4960551"/>
              <a:gd name="connsiteY3" fmla="*/ 3007057 h 6485502"/>
              <a:gd name="connsiteX4" fmla="*/ 2677801 w 4960551"/>
              <a:gd name="connsiteY4" fmla="*/ 2983721 h 6485502"/>
              <a:gd name="connsiteX5" fmla="*/ 3127268 w 4960551"/>
              <a:gd name="connsiteY5" fmla="*/ 2610325 h 6485502"/>
              <a:gd name="connsiteX6" fmla="*/ 3863760 w 4960551"/>
              <a:gd name="connsiteY6" fmla="*/ 2724761 h 6485502"/>
              <a:gd name="connsiteX7" fmla="*/ 4910138 w 4960551"/>
              <a:gd name="connsiteY7" fmla="*/ 2833687 h 6485502"/>
              <a:gd name="connsiteX8" fmla="*/ 4691063 w 4960551"/>
              <a:gd name="connsiteY8" fmla="*/ 3538537 h 6485502"/>
              <a:gd name="connsiteX9" fmla="*/ 3781425 w 4960551"/>
              <a:gd name="connsiteY9" fmla="*/ 3124200 h 6485502"/>
              <a:gd name="connsiteX10" fmla="*/ 3276600 w 4960551"/>
              <a:gd name="connsiteY10" fmla="*/ 3862387 h 6485502"/>
              <a:gd name="connsiteX11" fmla="*/ 538163 w 4960551"/>
              <a:gd name="connsiteY11" fmla="*/ 3905250 h 6485502"/>
              <a:gd name="connsiteX12" fmla="*/ 161925 w 4960551"/>
              <a:gd name="connsiteY12" fmla="*/ 5210175 h 6485502"/>
              <a:gd name="connsiteX13" fmla="*/ 195263 w 4960551"/>
              <a:gd name="connsiteY13" fmla="*/ 6353175 h 6485502"/>
              <a:gd name="connsiteX14" fmla="*/ 185738 w 4960551"/>
              <a:gd name="connsiteY14" fmla="*/ 6415087 h 6485502"/>
              <a:gd name="connsiteX0" fmla="*/ 0 w 4960551"/>
              <a:gd name="connsiteY0" fmla="*/ 0 h 6485502"/>
              <a:gd name="connsiteX1" fmla="*/ 43711 w 4960551"/>
              <a:gd name="connsiteY1" fmla="*/ 1805957 h 6485502"/>
              <a:gd name="connsiteX2" fmla="*/ 137053 w 4960551"/>
              <a:gd name="connsiteY2" fmla="*/ 2843911 h 6485502"/>
              <a:gd name="connsiteX3" fmla="*/ 1294765 w 4960551"/>
              <a:gd name="connsiteY3" fmla="*/ 3007057 h 6485502"/>
              <a:gd name="connsiteX4" fmla="*/ 2677801 w 4960551"/>
              <a:gd name="connsiteY4" fmla="*/ 2983721 h 6485502"/>
              <a:gd name="connsiteX5" fmla="*/ 3015511 w 4960551"/>
              <a:gd name="connsiteY5" fmla="*/ 2441261 h 6485502"/>
              <a:gd name="connsiteX6" fmla="*/ 3863760 w 4960551"/>
              <a:gd name="connsiteY6" fmla="*/ 2724761 h 6485502"/>
              <a:gd name="connsiteX7" fmla="*/ 4910138 w 4960551"/>
              <a:gd name="connsiteY7" fmla="*/ 2833687 h 6485502"/>
              <a:gd name="connsiteX8" fmla="*/ 4691063 w 4960551"/>
              <a:gd name="connsiteY8" fmla="*/ 3538537 h 6485502"/>
              <a:gd name="connsiteX9" fmla="*/ 3781425 w 4960551"/>
              <a:gd name="connsiteY9" fmla="*/ 3124200 h 6485502"/>
              <a:gd name="connsiteX10" fmla="*/ 3276600 w 4960551"/>
              <a:gd name="connsiteY10" fmla="*/ 3862387 h 6485502"/>
              <a:gd name="connsiteX11" fmla="*/ 538163 w 4960551"/>
              <a:gd name="connsiteY11" fmla="*/ 3905250 h 6485502"/>
              <a:gd name="connsiteX12" fmla="*/ 161925 w 4960551"/>
              <a:gd name="connsiteY12" fmla="*/ 5210175 h 6485502"/>
              <a:gd name="connsiteX13" fmla="*/ 195263 w 4960551"/>
              <a:gd name="connsiteY13" fmla="*/ 6353175 h 6485502"/>
              <a:gd name="connsiteX14" fmla="*/ 185738 w 4960551"/>
              <a:gd name="connsiteY14" fmla="*/ 6415087 h 6485502"/>
              <a:gd name="connsiteX0" fmla="*/ 0 w 4980836"/>
              <a:gd name="connsiteY0" fmla="*/ 0 h 6485502"/>
              <a:gd name="connsiteX1" fmla="*/ 43711 w 4980836"/>
              <a:gd name="connsiteY1" fmla="*/ 1805957 h 6485502"/>
              <a:gd name="connsiteX2" fmla="*/ 137053 w 4980836"/>
              <a:gd name="connsiteY2" fmla="*/ 2843911 h 6485502"/>
              <a:gd name="connsiteX3" fmla="*/ 1294765 w 4980836"/>
              <a:gd name="connsiteY3" fmla="*/ 3007057 h 6485502"/>
              <a:gd name="connsiteX4" fmla="*/ 2677801 w 4980836"/>
              <a:gd name="connsiteY4" fmla="*/ 2983721 h 6485502"/>
              <a:gd name="connsiteX5" fmla="*/ 3015511 w 4980836"/>
              <a:gd name="connsiteY5" fmla="*/ 2441261 h 6485502"/>
              <a:gd name="connsiteX6" fmla="*/ 3579710 w 4980836"/>
              <a:gd name="connsiteY6" fmla="*/ 2768235 h 6485502"/>
              <a:gd name="connsiteX7" fmla="*/ 4910138 w 4980836"/>
              <a:gd name="connsiteY7" fmla="*/ 2833687 h 6485502"/>
              <a:gd name="connsiteX8" fmla="*/ 4691063 w 4980836"/>
              <a:gd name="connsiteY8" fmla="*/ 3538537 h 6485502"/>
              <a:gd name="connsiteX9" fmla="*/ 3781425 w 4980836"/>
              <a:gd name="connsiteY9" fmla="*/ 3124200 h 6485502"/>
              <a:gd name="connsiteX10" fmla="*/ 3276600 w 4980836"/>
              <a:gd name="connsiteY10" fmla="*/ 3862387 h 6485502"/>
              <a:gd name="connsiteX11" fmla="*/ 538163 w 4980836"/>
              <a:gd name="connsiteY11" fmla="*/ 3905250 h 6485502"/>
              <a:gd name="connsiteX12" fmla="*/ 161925 w 4980836"/>
              <a:gd name="connsiteY12" fmla="*/ 5210175 h 6485502"/>
              <a:gd name="connsiteX13" fmla="*/ 195263 w 4980836"/>
              <a:gd name="connsiteY13" fmla="*/ 6353175 h 6485502"/>
              <a:gd name="connsiteX14" fmla="*/ 185738 w 4980836"/>
              <a:gd name="connsiteY14" fmla="*/ 6415087 h 6485502"/>
              <a:gd name="connsiteX0" fmla="*/ 0 w 4970941"/>
              <a:gd name="connsiteY0" fmla="*/ 0 h 6485502"/>
              <a:gd name="connsiteX1" fmla="*/ 43711 w 4970941"/>
              <a:gd name="connsiteY1" fmla="*/ 1805957 h 6485502"/>
              <a:gd name="connsiteX2" fmla="*/ 137053 w 4970941"/>
              <a:gd name="connsiteY2" fmla="*/ 2843911 h 6485502"/>
              <a:gd name="connsiteX3" fmla="*/ 1294765 w 4970941"/>
              <a:gd name="connsiteY3" fmla="*/ 3007057 h 6485502"/>
              <a:gd name="connsiteX4" fmla="*/ 2677801 w 4970941"/>
              <a:gd name="connsiteY4" fmla="*/ 2983721 h 6485502"/>
              <a:gd name="connsiteX5" fmla="*/ 3015511 w 4970941"/>
              <a:gd name="connsiteY5" fmla="*/ 2441261 h 6485502"/>
              <a:gd name="connsiteX6" fmla="*/ 3579710 w 4970941"/>
              <a:gd name="connsiteY6" fmla="*/ 2768235 h 6485502"/>
              <a:gd name="connsiteX7" fmla="*/ 4910138 w 4970941"/>
              <a:gd name="connsiteY7" fmla="*/ 2833687 h 6485502"/>
              <a:gd name="connsiteX8" fmla="*/ 4691063 w 4970941"/>
              <a:gd name="connsiteY8" fmla="*/ 3538537 h 6485502"/>
              <a:gd name="connsiteX9" fmla="*/ 4200516 w 4970941"/>
              <a:gd name="connsiteY9" fmla="*/ 3211148 h 6485502"/>
              <a:gd name="connsiteX10" fmla="*/ 3276600 w 4970941"/>
              <a:gd name="connsiteY10" fmla="*/ 3862387 h 6485502"/>
              <a:gd name="connsiteX11" fmla="*/ 538163 w 4970941"/>
              <a:gd name="connsiteY11" fmla="*/ 3905250 h 6485502"/>
              <a:gd name="connsiteX12" fmla="*/ 161925 w 4970941"/>
              <a:gd name="connsiteY12" fmla="*/ 5210175 h 6485502"/>
              <a:gd name="connsiteX13" fmla="*/ 195263 w 4970941"/>
              <a:gd name="connsiteY13" fmla="*/ 6353175 h 6485502"/>
              <a:gd name="connsiteX14" fmla="*/ 185738 w 4970941"/>
              <a:gd name="connsiteY14" fmla="*/ 6415087 h 6485502"/>
              <a:gd name="connsiteX0" fmla="*/ 0 w 4970941"/>
              <a:gd name="connsiteY0" fmla="*/ 0 h 6485502"/>
              <a:gd name="connsiteX1" fmla="*/ 43711 w 4970941"/>
              <a:gd name="connsiteY1" fmla="*/ 1805957 h 6485502"/>
              <a:gd name="connsiteX2" fmla="*/ 137053 w 4970941"/>
              <a:gd name="connsiteY2" fmla="*/ 2843911 h 6485502"/>
              <a:gd name="connsiteX3" fmla="*/ 1294765 w 4970941"/>
              <a:gd name="connsiteY3" fmla="*/ 3007057 h 6485502"/>
              <a:gd name="connsiteX4" fmla="*/ 2677801 w 4970941"/>
              <a:gd name="connsiteY4" fmla="*/ 2983721 h 6485502"/>
              <a:gd name="connsiteX5" fmla="*/ 3015511 w 4970941"/>
              <a:gd name="connsiteY5" fmla="*/ 2441261 h 6485502"/>
              <a:gd name="connsiteX6" fmla="*/ 3579710 w 4970941"/>
              <a:gd name="connsiteY6" fmla="*/ 2768235 h 6485502"/>
              <a:gd name="connsiteX7" fmla="*/ 4910138 w 4970941"/>
              <a:gd name="connsiteY7" fmla="*/ 2833687 h 6485502"/>
              <a:gd name="connsiteX8" fmla="*/ 4691063 w 4970941"/>
              <a:gd name="connsiteY8" fmla="*/ 3538537 h 6485502"/>
              <a:gd name="connsiteX9" fmla="*/ 4200516 w 4970941"/>
              <a:gd name="connsiteY9" fmla="*/ 3211148 h 6485502"/>
              <a:gd name="connsiteX10" fmla="*/ 3406984 w 4970941"/>
              <a:gd name="connsiteY10" fmla="*/ 3369686 h 6485502"/>
              <a:gd name="connsiteX11" fmla="*/ 538163 w 4970941"/>
              <a:gd name="connsiteY11" fmla="*/ 3905250 h 6485502"/>
              <a:gd name="connsiteX12" fmla="*/ 161925 w 4970941"/>
              <a:gd name="connsiteY12" fmla="*/ 5210175 h 6485502"/>
              <a:gd name="connsiteX13" fmla="*/ 195263 w 4970941"/>
              <a:gd name="connsiteY13" fmla="*/ 6353175 h 6485502"/>
              <a:gd name="connsiteX14" fmla="*/ 185738 w 4970941"/>
              <a:gd name="connsiteY14" fmla="*/ 6415087 h 6485502"/>
              <a:gd name="connsiteX0" fmla="*/ 0 w 4970941"/>
              <a:gd name="connsiteY0" fmla="*/ 0 h 6485502"/>
              <a:gd name="connsiteX1" fmla="*/ 43711 w 4970941"/>
              <a:gd name="connsiteY1" fmla="*/ 1805957 h 6485502"/>
              <a:gd name="connsiteX2" fmla="*/ 137053 w 4970941"/>
              <a:gd name="connsiteY2" fmla="*/ 2843911 h 6485502"/>
              <a:gd name="connsiteX3" fmla="*/ 1294765 w 4970941"/>
              <a:gd name="connsiteY3" fmla="*/ 3007057 h 6485502"/>
              <a:gd name="connsiteX4" fmla="*/ 2677801 w 4970941"/>
              <a:gd name="connsiteY4" fmla="*/ 2983721 h 6485502"/>
              <a:gd name="connsiteX5" fmla="*/ 3015511 w 4970941"/>
              <a:gd name="connsiteY5" fmla="*/ 2441261 h 6485502"/>
              <a:gd name="connsiteX6" fmla="*/ 3579710 w 4970941"/>
              <a:gd name="connsiteY6" fmla="*/ 2768235 h 6485502"/>
              <a:gd name="connsiteX7" fmla="*/ 4910138 w 4970941"/>
              <a:gd name="connsiteY7" fmla="*/ 2833687 h 6485502"/>
              <a:gd name="connsiteX8" fmla="*/ 4691063 w 4970941"/>
              <a:gd name="connsiteY8" fmla="*/ 3538537 h 6485502"/>
              <a:gd name="connsiteX9" fmla="*/ 4200516 w 4970941"/>
              <a:gd name="connsiteY9" fmla="*/ 3211148 h 6485502"/>
              <a:gd name="connsiteX10" fmla="*/ 3406984 w 4970941"/>
              <a:gd name="connsiteY10" fmla="*/ 3369686 h 6485502"/>
              <a:gd name="connsiteX11" fmla="*/ 3408936 w 4970941"/>
              <a:gd name="connsiteY11" fmla="*/ 3382540 h 6485502"/>
              <a:gd name="connsiteX12" fmla="*/ 538163 w 4970941"/>
              <a:gd name="connsiteY12" fmla="*/ 3905250 h 6485502"/>
              <a:gd name="connsiteX13" fmla="*/ 161925 w 4970941"/>
              <a:gd name="connsiteY13" fmla="*/ 5210175 h 6485502"/>
              <a:gd name="connsiteX14" fmla="*/ 195263 w 4970941"/>
              <a:gd name="connsiteY14" fmla="*/ 6353175 h 6485502"/>
              <a:gd name="connsiteX15" fmla="*/ 185738 w 4970941"/>
              <a:gd name="connsiteY15" fmla="*/ 6415087 h 6485502"/>
              <a:gd name="connsiteX0" fmla="*/ 0 w 4970941"/>
              <a:gd name="connsiteY0" fmla="*/ 0 h 6485502"/>
              <a:gd name="connsiteX1" fmla="*/ 43711 w 4970941"/>
              <a:gd name="connsiteY1" fmla="*/ 1805957 h 6485502"/>
              <a:gd name="connsiteX2" fmla="*/ 137053 w 4970941"/>
              <a:gd name="connsiteY2" fmla="*/ 2843911 h 6485502"/>
              <a:gd name="connsiteX3" fmla="*/ 1294765 w 4970941"/>
              <a:gd name="connsiteY3" fmla="*/ 3007057 h 6485502"/>
              <a:gd name="connsiteX4" fmla="*/ 2677801 w 4970941"/>
              <a:gd name="connsiteY4" fmla="*/ 2983721 h 6485502"/>
              <a:gd name="connsiteX5" fmla="*/ 3015511 w 4970941"/>
              <a:gd name="connsiteY5" fmla="*/ 2441261 h 6485502"/>
              <a:gd name="connsiteX6" fmla="*/ 3579710 w 4970941"/>
              <a:gd name="connsiteY6" fmla="*/ 2768235 h 6485502"/>
              <a:gd name="connsiteX7" fmla="*/ 4910138 w 4970941"/>
              <a:gd name="connsiteY7" fmla="*/ 2833687 h 6485502"/>
              <a:gd name="connsiteX8" fmla="*/ 4691063 w 4970941"/>
              <a:gd name="connsiteY8" fmla="*/ 3538537 h 6485502"/>
              <a:gd name="connsiteX9" fmla="*/ 4200516 w 4970941"/>
              <a:gd name="connsiteY9" fmla="*/ 3211148 h 6485502"/>
              <a:gd name="connsiteX10" fmla="*/ 3406984 w 4970941"/>
              <a:gd name="connsiteY10" fmla="*/ 3369686 h 6485502"/>
              <a:gd name="connsiteX11" fmla="*/ 1984026 w 4970941"/>
              <a:gd name="connsiteY11" fmla="*/ 3604738 h 6485502"/>
              <a:gd name="connsiteX12" fmla="*/ 538163 w 4970941"/>
              <a:gd name="connsiteY12" fmla="*/ 3905250 h 6485502"/>
              <a:gd name="connsiteX13" fmla="*/ 161925 w 4970941"/>
              <a:gd name="connsiteY13" fmla="*/ 5210175 h 6485502"/>
              <a:gd name="connsiteX14" fmla="*/ 195263 w 4970941"/>
              <a:gd name="connsiteY14" fmla="*/ 6353175 h 6485502"/>
              <a:gd name="connsiteX15" fmla="*/ 185738 w 4970941"/>
              <a:gd name="connsiteY15" fmla="*/ 6415087 h 6485502"/>
              <a:gd name="connsiteX0" fmla="*/ 0 w 4970941"/>
              <a:gd name="connsiteY0" fmla="*/ 0 h 6485502"/>
              <a:gd name="connsiteX1" fmla="*/ 43711 w 4970941"/>
              <a:gd name="connsiteY1" fmla="*/ 1805957 h 6485502"/>
              <a:gd name="connsiteX2" fmla="*/ 137053 w 4970941"/>
              <a:gd name="connsiteY2" fmla="*/ 2843911 h 6485502"/>
              <a:gd name="connsiteX3" fmla="*/ 1294765 w 4970941"/>
              <a:gd name="connsiteY3" fmla="*/ 3007057 h 6485502"/>
              <a:gd name="connsiteX4" fmla="*/ 2677801 w 4970941"/>
              <a:gd name="connsiteY4" fmla="*/ 2983721 h 6485502"/>
              <a:gd name="connsiteX5" fmla="*/ 3015511 w 4970941"/>
              <a:gd name="connsiteY5" fmla="*/ 2441261 h 6485502"/>
              <a:gd name="connsiteX6" fmla="*/ 3579710 w 4970941"/>
              <a:gd name="connsiteY6" fmla="*/ 2768235 h 6485502"/>
              <a:gd name="connsiteX7" fmla="*/ 4910138 w 4970941"/>
              <a:gd name="connsiteY7" fmla="*/ 2833687 h 6485502"/>
              <a:gd name="connsiteX8" fmla="*/ 4691063 w 4970941"/>
              <a:gd name="connsiteY8" fmla="*/ 3538537 h 6485502"/>
              <a:gd name="connsiteX9" fmla="*/ 4200516 w 4970941"/>
              <a:gd name="connsiteY9" fmla="*/ 3211148 h 6485502"/>
              <a:gd name="connsiteX10" fmla="*/ 3406984 w 4970941"/>
              <a:gd name="connsiteY10" fmla="*/ 3369686 h 6485502"/>
              <a:gd name="connsiteX11" fmla="*/ 2929309 w 4970941"/>
              <a:gd name="connsiteY11" fmla="*/ 3923545 h 6485502"/>
              <a:gd name="connsiteX12" fmla="*/ 538163 w 4970941"/>
              <a:gd name="connsiteY12" fmla="*/ 3905250 h 6485502"/>
              <a:gd name="connsiteX13" fmla="*/ 161925 w 4970941"/>
              <a:gd name="connsiteY13" fmla="*/ 5210175 h 6485502"/>
              <a:gd name="connsiteX14" fmla="*/ 195263 w 4970941"/>
              <a:gd name="connsiteY14" fmla="*/ 6353175 h 6485502"/>
              <a:gd name="connsiteX15" fmla="*/ 185738 w 4970941"/>
              <a:gd name="connsiteY15" fmla="*/ 6415087 h 6485502"/>
              <a:gd name="connsiteX0" fmla="*/ 0 w 4970941"/>
              <a:gd name="connsiteY0" fmla="*/ 0 h 6485502"/>
              <a:gd name="connsiteX1" fmla="*/ 43711 w 4970941"/>
              <a:gd name="connsiteY1" fmla="*/ 1805957 h 6485502"/>
              <a:gd name="connsiteX2" fmla="*/ 137053 w 4970941"/>
              <a:gd name="connsiteY2" fmla="*/ 2843911 h 6485502"/>
              <a:gd name="connsiteX3" fmla="*/ 1294765 w 4970941"/>
              <a:gd name="connsiteY3" fmla="*/ 3007057 h 6485502"/>
              <a:gd name="connsiteX4" fmla="*/ 2677801 w 4970941"/>
              <a:gd name="connsiteY4" fmla="*/ 2983721 h 6485502"/>
              <a:gd name="connsiteX5" fmla="*/ 3015511 w 4970941"/>
              <a:gd name="connsiteY5" fmla="*/ 2441261 h 6485502"/>
              <a:gd name="connsiteX6" fmla="*/ 3579710 w 4970941"/>
              <a:gd name="connsiteY6" fmla="*/ 2768235 h 6485502"/>
              <a:gd name="connsiteX7" fmla="*/ 4910138 w 4970941"/>
              <a:gd name="connsiteY7" fmla="*/ 2833687 h 6485502"/>
              <a:gd name="connsiteX8" fmla="*/ 4691063 w 4970941"/>
              <a:gd name="connsiteY8" fmla="*/ 3538537 h 6485502"/>
              <a:gd name="connsiteX9" fmla="*/ 4200516 w 4970941"/>
              <a:gd name="connsiteY9" fmla="*/ 3211148 h 6485502"/>
              <a:gd name="connsiteX10" fmla="*/ 3406984 w 4970941"/>
              <a:gd name="connsiteY10" fmla="*/ 3369686 h 6485502"/>
              <a:gd name="connsiteX11" fmla="*/ 2929309 w 4970941"/>
              <a:gd name="connsiteY11" fmla="*/ 3923545 h 6485502"/>
              <a:gd name="connsiteX12" fmla="*/ 305335 w 4970941"/>
              <a:gd name="connsiteY12" fmla="*/ 3929402 h 6485502"/>
              <a:gd name="connsiteX13" fmla="*/ 161925 w 4970941"/>
              <a:gd name="connsiteY13" fmla="*/ 5210175 h 6485502"/>
              <a:gd name="connsiteX14" fmla="*/ 195263 w 4970941"/>
              <a:gd name="connsiteY14" fmla="*/ 6353175 h 6485502"/>
              <a:gd name="connsiteX15" fmla="*/ 185738 w 4970941"/>
              <a:gd name="connsiteY15" fmla="*/ 6415087 h 6485502"/>
              <a:gd name="connsiteX0" fmla="*/ 0 w 4970941"/>
              <a:gd name="connsiteY0" fmla="*/ 0 h 6485502"/>
              <a:gd name="connsiteX1" fmla="*/ 43711 w 4970941"/>
              <a:gd name="connsiteY1" fmla="*/ 1805957 h 6485502"/>
              <a:gd name="connsiteX2" fmla="*/ 137053 w 4970941"/>
              <a:gd name="connsiteY2" fmla="*/ 2843911 h 6485502"/>
              <a:gd name="connsiteX3" fmla="*/ 1294765 w 4970941"/>
              <a:gd name="connsiteY3" fmla="*/ 3007057 h 6485502"/>
              <a:gd name="connsiteX4" fmla="*/ 2677801 w 4970941"/>
              <a:gd name="connsiteY4" fmla="*/ 2983721 h 6485502"/>
              <a:gd name="connsiteX5" fmla="*/ 3015511 w 4970941"/>
              <a:gd name="connsiteY5" fmla="*/ 2441261 h 6485502"/>
              <a:gd name="connsiteX6" fmla="*/ 3579710 w 4970941"/>
              <a:gd name="connsiteY6" fmla="*/ 2768235 h 6485502"/>
              <a:gd name="connsiteX7" fmla="*/ 4910138 w 4970941"/>
              <a:gd name="connsiteY7" fmla="*/ 2833687 h 6485502"/>
              <a:gd name="connsiteX8" fmla="*/ 4691063 w 4970941"/>
              <a:gd name="connsiteY8" fmla="*/ 3538537 h 6485502"/>
              <a:gd name="connsiteX9" fmla="*/ 4200516 w 4970941"/>
              <a:gd name="connsiteY9" fmla="*/ 3211148 h 6485502"/>
              <a:gd name="connsiteX10" fmla="*/ 3406984 w 4970941"/>
              <a:gd name="connsiteY10" fmla="*/ 3369686 h 6485502"/>
              <a:gd name="connsiteX11" fmla="*/ 2691823 w 4970941"/>
              <a:gd name="connsiteY11" fmla="*/ 4334128 h 6485502"/>
              <a:gd name="connsiteX12" fmla="*/ 305335 w 4970941"/>
              <a:gd name="connsiteY12" fmla="*/ 3929402 h 6485502"/>
              <a:gd name="connsiteX13" fmla="*/ 161925 w 4970941"/>
              <a:gd name="connsiteY13" fmla="*/ 5210175 h 6485502"/>
              <a:gd name="connsiteX14" fmla="*/ 195263 w 4970941"/>
              <a:gd name="connsiteY14" fmla="*/ 6353175 h 6485502"/>
              <a:gd name="connsiteX15" fmla="*/ 185738 w 4970941"/>
              <a:gd name="connsiteY15" fmla="*/ 6415087 h 6485502"/>
              <a:gd name="connsiteX0" fmla="*/ 0 w 4967778"/>
              <a:gd name="connsiteY0" fmla="*/ 0 h 6485502"/>
              <a:gd name="connsiteX1" fmla="*/ 43711 w 4967778"/>
              <a:gd name="connsiteY1" fmla="*/ 1805957 h 6485502"/>
              <a:gd name="connsiteX2" fmla="*/ 137053 w 4967778"/>
              <a:gd name="connsiteY2" fmla="*/ 2843911 h 6485502"/>
              <a:gd name="connsiteX3" fmla="*/ 1294765 w 4967778"/>
              <a:gd name="connsiteY3" fmla="*/ 3007057 h 6485502"/>
              <a:gd name="connsiteX4" fmla="*/ 2677801 w 4967778"/>
              <a:gd name="connsiteY4" fmla="*/ 2983721 h 6485502"/>
              <a:gd name="connsiteX5" fmla="*/ 3015511 w 4967778"/>
              <a:gd name="connsiteY5" fmla="*/ 2441261 h 6485502"/>
              <a:gd name="connsiteX6" fmla="*/ 3579710 w 4967778"/>
              <a:gd name="connsiteY6" fmla="*/ 2768235 h 6485502"/>
              <a:gd name="connsiteX7" fmla="*/ 4910138 w 4967778"/>
              <a:gd name="connsiteY7" fmla="*/ 2833687 h 6485502"/>
              <a:gd name="connsiteX8" fmla="*/ 4691063 w 4967778"/>
              <a:gd name="connsiteY8" fmla="*/ 3538537 h 6485502"/>
              <a:gd name="connsiteX9" fmla="*/ 4358840 w 4967778"/>
              <a:gd name="connsiteY9" fmla="*/ 3708680 h 6485502"/>
              <a:gd name="connsiteX10" fmla="*/ 3406984 w 4967778"/>
              <a:gd name="connsiteY10" fmla="*/ 3369686 h 6485502"/>
              <a:gd name="connsiteX11" fmla="*/ 2691823 w 4967778"/>
              <a:gd name="connsiteY11" fmla="*/ 4334128 h 6485502"/>
              <a:gd name="connsiteX12" fmla="*/ 305335 w 4967778"/>
              <a:gd name="connsiteY12" fmla="*/ 3929402 h 6485502"/>
              <a:gd name="connsiteX13" fmla="*/ 161925 w 4967778"/>
              <a:gd name="connsiteY13" fmla="*/ 5210175 h 6485502"/>
              <a:gd name="connsiteX14" fmla="*/ 195263 w 4967778"/>
              <a:gd name="connsiteY14" fmla="*/ 6353175 h 6485502"/>
              <a:gd name="connsiteX15" fmla="*/ 185738 w 4967778"/>
              <a:gd name="connsiteY15" fmla="*/ 6415087 h 6485502"/>
              <a:gd name="connsiteX0" fmla="*/ 0 w 4967778"/>
              <a:gd name="connsiteY0" fmla="*/ 0 h 6485502"/>
              <a:gd name="connsiteX1" fmla="*/ 43711 w 4967778"/>
              <a:gd name="connsiteY1" fmla="*/ 1805957 h 6485502"/>
              <a:gd name="connsiteX2" fmla="*/ 137053 w 4967778"/>
              <a:gd name="connsiteY2" fmla="*/ 2843911 h 6485502"/>
              <a:gd name="connsiteX3" fmla="*/ 1294765 w 4967778"/>
              <a:gd name="connsiteY3" fmla="*/ 3007057 h 6485502"/>
              <a:gd name="connsiteX4" fmla="*/ 2677801 w 4967778"/>
              <a:gd name="connsiteY4" fmla="*/ 2983721 h 6485502"/>
              <a:gd name="connsiteX5" fmla="*/ 3015511 w 4967778"/>
              <a:gd name="connsiteY5" fmla="*/ 2441261 h 6485502"/>
              <a:gd name="connsiteX6" fmla="*/ 3579710 w 4967778"/>
              <a:gd name="connsiteY6" fmla="*/ 2768235 h 6485502"/>
              <a:gd name="connsiteX7" fmla="*/ 4910138 w 4967778"/>
              <a:gd name="connsiteY7" fmla="*/ 2833687 h 6485502"/>
              <a:gd name="connsiteX8" fmla="*/ 4691063 w 4967778"/>
              <a:gd name="connsiteY8" fmla="*/ 3538537 h 6485502"/>
              <a:gd name="connsiteX9" fmla="*/ 4358840 w 4967778"/>
              <a:gd name="connsiteY9" fmla="*/ 3708680 h 6485502"/>
              <a:gd name="connsiteX10" fmla="*/ 3639813 w 4967778"/>
              <a:gd name="connsiteY10" fmla="*/ 3417990 h 6485502"/>
              <a:gd name="connsiteX11" fmla="*/ 2691823 w 4967778"/>
              <a:gd name="connsiteY11" fmla="*/ 4334128 h 6485502"/>
              <a:gd name="connsiteX12" fmla="*/ 305335 w 4967778"/>
              <a:gd name="connsiteY12" fmla="*/ 3929402 h 6485502"/>
              <a:gd name="connsiteX13" fmla="*/ 161925 w 4967778"/>
              <a:gd name="connsiteY13" fmla="*/ 5210175 h 6485502"/>
              <a:gd name="connsiteX14" fmla="*/ 195263 w 4967778"/>
              <a:gd name="connsiteY14" fmla="*/ 6353175 h 6485502"/>
              <a:gd name="connsiteX15" fmla="*/ 185738 w 4967778"/>
              <a:gd name="connsiteY15" fmla="*/ 6415087 h 6485502"/>
              <a:gd name="connsiteX0" fmla="*/ 0 w 4967778"/>
              <a:gd name="connsiteY0" fmla="*/ 0 h 6485502"/>
              <a:gd name="connsiteX1" fmla="*/ 43711 w 4967778"/>
              <a:gd name="connsiteY1" fmla="*/ 1805957 h 6485502"/>
              <a:gd name="connsiteX2" fmla="*/ 137053 w 4967778"/>
              <a:gd name="connsiteY2" fmla="*/ 2843911 h 6485502"/>
              <a:gd name="connsiteX3" fmla="*/ 1294765 w 4967778"/>
              <a:gd name="connsiteY3" fmla="*/ 3007057 h 6485502"/>
              <a:gd name="connsiteX4" fmla="*/ 2677801 w 4967778"/>
              <a:gd name="connsiteY4" fmla="*/ 2983721 h 6485502"/>
              <a:gd name="connsiteX5" fmla="*/ 3015511 w 4967778"/>
              <a:gd name="connsiteY5" fmla="*/ 2441261 h 6485502"/>
              <a:gd name="connsiteX6" fmla="*/ 3579710 w 4967778"/>
              <a:gd name="connsiteY6" fmla="*/ 2768235 h 6485502"/>
              <a:gd name="connsiteX7" fmla="*/ 4910138 w 4967778"/>
              <a:gd name="connsiteY7" fmla="*/ 2833687 h 6485502"/>
              <a:gd name="connsiteX8" fmla="*/ 4691063 w 4967778"/>
              <a:gd name="connsiteY8" fmla="*/ 3538537 h 6485502"/>
              <a:gd name="connsiteX9" fmla="*/ 4358840 w 4967778"/>
              <a:gd name="connsiteY9" fmla="*/ 3708680 h 6485502"/>
              <a:gd name="connsiteX10" fmla="*/ 3639813 w 4967778"/>
              <a:gd name="connsiteY10" fmla="*/ 3417990 h 6485502"/>
              <a:gd name="connsiteX11" fmla="*/ 2500903 w 4967778"/>
              <a:gd name="connsiteY11" fmla="*/ 4334128 h 6485502"/>
              <a:gd name="connsiteX12" fmla="*/ 305335 w 4967778"/>
              <a:gd name="connsiteY12" fmla="*/ 3929402 h 6485502"/>
              <a:gd name="connsiteX13" fmla="*/ 161925 w 4967778"/>
              <a:gd name="connsiteY13" fmla="*/ 5210175 h 6485502"/>
              <a:gd name="connsiteX14" fmla="*/ 195263 w 4967778"/>
              <a:gd name="connsiteY14" fmla="*/ 6353175 h 6485502"/>
              <a:gd name="connsiteX15" fmla="*/ 185738 w 4967778"/>
              <a:gd name="connsiteY15" fmla="*/ 6415087 h 6485502"/>
              <a:gd name="connsiteX0" fmla="*/ 0 w 4967778"/>
              <a:gd name="connsiteY0" fmla="*/ 0 h 6485502"/>
              <a:gd name="connsiteX1" fmla="*/ 43711 w 4967778"/>
              <a:gd name="connsiteY1" fmla="*/ 1805957 h 6485502"/>
              <a:gd name="connsiteX2" fmla="*/ 137053 w 4967778"/>
              <a:gd name="connsiteY2" fmla="*/ 2843911 h 6485502"/>
              <a:gd name="connsiteX3" fmla="*/ 1294765 w 4967778"/>
              <a:gd name="connsiteY3" fmla="*/ 3007057 h 6485502"/>
              <a:gd name="connsiteX4" fmla="*/ 2677801 w 4967778"/>
              <a:gd name="connsiteY4" fmla="*/ 2983721 h 6485502"/>
              <a:gd name="connsiteX5" fmla="*/ 3015511 w 4967778"/>
              <a:gd name="connsiteY5" fmla="*/ 2441261 h 6485502"/>
              <a:gd name="connsiteX6" fmla="*/ 3579710 w 4967778"/>
              <a:gd name="connsiteY6" fmla="*/ 2768235 h 6485502"/>
              <a:gd name="connsiteX7" fmla="*/ 4910138 w 4967778"/>
              <a:gd name="connsiteY7" fmla="*/ 2833687 h 6485502"/>
              <a:gd name="connsiteX8" fmla="*/ 4691063 w 4967778"/>
              <a:gd name="connsiteY8" fmla="*/ 3538537 h 6485502"/>
              <a:gd name="connsiteX9" fmla="*/ 4358840 w 4967778"/>
              <a:gd name="connsiteY9" fmla="*/ 3708680 h 6485502"/>
              <a:gd name="connsiteX10" fmla="*/ 3639813 w 4967778"/>
              <a:gd name="connsiteY10" fmla="*/ 3417990 h 6485502"/>
              <a:gd name="connsiteX11" fmla="*/ 2500903 w 4967778"/>
              <a:gd name="connsiteY11" fmla="*/ 4334128 h 6485502"/>
              <a:gd name="connsiteX12" fmla="*/ 384497 w 4967778"/>
              <a:gd name="connsiteY12" fmla="*/ 4446256 h 6485502"/>
              <a:gd name="connsiteX13" fmla="*/ 161925 w 4967778"/>
              <a:gd name="connsiteY13" fmla="*/ 5210175 h 6485502"/>
              <a:gd name="connsiteX14" fmla="*/ 195263 w 4967778"/>
              <a:gd name="connsiteY14" fmla="*/ 6353175 h 6485502"/>
              <a:gd name="connsiteX15" fmla="*/ 185738 w 4967778"/>
              <a:gd name="connsiteY15" fmla="*/ 6415087 h 6485502"/>
              <a:gd name="connsiteX0" fmla="*/ 0 w 4967778"/>
              <a:gd name="connsiteY0" fmla="*/ 0 h 6485502"/>
              <a:gd name="connsiteX1" fmla="*/ 43711 w 4967778"/>
              <a:gd name="connsiteY1" fmla="*/ 1805957 h 6485502"/>
              <a:gd name="connsiteX2" fmla="*/ 137053 w 4967778"/>
              <a:gd name="connsiteY2" fmla="*/ 2843911 h 6485502"/>
              <a:gd name="connsiteX3" fmla="*/ 1294765 w 4967778"/>
              <a:gd name="connsiteY3" fmla="*/ 3007057 h 6485502"/>
              <a:gd name="connsiteX4" fmla="*/ 2677801 w 4967778"/>
              <a:gd name="connsiteY4" fmla="*/ 2983721 h 6485502"/>
              <a:gd name="connsiteX5" fmla="*/ 3136582 w 4967778"/>
              <a:gd name="connsiteY5" fmla="*/ 2248046 h 6485502"/>
              <a:gd name="connsiteX6" fmla="*/ 3579710 w 4967778"/>
              <a:gd name="connsiteY6" fmla="*/ 2768235 h 6485502"/>
              <a:gd name="connsiteX7" fmla="*/ 4910138 w 4967778"/>
              <a:gd name="connsiteY7" fmla="*/ 2833687 h 6485502"/>
              <a:gd name="connsiteX8" fmla="*/ 4691063 w 4967778"/>
              <a:gd name="connsiteY8" fmla="*/ 3538537 h 6485502"/>
              <a:gd name="connsiteX9" fmla="*/ 4358840 w 4967778"/>
              <a:gd name="connsiteY9" fmla="*/ 3708680 h 6485502"/>
              <a:gd name="connsiteX10" fmla="*/ 3639813 w 4967778"/>
              <a:gd name="connsiteY10" fmla="*/ 3417990 h 6485502"/>
              <a:gd name="connsiteX11" fmla="*/ 2500903 w 4967778"/>
              <a:gd name="connsiteY11" fmla="*/ 4334128 h 6485502"/>
              <a:gd name="connsiteX12" fmla="*/ 384497 w 4967778"/>
              <a:gd name="connsiteY12" fmla="*/ 4446256 h 6485502"/>
              <a:gd name="connsiteX13" fmla="*/ 161925 w 4967778"/>
              <a:gd name="connsiteY13" fmla="*/ 5210175 h 6485502"/>
              <a:gd name="connsiteX14" fmla="*/ 195263 w 4967778"/>
              <a:gd name="connsiteY14" fmla="*/ 6353175 h 6485502"/>
              <a:gd name="connsiteX15" fmla="*/ 185738 w 4967778"/>
              <a:gd name="connsiteY15" fmla="*/ 6415087 h 6485502"/>
              <a:gd name="connsiteX0" fmla="*/ 0 w 4967778"/>
              <a:gd name="connsiteY0" fmla="*/ 0 h 6485502"/>
              <a:gd name="connsiteX1" fmla="*/ 43711 w 4967778"/>
              <a:gd name="connsiteY1" fmla="*/ 1805957 h 6485502"/>
              <a:gd name="connsiteX2" fmla="*/ 137053 w 4967778"/>
              <a:gd name="connsiteY2" fmla="*/ 2843911 h 6485502"/>
              <a:gd name="connsiteX3" fmla="*/ 1294765 w 4967778"/>
              <a:gd name="connsiteY3" fmla="*/ 3007057 h 6485502"/>
              <a:gd name="connsiteX4" fmla="*/ 2677801 w 4967778"/>
              <a:gd name="connsiteY4" fmla="*/ 2983721 h 6485502"/>
              <a:gd name="connsiteX5" fmla="*/ 3127269 w 4967778"/>
              <a:gd name="connsiteY5" fmla="*/ 2248047 h 6485502"/>
              <a:gd name="connsiteX6" fmla="*/ 3579710 w 4967778"/>
              <a:gd name="connsiteY6" fmla="*/ 2768235 h 6485502"/>
              <a:gd name="connsiteX7" fmla="*/ 4910138 w 4967778"/>
              <a:gd name="connsiteY7" fmla="*/ 2833687 h 6485502"/>
              <a:gd name="connsiteX8" fmla="*/ 4691063 w 4967778"/>
              <a:gd name="connsiteY8" fmla="*/ 3538537 h 6485502"/>
              <a:gd name="connsiteX9" fmla="*/ 4358840 w 4967778"/>
              <a:gd name="connsiteY9" fmla="*/ 3708680 h 6485502"/>
              <a:gd name="connsiteX10" fmla="*/ 3639813 w 4967778"/>
              <a:gd name="connsiteY10" fmla="*/ 3417990 h 6485502"/>
              <a:gd name="connsiteX11" fmla="*/ 2500903 w 4967778"/>
              <a:gd name="connsiteY11" fmla="*/ 4334128 h 6485502"/>
              <a:gd name="connsiteX12" fmla="*/ 384497 w 4967778"/>
              <a:gd name="connsiteY12" fmla="*/ 4446256 h 6485502"/>
              <a:gd name="connsiteX13" fmla="*/ 161925 w 4967778"/>
              <a:gd name="connsiteY13" fmla="*/ 5210175 h 6485502"/>
              <a:gd name="connsiteX14" fmla="*/ 195263 w 4967778"/>
              <a:gd name="connsiteY14" fmla="*/ 6353175 h 6485502"/>
              <a:gd name="connsiteX15" fmla="*/ 185738 w 4967778"/>
              <a:gd name="connsiteY15" fmla="*/ 6415087 h 6485502"/>
              <a:gd name="connsiteX0" fmla="*/ 2910 w 4970688"/>
              <a:gd name="connsiteY0" fmla="*/ 92106 h 6577608"/>
              <a:gd name="connsiteX1" fmla="*/ 46621 w 4970688"/>
              <a:gd name="connsiteY1" fmla="*/ 1898063 h 6577608"/>
              <a:gd name="connsiteX2" fmla="*/ 568368 w 4970688"/>
              <a:gd name="connsiteY2" fmla="*/ 13625 h 6577608"/>
              <a:gd name="connsiteX3" fmla="*/ 1297675 w 4970688"/>
              <a:gd name="connsiteY3" fmla="*/ 3099163 h 6577608"/>
              <a:gd name="connsiteX4" fmla="*/ 2680711 w 4970688"/>
              <a:gd name="connsiteY4" fmla="*/ 3075827 h 6577608"/>
              <a:gd name="connsiteX5" fmla="*/ 3130179 w 4970688"/>
              <a:gd name="connsiteY5" fmla="*/ 2340153 h 6577608"/>
              <a:gd name="connsiteX6" fmla="*/ 3582620 w 4970688"/>
              <a:gd name="connsiteY6" fmla="*/ 2860341 h 6577608"/>
              <a:gd name="connsiteX7" fmla="*/ 4913048 w 4970688"/>
              <a:gd name="connsiteY7" fmla="*/ 2925793 h 6577608"/>
              <a:gd name="connsiteX8" fmla="*/ 4693973 w 4970688"/>
              <a:gd name="connsiteY8" fmla="*/ 3630643 h 6577608"/>
              <a:gd name="connsiteX9" fmla="*/ 4361750 w 4970688"/>
              <a:gd name="connsiteY9" fmla="*/ 3800786 h 6577608"/>
              <a:gd name="connsiteX10" fmla="*/ 3642723 w 4970688"/>
              <a:gd name="connsiteY10" fmla="*/ 3510096 h 6577608"/>
              <a:gd name="connsiteX11" fmla="*/ 2503813 w 4970688"/>
              <a:gd name="connsiteY11" fmla="*/ 4426234 h 6577608"/>
              <a:gd name="connsiteX12" fmla="*/ 387407 w 4970688"/>
              <a:gd name="connsiteY12" fmla="*/ 4538362 h 6577608"/>
              <a:gd name="connsiteX13" fmla="*/ 164835 w 4970688"/>
              <a:gd name="connsiteY13" fmla="*/ 5302281 h 6577608"/>
              <a:gd name="connsiteX14" fmla="*/ 198173 w 4970688"/>
              <a:gd name="connsiteY14" fmla="*/ 6445281 h 6577608"/>
              <a:gd name="connsiteX15" fmla="*/ 188648 w 4970688"/>
              <a:gd name="connsiteY15" fmla="*/ 6507193 h 6577608"/>
              <a:gd name="connsiteX0" fmla="*/ 0 w 4967778"/>
              <a:gd name="connsiteY0" fmla="*/ 330438 h 6815940"/>
              <a:gd name="connsiteX1" fmla="*/ 490742 w 4967778"/>
              <a:gd name="connsiteY1" fmla="*/ 194574 h 6815940"/>
              <a:gd name="connsiteX2" fmla="*/ 565458 w 4967778"/>
              <a:gd name="connsiteY2" fmla="*/ 251957 h 6815940"/>
              <a:gd name="connsiteX3" fmla="*/ 1294765 w 4967778"/>
              <a:gd name="connsiteY3" fmla="*/ 3337495 h 6815940"/>
              <a:gd name="connsiteX4" fmla="*/ 2677801 w 4967778"/>
              <a:gd name="connsiteY4" fmla="*/ 3314159 h 6815940"/>
              <a:gd name="connsiteX5" fmla="*/ 3127269 w 4967778"/>
              <a:gd name="connsiteY5" fmla="*/ 2578485 h 6815940"/>
              <a:gd name="connsiteX6" fmla="*/ 3579710 w 4967778"/>
              <a:gd name="connsiteY6" fmla="*/ 3098673 h 6815940"/>
              <a:gd name="connsiteX7" fmla="*/ 4910138 w 4967778"/>
              <a:gd name="connsiteY7" fmla="*/ 3164125 h 6815940"/>
              <a:gd name="connsiteX8" fmla="*/ 4691063 w 4967778"/>
              <a:gd name="connsiteY8" fmla="*/ 3868975 h 6815940"/>
              <a:gd name="connsiteX9" fmla="*/ 4358840 w 4967778"/>
              <a:gd name="connsiteY9" fmla="*/ 4039118 h 6815940"/>
              <a:gd name="connsiteX10" fmla="*/ 3639813 w 4967778"/>
              <a:gd name="connsiteY10" fmla="*/ 3748428 h 6815940"/>
              <a:gd name="connsiteX11" fmla="*/ 2500903 w 4967778"/>
              <a:gd name="connsiteY11" fmla="*/ 4664566 h 6815940"/>
              <a:gd name="connsiteX12" fmla="*/ 384497 w 4967778"/>
              <a:gd name="connsiteY12" fmla="*/ 4776694 h 6815940"/>
              <a:gd name="connsiteX13" fmla="*/ 161925 w 4967778"/>
              <a:gd name="connsiteY13" fmla="*/ 5540613 h 6815940"/>
              <a:gd name="connsiteX14" fmla="*/ 195263 w 4967778"/>
              <a:gd name="connsiteY14" fmla="*/ 6683613 h 6815940"/>
              <a:gd name="connsiteX15" fmla="*/ 185738 w 4967778"/>
              <a:gd name="connsiteY15" fmla="*/ 6745525 h 6815940"/>
              <a:gd name="connsiteX0" fmla="*/ 0 w 4967778"/>
              <a:gd name="connsiteY0" fmla="*/ 232943 h 6718445"/>
              <a:gd name="connsiteX1" fmla="*/ 490742 w 4967778"/>
              <a:gd name="connsiteY1" fmla="*/ 97079 h 6718445"/>
              <a:gd name="connsiteX2" fmla="*/ 2940309 w 4967778"/>
              <a:gd name="connsiteY2" fmla="*/ 294544 h 6718445"/>
              <a:gd name="connsiteX3" fmla="*/ 1294765 w 4967778"/>
              <a:gd name="connsiteY3" fmla="*/ 3240000 h 6718445"/>
              <a:gd name="connsiteX4" fmla="*/ 2677801 w 4967778"/>
              <a:gd name="connsiteY4" fmla="*/ 3216664 h 6718445"/>
              <a:gd name="connsiteX5" fmla="*/ 3127269 w 4967778"/>
              <a:gd name="connsiteY5" fmla="*/ 2480990 h 6718445"/>
              <a:gd name="connsiteX6" fmla="*/ 3579710 w 4967778"/>
              <a:gd name="connsiteY6" fmla="*/ 3001178 h 6718445"/>
              <a:gd name="connsiteX7" fmla="*/ 4910138 w 4967778"/>
              <a:gd name="connsiteY7" fmla="*/ 3066630 h 6718445"/>
              <a:gd name="connsiteX8" fmla="*/ 4691063 w 4967778"/>
              <a:gd name="connsiteY8" fmla="*/ 3771480 h 6718445"/>
              <a:gd name="connsiteX9" fmla="*/ 4358840 w 4967778"/>
              <a:gd name="connsiteY9" fmla="*/ 3941623 h 6718445"/>
              <a:gd name="connsiteX10" fmla="*/ 3639813 w 4967778"/>
              <a:gd name="connsiteY10" fmla="*/ 3650933 h 6718445"/>
              <a:gd name="connsiteX11" fmla="*/ 2500903 w 4967778"/>
              <a:gd name="connsiteY11" fmla="*/ 4567071 h 6718445"/>
              <a:gd name="connsiteX12" fmla="*/ 384497 w 4967778"/>
              <a:gd name="connsiteY12" fmla="*/ 4679199 h 6718445"/>
              <a:gd name="connsiteX13" fmla="*/ 161925 w 4967778"/>
              <a:gd name="connsiteY13" fmla="*/ 5443118 h 6718445"/>
              <a:gd name="connsiteX14" fmla="*/ 195263 w 4967778"/>
              <a:gd name="connsiteY14" fmla="*/ 6586118 h 6718445"/>
              <a:gd name="connsiteX15" fmla="*/ 185738 w 4967778"/>
              <a:gd name="connsiteY15" fmla="*/ 6648030 h 6718445"/>
              <a:gd name="connsiteX0" fmla="*/ 0 w 5032970"/>
              <a:gd name="connsiteY0" fmla="*/ 2482629 h 6852415"/>
              <a:gd name="connsiteX1" fmla="*/ 555934 w 5032970"/>
              <a:gd name="connsiteY1" fmla="*/ 231049 h 6852415"/>
              <a:gd name="connsiteX2" fmla="*/ 3005501 w 5032970"/>
              <a:gd name="connsiteY2" fmla="*/ 428514 h 6852415"/>
              <a:gd name="connsiteX3" fmla="*/ 1359957 w 5032970"/>
              <a:gd name="connsiteY3" fmla="*/ 3373970 h 6852415"/>
              <a:gd name="connsiteX4" fmla="*/ 2742993 w 5032970"/>
              <a:gd name="connsiteY4" fmla="*/ 3350634 h 6852415"/>
              <a:gd name="connsiteX5" fmla="*/ 3192461 w 5032970"/>
              <a:gd name="connsiteY5" fmla="*/ 2614960 h 6852415"/>
              <a:gd name="connsiteX6" fmla="*/ 3644902 w 5032970"/>
              <a:gd name="connsiteY6" fmla="*/ 3135148 h 6852415"/>
              <a:gd name="connsiteX7" fmla="*/ 4975330 w 5032970"/>
              <a:gd name="connsiteY7" fmla="*/ 3200600 h 6852415"/>
              <a:gd name="connsiteX8" fmla="*/ 4756255 w 5032970"/>
              <a:gd name="connsiteY8" fmla="*/ 3905450 h 6852415"/>
              <a:gd name="connsiteX9" fmla="*/ 4424032 w 5032970"/>
              <a:gd name="connsiteY9" fmla="*/ 4075593 h 6852415"/>
              <a:gd name="connsiteX10" fmla="*/ 3705005 w 5032970"/>
              <a:gd name="connsiteY10" fmla="*/ 3784903 h 6852415"/>
              <a:gd name="connsiteX11" fmla="*/ 2566095 w 5032970"/>
              <a:gd name="connsiteY11" fmla="*/ 4701041 h 6852415"/>
              <a:gd name="connsiteX12" fmla="*/ 449689 w 5032970"/>
              <a:gd name="connsiteY12" fmla="*/ 4813169 h 6852415"/>
              <a:gd name="connsiteX13" fmla="*/ 227117 w 5032970"/>
              <a:gd name="connsiteY13" fmla="*/ 5577088 h 6852415"/>
              <a:gd name="connsiteX14" fmla="*/ 260455 w 5032970"/>
              <a:gd name="connsiteY14" fmla="*/ 6720088 h 6852415"/>
              <a:gd name="connsiteX15" fmla="*/ 250930 w 5032970"/>
              <a:gd name="connsiteY15" fmla="*/ 6782000 h 6852415"/>
              <a:gd name="connsiteX0" fmla="*/ 91570 w 5124540"/>
              <a:gd name="connsiteY0" fmla="*/ 2437624 h 6807410"/>
              <a:gd name="connsiteX1" fmla="*/ 270322 w 5124540"/>
              <a:gd name="connsiteY1" fmla="*/ 258499 h 6807410"/>
              <a:gd name="connsiteX2" fmla="*/ 3097071 w 5124540"/>
              <a:gd name="connsiteY2" fmla="*/ 383509 h 6807410"/>
              <a:gd name="connsiteX3" fmla="*/ 1451527 w 5124540"/>
              <a:gd name="connsiteY3" fmla="*/ 3328965 h 6807410"/>
              <a:gd name="connsiteX4" fmla="*/ 2834563 w 5124540"/>
              <a:gd name="connsiteY4" fmla="*/ 3305629 h 6807410"/>
              <a:gd name="connsiteX5" fmla="*/ 3284031 w 5124540"/>
              <a:gd name="connsiteY5" fmla="*/ 2569955 h 6807410"/>
              <a:gd name="connsiteX6" fmla="*/ 3736472 w 5124540"/>
              <a:gd name="connsiteY6" fmla="*/ 3090143 h 6807410"/>
              <a:gd name="connsiteX7" fmla="*/ 5066900 w 5124540"/>
              <a:gd name="connsiteY7" fmla="*/ 3155595 h 6807410"/>
              <a:gd name="connsiteX8" fmla="*/ 4847825 w 5124540"/>
              <a:gd name="connsiteY8" fmla="*/ 3860445 h 6807410"/>
              <a:gd name="connsiteX9" fmla="*/ 4515602 w 5124540"/>
              <a:gd name="connsiteY9" fmla="*/ 4030588 h 6807410"/>
              <a:gd name="connsiteX10" fmla="*/ 3796575 w 5124540"/>
              <a:gd name="connsiteY10" fmla="*/ 3739898 h 6807410"/>
              <a:gd name="connsiteX11" fmla="*/ 2657665 w 5124540"/>
              <a:gd name="connsiteY11" fmla="*/ 4656036 h 6807410"/>
              <a:gd name="connsiteX12" fmla="*/ 541259 w 5124540"/>
              <a:gd name="connsiteY12" fmla="*/ 4768164 h 6807410"/>
              <a:gd name="connsiteX13" fmla="*/ 318687 w 5124540"/>
              <a:gd name="connsiteY13" fmla="*/ 5532083 h 6807410"/>
              <a:gd name="connsiteX14" fmla="*/ 352025 w 5124540"/>
              <a:gd name="connsiteY14" fmla="*/ 6675083 h 6807410"/>
              <a:gd name="connsiteX15" fmla="*/ 342500 w 5124540"/>
              <a:gd name="connsiteY15" fmla="*/ 6736995 h 6807410"/>
              <a:gd name="connsiteX0" fmla="*/ 201031 w 5057051"/>
              <a:gd name="connsiteY0" fmla="*/ 2896032 h 6835912"/>
              <a:gd name="connsiteX1" fmla="*/ 202833 w 5057051"/>
              <a:gd name="connsiteY1" fmla="*/ 287001 h 6835912"/>
              <a:gd name="connsiteX2" fmla="*/ 3029582 w 5057051"/>
              <a:gd name="connsiteY2" fmla="*/ 412011 h 6835912"/>
              <a:gd name="connsiteX3" fmla="*/ 1384038 w 5057051"/>
              <a:gd name="connsiteY3" fmla="*/ 3357467 h 6835912"/>
              <a:gd name="connsiteX4" fmla="*/ 2767074 w 5057051"/>
              <a:gd name="connsiteY4" fmla="*/ 3334131 h 6835912"/>
              <a:gd name="connsiteX5" fmla="*/ 3216542 w 5057051"/>
              <a:gd name="connsiteY5" fmla="*/ 2598457 h 6835912"/>
              <a:gd name="connsiteX6" fmla="*/ 3668983 w 5057051"/>
              <a:gd name="connsiteY6" fmla="*/ 3118645 h 6835912"/>
              <a:gd name="connsiteX7" fmla="*/ 4999411 w 5057051"/>
              <a:gd name="connsiteY7" fmla="*/ 3184097 h 6835912"/>
              <a:gd name="connsiteX8" fmla="*/ 4780336 w 5057051"/>
              <a:gd name="connsiteY8" fmla="*/ 3888947 h 6835912"/>
              <a:gd name="connsiteX9" fmla="*/ 4448113 w 5057051"/>
              <a:gd name="connsiteY9" fmla="*/ 4059090 h 6835912"/>
              <a:gd name="connsiteX10" fmla="*/ 3729086 w 5057051"/>
              <a:gd name="connsiteY10" fmla="*/ 3768400 h 6835912"/>
              <a:gd name="connsiteX11" fmla="*/ 2590176 w 5057051"/>
              <a:gd name="connsiteY11" fmla="*/ 4684538 h 6835912"/>
              <a:gd name="connsiteX12" fmla="*/ 473770 w 5057051"/>
              <a:gd name="connsiteY12" fmla="*/ 4796666 h 6835912"/>
              <a:gd name="connsiteX13" fmla="*/ 251198 w 5057051"/>
              <a:gd name="connsiteY13" fmla="*/ 5560585 h 6835912"/>
              <a:gd name="connsiteX14" fmla="*/ 284536 w 5057051"/>
              <a:gd name="connsiteY14" fmla="*/ 6703585 h 6835912"/>
              <a:gd name="connsiteX15" fmla="*/ 275011 w 5057051"/>
              <a:gd name="connsiteY15" fmla="*/ 6765497 h 6835912"/>
              <a:gd name="connsiteX0" fmla="*/ 201031 w 5057051"/>
              <a:gd name="connsiteY0" fmla="*/ 2896032 h 6835912"/>
              <a:gd name="connsiteX1" fmla="*/ 202833 w 5057051"/>
              <a:gd name="connsiteY1" fmla="*/ 287001 h 6835912"/>
              <a:gd name="connsiteX2" fmla="*/ 3029582 w 5057051"/>
              <a:gd name="connsiteY2" fmla="*/ 412011 h 6835912"/>
              <a:gd name="connsiteX3" fmla="*/ 1384038 w 5057051"/>
              <a:gd name="connsiteY3" fmla="*/ 3357467 h 6835912"/>
              <a:gd name="connsiteX4" fmla="*/ 3117540 w 5057051"/>
              <a:gd name="connsiteY4" fmla="*/ 2325102 h 6835912"/>
              <a:gd name="connsiteX5" fmla="*/ 2767074 w 5057051"/>
              <a:gd name="connsiteY5" fmla="*/ 3334131 h 6835912"/>
              <a:gd name="connsiteX6" fmla="*/ 3216542 w 5057051"/>
              <a:gd name="connsiteY6" fmla="*/ 2598457 h 6835912"/>
              <a:gd name="connsiteX7" fmla="*/ 3668983 w 5057051"/>
              <a:gd name="connsiteY7" fmla="*/ 3118645 h 6835912"/>
              <a:gd name="connsiteX8" fmla="*/ 4999411 w 5057051"/>
              <a:gd name="connsiteY8" fmla="*/ 3184097 h 6835912"/>
              <a:gd name="connsiteX9" fmla="*/ 4780336 w 5057051"/>
              <a:gd name="connsiteY9" fmla="*/ 3888947 h 6835912"/>
              <a:gd name="connsiteX10" fmla="*/ 4448113 w 5057051"/>
              <a:gd name="connsiteY10" fmla="*/ 4059090 h 6835912"/>
              <a:gd name="connsiteX11" fmla="*/ 3729086 w 5057051"/>
              <a:gd name="connsiteY11" fmla="*/ 3768400 h 6835912"/>
              <a:gd name="connsiteX12" fmla="*/ 2590176 w 5057051"/>
              <a:gd name="connsiteY12" fmla="*/ 4684538 h 6835912"/>
              <a:gd name="connsiteX13" fmla="*/ 473770 w 5057051"/>
              <a:gd name="connsiteY13" fmla="*/ 4796666 h 6835912"/>
              <a:gd name="connsiteX14" fmla="*/ 251198 w 5057051"/>
              <a:gd name="connsiteY14" fmla="*/ 5560585 h 6835912"/>
              <a:gd name="connsiteX15" fmla="*/ 284536 w 5057051"/>
              <a:gd name="connsiteY15" fmla="*/ 6703585 h 6835912"/>
              <a:gd name="connsiteX16" fmla="*/ 275011 w 5057051"/>
              <a:gd name="connsiteY16" fmla="*/ 6765497 h 6835912"/>
              <a:gd name="connsiteX0" fmla="*/ 201031 w 5057051"/>
              <a:gd name="connsiteY0" fmla="*/ 2811091 h 6750971"/>
              <a:gd name="connsiteX1" fmla="*/ 202833 w 5057051"/>
              <a:gd name="connsiteY1" fmla="*/ 202060 h 6750971"/>
              <a:gd name="connsiteX2" fmla="*/ 3029582 w 5057051"/>
              <a:gd name="connsiteY2" fmla="*/ 327070 h 6750971"/>
              <a:gd name="connsiteX3" fmla="*/ 2981241 w 5057051"/>
              <a:gd name="connsiteY3" fmla="*/ 1548072 h 6750971"/>
              <a:gd name="connsiteX4" fmla="*/ 3117540 w 5057051"/>
              <a:gd name="connsiteY4" fmla="*/ 2240161 h 6750971"/>
              <a:gd name="connsiteX5" fmla="*/ 2767074 w 5057051"/>
              <a:gd name="connsiteY5" fmla="*/ 3249190 h 6750971"/>
              <a:gd name="connsiteX6" fmla="*/ 3216542 w 5057051"/>
              <a:gd name="connsiteY6" fmla="*/ 2513516 h 6750971"/>
              <a:gd name="connsiteX7" fmla="*/ 3668983 w 5057051"/>
              <a:gd name="connsiteY7" fmla="*/ 3033704 h 6750971"/>
              <a:gd name="connsiteX8" fmla="*/ 4999411 w 5057051"/>
              <a:gd name="connsiteY8" fmla="*/ 3099156 h 6750971"/>
              <a:gd name="connsiteX9" fmla="*/ 4780336 w 5057051"/>
              <a:gd name="connsiteY9" fmla="*/ 3804006 h 6750971"/>
              <a:gd name="connsiteX10" fmla="*/ 4448113 w 5057051"/>
              <a:gd name="connsiteY10" fmla="*/ 3974149 h 6750971"/>
              <a:gd name="connsiteX11" fmla="*/ 3729086 w 5057051"/>
              <a:gd name="connsiteY11" fmla="*/ 3683459 h 6750971"/>
              <a:gd name="connsiteX12" fmla="*/ 2590176 w 5057051"/>
              <a:gd name="connsiteY12" fmla="*/ 4599597 h 6750971"/>
              <a:gd name="connsiteX13" fmla="*/ 473770 w 5057051"/>
              <a:gd name="connsiteY13" fmla="*/ 4711725 h 6750971"/>
              <a:gd name="connsiteX14" fmla="*/ 251198 w 5057051"/>
              <a:gd name="connsiteY14" fmla="*/ 5475644 h 6750971"/>
              <a:gd name="connsiteX15" fmla="*/ 284536 w 5057051"/>
              <a:gd name="connsiteY15" fmla="*/ 6618644 h 6750971"/>
              <a:gd name="connsiteX16" fmla="*/ 275011 w 5057051"/>
              <a:gd name="connsiteY16" fmla="*/ 6680556 h 6750971"/>
              <a:gd name="connsiteX0" fmla="*/ 201031 w 5057051"/>
              <a:gd name="connsiteY0" fmla="*/ 2811091 h 6750971"/>
              <a:gd name="connsiteX1" fmla="*/ 202833 w 5057051"/>
              <a:gd name="connsiteY1" fmla="*/ 202060 h 6750971"/>
              <a:gd name="connsiteX2" fmla="*/ 3029582 w 5057051"/>
              <a:gd name="connsiteY2" fmla="*/ 327070 h 6750971"/>
              <a:gd name="connsiteX3" fmla="*/ 2981241 w 5057051"/>
              <a:gd name="connsiteY3" fmla="*/ 1548072 h 6750971"/>
              <a:gd name="connsiteX4" fmla="*/ 3117540 w 5057051"/>
              <a:gd name="connsiteY4" fmla="*/ 2240161 h 6750971"/>
              <a:gd name="connsiteX5" fmla="*/ 3216542 w 5057051"/>
              <a:gd name="connsiteY5" fmla="*/ 2513516 h 6750971"/>
              <a:gd name="connsiteX6" fmla="*/ 3668983 w 5057051"/>
              <a:gd name="connsiteY6" fmla="*/ 3033704 h 6750971"/>
              <a:gd name="connsiteX7" fmla="*/ 4999411 w 5057051"/>
              <a:gd name="connsiteY7" fmla="*/ 3099156 h 6750971"/>
              <a:gd name="connsiteX8" fmla="*/ 4780336 w 5057051"/>
              <a:gd name="connsiteY8" fmla="*/ 3804006 h 6750971"/>
              <a:gd name="connsiteX9" fmla="*/ 4448113 w 5057051"/>
              <a:gd name="connsiteY9" fmla="*/ 3974149 h 6750971"/>
              <a:gd name="connsiteX10" fmla="*/ 3729086 w 5057051"/>
              <a:gd name="connsiteY10" fmla="*/ 3683459 h 6750971"/>
              <a:gd name="connsiteX11" fmla="*/ 2590176 w 5057051"/>
              <a:gd name="connsiteY11" fmla="*/ 4599597 h 6750971"/>
              <a:gd name="connsiteX12" fmla="*/ 473770 w 5057051"/>
              <a:gd name="connsiteY12" fmla="*/ 4711725 h 6750971"/>
              <a:gd name="connsiteX13" fmla="*/ 251198 w 5057051"/>
              <a:gd name="connsiteY13" fmla="*/ 5475644 h 6750971"/>
              <a:gd name="connsiteX14" fmla="*/ 284536 w 5057051"/>
              <a:gd name="connsiteY14" fmla="*/ 6618644 h 6750971"/>
              <a:gd name="connsiteX15" fmla="*/ 275011 w 5057051"/>
              <a:gd name="connsiteY15" fmla="*/ 6680556 h 6750971"/>
              <a:gd name="connsiteX0" fmla="*/ 201031 w 5057051"/>
              <a:gd name="connsiteY0" fmla="*/ 2811091 h 6750971"/>
              <a:gd name="connsiteX1" fmla="*/ 202833 w 5057051"/>
              <a:gd name="connsiteY1" fmla="*/ 202060 h 6750971"/>
              <a:gd name="connsiteX2" fmla="*/ 3029582 w 5057051"/>
              <a:gd name="connsiteY2" fmla="*/ 327070 h 6750971"/>
              <a:gd name="connsiteX3" fmla="*/ 2981241 w 5057051"/>
              <a:gd name="connsiteY3" fmla="*/ 1548072 h 6750971"/>
              <a:gd name="connsiteX4" fmla="*/ 3117540 w 5057051"/>
              <a:gd name="connsiteY4" fmla="*/ 2240161 h 6750971"/>
              <a:gd name="connsiteX5" fmla="*/ 3137381 w 5057051"/>
              <a:gd name="connsiteY5" fmla="*/ 3175281 h 6750971"/>
              <a:gd name="connsiteX6" fmla="*/ 3668983 w 5057051"/>
              <a:gd name="connsiteY6" fmla="*/ 3033704 h 6750971"/>
              <a:gd name="connsiteX7" fmla="*/ 4999411 w 5057051"/>
              <a:gd name="connsiteY7" fmla="*/ 3099156 h 6750971"/>
              <a:gd name="connsiteX8" fmla="*/ 4780336 w 5057051"/>
              <a:gd name="connsiteY8" fmla="*/ 3804006 h 6750971"/>
              <a:gd name="connsiteX9" fmla="*/ 4448113 w 5057051"/>
              <a:gd name="connsiteY9" fmla="*/ 3974149 h 6750971"/>
              <a:gd name="connsiteX10" fmla="*/ 3729086 w 5057051"/>
              <a:gd name="connsiteY10" fmla="*/ 3683459 h 6750971"/>
              <a:gd name="connsiteX11" fmla="*/ 2590176 w 5057051"/>
              <a:gd name="connsiteY11" fmla="*/ 4599597 h 6750971"/>
              <a:gd name="connsiteX12" fmla="*/ 473770 w 5057051"/>
              <a:gd name="connsiteY12" fmla="*/ 4711725 h 6750971"/>
              <a:gd name="connsiteX13" fmla="*/ 251198 w 5057051"/>
              <a:gd name="connsiteY13" fmla="*/ 5475644 h 6750971"/>
              <a:gd name="connsiteX14" fmla="*/ 284536 w 5057051"/>
              <a:gd name="connsiteY14" fmla="*/ 6618644 h 6750971"/>
              <a:gd name="connsiteX15" fmla="*/ 275011 w 5057051"/>
              <a:gd name="connsiteY15" fmla="*/ 6680556 h 6750971"/>
              <a:gd name="connsiteX0" fmla="*/ 201031 w 5057051"/>
              <a:gd name="connsiteY0" fmla="*/ 2785160 h 6725040"/>
              <a:gd name="connsiteX1" fmla="*/ 202833 w 5057051"/>
              <a:gd name="connsiteY1" fmla="*/ 176129 h 6725040"/>
              <a:gd name="connsiteX2" fmla="*/ 3029582 w 5057051"/>
              <a:gd name="connsiteY2" fmla="*/ 301139 h 6725040"/>
              <a:gd name="connsiteX3" fmla="*/ 3116282 w 5057051"/>
              <a:gd name="connsiteY3" fmla="*/ 821734 h 6725040"/>
              <a:gd name="connsiteX4" fmla="*/ 3117540 w 5057051"/>
              <a:gd name="connsiteY4" fmla="*/ 2214230 h 6725040"/>
              <a:gd name="connsiteX5" fmla="*/ 3137381 w 5057051"/>
              <a:gd name="connsiteY5" fmla="*/ 3149350 h 6725040"/>
              <a:gd name="connsiteX6" fmla="*/ 3668983 w 5057051"/>
              <a:gd name="connsiteY6" fmla="*/ 3007773 h 6725040"/>
              <a:gd name="connsiteX7" fmla="*/ 4999411 w 5057051"/>
              <a:gd name="connsiteY7" fmla="*/ 3073225 h 6725040"/>
              <a:gd name="connsiteX8" fmla="*/ 4780336 w 5057051"/>
              <a:gd name="connsiteY8" fmla="*/ 3778075 h 6725040"/>
              <a:gd name="connsiteX9" fmla="*/ 4448113 w 5057051"/>
              <a:gd name="connsiteY9" fmla="*/ 3948218 h 6725040"/>
              <a:gd name="connsiteX10" fmla="*/ 3729086 w 5057051"/>
              <a:gd name="connsiteY10" fmla="*/ 3657528 h 6725040"/>
              <a:gd name="connsiteX11" fmla="*/ 2590176 w 5057051"/>
              <a:gd name="connsiteY11" fmla="*/ 4573666 h 6725040"/>
              <a:gd name="connsiteX12" fmla="*/ 473770 w 5057051"/>
              <a:gd name="connsiteY12" fmla="*/ 4685794 h 6725040"/>
              <a:gd name="connsiteX13" fmla="*/ 251198 w 5057051"/>
              <a:gd name="connsiteY13" fmla="*/ 5449713 h 6725040"/>
              <a:gd name="connsiteX14" fmla="*/ 284536 w 5057051"/>
              <a:gd name="connsiteY14" fmla="*/ 6592713 h 6725040"/>
              <a:gd name="connsiteX15" fmla="*/ 275011 w 5057051"/>
              <a:gd name="connsiteY15" fmla="*/ 6654625 h 6725040"/>
              <a:gd name="connsiteX0" fmla="*/ 140733 w 4996753"/>
              <a:gd name="connsiteY0" fmla="*/ 2863802 h 6803682"/>
              <a:gd name="connsiteX1" fmla="*/ 142535 w 4996753"/>
              <a:gd name="connsiteY1" fmla="*/ 254771 h 6803682"/>
              <a:gd name="connsiteX2" fmla="*/ 2154385 w 4996753"/>
              <a:gd name="connsiteY2" fmla="*/ 172073 h 6803682"/>
              <a:gd name="connsiteX3" fmla="*/ 3055984 w 4996753"/>
              <a:gd name="connsiteY3" fmla="*/ 900376 h 6803682"/>
              <a:gd name="connsiteX4" fmla="*/ 3057242 w 4996753"/>
              <a:gd name="connsiteY4" fmla="*/ 2292872 h 6803682"/>
              <a:gd name="connsiteX5" fmla="*/ 3077083 w 4996753"/>
              <a:gd name="connsiteY5" fmla="*/ 3227992 h 6803682"/>
              <a:gd name="connsiteX6" fmla="*/ 3608685 w 4996753"/>
              <a:gd name="connsiteY6" fmla="*/ 3086415 h 6803682"/>
              <a:gd name="connsiteX7" fmla="*/ 4939113 w 4996753"/>
              <a:gd name="connsiteY7" fmla="*/ 3151867 h 6803682"/>
              <a:gd name="connsiteX8" fmla="*/ 4720038 w 4996753"/>
              <a:gd name="connsiteY8" fmla="*/ 3856717 h 6803682"/>
              <a:gd name="connsiteX9" fmla="*/ 4387815 w 4996753"/>
              <a:gd name="connsiteY9" fmla="*/ 4026860 h 6803682"/>
              <a:gd name="connsiteX10" fmla="*/ 3668788 w 4996753"/>
              <a:gd name="connsiteY10" fmla="*/ 3736170 h 6803682"/>
              <a:gd name="connsiteX11" fmla="*/ 2529878 w 4996753"/>
              <a:gd name="connsiteY11" fmla="*/ 4652308 h 6803682"/>
              <a:gd name="connsiteX12" fmla="*/ 413472 w 4996753"/>
              <a:gd name="connsiteY12" fmla="*/ 4764436 h 6803682"/>
              <a:gd name="connsiteX13" fmla="*/ 190900 w 4996753"/>
              <a:gd name="connsiteY13" fmla="*/ 5528355 h 6803682"/>
              <a:gd name="connsiteX14" fmla="*/ 224238 w 4996753"/>
              <a:gd name="connsiteY14" fmla="*/ 6671355 h 6803682"/>
              <a:gd name="connsiteX15" fmla="*/ 214713 w 4996753"/>
              <a:gd name="connsiteY15" fmla="*/ 6733267 h 6803682"/>
              <a:gd name="connsiteX0" fmla="*/ 140733 w 4996753"/>
              <a:gd name="connsiteY0" fmla="*/ 2725001 h 6664881"/>
              <a:gd name="connsiteX1" fmla="*/ 142535 w 4996753"/>
              <a:gd name="connsiteY1" fmla="*/ 396133 h 6664881"/>
              <a:gd name="connsiteX2" fmla="*/ 2154385 w 4996753"/>
              <a:gd name="connsiteY2" fmla="*/ 33272 h 6664881"/>
              <a:gd name="connsiteX3" fmla="*/ 3055984 w 4996753"/>
              <a:gd name="connsiteY3" fmla="*/ 761575 h 6664881"/>
              <a:gd name="connsiteX4" fmla="*/ 3057242 w 4996753"/>
              <a:gd name="connsiteY4" fmla="*/ 2154071 h 6664881"/>
              <a:gd name="connsiteX5" fmla="*/ 3077083 w 4996753"/>
              <a:gd name="connsiteY5" fmla="*/ 3089191 h 6664881"/>
              <a:gd name="connsiteX6" fmla="*/ 3608685 w 4996753"/>
              <a:gd name="connsiteY6" fmla="*/ 2947614 h 6664881"/>
              <a:gd name="connsiteX7" fmla="*/ 4939113 w 4996753"/>
              <a:gd name="connsiteY7" fmla="*/ 3013066 h 6664881"/>
              <a:gd name="connsiteX8" fmla="*/ 4720038 w 4996753"/>
              <a:gd name="connsiteY8" fmla="*/ 3717916 h 6664881"/>
              <a:gd name="connsiteX9" fmla="*/ 4387815 w 4996753"/>
              <a:gd name="connsiteY9" fmla="*/ 3888059 h 6664881"/>
              <a:gd name="connsiteX10" fmla="*/ 3668788 w 4996753"/>
              <a:gd name="connsiteY10" fmla="*/ 3597369 h 6664881"/>
              <a:gd name="connsiteX11" fmla="*/ 2529878 w 4996753"/>
              <a:gd name="connsiteY11" fmla="*/ 4513507 h 6664881"/>
              <a:gd name="connsiteX12" fmla="*/ 413472 w 4996753"/>
              <a:gd name="connsiteY12" fmla="*/ 4625635 h 6664881"/>
              <a:gd name="connsiteX13" fmla="*/ 190900 w 4996753"/>
              <a:gd name="connsiteY13" fmla="*/ 5389554 h 6664881"/>
              <a:gd name="connsiteX14" fmla="*/ 224238 w 4996753"/>
              <a:gd name="connsiteY14" fmla="*/ 6532554 h 6664881"/>
              <a:gd name="connsiteX15" fmla="*/ 214713 w 4996753"/>
              <a:gd name="connsiteY15" fmla="*/ 6594466 h 6664881"/>
              <a:gd name="connsiteX0" fmla="*/ 140733 w 4996753"/>
              <a:gd name="connsiteY0" fmla="*/ 2725001 h 6664881"/>
              <a:gd name="connsiteX1" fmla="*/ 142535 w 4996753"/>
              <a:gd name="connsiteY1" fmla="*/ 396133 h 6664881"/>
              <a:gd name="connsiteX2" fmla="*/ 2154385 w 4996753"/>
              <a:gd name="connsiteY2" fmla="*/ 33272 h 6664881"/>
              <a:gd name="connsiteX3" fmla="*/ 3055984 w 4996753"/>
              <a:gd name="connsiteY3" fmla="*/ 761575 h 6664881"/>
              <a:gd name="connsiteX4" fmla="*/ 3057242 w 4996753"/>
              <a:gd name="connsiteY4" fmla="*/ 2154071 h 6664881"/>
              <a:gd name="connsiteX5" fmla="*/ 3608685 w 4996753"/>
              <a:gd name="connsiteY5" fmla="*/ 2947614 h 6664881"/>
              <a:gd name="connsiteX6" fmla="*/ 4939113 w 4996753"/>
              <a:gd name="connsiteY6" fmla="*/ 3013066 h 6664881"/>
              <a:gd name="connsiteX7" fmla="*/ 4720038 w 4996753"/>
              <a:gd name="connsiteY7" fmla="*/ 3717916 h 6664881"/>
              <a:gd name="connsiteX8" fmla="*/ 4387815 w 4996753"/>
              <a:gd name="connsiteY8" fmla="*/ 3888059 h 6664881"/>
              <a:gd name="connsiteX9" fmla="*/ 3668788 w 4996753"/>
              <a:gd name="connsiteY9" fmla="*/ 3597369 h 6664881"/>
              <a:gd name="connsiteX10" fmla="*/ 2529878 w 4996753"/>
              <a:gd name="connsiteY10" fmla="*/ 4513507 h 6664881"/>
              <a:gd name="connsiteX11" fmla="*/ 413472 w 4996753"/>
              <a:gd name="connsiteY11" fmla="*/ 4625635 h 6664881"/>
              <a:gd name="connsiteX12" fmla="*/ 190900 w 4996753"/>
              <a:gd name="connsiteY12" fmla="*/ 5389554 h 6664881"/>
              <a:gd name="connsiteX13" fmla="*/ 224238 w 4996753"/>
              <a:gd name="connsiteY13" fmla="*/ 6532554 h 6664881"/>
              <a:gd name="connsiteX14" fmla="*/ 214713 w 4996753"/>
              <a:gd name="connsiteY14" fmla="*/ 6594466 h 6664881"/>
              <a:gd name="connsiteX0" fmla="*/ 140733 w 4996753"/>
              <a:gd name="connsiteY0" fmla="*/ 2725001 h 6664881"/>
              <a:gd name="connsiteX1" fmla="*/ 142535 w 4996753"/>
              <a:gd name="connsiteY1" fmla="*/ 396133 h 6664881"/>
              <a:gd name="connsiteX2" fmla="*/ 2154385 w 4996753"/>
              <a:gd name="connsiteY2" fmla="*/ 33272 h 6664881"/>
              <a:gd name="connsiteX3" fmla="*/ 3055984 w 4996753"/>
              <a:gd name="connsiteY3" fmla="*/ 761575 h 6664881"/>
              <a:gd name="connsiteX4" fmla="*/ 2982737 w 4996753"/>
              <a:gd name="connsiteY4" fmla="*/ 2806176 h 6664881"/>
              <a:gd name="connsiteX5" fmla="*/ 3608685 w 4996753"/>
              <a:gd name="connsiteY5" fmla="*/ 2947614 h 6664881"/>
              <a:gd name="connsiteX6" fmla="*/ 4939113 w 4996753"/>
              <a:gd name="connsiteY6" fmla="*/ 3013066 h 6664881"/>
              <a:gd name="connsiteX7" fmla="*/ 4720038 w 4996753"/>
              <a:gd name="connsiteY7" fmla="*/ 3717916 h 6664881"/>
              <a:gd name="connsiteX8" fmla="*/ 4387815 w 4996753"/>
              <a:gd name="connsiteY8" fmla="*/ 3888059 h 6664881"/>
              <a:gd name="connsiteX9" fmla="*/ 3668788 w 4996753"/>
              <a:gd name="connsiteY9" fmla="*/ 3597369 h 6664881"/>
              <a:gd name="connsiteX10" fmla="*/ 2529878 w 4996753"/>
              <a:gd name="connsiteY10" fmla="*/ 4513507 h 6664881"/>
              <a:gd name="connsiteX11" fmla="*/ 413472 w 4996753"/>
              <a:gd name="connsiteY11" fmla="*/ 4625635 h 6664881"/>
              <a:gd name="connsiteX12" fmla="*/ 190900 w 4996753"/>
              <a:gd name="connsiteY12" fmla="*/ 5389554 h 6664881"/>
              <a:gd name="connsiteX13" fmla="*/ 224238 w 4996753"/>
              <a:gd name="connsiteY13" fmla="*/ 6532554 h 6664881"/>
              <a:gd name="connsiteX14" fmla="*/ 214713 w 4996753"/>
              <a:gd name="connsiteY14" fmla="*/ 6594466 h 6664881"/>
              <a:gd name="connsiteX0" fmla="*/ 140733 w 4996753"/>
              <a:gd name="connsiteY0" fmla="*/ 2725001 h 6664881"/>
              <a:gd name="connsiteX1" fmla="*/ 142535 w 4996753"/>
              <a:gd name="connsiteY1" fmla="*/ 396133 h 6664881"/>
              <a:gd name="connsiteX2" fmla="*/ 2154385 w 4996753"/>
              <a:gd name="connsiteY2" fmla="*/ 33272 h 6664881"/>
              <a:gd name="connsiteX3" fmla="*/ 3055984 w 4996753"/>
              <a:gd name="connsiteY3" fmla="*/ 761575 h 6664881"/>
              <a:gd name="connsiteX4" fmla="*/ 3043273 w 4996753"/>
              <a:gd name="connsiteY4" fmla="*/ 2680585 h 6664881"/>
              <a:gd name="connsiteX5" fmla="*/ 3608685 w 4996753"/>
              <a:gd name="connsiteY5" fmla="*/ 2947614 h 6664881"/>
              <a:gd name="connsiteX6" fmla="*/ 4939113 w 4996753"/>
              <a:gd name="connsiteY6" fmla="*/ 3013066 h 6664881"/>
              <a:gd name="connsiteX7" fmla="*/ 4720038 w 4996753"/>
              <a:gd name="connsiteY7" fmla="*/ 3717916 h 6664881"/>
              <a:gd name="connsiteX8" fmla="*/ 4387815 w 4996753"/>
              <a:gd name="connsiteY8" fmla="*/ 3888059 h 6664881"/>
              <a:gd name="connsiteX9" fmla="*/ 3668788 w 4996753"/>
              <a:gd name="connsiteY9" fmla="*/ 3597369 h 6664881"/>
              <a:gd name="connsiteX10" fmla="*/ 2529878 w 4996753"/>
              <a:gd name="connsiteY10" fmla="*/ 4513507 h 6664881"/>
              <a:gd name="connsiteX11" fmla="*/ 413472 w 4996753"/>
              <a:gd name="connsiteY11" fmla="*/ 4625635 h 6664881"/>
              <a:gd name="connsiteX12" fmla="*/ 190900 w 4996753"/>
              <a:gd name="connsiteY12" fmla="*/ 5389554 h 6664881"/>
              <a:gd name="connsiteX13" fmla="*/ 224238 w 4996753"/>
              <a:gd name="connsiteY13" fmla="*/ 6532554 h 6664881"/>
              <a:gd name="connsiteX14" fmla="*/ 214713 w 4996753"/>
              <a:gd name="connsiteY14" fmla="*/ 6594466 h 6664881"/>
              <a:gd name="connsiteX0" fmla="*/ 140733 w 5005447"/>
              <a:gd name="connsiteY0" fmla="*/ 2725001 h 6664881"/>
              <a:gd name="connsiteX1" fmla="*/ 142535 w 5005447"/>
              <a:gd name="connsiteY1" fmla="*/ 396133 h 6664881"/>
              <a:gd name="connsiteX2" fmla="*/ 2154385 w 5005447"/>
              <a:gd name="connsiteY2" fmla="*/ 33272 h 6664881"/>
              <a:gd name="connsiteX3" fmla="*/ 3055984 w 5005447"/>
              <a:gd name="connsiteY3" fmla="*/ 761575 h 6664881"/>
              <a:gd name="connsiteX4" fmla="*/ 3043273 w 5005447"/>
              <a:gd name="connsiteY4" fmla="*/ 2680585 h 6664881"/>
              <a:gd name="connsiteX5" fmla="*/ 3608685 w 5005447"/>
              <a:gd name="connsiteY5" fmla="*/ 2947614 h 6664881"/>
              <a:gd name="connsiteX6" fmla="*/ 4939113 w 5005447"/>
              <a:gd name="connsiteY6" fmla="*/ 3013066 h 6664881"/>
              <a:gd name="connsiteX7" fmla="*/ 4761947 w 5005447"/>
              <a:gd name="connsiteY7" fmla="*/ 3819355 h 6664881"/>
              <a:gd name="connsiteX8" fmla="*/ 4387815 w 5005447"/>
              <a:gd name="connsiteY8" fmla="*/ 3888059 h 6664881"/>
              <a:gd name="connsiteX9" fmla="*/ 3668788 w 5005447"/>
              <a:gd name="connsiteY9" fmla="*/ 3597369 h 6664881"/>
              <a:gd name="connsiteX10" fmla="*/ 2529878 w 5005447"/>
              <a:gd name="connsiteY10" fmla="*/ 4513507 h 6664881"/>
              <a:gd name="connsiteX11" fmla="*/ 413472 w 5005447"/>
              <a:gd name="connsiteY11" fmla="*/ 4625635 h 6664881"/>
              <a:gd name="connsiteX12" fmla="*/ 190900 w 5005447"/>
              <a:gd name="connsiteY12" fmla="*/ 5389554 h 6664881"/>
              <a:gd name="connsiteX13" fmla="*/ 224238 w 5005447"/>
              <a:gd name="connsiteY13" fmla="*/ 6532554 h 6664881"/>
              <a:gd name="connsiteX14" fmla="*/ 214713 w 5005447"/>
              <a:gd name="connsiteY14" fmla="*/ 6594466 h 6664881"/>
              <a:gd name="connsiteX0" fmla="*/ 140733 w 5026270"/>
              <a:gd name="connsiteY0" fmla="*/ 2725001 h 6664881"/>
              <a:gd name="connsiteX1" fmla="*/ 142535 w 5026270"/>
              <a:gd name="connsiteY1" fmla="*/ 396133 h 6664881"/>
              <a:gd name="connsiteX2" fmla="*/ 2154385 w 5026270"/>
              <a:gd name="connsiteY2" fmla="*/ 33272 h 6664881"/>
              <a:gd name="connsiteX3" fmla="*/ 3055984 w 5026270"/>
              <a:gd name="connsiteY3" fmla="*/ 761575 h 6664881"/>
              <a:gd name="connsiteX4" fmla="*/ 3043273 w 5026270"/>
              <a:gd name="connsiteY4" fmla="*/ 2680585 h 6664881"/>
              <a:gd name="connsiteX5" fmla="*/ 3608685 w 5026270"/>
              <a:gd name="connsiteY5" fmla="*/ 2947614 h 6664881"/>
              <a:gd name="connsiteX6" fmla="*/ 4939113 w 5026270"/>
              <a:gd name="connsiteY6" fmla="*/ 3013066 h 6664881"/>
              <a:gd name="connsiteX7" fmla="*/ 4761947 w 5026270"/>
              <a:gd name="connsiteY7" fmla="*/ 3819355 h 6664881"/>
              <a:gd name="connsiteX8" fmla="*/ 3656734 w 5026270"/>
              <a:gd name="connsiteY8" fmla="*/ 4003988 h 6664881"/>
              <a:gd name="connsiteX9" fmla="*/ 3668788 w 5026270"/>
              <a:gd name="connsiteY9" fmla="*/ 3597369 h 6664881"/>
              <a:gd name="connsiteX10" fmla="*/ 2529878 w 5026270"/>
              <a:gd name="connsiteY10" fmla="*/ 4513507 h 6664881"/>
              <a:gd name="connsiteX11" fmla="*/ 413472 w 5026270"/>
              <a:gd name="connsiteY11" fmla="*/ 4625635 h 6664881"/>
              <a:gd name="connsiteX12" fmla="*/ 190900 w 5026270"/>
              <a:gd name="connsiteY12" fmla="*/ 5389554 h 6664881"/>
              <a:gd name="connsiteX13" fmla="*/ 224238 w 5026270"/>
              <a:gd name="connsiteY13" fmla="*/ 6532554 h 6664881"/>
              <a:gd name="connsiteX14" fmla="*/ 214713 w 5026270"/>
              <a:gd name="connsiteY14" fmla="*/ 6594466 h 6664881"/>
              <a:gd name="connsiteX0" fmla="*/ 140733 w 5026270"/>
              <a:gd name="connsiteY0" fmla="*/ 2725001 h 6664881"/>
              <a:gd name="connsiteX1" fmla="*/ 142535 w 5026270"/>
              <a:gd name="connsiteY1" fmla="*/ 396133 h 6664881"/>
              <a:gd name="connsiteX2" fmla="*/ 2154385 w 5026270"/>
              <a:gd name="connsiteY2" fmla="*/ 33272 h 6664881"/>
              <a:gd name="connsiteX3" fmla="*/ 3055984 w 5026270"/>
              <a:gd name="connsiteY3" fmla="*/ 761575 h 6664881"/>
              <a:gd name="connsiteX4" fmla="*/ 3043273 w 5026270"/>
              <a:gd name="connsiteY4" fmla="*/ 2680585 h 6664881"/>
              <a:gd name="connsiteX5" fmla="*/ 3608685 w 5026270"/>
              <a:gd name="connsiteY5" fmla="*/ 2947614 h 6664881"/>
              <a:gd name="connsiteX6" fmla="*/ 4939113 w 5026270"/>
              <a:gd name="connsiteY6" fmla="*/ 3013066 h 6664881"/>
              <a:gd name="connsiteX7" fmla="*/ 4761947 w 5026270"/>
              <a:gd name="connsiteY7" fmla="*/ 3819355 h 6664881"/>
              <a:gd name="connsiteX8" fmla="*/ 3656734 w 5026270"/>
              <a:gd name="connsiteY8" fmla="*/ 4003988 h 6664881"/>
              <a:gd name="connsiteX9" fmla="*/ 2529878 w 5026270"/>
              <a:gd name="connsiteY9" fmla="*/ 4513507 h 6664881"/>
              <a:gd name="connsiteX10" fmla="*/ 413472 w 5026270"/>
              <a:gd name="connsiteY10" fmla="*/ 4625635 h 6664881"/>
              <a:gd name="connsiteX11" fmla="*/ 190900 w 5026270"/>
              <a:gd name="connsiteY11" fmla="*/ 5389554 h 6664881"/>
              <a:gd name="connsiteX12" fmla="*/ 224238 w 5026270"/>
              <a:gd name="connsiteY12" fmla="*/ 6532554 h 6664881"/>
              <a:gd name="connsiteX13" fmla="*/ 214713 w 5026270"/>
              <a:gd name="connsiteY13" fmla="*/ 6594466 h 6664881"/>
              <a:gd name="connsiteX0" fmla="*/ 140733 w 5043759"/>
              <a:gd name="connsiteY0" fmla="*/ 2725001 h 6664881"/>
              <a:gd name="connsiteX1" fmla="*/ 142535 w 5043759"/>
              <a:gd name="connsiteY1" fmla="*/ 396133 h 6664881"/>
              <a:gd name="connsiteX2" fmla="*/ 2154385 w 5043759"/>
              <a:gd name="connsiteY2" fmla="*/ 33272 h 6664881"/>
              <a:gd name="connsiteX3" fmla="*/ 3055984 w 5043759"/>
              <a:gd name="connsiteY3" fmla="*/ 761575 h 6664881"/>
              <a:gd name="connsiteX4" fmla="*/ 3043273 w 5043759"/>
              <a:gd name="connsiteY4" fmla="*/ 2680585 h 6664881"/>
              <a:gd name="connsiteX5" fmla="*/ 3608685 w 5043759"/>
              <a:gd name="connsiteY5" fmla="*/ 2947614 h 6664881"/>
              <a:gd name="connsiteX6" fmla="*/ 4939113 w 5043759"/>
              <a:gd name="connsiteY6" fmla="*/ 3013066 h 6664881"/>
              <a:gd name="connsiteX7" fmla="*/ 4761947 w 5043759"/>
              <a:gd name="connsiteY7" fmla="*/ 3819355 h 6664881"/>
              <a:gd name="connsiteX8" fmla="*/ 3205047 w 5043759"/>
              <a:gd name="connsiteY8" fmla="*/ 3926702 h 6664881"/>
              <a:gd name="connsiteX9" fmla="*/ 2529878 w 5043759"/>
              <a:gd name="connsiteY9" fmla="*/ 4513507 h 6664881"/>
              <a:gd name="connsiteX10" fmla="*/ 413472 w 5043759"/>
              <a:gd name="connsiteY10" fmla="*/ 4625635 h 6664881"/>
              <a:gd name="connsiteX11" fmla="*/ 190900 w 5043759"/>
              <a:gd name="connsiteY11" fmla="*/ 5389554 h 6664881"/>
              <a:gd name="connsiteX12" fmla="*/ 224238 w 5043759"/>
              <a:gd name="connsiteY12" fmla="*/ 6532554 h 6664881"/>
              <a:gd name="connsiteX13" fmla="*/ 214713 w 5043759"/>
              <a:gd name="connsiteY13" fmla="*/ 6594466 h 6664881"/>
              <a:gd name="connsiteX0" fmla="*/ 140733 w 5043759"/>
              <a:gd name="connsiteY0" fmla="*/ 2725001 h 6664881"/>
              <a:gd name="connsiteX1" fmla="*/ 142535 w 5043759"/>
              <a:gd name="connsiteY1" fmla="*/ 396133 h 6664881"/>
              <a:gd name="connsiteX2" fmla="*/ 2154385 w 5043759"/>
              <a:gd name="connsiteY2" fmla="*/ 33272 h 6664881"/>
              <a:gd name="connsiteX3" fmla="*/ 3055984 w 5043759"/>
              <a:gd name="connsiteY3" fmla="*/ 761575 h 6664881"/>
              <a:gd name="connsiteX4" fmla="*/ 3043273 w 5043759"/>
              <a:gd name="connsiteY4" fmla="*/ 2680585 h 6664881"/>
              <a:gd name="connsiteX5" fmla="*/ 3608685 w 5043759"/>
              <a:gd name="connsiteY5" fmla="*/ 2947614 h 6664881"/>
              <a:gd name="connsiteX6" fmla="*/ 4939113 w 5043759"/>
              <a:gd name="connsiteY6" fmla="*/ 3013066 h 6664881"/>
              <a:gd name="connsiteX7" fmla="*/ 4761947 w 5043759"/>
              <a:gd name="connsiteY7" fmla="*/ 3819355 h 6664881"/>
              <a:gd name="connsiteX8" fmla="*/ 3205047 w 5043759"/>
              <a:gd name="connsiteY8" fmla="*/ 3926702 h 6664881"/>
              <a:gd name="connsiteX9" fmla="*/ 2660262 w 5043759"/>
              <a:gd name="connsiteY9" fmla="*/ 4595624 h 6664881"/>
              <a:gd name="connsiteX10" fmla="*/ 413472 w 5043759"/>
              <a:gd name="connsiteY10" fmla="*/ 4625635 h 6664881"/>
              <a:gd name="connsiteX11" fmla="*/ 190900 w 5043759"/>
              <a:gd name="connsiteY11" fmla="*/ 5389554 h 6664881"/>
              <a:gd name="connsiteX12" fmla="*/ 224238 w 5043759"/>
              <a:gd name="connsiteY12" fmla="*/ 6532554 h 6664881"/>
              <a:gd name="connsiteX13" fmla="*/ 214713 w 5043759"/>
              <a:gd name="connsiteY13" fmla="*/ 6594466 h 6664881"/>
              <a:gd name="connsiteX0" fmla="*/ 83612 w 5075113"/>
              <a:gd name="connsiteY0" fmla="*/ 3221205 h 6682875"/>
              <a:gd name="connsiteX1" fmla="*/ 173889 w 5075113"/>
              <a:gd name="connsiteY1" fmla="*/ 414127 h 6682875"/>
              <a:gd name="connsiteX2" fmla="*/ 2185739 w 5075113"/>
              <a:gd name="connsiteY2" fmla="*/ 51266 h 6682875"/>
              <a:gd name="connsiteX3" fmla="*/ 3087338 w 5075113"/>
              <a:gd name="connsiteY3" fmla="*/ 779569 h 6682875"/>
              <a:gd name="connsiteX4" fmla="*/ 3074627 w 5075113"/>
              <a:gd name="connsiteY4" fmla="*/ 2698579 h 6682875"/>
              <a:gd name="connsiteX5" fmla="*/ 3640039 w 5075113"/>
              <a:gd name="connsiteY5" fmla="*/ 2965608 h 6682875"/>
              <a:gd name="connsiteX6" fmla="*/ 4970467 w 5075113"/>
              <a:gd name="connsiteY6" fmla="*/ 3031060 h 6682875"/>
              <a:gd name="connsiteX7" fmla="*/ 4793301 w 5075113"/>
              <a:gd name="connsiteY7" fmla="*/ 3837349 h 6682875"/>
              <a:gd name="connsiteX8" fmla="*/ 3236401 w 5075113"/>
              <a:gd name="connsiteY8" fmla="*/ 3944696 h 6682875"/>
              <a:gd name="connsiteX9" fmla="*/ 2691616 w 5075113"/>
              <a:gd name="connsiteY9" fmla="*/ 4613618 h 6682875"/>
              <a:gd name="connsiteX10" fmla="*/ 444826 w 5075113"/>
              <a:gd name="connsiteY10" fmla="*/ 4643629 h 6682875"/>
              <a:gd name="connsiteX11" fmla="*/ 222254 w 5075113"/>
              <a:gd name="connsiteY11" fmla="*/ 5407548 h 6682875"/>
              <a:gd name="connsiteX12" fmla="*/ 255592 w 5075113"/>
              <a:gd name="connsiteY12" fmla="*/ 6550548 h 6682875"/>
              <a:gd name="connsiteX13" fmla="*/ 246067 w 5075113"/>
              <a:gd name="connsiteY13" fmla="*/ 6612460 h 6682875"/>
              <a:gd name="connsiteX0" fmla="*/ 83612 w 5075113"/>
              <a:gd name="connsiteY0" fmla="*/ 3159224 h 6620894"/>
              <a:gd name="connsiteX1" fmla="*/ 173889 w 5075113"/>
              <a:gd name="connsiteY1" fmla="*/ 352146 h 6620894"/>
              <a:gd name="connsiteX2" fmla="*/ 2185739 w 5075113"/>
              <a:gd name="connsiteY2" fmla="*/ 81062 h 6620894"/>
              <a:gd name="connsiteX3" fmla="*/ 3087338 w 5075113"/>
              <a:gd name="connsiteY3" fmla="*/ 717588 h 6620894"/>
              <a:gd name="connsiteX4" fmla="*/ 3074627 w 5075113"/>
              <a:gd name="connsiteY4" fmla="*/ 2636598 h 6620894"/>
              <a:gd name="connsiteX5" fmla="*/ 3640039 w 5075113"/>
              <a:gd name="connsiteY5" fmla="*/ 2903627 h 6620894"/>
              <a:gd name="connsiteX6" fmla="*/ 4970467 w 5075113"/>
              <a:gd name="connsiteY6" fmla="*/ 2969079 h 6620894"/>
              <a:gd name="connsiteX7" fmla="*/ 4793301 w 5075113"/>
              <a:gd name="connsiteY7" fmla="*/ 3775368 h 6620894"/>
              <a:gd name="connsiteX8" fmla="*/ 3236401 w 5075113"/>
              <a:gd name="connsiteY8" fmla="*/ 3882715 h 6620894"/>
              <a:gd name="connsiteX9" fmla="*/ 2691616 w 5075113"/>
              <a:gd name="connsiteY9" fmla="*/ 4551637 h 6620894"/>
              <a:gd name="connsiteX10" fmla="*/ 444826 w 5075113"/>
              <a:gd name="connsiteY10" fmla="*/ 4581648 h 6620894"/>
              <a:gd name="connsiteX11" fmla="*/ 222254 w 5075113"/>
              <a:gd name="connsiteY11" fmla="*/ 5345567 h 6620894"/>
              <a:gd name="connsiteX12" fmla="*/ 255592 w 5075113"/>
              <a:gd name="connsiteY12" fmla="*/ 6488567 h 6620894"/>
              <a:gd name="connsiteX13" fmla="*/ 246067 w 5075113"/>
              <a:gd name="connsiteY13" fmla="*/ 6550479 h 6620894"/>
              <a:gd name="connsiteX0" fmla="*/ 83612 w 5075113"/>
              <a:gd name="connsiteY0" fmla="*/ 3159224 h 6620894"/>
              <a:gd name="connsiteX1" fmla="*/ 173889 w 5075113"/>
              <a:gd name="connsiteY1" fmla="*/ 352146 h 6620894"/>
              <a:gd name="connsiteX2" fmla="*/ 2185739 w 5075113"/>
              <a:gd name="connsiteY2" fmla="*/ 81062 h 6620894"/>
              <a:gd name="connsiteX3" fmla="*/ 3087338 w 5075113"/>
              <a:gd name="connsiteY3" fmla="*/ 717588 h 6620894"/>
              <a:gd name="connsiteX4" fmla="*/ 3074627 w 5075113"/>
              <a:gd name="connsiteY4" fmla="*/ 2636598 h 6620894"/>
              <a:gd name="connsiteX5" fmla="*/ 3640039 w 5075113"/>
              <a:gd name="connsiteY5" fmla="*/ 2903627 h 6620894"/>
              <a:gd name="connsiteX6" fmla="*/ 4970467 w 5075113"/>
              <a:gd name="connsiteY6" fmla="*/ 2969079 h 6620894"/>
              <a:gd name="connsiteX7" fmla="*/ 4793301 w 5075113"/>
              <a:gd name="connsiteY7" fmla="*/ 3775368 h 6620894"/>
              <a:gd name="connsiteX8" fmla="*/ 3236401 w 5075113"/>
              <a:gd name="connsiteY8" fmla="*/ 3882715 h 6620894"/>
              <a:gd name="connsiteX9" fmla="*/ 2691616 w 5075113"/>
              <a:gd name="connsiteY9" fmla="*/ 4551637 h 6620894"/>
              <a:gd name="connsiteX10" fmla="*/ 561240 w 5075113"/>
              <a:gd name="connsiteY10" fmla="*/ 4629953 h 6620894"/>
              <a:gd name="connsiteX11" fmla="*/ 222254 w 5075113"/>
              <a:gd name="connsiteY11" fmla="*/ 5345567 h 6620894"/>
              <a:gd name="connsiteX12" fmla="*/ 255592 w 5075113"/>
              <a:gd name="connsiteY12" fmla="*/ 6488567 h 6620894"/>
              <a:gd name="connsiteX13" fmla="*/ 246067 w 5075113"/>
              <a:gd name="connsiteY13" fmla="*/ 6550479 h 6620894"/>
              <a:gd name="connsiteX0" fmla="*/ 83612 w 5075113"/>
              <a:gd name="connsiteY0" fmla="*/ 3159224 h 6488567"/>
              <a:gd name="connsiteX1" fmla="*/ 173889 w 5075113"/>
              <a:gd name="connsiteY1" fmla="*/ 352146 h 6488567"/>
              <a:gd name="connsiteX2" fmla="*/ 2185739 w 5075113"/>
              <a:gd name="connsiteY2" fmla="*/ 81062 h 6488567"/>
              <a:gd name="connsiteX3" fmla="*/ 3087338 w 5075113"/>
              <a:gd name="connsiteY3" fmla="*/ 717588 h 6488567"/>
              <a:gd name="connsiteX4" fmla="*/ 3074627 w 5075113"/>
              <a:gd name="connsiteY4" fmla="*/ 2636598 h 6488567"/>
              <a:gd name="connsiteX5" fmla="*/ 3640039 w 5075113"/>
              <a:gd name="connsiteY5" fmla="*/ 2903627 h 6488567"/>
              <a:gd name="connsiteX6" fmla="*/ 4970467 w 5075113"/>
              <a:gd name="connsiteY6" fmla="*/ 2969079 h 6488567"/>
              <a:gd name="connsiteX7" fmla="*/ 4793301 w 5075113"/>
              <a:gd name="connsiteY7" fmla="*/ 3775368 h 6488567"/>
              <a:gd name="connsiteX8" fmla="*/ 3236401 w 5075113"/>
              <a:gd name="connsiteY8" fmla="*/ 3882715 h 6488567"/>
              <a:gd name="connsiteX9" fmla="*/ 2691616 w 5075113"/>
              <a:gd name="connsiteY9" fmla="*/ 4551637 h 6488567"/>
              <a:gd name="connsiteX10" fmla="*/ 561240 w 5075113"/>
              <a:gd name="connsiteY10" fmla="*/ 4629953 h 6488567"/>
              <a:gd name="connsiteX11" fmla="*/ 222254 w 5075113"/>
              <a:gd name="connsiteY11" fmla="*/ 5345567 h 6488567"/>
              <a:gd name="connsiteX12" fmla="*/ 255592 w 5075113"/>
              <a:gd name="connsiteY12" fmla="*/ 6488567 h 6488567"/>
              <a:gd name="connsiteX0" fmla="*/ 83612 w 5075113"/>
              <a:gd name="connsiteY0" fmla="*/ 3159224 h 6488567"/>
              <a:gd name="connsiteX1" fmla="*/ 173889 w 5075113"/>
              <a:gd name="connsiteY1" fmla="*/ 352146 h 6488567"/>
              <a:gd name="connsiteX2" fmla="*/ 2185739 w 5075113"/>
              <a:gd name="connsiteY2" fmla="*/ 81062 h 6488567"/>
              <a:gd name="connsiteX3" fmla="*/ 3087338 w 5075113"/>
              <a:gd name="connsiteY3" fmla="*/ 717588 h 6488567"/>
              <a:gd name="connsiteX4" fmla="*/ 3074627 w 5075113"/>
              <a:gd name="connsiteY4" fmla="*/ 2636598 h 6488567"/>
              <a:gd name="connsiteX5" fmla="*/ 3640039 w 5075113"/>
              <a:gd name="connsiteY5" fmla="*/ 2903627 h 6488567"/>
              <a:gd name="connsiteX6" fmla="*/ 4970467 w 5075113"/>
              <a:gd name="connsiteY6" fmla="*/ 2969079 h 6488567"/>
              <a:gd name="connsiteX7" fmla="*/ 4793301 w 5075113"/>
              <a:gd name="connsiteY7" fmla="*/ 3775368 h 6488567"/>
              <a:gd name="connsiteX8" fmla="*/ 3236401 w 5075113"/>
              <a:gd name="connsiteY8" fmla="*/ 3882715 h 6488567"/>
              <a:gd name="connsiteX9" fmla="*/ 2691616 w 5075113"/>
              <a:gd name="connsiteY9" fmla="*/ 4551637 h 6488567"/>
              <a:gd name="connsiteX10" fmla="*/ 561240 w 5075113"/>
              <a:gd name="connsiteY10" fmla="*/ 4629953 h 6488567"/>
              <a:gd name="connsiteX11" fmla="*/ 222254 w 5075113"/>
              <a:gd name="connsiteY11" fmla="*/ 5345567 h 6488567"/>
              <a:gd name="connsiteX12" fmla="*/ 255592 w 5075113"/>
              <a:gd name="connsiteY12" fmla="*/ 6488567 h 6488567"/>
              <a:gd name="connsiteX0" fmla="*/ 4992924 w 4993105"/>
              <a:gd name="connsiteY0" fmla="*/ 3378373 h 6500618"/>
              <a:gd name="connsiteX1" fmla="*/ 74722 w 4993105"/>
              <a:gd name="connsiteY1" fmla="*/ 364197 h 6500618"/>
              <a:gd name="connsiteX2" fmla="*/ 2086572 w 4993105"/>
              <a:gd name="connsiteY2" fmla="*/ 93113 h 6500618"/>
              <a:gd name="connsiteX3" fmla="*/ 2988171 w 4993105"/>
              <a:gd name="connsiteY3" fmla="*/ 729639 h 6500618"/>
              <a:gd name="connsiteX4" fmla="*/ 2975460 w 4993105"/>
              <a:gd name="connsiteY4" fmla="*/ 2648649 h 6500618"/>
              <a:gd name="connsiteX5" fmla="*/ 3540872 w 4993105"/>
              <a:gd name="connsiteY5" fmla="*/ 2915678 h 6500618"/>
              <a:gd name="connsiteX6" fmla="*/ 4871300 w 4993105"/>
              <a:gd name="connsiteY6" fmla="*/ 2981130 h 6500618"/>
              <a:gd name="connsiteX7" fmla="*/ 4694134 w 4993105"/>
              <a:gd name="connsiteY7" fmla="*/ 3787419 h 6500618"/>
              <a:gd name="connsiteX8" fmla="*/ 3137234 w 4993105"/>
              <a:gd name="connsiteY8" fmla="*/ 3894766 h 6500618"/>
              <a:gd name="connsiteX9" fmla="*/ 2592449 w 4993105"/>
              <a:gd name="connsiteY9" fmla="*/ 4563688 h 6500618"/>
              <a:gd name="connsiteX10" fmla="*/ 462073 w 4993105"/>
              <a:gd name="connsiteY10" fmla="*/ 4642004 h 6500618"/>
              <a:gd name="connsiteX11" fmla="*/ 123087 w 4993105"/>
              <a:gd name="connsiteY11" fmla="*/ 5357618 h 6500618"/>
              <a:gd name="connsiteX12" fmla="*/ 156425 w 4993105"/>
              <a:gd name="connsiteY12" fmla="*/ 6500618 h 6500618"/>
              <a:gd name="connsiteX0" fmla="*/ 4886705 w 5105734"/>
              <a:gd name="connsiteY0" fmla="*/ 3416571 h 6538816"/>
              <a:gd name="connsiteX1" fmla="*/ 4881500 w 5105734"/>
              <a:gd name="connsiteY1" fmla="*/ 3184706 h 6538816"/>
              <a:gd name="connsiteX2" fmla="*/ 1980353 w 5105734"/>
              <a:gd name="connsiteY2" fmla="*/ 131311 h 6538816"/>
              <a:gd name="connsiteX3" fmla="*/ 2881952 w 5105734"/>
              <a:gd name="connsiteY3" fmla="*/ 767837 h 6538816"/>
              <a:gd name="connsiteX4" fmla="*/ 2869241 w 5105734"/>
              <a:gd name="connsiteY4" fmla="*/ 2686847 h 6538816"/>
              <a:gd name="connsiteX5" fmla="*/ 3434653 w 5105734"/>
              <a:gd name="connsiteY5" fmla="*/ 2953876 h 6538816"/>
              <a:gd name="connsiteX6" fmla="*/ 4765081 w 5105734"/>
              <a:gd name="connsiteY6" fmla="*/ 3019328 h 6538816"/>
              <a:gd name="connsiteX7" fmla="*/ 4587915 w 5105734"/>
              <a:gd name="connsiteY7" fmla="*/ 3825617 h 6538816"/>
              <a:gd name="connsiteX8" fmla="*/ 3031015 w 5105734"/>
              <a:gd name="connsiteY8" fmla="*/ 3932964 h 6538816"/>
              <a:gd name="connsiteX9" fmla="*/ 2486230 w 5105734"/>
              <a:gd name="connsiteY9" fmla="*/ 4601886 h 6538816"/>
              <a:gd name="connsiteX10" fmla="*/ 355854 w 5105734"/>
              <a:gd name="connsiteY10" fmla="*/ 4680202 h 6538816"/>
              <a:gd name="connsiteX11" fmla="*/ 16868 w 5105734"/>
              <a:gd name="connsiteY11" fmla="*/ 5395816 h 6538816"/>
              <a:gd name="connsiteX12" fmla="*/ 50206 w 5105734"/>
              <a:gd name="connsiteY12" fmla="*/ 6538816 h 6538816"/>
              <a:gd name="connsiteX0" fmla="*/ 4886705 w 5105733"/>
              <a:gd name="connsiteY0" fmla="*/ 3422169 h 6544414"/>
              <a:gd name="connsiteX1" fmla="*/ 4881500 w 5105733"/>
              <a:gd name="connsiteY1" fmla="*/ 3190304 h 6544414"/>
              <a:gd name="connsiteX2" fmla="*/ 1980353 w 5105733"/>
              <a:gd name="connsiteY2" fmla="*/ 136909 h 6544414"/>
              <a:gd name="connsiteX3" fmla="*/ 2881952 w 5105733"/>
              <a:gd name="connsiteY3" fmla="*/ 773435 h 6544414"/>
              <a:gd name="connsiteX4" fmla="*/ 3434653 w 5105733"/>
              <a:gd name="connsiteY4" fmla="*/ 2959474 h 6544414"/>
              <a:gd name="connsiteX5" fmla="*/ 4765081 w 5105733"/>
              <a:gd name="connsiteY5" fmla="*/ 3024926 h 6544414"/>
              <a:gd name="connsiteX6" fmla="*/ 4587915 w 5105733"/>
              <a:gd name="connsiteY6" fmla="*/ 3831215 h 6544414"/>
              <a:gd name="connsiteX7" fmla="*/ 3031015 w 5105733"/>
              <a:gd name="connsiteY7" fmla="*/ 3938562 h 6544414"/>
              <a:gd name="connsiteX8" fmla="*/ 2486230 w 5105733"/>
              <a:gd name="connsiteY8" fmla="*/ 4607484 h 6544414"/>
              <a:gd name="connsiteX9" fmla="*/ 355854 w 5105733"/>
              <a:gd name="connsiteY9" fmla="*/ 4685800 h 6544414"/>
              <a:gd name="connsiteX10" fmla="*/ 16868 w 5105733"/>
              <a:gd name="connsiteY10" fmla="*/ 5401414 h 6544414"/>
              <a:gd name="connsiteX11" fmla="*/ 50206 w 5105733"/>
              <a:gd name="connsiteY11" fmla="*/ 6544414 h 6544414"/>
              <a:gd name="connsiteX0" fmla="*/ 4886705 w 5105733"/>
              <a:gd name="connsiteY0" fmla="*/ 3422169 h 6544414"/>
              <a:gd name="connsiteX1" fmla="*/ 4881500 w 5105733"/>
              <a:gd name="connsiteY1" fmla="*/ 3190304 h 6544414"/>
              <a:gd name="connsiteX2" fmla="*/ 1980353 w 5105733"/>
              <a:gd name="connsiteY2" fmla="*/ 136909 h 6544414"/>
              <a:gd name="connsiteX3" fmla="*/ 2881952 w 5105733"/>
              <a:gd name="connsiteY3" fmla="*/ 773435 h 6544414"/>
              <a:gd name="connsiteX4" fmla="*/ 3434653 w 5105733"/>
              <a:gd name="connsiteY4" fmla="*/ 2959474 h 6544414"/>
              <a:gd name="connsiteX5" fmla="*/ 4765081 w 5105733"/>
              <a:gd name="connsiteY5" fmla="*/ 3024926 h 6544414"/>
              <a:gd name="connsiteX6" fmla="*/ 4587915 w 5105733"/>
              <a:gd name="connsiteY6" fmla="*/ 3831215 h 6544414"/>
              <a:gd name="connsiteX7" fmla="*/ 3031015 w 5105733"/>
              <a:gd name="connsiteY7" fmla="*/ 3938562 h 6544414"/>
              <a:gd name="connsiteX8" fmla="*/ 2486230 w 5105733"/>
              <a:gd name="connsiteY8" fmla="*/ 4607484 h 6544414"/>
              <a:gd name="connsiteX9" fmla="*/ 355854 w 5105733"/>
              <a:gd name="connsiteY9" fmla="*/ 4685800 h 6544414"/>
              <a:gd name="connsiteX10" fmla="*/ 16868 w 5105733"/>
              <a:gd name="connsiteY10" fmla="*/ 5401414 h 6544414"/>
              <a:gd name="connsiteX11" fmla="*/ 50206 w 5105733"/>
              <a:gd name="connsiteY11" fmla="*/ 6544414 h 6544414"/>
              <a:gd name="connsiteX0" fmla="*/ 4886705 w 5105733"/>
              <a:gd name="connsiteY0" fmla="*/ 3285722 h 6407967"/>
              <a:gd name="connsiteX1" fmla="*/ 4881500 w 5105733"/>
              <a:gd name="connsiteY1" fmla="*/ 3053857 h 6407967"/>
              <a:gd name="connsiteX2" fmla="*/ 1980353 w 5105733"/>
              <a:gd name="connsiteY2" fmla="*/ 462 h 6407967"/>
              <a:gd name="connsiteX3" fmla="*/ 3434653 w 5105733"/>
              <a:gd name="connsiteY3" fmla="*/ 2823027 h 6407967"/>
              <a:gd name="connsiteX4" fmla="*/ 4765081 w 5105733"/>
              <a:gd name="connsiteY4" fmla="*/ 2888479 h 6407967"/>
              <a:gd name="connsiteX5" fmla="*/ 4587915 w 5105733"/>
              <a:gd name="connsiteY5" fmla="*/ 3694768 h 6407967"/>
              <a:gd name="connsiteX6" fmla="*/ 3031015 w 5105733"/>
              <a:gd name="connsiteY6" fmla="*/ 3802115 h 6407967"/>
              <a:gd name="connsiteX7" fmla="*/ 2486230 w 5105733"/>
              <a:gd name="connsiteY7" fmla="*/ 4471037 h 6407967"/>
              <a:gd name="connsiteX8" fmla="*/ 355854 w 5105733"/>
              <a:gd name="connsiteY8" fmla="*/ 4549353 h 6407967"/>
              <a:gd name="connsiteX9" fmla="*/ 16868 w 5105733"/>
              <a:gd name="connsiteY9" fmla="*/ 5264967 h 6407967"/>
              <a:gd name="connsiteX10" fmla="*/ 50206 w 5105733"/>
              <a:gd name="connsiteY10" fmla="*/ 6407967 h 6407967"/>
              <a:gd name="connsiteX0" fmla="*/ 4886705 w 5105733"/>
              <a:gd name="connsiteY0" fmla="*/ 3285722 h 6407967"/>
              <a:gd name="connsiteX1" fmla="*/ 4881500 w 5105733"/>
              <a:gd name="connsiteY1" fmla="*/ 3053857 h 6407967"/>
              <a:gd name="connsiteX2" fmla="*/ 1980353 w 5105733"/>
              <a:gd name="connsiteY2" fmla="*/ 462 h 6407967"/>
              <a:gd name="connsiteX3" fmla="*/ 3434653 w 5105733"/>
              <a:gd name="connsiteY3" fmla="*/ 2823027 h 6407967"/>
              <a:gd name="connsiteX4" fmla="*/ 4765081 w 5105733"/>
              <a:gd name="connsiteY4" fmla="*/ 2888479 h 6407967"/>
              <a:gd name="connsiteX5" fmla="*/ 4587915 w 5105733"/>
              <a:gd name="connsiteY5" fmla="*/ 3694768 h 6407967"/>
              <a:gd name="connsiteX6" fmla="*/ 3031015 w 5105733"/>
              <a:gd name="connsiteY6" fmla="*/ 3802115 h 6407967"/>
              <a:gd name="connsiteX7" fmla="*/ 2486230 w 5105733"/>
              <a:gd name="connsiteY7" fmla="*/ 4471037 h 6407967"/>
              <a:gd name="connsiteX8" fmla="*/ 355854 w 5105733"/>
              <a:gd name="connsiteY8" fmla="*/ 4549353 h 6407967"/>
              <a:gd name="connsiteX9" fmla="*/ 16868 w 5105733"/>
              <a:gd name="connsiteY9" fmla="*/ 5264967 h 6407967"/>
              <a:gd name="connsiteX10" fmla="*/ 50206 w 5105733"/>
              <a:gd name="connsiteY10" fmla="*/ 6407967 h 6407967"/>
              <a:gd name="connsiteX0" fmla="*/ 4886705 w 4886705"/>
              <a:gd name="connsiteY0" fmla="*/ 3287064 h 6409309"/>
              <a:gd name="connsiteX1" fmla="*/ 1980353 w 4886705"/>
              <a:gd name="connsiteY1" fmla="*/ 1804 h 6409309"/>
              <a:gd name="connsiteX2" fmla="*/ 3434653 w 4886705"/>
              <a:gd name="connsiteY2" fmla="*/ 2824369 h 6409309"/>
              <a:gd name="connsiteX3" fmla="*/ 4765081 w 4886705"/>
              <a:gd name="connsiteY3" fmla="*/ 2889821 h 6409309"/>
              <a:gd name="connsiteX4" fmla="*/ 4587915 w 4886705"/>
              <a:gd name="connsiteY4" fmla="*/ 3696110 h 6409309"/>
              <a:gd name="connsiteX5" fmla="*/ 3031015 w 4886705"/>
              <a:gd name="connsiteY5" fmla="*/ 3803457 h 6409309"/>
              <a:gd name="connsiteX6" fmla="*/ 2486230 w 4886705"/>
              <a:gd name="connsiteY6" fmla="*/ 4472379 h 6409309"/>
              <a:gd name="connsiteX7" fmla="*/ 355854 w 4886705"/>
              <a:gd name="connsiteY7" fmla="*/ 4550695 h 6409309"/>
              <a:gd name="connsiteX8" fmla="*/ 16868 w 4886705"/>
              <a:gd name="connsiteY8" fmla="*/ 5266309 h 6409309"/>
              <a:gd name="connsiteX9" fmla="*/ 50206 w 4886705"/>
              <a:gd name="connsiteY9" fmla="*/ 6409309 h 6409309"/>
              <a:gd name="connsiteX0" fmla="*/ 4886705 w 4886705"/>
              <a:gd name="connsiteY0" fmla="*/ 3287064 h 6409309"/>
              <a:gd name="connsiteX1" fmla="*/ 1980353 w 4886705"/>
              <a:gd name="connsiteY1" fmla="*/ 1804 h 6409309"/>
              <a:gd name="connsiteX2" fmla="*/ 3434653 w 4886705"/>
              <a:gd name="connsiteY2" fmla="*/ 2824369 h 6409309"/>
              <a:gd name="connsiteX3" fmla="*/ 4765081 w 4886705"/>
              <a:gd name="connsiteY3" fmla="*/ 2889821 h 6409309"/>
              <a:gd name="connsiteX4" fmla="*/ 4587915 w 4886705"/>
              <a:gd name="connsiteY4" fmla="*/ 3696110 h 6409309"/>
              <a:gd name="connsiteX5" fmla="*/ 3031015 w 4886705"/>
              <a:gd name="connsiteY5" fmla="*/ 3803457 h 6409309"/>
              <a:gd name="connsiteX6" fmla="*/ 2486230 w 4886705"/>
              <a:gd name="connsiteY6" fmla="*/ 4472379 h 6409309"/>
              <a:gd name="connsiteX7" fmla="*/ 355854 w 4886705"/>
              <a:gd name="connsiteY7" fmla="*/ 4550695 h 6409309"/>
              <a:gd name="connsiteX8" fmla="*/ 16868 w 4886705"/>
              <a:gd name="connsiteY8" fmla="*/ 5266309 h 6409309"/>
              <a:gd name="connsiteX9" fmla="*/ 50206 w 4886705"/>
              <a:gd name="connsiteY9" fmla="*/ 6409309 h 6409309"/>
              <a:gd name="connsiteX0" fmla="*/ 4886705 w 4886705"/>
              <a:gd name="connsiteY0" fmla="*/ 3287166 h 6409411"/>
              <a:gd name="connsiteX1" fmla="*/ 1980353 w 4886705"/>
              <a:gd name="connsiteY1" fmla="*/ 1906 h 6409411"/>
              <a:gd name="connsiteX2" fmla="*/ 3434653 w 4886705"/>
              <a:gd name="connsiteY2" fmla="*/ 2824471 h 6409411"/>
              <a:gd name="connsiteX3" fmla="*/ 4587915 w 4886705"/>
              <a:gd name="connsiteY3" fmla="*/ 3696212 h 6409411"/>
              <a:gd name="connsiteX4" fmla="*/ 3031015 w 4886705"/>
              <a:gd name="connsiteY4" fmla="*/ 3803559 h 6409411"/>
              <a:gd name="connsiteX5" fmla="*/ 2486230 w 4886705"/>
              <a:gd name="connsiteY5" fmla="*/ 4472481 h 6409411"/>
              <a:gd name="connsiteX6" fmla="*/ 355854 w 4886705"/>
              <a:gd name="connsiteY6" fmla="*/ 4550797 h 6409411"/>
              <a:gd name="connsiteX7" fmla="*/ 16868 w 4886705"/>
              <a:gd name="connsiteY7" fmla="*/ 5266411 h 6409411"/>
              <a:gd name="connsiteX8" fmla="*/ 50206 w 4886705"/>
              <a:gd name="connsiteY8" fmla="*/ 6409411 h 6409411"/>
              <a:gd name="connsiteX0" fmla="*/ 4886705 w 4886705"/>
              <a:gd name="connsiteY0" fmla="*/ 3287166 h 6409411"/>
              <a:gd name="connsiteX1" fmla="*/ 1980353 w 4886705"/>
              <a:gd name="connsiteY1" fmla="*/ 1906 h 6409411"/>
              <a:gd name="connsiteX2" fmla="*/ 3434653 w 4886705"/>
              <a:gd name="connsiteY2" fmla="*/ 2824471 h 6409411"/>
              <a:gd name="connsiteX3" fmla="*/ 4587915 w 4886705"/>
              <a:gd name="connsiteY3" fmla="*/ 3696212 h 6409411"/>
              <a:gd name="connsiteX4" fmla="*/ 3031015 w 4886705"/>
              <a:gd name="connsiteY4" fmla="*/ 3803559 h 6409411"/>
              <a:gd name="connsiteX5" fmla="*/ 2486230 w 4886705"/>
              <a:gd name="connsiteY5" fmla="*/ 4472481 h 6409411"/>
              <a:gd name="connsiteX6" fmla="*/ 355854 w 4886705"/>
              <a:gd name="connsiteY6" fmla="*/ 4550797 h 6409411"/>
              <a:gd name="connsiteX7" fmla="*/ 16868 w 4886705"/>
              <a:gd name="connsiteY7" fmla="*/ 5266411 h 6409411"/>
              <a:gd name="connsiteX8" fmla="*/ 50206 w 4886705"/>
              <a:gd name="connsiteY8" fmla="*/ 6409411 h 6409411"/>
              <a:gd name="connsiteX0" fmla="*/ 4886705 w 4886705"/>
              <a:gd name="connsiteY0" fmla="*/ 469918 h 3592163"/>
              <a:gd name="connsiteX1" fmla="*/ 3434653 w 4886705"/>
              <a:gd name="connsiteY1" fmla="*/ 7223 h 3592163"/>
              <a:gd name="connsiteX2" fmla="*/ 4587915 w 4886705"/>
              <a:gd name="connsiteY2" fmla="*/ 878964 h 3592163"/>
              <a:gd name="connsiteX3" fmla="*/ 3031015 w 4886705"/>
              <a:gd name="connsiteY3" fmla="*/ 986311 h 3592163"/>
              <a:gd name="connsiteX4" fmla="*/ 2486230 w 4886705"/>
              <a:gd name="connsiteY4" fmla="*/ 1655233 h 3592163"/>
              <a:gd name="connsiteX5" fmla="*/ 355854 w 4886705"/>
              <a:gd name="connsiteY5" fmla="*/ 1733549 h 3592163"/>
              <a:gd name="connsiteX6" fmla="*/ 16868 w 4886705"/>
              <a:gd name="connsiteY6" fmla="*/ 2449163 h 3592163"/>
              <a:gd name="connsiteX7" fmla="*/ 50206 w 4886705"/>
              <a:gd name="connsiteY7" fmla="*/ 3592163 h 3592163"/>
              <a:gd name="connsiteX0" fmla="*/ 4886705 w 4886705"/>
              <a:gd name="connsiteY0" fmla="*/ 469918 h 3592163"/>
              <a:gd name="connsiteX1" fmla="*/ 3434653 w 4886705"/>
              <a:gd name="connsiteY1" fmla="*/ 7223 h 3592163"/>
              <a:gd name="connsiteX2" fmla="*/ 4587915 w 4886705"/>
              <a:gd name="connsiteY2" fmla="*/ 878964 h 3592163"/>
              <a:gd name="connsiteX3" fmla="*/ 3031015 w 4886705"/>
              <a:gd name="connsiteY3" fmla="*/ 986311 h 3592163"/>
              <a:gd name="connsiteX4" fmla="*/ 2486230 w 4886705"/>
              <a:gd name="connsiteY4" fmla="*/ 1655233 h 3592163"/>
              <a:gd name="connsiteX5" fmla="*/ 355854 w 4886705"/>
              <a:gd name="connsiteY5" fmla="*/ 1733549 h 3592163"/>
              <a:gd name="connsiteX6" fmla="*/ 16868 w 4886705"/>
              <a:gd name="connsiteY6" fmla="*/ 2449163 h 3592163"/>
              <a:gd name="connsiteX7" fmla="*/ 50206 w 4886705"/>
              <a:gd name="connsiteY7" fmla="*/ 3592163 h 3592163"/>
              <a:gd name="connsiteX0" fmla="*/ 4886705 w 4886705"/>
              <a:gd name="connsiteY0" fmla="*/ 1 h 3122246"/>
              <a:gd name="connsiteX1" fmla="*/ 4587915 w 4886705"/>
              <a:gd name="connsiteY1" fmla="*/ 409047 h 3122246"/>
              <a:gd name="connsiteX2" fmla="*/ 3031015 w 4886705"/>
              <a:gd name="connsiteY2" fmla="*/ 516394 h 3122246"/>
              <a:gd name="connsiteX3" fmla="*/ 2486230 w 4886705"/>
              <a:gd name="connsiteY3" fmla="*/ 1185316 h 3122246"/>
              <a:gd name="connsiteX4" fmla="*/ 355854 w 4886705"/>
              <a:gd name="connsiteY4" fmla="*/ 1263632 h 3122246"/>
              <a:gd name="connsiteX5" fmla="*/ 16868 w 4886705"/>
              <a:gd name="connsiteY5" fmla="*/ 1979246 h 3122246"/>
              <a:gd name="connsiteX6" fmla="*/ 50206 w 4886705"/>
              <a:gd name="connsiteY6" fmla="*/ 3122246 h 3122246"/>
              <a:gd name="connsiteX0" fmla="*/ 5376438 w 5376438"/>
              <a:gd name="connsiteY0" fmla="*/ 0 h 3122245"/>
              <a:gd name="connsiteX1" fmla="*/ 5077648 w 5376438"/>
              <a:gd name="connsiteY1" fmla="*/ 409046 h 3122245"/>
              <a:gd name="connsiteX2" fmla="*/ 3520748 w 5376438"/>
              <a:gd name="connsiteY2" fmla="*/ 516393 h 3122245"/>
              <a:gd name="connsiteX3" fmla="*/ 2975963 w 5376438"/>
              <a:gd name="connsiteY3" fmla="*/ 1185315 h 3122245"/>
              <a:gd name="connsiteX4" fmla="*/ 845587 w 5376438"/>
              <a:gd name="connsiteY4" fmla="*/ 1263631 h 3122245"/>
              <a:gd name="connsiteX5" fmla="*/ 3149 w 5376438"/>
              <a:gd name="connsiteY5" fmla="*/ 2600537 h 3122245"/>
              <a:gd name="connsiteX6" fmla="*/ 539939 w 5376438"/>
              <a:gd name="connsiteY6" fmla="*/ 3122245 h 3122245"/>
              <a:gd name="connsiteX0" fmla="*/ 6128283 w 6128283"/>
              <a:gd name="connsiteY0" fmla="*/ 0 h 3122245"/>
              <a:gd name="connsiteX1" fmla="*/ 5829493 w 6128283"/>
              <a:gd name="connsiteY1" fmla="*/ 409046 h 3122245"/>
              <a:gd name="connsiteX2" fmla="*/ 4272593 w 6128283"/>
              <a:gd name="connsiteY2" fmla="*/ 516393 h 3122245"/>
              <a:gd name="connsiteX3" fmla="*/ 3727808 w 6128283"/>
              <a:gd name="connsiteY3" fmla="*/ 1185315 h 3122245"/>
              <a:gd name="connsiteX4" fmla="*/ 121798 w 6128283"/>
              <a:gd name="connsiteY4" fmla="*/ 2650284 h 3122245"/>
              <a:gd name="connsiteX5" fmla="*/ 754994 w 6128283"/>
              <a:gd name="connsiteY5" fmla="*/ 2600537 h 3122245"/>
              <a:gd name="connsiteX6" fmla="*/ 1291784 w 6128283"/>
              <a:gd name="connsiteY6" fmla="*/ 3122245 h 3122245"/>
              <a:gd name="connsiteX0" fmla="*/ 6095792 w 6095792"/>
              <a:gd name="connsiteY0" fmla="*/ 0 h 3122245"/>
              <a:gd name="connsiteX1" fmla="*/ 5797002 w 6095792"/>
              <a:gd name="connsiteY1" fmla="*/ 409046 h 3122245"/>
              <a:gd name="connsiteX2" fmla="*/ 4240102 w 6095792"/>
              <a:gd name="connsiteY2" fmla="*/ 516393 h 3122245"/>
              <a:gd name="connsiteX3" fmla="*/ 3695317 w 6095792"/>
              <a:gd name="connsiteY3" fmla="*/ 1185315 h 3122245"/>
              <a:gd name="connsiteX4" fmla="*/ 89307 w 6095792"/>
              <a:gd name="connsiteY4" fmla="*/ 2650284 h 3122245"/>
              <a:gd name="connsiteX5" fmla="*/ 991590 w 6095792"/>
              <a:gd name="connsiteY5" fmla="*/ 2645559 h 3122245"/>
              <a:gd name="connsiteX6" fmla="*/ 1259293 w 6095792"/>
              <a:gd name="connsiteY6" fmla="*/ 3122245 h 3122245"/>
              <a:gd name="connsiteX0" fmla="*/ 349 w 9909538"/>
              <a:gd name="connsiteY0" fmla="*/ 2590424 h 2885337"/>
              <a:gd name="connsiteX1" fmla="*/ 9527553 w 9909538"/>
              <a:gd name="connsiteY1" fmla="*/ 172138 h 2885337"/>
              <a:gd name="connsiteX2" fmla="*/ 7970653 w 9909538"/>
              <a:gd name="connsiteY2" fmla="*/ 279485 h 2885337"/>
              <a:gd name="connsiteX3" fmla="*/ 7425868 w 9909538"/>
              <a:gd name="connsiteY3" fmla="*/ 948407 h 2885337"/>
              <a:gd name="connsiteX4" fmla="*/ 3819858 w 9909538"/>
              <a:gd name="connsiteY4" fmla="*/ 2413376 h 2885337"/>
              <a:gd name="connsiteX5" fmla="*/ 4722141 w 9909538"/>
              <a:gd name="connsiteY5" fmla="*/ 2408651 h 2885337"/>
              <a:gd name="connsiteX6" fmla="*/ 4989844 w 9909538"/>
              <a:gd name="connsiteY6" fmla="*/ 2885337 h 2885337"/>
              <a:gd name="connsiteX0" fmla="*/ 664940 w 9203902"/>
              <a:gd name="connsiteY0" fmla="*/ 2334191 h 2629104"/>
              <a:gd name="connsiteX1" fmla="*/ 583156 w 9203902"/>
              <a:gd name="connsiteY1" fmla="*/ 1473638 h 2629104"/>
              <a:gd name="connsiteX2" fmla="*/ 8635244 w 9203902"/>
              <a:gd name="connsiteY2" fmla="*/ 23252 h 2629104"/>
              <a:gd name="connsiteX3" fmla="*/ 8090459 w 9203902"/>
              <a:gd name="connsiteY3" fmla="*/ 692174 h 2629104"/>
              <a:gd name="connsiteX4" fmla="*/ 4484449 w 9203902"/>
              <a:gd name="connsiteY4" fmla="*/ 2157143 h 2629104"/>
              <a:gd name="connsiteX5" fmla="*/ 5386732 w 9203902"/>
              <a:gd name="connsiteY5" fmla="*/ 2152418 h 2629104"/>
              <a:gd name="connsiteX6" fmla="*/ 5654435 w 9203902"/>
              <a:gd name="connsiteY6" fmla="*/ 2629104 h 2629104"/>
              <a:gd name="connsiteX0" fmla="*/ 498754 w 7992649"/>
              <a:gd name="connsiteY0" fmla="*/ 2775026 h 3069939"/>
              <a:gd name="connsiteX1" fmla="*/ 416970 w 7992649"/>
              <a:gd name="connsiteY1" fmla="*/ 1914473 h 3069939"/>
              <a:gd name="connsiteX2" fmla="*/ 604791 w 7992649"/>
              <a:gd name="connsiteY2" fmla="*/ 13874 h 3069939"/>
              <a:gd name="connsiteX3" fmla="*/ 7924273 w 7992649"/>
              <a:gd name="connsiteY3" fmla="*/ 1133009 h 3069939"/>
              <a:gd name="connsiteX4" fmla="*/ 4318263 w 7992649"/>
              <a:gd name="connsiteY4" fmla="*/ 2597978 h 3069939"/>
              <a:gd name="connsiteX5" fmla="*/ 5220546 w 7992649"/>
              <a:gd name="connsiteY5" fmla="*/ 2593253 h 3069939"/>
              <a:gd name="connsiteX6" fmla="*/ 5488249 w 7992649"/>
              <a:gd name="connsiteY6" fmla="*/ 3069939 h 3069939"/>
              <a:gd name="connsiteX0" fmla="*/ 179087 w 5168582"/>
              <a:gd name="connsiteY0" fmla="*/ 2765489 h 3060402"/>
              <a:gd name="connsiteX1" fmla="*/ 97303 w 5168582"/>
              <a:gd name="connsiteY1" fmla="*/ 1904936 h 3060402"/>
              <a:gd name="connsiteX2" fmla="*/ 285124 w 5168582"/>
              <a:gd name="connsiteY2" fmla="*/ 4337 h 3060402"/>
              <a:gd name="connsiteX3" fmla="*/ 3195062 w 5168582"/>
              <a:gd name="connsiteY3" fmla="*/ 2483112 h 3060402"/>
              <a:gd name="connsiteX4" fmla="*/ 3998596 w 5168582"/>
              <a:gd name="connsiteY4" fmla="*/ 2588441 h 3060402"/>
              <a:gd name="connsiteX5" fmla="*/ 4900879 w 5168582"/>
              <a:gd name="connsiteY5" fmla="*/ 2583716 h 3060402"/>
              <a:gd name="connsiteX6" fmla="*/ 5168582 w 5168582"/>
              <a:gd name="connsiteY6" fmla="*/ 3060402 h 3060402"/>
              <a:gd name="connsiteX0" fmla="*/ 171848 w 5161343"/>
              <a:gd name="connsiteY0" fmla="*/ 2784196 h 3079109"/>
              <a:gd name="connsiteX1" fmla="*/ 90064 w 5161343"/>
              <a:gd name="connsiteY1" fmla="*/ 1923643 h 3079109"/>
              <a:gd name="connsiteX2" fmla="*/ 277885 w 5161343"/>
              <a:gd name="connsiteY2" fmla="*/ 23044 h 3079109"/>
              <a:gd name="connsiteX3" fmla="*/ 3083661 w 5161343"/>
              <a:gd name="connsiteY3" fmla="*/ 980102 h 3079109"/>
              <a:gd name="connsiteX4" fmla="*/ 3991357 w 5161343"/>
              <a:gd name="connsiteY4" fmla="*/ 2607148 h 3079109"/>
              <a:gd name="connsiteX5" fmla="*/ 4893640 w 5161343"/>
              <a:gd name="connsiteY5" fmla="*/ 2602423 h 3079109"/>
              <a:gd name="connsiteX6" fmla="*/ 5161343 w 5161343"/>
              <a:gd name="connsiteY6" fmla="*/ 3079109 h 3079109"/>
              <a:gd name="connsiteX0" fmla="*/ 171848 w 5161343"/>
              <a:gd name="connsiteY0" fmla="*/ 2784692 h 3079605"/>
              <a:gd name="connsiteX1" fmla="*/ 90064 w 5161343"/>
              <a:gd name="connsiteY1" fmla="*/ 1924139 h 3079605"/>
              <a:gd name="connsiteX2" fmla="*/ 277885 w 5161343"/>
              <a:gd name="connsiteY2" fmla="*/ 23540 h 3079605"/>
              <a:gd name="connsiteX3" fmla="*/ 3083661 w 5161343"/>
              <a:gd name="connsiteY3" fmla="*/ 980598 h 3079605"/>
              <a:gd name="connsiteX4" fmla="*/ 3010493 w 5161343"/>
              <a:gd name="connsiteY4" fmla="*/ 2715695 h 3079605"/>
              <a:gd name="connsiteX5" fmla="*/ 4893640 w 5161343"/>
              <a:gd name="connsiteY5" fmla="*/ 2602919 h 3079605"/>
              <a:gd name="connsiteX6" fmla="*/ 5161343 w 5161343"/>
              <a:gd name="connsiteY6" fmla="*/ 3079605 h 3079605"/>
              <a:gd name="connsiteX0" fmla="*/ 171848 w 5161343"/>
              <a:gd name="connsiteY0" fmla="*/ 2784692 h 3079605"/>
              <a:gd name="connsiteX1" fmla="*/ 90064 w 5161343"/>
              <a:gd name="connsiteY1" fmla="*/ 1924139 h 3079605"/>
              <a:gd name="connsiteX2" fmla="*/ 277885 w 5161343"/>
              <a:gd name="connsiteY2" fmla="*/ 23540 h 3079605"/>
              <a:gd name="connsiteX3" fmla="*/ 3083661 w 5161343"/>
              <a:gd name="connsiteY3" fmla="*/ 980598 h 3079605"/>
              <a:gd name="connsiteX4" fmla="*/ 3010493 w 5161343"/>
              <a:gd name="connsiteY4" fmla="*/ 2715695 h 3079605"/>
              <a:gd name="connsiteX5" fmla="*/ 4737395 w 5161343"/>
              <a:gd name="connsiteY5" fmla="*/ 2611923 h 3079605"/>
              <a:gd name="connsiteX6" fmla="*/ 5161343 w 5161343"/>
              <a:gd name="connsiteY6" fmla="*/ 3079605 h 3079605"/>
              <a:gd name="connsiteX0" fmla="*/ 171848 w 5161343"/>
              <a:gd name="connsiteY0" fmla="*/ 2784692 h 3079605"/>
              <a:gd name="connsiteX1" fmla="*/ 90064 w 5161343"/>
              <a:gd name="connsiteY1" fmla="*/ 1924139 h 3079605"/>
              <a:gd name="connsiteX2" fmla="*/ 277885 w 5161343"/>
              <a:gd name="connsiteY2" fmla="*/ 23540 h 3079605"/>
              <a:gd name="connsiteX3" fmla="*/ 3083661 w 5161343"/>
              <a:gd name="connsiteY3" fmla="*/ 980598 h 3079605"/>
              <a:gd name="connsiteX4" fmla="*/ 3010493 w 5161343"/>
              <a:gd name="connsiteY4" fmla="*/ 2715695 h 3079605"/>
              <a:gd name="connsiteX5" fmla="*/ 4737395 w 5161343"/>
              <a:gd name="connsiteY5" fmla="*/ 2611923 h 3079605"/>
              <a:gd name="connsiteX6" fmla="*/ 5161343 w 5161343"/>
              <a:gd name="connsiteY6" fmla="*/ 3079605 h 3079605"/>
              <a:gd name="connsiteX0" fmla="*/ 171848 w 5161343"/>
              <a:gd name="connsiteY0" fmla="*/ 2784692 h 3079605"/>
              <a:gd name="connsiteX1" fmla="*/ 90064 w 5161343"/>
              <a:gd name="connsiteY1" fmla="*/ 1924139 h 3079605"/>
              <a:gd name="connsiteX2" fmla="*/ 277885 w 5161343"/>
              <a:gd name="connsiteY2" fmla="*/ 23540 h 3079605"/>
              <a:gd name="connsiteX3" fmla="*/ 3083661 w 5161343"/>
              <a:gd name="connsiteY3" fmla="*/ 980598 h 3079605"/>
              <a:gd name="connsiteX4" fmla="*/ 3010493 w 5161343"/>
              <a:gd name="connsiteY4" fmla="*/ 2715695 h 3079605"/>
              <a:gd name="connsiteX5" fmla="*/ 4737395 w 5161343"/>
              <a:gd name="connsiteY5" fmla="*/ 2611923 h 3079605"/>
              <a:gd name="connsiteX6" fmla="*/ 5161343 w 5161343"/>
              <a:gd name="connsiteY6" fmla="*/ 3079605 h 3079605"/>
              <a:gd name="connsiteX0" fmla="*/ 171848 w 5161343"/>
              <a:gd name="connsiteY0" fmla="*/ 2784692 h 3079605"/>
              <a:gd name="connsiteX1" fmla="*/ 90064 w 5161343"/>
              <a:gd name="connsiteY1" fmla="*/ 1924139 h 3079605"/>
              <a:gd name="connsiteX2" fmla="*/ 277885 w 5161343"/>
              <a:gd name="connsiteY2" fmla="*/ 23540 h 3079605"/>
              <a:gd name="connsiteX3" fmla="*/ 3083661 w 5161343"/>
              <a:gd name="connsiteY3" fmla="*/ 980598 h 3079605"/>
              <a:gd name="connsiteX4" fmla="*/ 3010493 w 5161343"/>
              <a:gd name="connsiteY4" fmla="*/ 2715695 h 3079605"/>
              <a:gd name="connsiteX5" fmla="*/ 4737395 w 5161343"/>
              <a:gd name="connsiteY5" fmla="*/ 2611923 h 3079605"/>
              <a:gd name="connsiteX6" fmla="*/ 5161343 w 5161343"/>
              <a:gd name="connsiteY6" fmla="*/ 3079605 h 3079605"/>
              <a:gd name="connsiteX0" fmla="*/ 171848 w 5161343"/>
              <a:gd name="connsiteY0" fmla="*/ 2784156 h 3079069"/>
              <a:gd name="connsiteX1" fmla="*/ 90064 w 5161343"/>
              <a:gd name="connsiteY1" fmla="*/ 1923603 h 3079069"/>
              <a:gd name="connsiteX2" fmla="*/ 277885 w 5161343"/>
              <a:gd name="connsiteY2" fmla="*/ 23004 h 3079069"/>
              <a:gd name="connsiteX3" fmla="*/ 3083661 w 5161343"/>
              <a:gd name="connsiteY3" fmla="*/ 980062 h 3079069"/>
              <a:gd name="connsiteX4" fmla="*/ 3123336 w 5161343"/>
              <a:gd name="connsiteY4" fmla="*/ 2598104 h 3079069"/>
              <a:gd name="connsiteX5" fmla="*/ 4737395 w 5161343"/>
              <a:gd name="connsiteY5" fmla="*/ 2611387 h 3079069"/>
              <a:gd name="connsiteX6" fmla="*/ 5161343 w 5161343"/>
              <a:gd name="connsiteY6" fmla="*/ 3079069 h 3079069"/>
              <a:gd name="connsiteX0" fmla="*/ 170045 w 5159540"/>
              <a:gd name="connsiteY0" fmla="*/ 2984408 h 3279321"/>
              <a:gd name="connsiteX1" fmla="*/ 88261 w 5159540"/>
              <a:gd name="connsiteY1" fmla="*/ 2123855 h 3279321"/>
              <a:gd name="connsiteX2" fmla="*/ 276082 w 5159540"/>
              <a:gd name="connsiteY2" fmla="*/ 223256 h 3279321"/>
              <a:gd name="connsiteX3" fmla="*/ 3055817 w 5159540"/>
              <a:gd name="connsiteY3" fmla="*/ 324910 h 3279321"/>
              <a:gd name="connsiteX4" fmla="*/ 3121533 w 5159540"/>
              <a:gd name="connsiteY4" fmla="*/ 2798356 h 3279321"/>
              <a:gd name="connsiteX5" fmla="*/ 4735592 w 5159540"/>
              <a:gd name="connsiteY5" fmla="*/ 2811639 h 3279321"/>
              <a:gd name="connsiteX6" fmla="*/ 5159540 w 5159540"/>
              <a:gd name="connsiteY6" fmla="*/ 3279321 h 3279321"/>
              <a:gd name="connsiteX0" fmla="*/ 96892 w 5155829"/>
              <a:gd name="connsiteY0" fmla="*/ 3002417 h 3279321"/>
              <a:gd name="connsiteX1" fmla="*/ 84550 w 5155829"/>
              <a:gd name="connsiteY1" fmla="*/ 2123855 h 3279321"/>
              <a:gd name="connsiteX2" fmla="*/ 272371 w 5155829"/>
              <a:gd name="connsiteY2" fmla="*/ 223256 h 3279321"/>
              <a:gd name="connsiteX3" fmla="*/ 3052106 w 5155829"/>
              <a:gd name="connsiteY3" fmla="*/ 324910 h 3279321"/>
              <a:gd name="connsiteX4" fmla="*/ 3117822 w 5155829"/>
              <a:gd name="connsiteY4" fmla="*/ 2798356 h 3279321"/>
              <a:gd name="connsiteX5" fmla="*/ 4731881 w 5155829"/>
              <a:gd name="connsiteY5" fmla="*/ 2811639 h 3279321"/>
              <a:gd name="connsiteX6" fmla="*/ 5155829 w 5155829"/>
              <a:gd name="connsiteY6" fmla="*/ 3279321 h 3279321"/>
              <a:gd name="connsiteX0" fmla="*/ 96892 w 5155829"/>
              <a:gd name="connsiteY0" fmla="*/ 3002417 h 3279321"/>
              <a:gd name="connsiteX1" fmla="*/ 84550 w 5155829"/>
              <a:gd name="connsiteY1" fmla="*/ 2123855 h 3279321"/>
              <a:gd name="connsiteX2" fmla="*/ 272371 w 5155829"/>
              <a:gd name="connsiteY2" fmla="*/ 223256 h 3279321"/>
              <a:gd name="connsiteX3" fmla="*/ 3052106 w 5155829"/>
              <a:gd name="connsiteY3" fmla="*/ 324910 h 3279321"/>
              <a:gd name="connsiteX4" fmla="*/ 3117822 w 5155829"/>
              <a:gd name="connsiteY4" fmla="*/ 2798356 h 3279321"/>
              <a:gd name="connsiteX5" fmla="*/ 4731881 w 5155829"/>
              <a:gd name="connsiteY5" fmla="*/ 2811639 h 3279321"/>
              <a:gd name="connsiteX6" fmla="*/ 5155829 w 5155829"/>
              <a:gd name="connsiteY6" fmla="*/ 3279321 h 3279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155829" h="3279321">
                <a:moveTo>
                  <a:pt x="96892" y="3002417"/>
                </a:moveTo>
                <a:cubicBezTo>
                  <a:pt x="34644" y="3087635"/>
                  <a:pt x="55304" y="2587048"/>
                  <a:pt x="84550" y="2123855"/>
                </a:cubicBezTo>
                <a:cubicBezTo>
                  <a:pt x="113796" y="1660662"/>
                  <a:pt x="-222222" y="523080"/>
                  <a:pt x="272371" y="223256"/>
                </a:cubicBezTo>
                <a:cubicBezTo>
                  <a:pt x="766964" y="-76568"/>
                  <a:pt x="2577864" y="-104273"/>
                  <a:pt x="3052106" y="324910"/>
                </a:cubicBezTo>
                <a:cubicBezTo>
                  <a:pt x="3526348" y="754093"/>
                  <a:pt x="2837859" y="2383901"/>
                  <a:pt x="3117822" y="2798356"/>
                </a:cubicBezTo>
                <a:cubicBezTo>
                  <a:pt x="3397785" y="3212811"/>
                  <a:pt x="4183888" y="2681955"/>
                  <a:pt x="4731881" y="2811639"/>
                </a:cubicBezTo>
                <a:cubicBezTo>
                  <a:pt x="5097590" y="2851281"/>
                  <a:pt x="5151860" y="3078502"/>
                  <a:pt x="5155829" y="3279321"/>
                </a:cubicBezTo>
              </a:path>
            </a:pathLst>
          </a:custGeom>
          <a:noFill/>
          <a:ln w="174625">
            <a:solidFill>
              <a:srgbClr val="7030A0"/>
            </a:solidFill>
            <a:prstDash val="sysDash"/>
            <a:headEnd type="none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C922171-56D4-4063-B6E1-F2F6220C61DF}"/>
              </a:ext>
            </a:extLst>
          </p:cNvPr>
          <p:cNvSpPr/>
          <p:nvPr/>
        </p:nvSpPr>
        <p:spPr>
          <a:xfrm>
            <a:off x="39139" y="2947386"/>
            <a:ext cx="280277" cy="300166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582156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D2FEBE18-93D9-4D7B-89BE-7D6A0C973077}" vid="{F4BCF817-224C-4688-BB51-5BDD4521EB2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206</TotalTime>
  <Words>33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Abel</vt:lpstr>
      <vt:lpstr>Arial</vt:lpstr>
      <vt:lpstr>Calibri</vt:lpstr>
      <vt:lpstr>Megrim</vt:lpstr>
      <vt:lpstr>Theme1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Earth</dc:title>
  <dc:creator>lkstanwyck@gmail.com</dc:creator>
  <cp:lastModifiedBy>Claudia Perez</cp:lastModifiedBy>
  <cp:revision>11</cp:revision>
  <dcterms:created xsi:type="dcterms:W3CDTF">2021-10-03T00:09:14Z</dcterms:created>
  <dcterms:modified xsi:type="dcterms:W3CDTF">2021-10-03T15:39:32Z</dcterms:modified>
</cp:coreProperties>
</file>