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58" r:id="rId4"/>
    <p:sldId id="259" r:id="rId5"/>
    <p:sldId id="260" r:id="rId6"/>
    <p:sldId id="261" r:id="rId7"/>
    <p:sldId id="262" r:id="rId8"/>
  </p:sldIdLst>
  <p:sldSz cx="4572000" cy="27432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99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ED6282-3154-46B4-A3C4-0BB9ED1A6FCC}" v="34" dt="2021-10-03T15:26:09.7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10" d="100"/>
          <a:sy n="210" d="100"/>
        </p:scale>
        <p:origin x="19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dia Perez" userId="47bd8c77a8a8ee8d" providerId="LiveId" clId="{1EED6282-3154-46B4-A3C4-0BB9ED1A6FCC}"/>
    <pc:docChg chg="undo custSel addSld delSld modSld sldOrd modMainMaster">
      <pc:chgData name="Claudia Perez" userId="47bd8c77a8a8ee8d" providerId="LiveId" clId="{1EED6282-3154-46B4-A3C4-0BB9ED1A6FCC}" dt="2021-10-03T15:26:21.535" v="809" actId="1076"/>
      <pc:docMkLst>
        <pc:docMk/>
      </pc:docMkLst>
      <pc:sldChg chg="del">
        <pc:chgData name="Claudia Perez" userId="47bd8c77a8a8ee8d" providerId="LiveId" clId="{1EED6282-3154-46B4-A3C4-0BB9ED1A6FCC}" dt="2021-10-03T14:55:52.901" v="444" actId="47"/>
        <pc:sldMkLst>
          <pc:docMk/>
          <pc:sldMk cId="4248805520" sldId="256"/>
        </pc:sldMkLst>
      </pc:sldChg>
      <pc:sldChg chg="modSp add mod setBg">
        <pc:chgData name="Claudia Perez" userId="47bd8c77a8a8ee8d" providerId="LiveId" clId="{1EED6282-3154-46B4-A3C4-0BB9ED1A6FCC}" dt="2021-10-03T15:02:04.583" v="543" actId="207"/>
        <pc:sldMkLst>
          <pc:docMk/>
          <pc:sldMk cId="522783060" sldId="257"/>
        </pc:sldMkLst>
        <pc:spChg chg="mod">
          <ac:chgData name="Claudia Perez" userId="47bd8c77a8a8ee8d" providerId="LiveId" clId="{1EED6282-3154-46B4-A3C4-0BB9ED1A6FCC}" dt="2021-10-03T14:43:12.051" v="19" actId="14861"/>
          <ac:spMkLst>
            <pc:docMk/>
            <pc:sldMk cId="522783060" sldId="257"/>
            <ac:spMk id="5" creationId="{4083C266-406D-4C43-B686-54B4376E3544}"/>
          </ac:spMkLst>
        </pc:spChg>
        <pc:spChg chg="mod">
          <ac:chgData name="Claudia Perez" userId="47bd8c77a8a8ee8d" providerId="LiveId" clId="{1EED6282-3154-46B4-A3C4-0BB9ED1A6FCC}" dt="2021-10-03T15:02:04.583" v="543" actId="207"/>
          <ac:spMkLst>
            <pc:docMk/>
            <pc:sldMk cId="522783060" sldId="257"/>
            <ac:spMk id="6" creationId="{F91B3954-B2F1-4E33-8C59-E10DC97EF8B0}"/>
          </ac:spMkLst>
        </pc:spChg>
        <pc:graphicFrameChg chg="mod modGraphic">
          <ac:chgData name="Claudia Perez" userId="47bd8c77a8a8ee8d" providerId="LiveId" clId="{1EED6282-3154-46B4-A3C4-0BB9ED1A6FCC}" dt="2021-10-03T14:42:35.253" v="15"/>
          <ac:graphicFrameMkLst>
            <pc:docMk/>
            <pc:sldMk cId="522783060" sldId="257"/>
            <ac:graphicFrameMk id="7" creationId="{BB15DB3D-C565-46CA-B324-EAAAF0425A54}"/>
          </ac:graphicFrameMkLst>
        </pc:graphicFrameChg>
      </pc:sldChg>
      <pc:sldChg chg="addSp delSp modSp add mod ord setBg">
        <pc:chgData name="Claudia Perez" userId="47bd8c77a8a8ee8d" providerId="LiveId" clId="{1EED6282-3154-46B4-A3C4-0BB9ED1A6FCC}" dt="2021-10-03T15:23:51.235" v="798" actId="1076"/>
        <pc:sldMkLst>
          <pc:docMk/>
          <pc:sldMk cId="2748841564" sldId="258"/>
        </pc:sldMkLst>
        <pc:spChg chg="mod">
          <ac:chgData name="Claudia Perez" userId="47bd8c77a8a8ee8d" providerId="LiveId" clId="{1EED6282-3154-46B4-A3C4-0BB9ED1A6FCC}" dt="2021-10-03T15:12:50.075" v="732" actId="1076"/>
          <ac:spMkLst>
            <pc:docMk/>
            <pc:sldMk cId="2748841564" sldId="258"/>
            <ac:spMk id="4" creationId="{7DE6BEA2-3DFA-4809-BDDC-FF084870F740}"/>
          </ac:spMkLst>
        </pc:spChg>
        <pc:spChg chg="mod">
          <ac:chgData name="Claudia Perez" userId="47bd8c77a8a8ee8d" providerId="LiveId" clId="{1EED6282-3154-46B4-A3C4-0BB9ED1A6FCC}" dt="2021-10-03T14:59:25.367" v="474" actId="1582"/>
          <ac:spMkLst>
            <pc:docMk/>
            <pc:sldMk cId="2748841564" sldId="258"/>
            <ac:spMk id="6" creationId="{F91B3954-B2F1-4E33-8C59-E10DC97EF8B0}"/>
          </ac:spMkLst>
        </pc:spChg>
        <pc:spChg chg="mod">
          <ac:chgData name="Claudia Perez" userId="47bd8c77a8a8ee8d" providerId="LiveId" clId="{1EED6282-3154-46B4-A3C4-0BB9ED1A6FCC}" dt="2021-10-03T14:56:14.773" v="445" actId="692"/>
          <ac:spMkLst>
            <pc:docMk/>
            <pc:sldMk cId="2748841564" sldId="258"/>
            <ac:spMk id="9" creationId="{A2BB6A42-B2FC-4F10-99A1-F4E87B58AF80}"/>
          </ac:spMkLst>
        </pc:spChg>
        <pc:spChg chg="mod">
          <ac:chgData name="Claudia Perez" userId="47bd8c77a8a8ee8d" providerId="LiveId" clId="{1EED6282-3154-46B4-A3C4-0BB9ED1A6FCC}" dt="2021-10-03T15:08:01.602" v="691" actId="20577"/>
          <ac:spMkLst>
            <pc:docMk/>
            <pc:sldMk cId="2748841564" sldId="258"/>
            <ac:spMk id="10" creationId="{10C787C2-D295-4437-8CDE-E5A876DF077D}"/>
          </ac:spMkLst>
        </pc:spChg>
        <pc:spChg chg="add mod">
          <ac:chgData name="Claudia Perez" userId="47bd8c77a8a8ee8d" providerId="LiveId" clId="{1EED6282-3154-46B4-A3C4-0BB9ED1A6FCC}" dt="2021-10-03T15:23:26.021" v="793" actId="207"/>
          <ac:spMkLst>
            <pc:docMk/>
            <pc:sldMk cId="2748841564" sldId="258"/>
            <ac:spMk id="14" creationId="{160BE3CC-9227-47FD-96D7-9A9B423B3F95}"/>
          </ac:spMkLst>
        </pc:spChg>
        <pc:spChg chg="add mod">
          <ac:chgData name="Claudia Perez" userId="47bd8c77a8a8ee8d" providerId="LiveId" clId="{1EED6282-3154-46B4-A3C4-0BB9ED1A6FCC}" dt="2021-10-03T15:20:04.050" v="766" actId="1076"/>
          <ac:spMkLst>
            <pc:docMk/>
            <pc:sldMk cId="2748841564" sldId="258"/>
            <ac:spMk id="15" creationId="{605214AE-CE81-4AD5-BB51-AAFE3A9990E3}"/>
          </ac:spMkLst>
        </pc:spChg>
        <pc:spChg chg="add mod ord">
          <ac:chgData name="Claudia Perez" userId="47bd8c77a8a8ee8d" providerId="LiveId" clId="{1EED6282-3154-46B4-A3C4-0BB9ED1A6FCC}" dt="2021-10-03T15:23:51.235" v="798" actId="1076"/>
          <ac:spMkLst>
            <pc:docMk/>
            <pc:sldMk cId="2748841564" sldId="258"/>
            <ac:spMk id="16" creationId="{76AB6476-1B38-4BCC-8931-8AE654BE59A6}"/>
          </ac:spMkLst>
        </pc:spChg>
        <pc:spChg chg="add mod">
          <ac:chgData name="Claudia Perez" userId="47bd8c77a8a8ee8d" providerId="LiveId" clId="{1EED6282-3154-46B4-A3C4-0BB9ED1A6FCC}" dt="2021-10-03T15:21:13.911" v="778" actId="207"/>
          <ac:spMkLst>
            <pc:docMk/>
            <pc:sldMk cId="2748841564" sldId="258"/>
            <ac:spMk id="17" creationId="{21A1EEE1-3382-4F28-AC71-B067673DB6F5}"/>
          </ac:spMkLst>
        </pc:spChg>
        <pc:spChg chg="add mod ord">
          <ac:chgData name="Claudia Perez" userId="47bd8c77a8a8ee8d" providerId="LiveId" clId="{1EED6282-3154-46B4-A3C4-0BB9ED1A6FCC}" dt="2021-10-03T15:22:15.349" v="784" actId="167"/>
          <ac:spMkLst>
            <pc:docMk/>
            <pc:sldMk cId="2748841564" sldId="258"/>
            <ac:spMk id="18" creationId="{75F0D020-5D43-4BBD-8D8D-DA431EC4E9CA}"/>
          </ac:spMkLst>
        </pc:spChg>
        <pc:spChg chg="add mod ord">
          <ac:chgData name="Claudia Perez" userId="47bd8c77a8a8ee8d" providerId="LiveId" clId="{1EED6282-3154-46B4-A3C4-0BB9ED1A6FCC}" dt="2021-10-03T15:23:33.477" v="795" actId="208"/>
          <ac:spMkLst>
            <pc:docMk/>
            <pc:sldMk cId="2748841564" sldId="258"/>
            <ac:spMk id="19" creationId="{B4589980-ED60-44DC-B877-0466B41D5A3D}"/>
          </ac:spMkLst>
        </pc:spChg>
        <pc:picChg chg="add del mod ord">
          <ac:chgData name="Claudia Perez" userId="47bd8c77a8a8ee8d" providerId="LiveId" clId="{1EED6282-3154-46B4-A3C4-0BB9ED1A6FCC}" dt="2021-10-03T15:12:15.593" v="725" actId="478"/>
          <ac:picMkLst>
            <pc:docMk/>
            <pc:sldMk cId="2748841564" sldId="258"/>
            <ac:picMk id="3" creationId="{1DC7F605-7B20-4970-905D-502E4D9C5113}"/>
          </ac:picMkLst>
        </pc:picChg>
        <pc:picChg chg="add del mod">
          <ac:chgData name="Claudia Perez" userId="47bd8c77a8a8ee8d" providerId="LiveId" clId="{1EED6282-3154-46B4-A3C4-0BB9ED1A6FCC}" dt="2021-10-03T15:10:16.164" v="696" actId="478"/>
          <ac:picMkLst>
            <pc:docMk/>
            <pc:sldMk cId="2748841564" sldId="258"/>
            <ac:picMk id="11" creationId="{65FE2CA6-4A3D-494B-A9EE-DE62EFB2365F}"/>
          </ac:picMkLst>
        </pc:picChg>
        <pc:picChg chg="add del mod">
          <ac:chgData name="Claudia Perez" userId="47bd8c77a8a8ee8d" providerId="LiveId" clId="{1EED6282-3154-46B4-A3C4-0BB9ED1A6FCC}" dt="2021-10-03T15:11:41.629" v="715" actId="478"/>
          <ac:picMkLst>
            <pc:docMk/>
            <pc:sldMk cId="2748841564" sldId="258"/>
            <ac:picMk id="13" creationId="{A507E1C9-15C1-4CF9-8CB9-B8FACF99C90D}"/>
          </ac:picMkLst>
        </pc:picChg>
      </pc:sldChg>
      <pc:sldChg chg="add del">
        <pc:chgData name="Claudia Perez" userId="47bd8c77a8a8ee8d" providerId="LiveId" clId="{1EED6282-3154-46B4-A3C4-0BB9ED1A6FCC}" dt="2021-10-03T14:41:02.360" v="5" actId="47"/>
        <pc:sldMkLst>
          <pc:docMk/>
          <pc:sldMk cId="2952425429" sldId="258"/>
        </pc:sldMkLst>
      </pc:sldChg>
      <pc:sldChg chg="modSp add mod setBg">
        <pc:chgData name="Claudia Perez" userId="47bd8c77a8a8ee8d" providerId="LiveId" clId="{1EED6282-3154-46B4-A3C4-0BB9ED1A6FCC}" dt="2021-10-03T15:01:00.411" v="497" actId="207"/>
        <pc:sldMkLst>
          <pc:docMk/>
          <pc:sldMk cId="1389388036" sldId="259"/>
        </pc:sldMkLst>
        <pc:spChg chg="mod">
          <ac:chgData name="Claudia Perez" userId="47bd8c77a8a8ee8d" providerId="LiveId" clId="{1EED6282-3154-46B4-A3C4-0BB9ED1A6FCC}" dt="2021-10-03T15:00:04.565" v="477" actId="692"/>
          <ac:spMkLst>
            <pc:docMk/>
            <pc:sldMk cId="1389388036" sldId="259"/>
            <ac:spMk id="4" creationId="{7DE6BEA2-3DFA-4809-BDDC-FF084870F740}"/>
          </ac:spMkLst>
        </pc:spChg>
        <pc:spChg chg="mod">
          <ac:chgData name="Claudia Perez" userId="47bd8c77a8a8ee8d" providerId="LiveId" clId="{1EED6282-3154-46B4-A3C4-0BB9ED1A6FCC}" dt="2021-10-03T15:01:00.411" v="497" actId="207"/>
          <ac:spMkLst>
            <pc:docMk/>
            <pc:sldMk cId="1389388036" sldId="259"/>
            <ac:spMk id="6" creationId="{F91B3954-B2F1-4E33-8C59-E10DC97EF8B0}"/>
          </ac:spMkLst>
        </pc:spChg>
        <pc:spChg chg="mod">
          <ac:chgData name="Claudia Perez" userId="47bd8c77a8a8ee8d" providerId="LiveId" clId="{1EED6282-3154-46B4-A3C4-0BB9ED1A6FCC}" dt="2021-10-03T15:00:04.565" v="477" actId="692"/>
          <ac:spMkLst>
            <pc:docMk/>
            <pc:sldMk cId="1389388036" sldId="259"/>
            <ac:spMk id="9" creationId="{A2BB6A42-B2FC-4F10-99A1-F4E87B58AF80}"/>
          </ac:spMkLst>
        </pc:spChg>
        <pc:spChg chg="mod">
          <ac:chgData name="Claudia Perez" userId="47bd8c77a8a8ee8d" providerId="LiveId" clId="{1EED6282-3154-46B4-A3C4-0BB9ED1A6FCC}" dt="2021-10-03T15:00:04.565" v="477" actId="692"/>
          <ac:spMkLst>
            <pc:docMk/>
            <pc:sldMk cId="1389388036" sldId="259"/>
            <ac:spMk id="10" creationId="{10C787C2-D295-4437-8CDE-E5A876DF077D}"/>
          </ac:spMkLst>
        </pc:spChg>
      </pc:sldChg>
      <pc:sldChg chg="add del">
        <pc:chgData name="Claudia Perez" userId="47bd8c77a8a8ee8d" providerId="LiveId" clId="{1EED6282-3154-46B4-A3C4-0BB9ED1A6FCC}" dt="2021-10-03T14:41:02.677" v="6" actId="47"/>
        <pc:sldMkLst>
          <pc:docMk/>
          <pc:sldMk cId="2546449491" sldId="259"/>
        </pc:sldMkLst>
      </pc:sldChg>
      <pc:sldChg chg="modSp add mod setBg">
        <pc:chgData name="Claudia Perez" userId="47bd8c77a8a8ee8d" providerId="LiveId" clId="{1EED6282-3154-46B4-A3C4-0BB9ED1A6FCC}" dt="2021-10-03T15:03:47.304" v="557" actId="20577"/>
        <pc:sldMkLst>
          <pc:docMk/>
          <pc:sldMk cId="1105679789" sldId="260"/>
        </pc:sldMkLst>
        <pc:spChg chg="mod">
          <ac:chgData name="Claudia Perez" userId="47bd8c77a8a8ee8d" providerId="LiveId" clId="{1EED6282-3154-46B4-A3C4-0BB9ED1A6FCC}" dt="2021-10-03T14:56:52.908" v="451" actId="692"/>
          <ac:spMkLst>
            <pc:docMk/>
            <pc:sldMk cId="1105679789" sldId="260"/>
            <ac:spMk id="4" creationId="{7DE6BEA2-3DFA-4809-BDDC-FF084870F740}"/>
          </ac:spMkLst>
        </pc:spChg>
        <pc:spChg chg="mod">
          <ac:chgData name="Claudia Perez" userId="47bd8c77a8a8ee8d" providerId="LiveId" clId="{1EED6282-3154-46B4-A3C4-0BB9ED1A6FCC}" dt="2021-10-03T15:01:43.336" v="520" actId="1582"/>
          <ac:spMkLst>
            <pc:docMk/>
            <pc:sldMk cId="1105679789" sldId="260"/>
            <ac:spMk id="6" creationId="{F91B3954-B2F1-4E33-8C59-E10DC97EF8B0}"/>
          </ac:spMkLst>
        </pc:spChg>
        <pc:spChg chg="mod">
          <ac:chgData name="Claudia Perez" userId="47bd8c77a8a8ee8d" providerId="LiveId" clId="{1EED6282-3154-46B4-A3C4-0BB9ED1A6FCC}" dt="2021-10-03T14:56:52.908" v="451" actId="692"/>
          <ac:spMkLst>
            <pc:docMk/>
            <pc:sldMk cId="1105679789" sldId="260"/>
            <ac:spMk id="9" creationId="{A2BB6A42-B2FC-4F10-99A1-F4E87B58AF80}"/>
          </ac:spMkLst>
        </pc:spChg>
        <pc:spChg chg="mod">
          <ac:chgData name="Claudia Perez" userId="47bd8c77a8a8ee8d" providerId="LiveId" clId="{1EED6282-3154-46B4-A3C4-0BB9ED1A6FCC}" dt="2021-10-03T15:03:47.304" v="557" actId="20577"/>
          <ac:spMkLst>
            <pc:docMk/>
            <pc:sldMk cId="1105679789" sldId="260"/>
            <ac:spMk id="10" creationId="{10C787C2-D295-4437-8CDE-E5A876DF077D}"/>
          </ac:spMkLst>
        </pc:spChg>
      </pc:sldChg>
      <pc:sldChg chg="add del">
        <pc:chgData name="Claudia Perez" userId="47bd8c77a8a8ee8d" providerId="LiveId" clId="{1EED6282-3154-46B4-A3C4-0BB9ED1A6FCC}" dt="2021-10-03T14:41:03.304" v="7" actId="47"/>
        <pc:sldMkLst>
          <pc:docMk/>
          <pc:sldMk cId="3444670023" sldId="260"/>
        </pc:sldMkLst>
      </pc:sldChg>
      <pc:sldChg chg="modSp add mod setBg">
        <pc:chgData name="Claudia Perez" userId="47bd8c77a8a8ee8d" providerId="LiveId" clId="{1EED6282-3154-46B4-A3C4-0BB9ED1A6FCC}" dt="2021-10-03T15:02:20.681" v="546" actId="207"/>
        <pc:sldMkLst>
          <pc:docMk/>
          <pc:sldMk cId="4187561537" sldId="261"/>
        </pc:sldMkLst>
        <pc:spChg chg="mod">
          <ac:chgData name="Claudia Perez" userId="47bd8c77a8a8ee8d" providerId="LiveId" clId="{1EED6282-3154-46B4-A3C4-0BB9ED1A6FCC}" dt="2021-10-03T14:57:02.060" v="452" actId="692"/>
          <ac:spMkLst>
            <pc:docMk/>
            <pc:sldMk cId="4187561537" sldId="261"/>
            <ac:spMk id="4" creationId="{7DE6BEA2-3DFA-4809-BDDC-FF084870F740}"/>
          </ac:spMkLst>
        </pc:spChg>
        <pc:spChg chg="mod">
          <ac:chgData name="Claudia Perez" userId="47bd8c77a8a8ee8d" providerId="LiveId" clId="{1EED6282-3154-46B4-A3C4-0BB9ED1A6FCC}" dt="2021-10-03T15:02:20.681" v="546" actId="207"/>
          <ac:spMkLst>
            <pc:docMk/>
            <pc:sldMk cId="4187561537" sldId="261"/>
            <ac:spMk id="6" creationId="{F91B3954-B2F1-4E33-8C59-E10DC97EF8B0}"/>
          </ac:spMkLst>
        </pc:spChg>
        <pc:spChg chg="mod">
          <ac:chgData name="Claudia Perez" userId="47bd8c77a8a8ee8d" providerId="LiveId" clId="{1EED6282-3154-46B4-A3C4-0BB9ED1A6FCC}" dt="2021-10-03T14:57:02.060" v="452" actId="692"/>
          <ac:spMkLst>
            <pc:docMk/>
            <pc:sldMk cId="4187561537" sldId="261"/>
            <ac:spMk id="9" creationId="{A2BB6A42-B2FC-4F10-99A1-F4E87B58AF80}"/>
          </ac:spMkLst>
        </pc:spChg>
        <pc:spChg chg="mod">
          <ac:chgData name="Claudia Perez" userId="47bd8c77a8a8ee8d" providerId="LiveId" clId="{1EED6282-3154-46B4-A3C4-0BB9ED1A6FCC}" dt="2021-10-03T14:57:02.060" v="452" actId="692"/>
          <ac:spMkLst>
            <pc:docMk/>
            <pc:sldMk cId="4187561537" sldId="261"/>
            <ac:spMk id="10" creationId="{10C787C2-D295-4437-8CDE-E5A876DF077D}"/>
          </ac:spMkLst>
        </pc:spChg>
      </pc:sldChg>
      <pc:sldChg chg="addSp delSp modSp add mod setBg">
        <pc:chgData name="Claudia Perez" userId="47bd8c77a8a8ee8d" providerId="LiveId" clId="{1EED6282-3154-46B4-A3C4-0BB9ED1A6FCC}" dt="2021-10-03T15:03:20.179" v="551" actId="1076"/>
        <pc:sldMkLst>
          <pc:docMk/>
          <pc:sldMk cId="1184132205" sldId="262"/>
        </pc:sldMkLst>
        <pc:spChg chg="mod">
          <ac:chgData name="Claudia Perez" userId="47bd8c77a8a8ee8d" providerId="LiveId" clId="{1EED6282-3154-46B4-A3C4-0BB9ED1A6FCC}" dt="2021-10-03T14:57:37.716" v="453" actId="692"/>
          <ac:spMkLst>
            <pc:docMk/>
            <pc:sldMk cId="1184132205" sldId="262"/>
            <ac:spMk id="4" creationId="{7DE6BEA2-3DFA-4809-BDDC-FF084870F740}"/>
          </ac:spMkLst>
        </pc:spChg>
        <pc:spChg chg="mod">
          <ac:chgData name="Claudia Perez" userId="47bd8c77a8a8ee8d" providerId="LiveId" clId="{1EED6282-3154-46B4-A3C4-0BB9ED1A6FCC}" dt="2021-10-03T15:02:43.333" v="550" actId="207"/>
          <ac:spMkLst>
            <pc:docMk/>
            <pc:sldMk cId="1184132205" sldId="262"/>
            <ac:spMk id="6" creationId="{F91B3954-B2F1-4E33-8C59-E10DC97EF8B0}"/>
          </ac:spMkLst>
        </pc:spChg>
        <pc:spChg chg="add mod">
          <ac:chgData name="Claudia Perez" userId="47bd8c77a8a8ee8d" providerId="LiveId" clId="{1EED6282-3154-46B4-A3C4-0BB9ED1A6FCC}" dt="2021-10-03T14:57:37.716" v="453" actId="692"/>
          <ac:spMkLst>
            <pc:docMk/>
            <pc:sldMk cId="1184132205" sldId="262"/>
            <ac:spMk id="8" creationId="{9E8259C2-F5B3-4FEB-99C9-2DCCC760AF1C}"/>
          </ac:spMkLst>
        </pc:spChg>
        <pc:spChg chg="mod">
          <ac:chgData name="Claudia Perez" userId="47bd8c77a8a8ee8d" providerId="LiveId" clId="{1EED6282-3154-46B4-A3C4-0BB9ED1A6FCC}" dt="2021-10-03T14:57:37.716" v="453" actId="692"/>
          <ac:spMkLst>
            <pc:docMk/>
            <pc:sldMk cId="1184132205" sldId="262"/>
            <ac:spMk id="9" creationId="{A2BB6A42-B2FC-4F10-99A1-F4E87B58AF80}"/>
          </ac:spMkLst>
        </pc:spChg>
        <pc:spChg chg="mod">
          <ac:chgData name="Claudia Perez" userId="47bd8c77a8a8ee8d" providerId="LiveId" clId="{1EED6282-3154-46B4-A3C4-0BB9ED1A6FCC}" dt="2021-10-03T15:03:20.179" v="551" actId="1076"/>
          <ac:spMkLst>
            <pc:docMk/>
            <pc:sldMk cId="1184132205" sldId="262"/>
            <ac:spMk id="10" creationId="{10C787C2-D295-4437-8CDE-E5A876DF077D}"/>
          </ac:spMkLst>
        </pc:spChg>
        <pc:graphicFrameChg chg="add mod modGraphic">
          <ac:chgData name="Claudia Perez" userId="47bd8c77a8a8ee8d" providerId="LiveId" clId="{1EED6282-3154-46B4-A3C4-0BB9ED1A6FCC}" dt="2021-10-03T14:54:08.947" v="432" actId="1076"/>
          <ac:graphicFrameMkLst>
            <pc:docMk/>
            <pc:sldMk cId="1184132205" sldId="262"/>
            <ac:graphicFrameMk id="2" creationId="{8D2F8D73-C206-4495-BDC6-6663C5FF614F}"/>
          </ac:graphicFrameMkLst>
        </pc:graphicFrameChg>
        <pc:graphicFrameChg chg="add del mod modGraphic">
          <ac:chgData name="Claudia Perez" userId="47bd8c77a8a8ee8d" providerId="LiveId" clId="{1EED6282-3154-46B4-A3C4-0BB9ED1A6FCC}" dt="2021-10-03T14:52:33.099" v="413" actId="478"/>
          <ac:graphicFrameMkLst>
            <pc:docMk/>
            <pc:sldMk cId="1184132205" sldId="262"/>
            <ac:graphicFrameMk id="11" creationId="{5420E7E4-AD50-4533-BF35-5C39CC1B9FF4}"/>
          </ac:graphicFrameMkLst>
        </pc:graphicFrameChg>
      </pc:sldChg>
      <pc:sldChg chg="addSp delSp modSp new mod setBg">
        <pc:chgData name="Claudia Perez" userId="47bd8c77a8a8ee8d" providerId="LiveId" clId="{1EED6282-3154-46B4-A3C4-0BB9ED1A6FCC}" dt="2021-10-03T15:26:21.535" v="809" actId="1076"/>
        <pc:sldMkLst>
          <pc:docMk/>
          <pc:sldMk cId="2978229384" sldId="263"/>
        </pc:sldMkLst>
        <pc:spChg chg="del">
          <ac:chgData name="Claudia Perez" userId="47bd8c77a8a8ee8d" providerId="LiveId" clId="{1EED6282-3154-46B4-A3C4-0BB9ED1A6FCC}" dt="2021-10-03T15:24:38.999" v="801" actId="478"/>
          <ac:spMkLst>
            <pc:docMk/>
            <pc:sldMk cId="2978229384" sldId="263"/>
            <ac:spMk id="2" creationId="{52234D6B-3A4E-43F1-9D72-9F302A27532A}"/>
          </ac:spMkLst>
        </pc:spChg>
        <pc:spChg chg="del">
          <ac:chgData name="Claudia Perez" userId="47bd8c77a8a8ee8d" providerId="LiveId" clId="{1EED6282-3154-46B4-A3C4-0BB9ED1A6FCC}" dt="2021-10-03T15:24:37.750" v="800" actId="478"/>
          <ac:spMkLst>
            <pc:docMk/>
            <pc:sldMk cId="2978229384" sldId="263"/>
            <ac:spMk id="3" creationId="{55669C5B-9358-4814-9298-E342277EC865}"/>
          </ac:spMkLst>
        </pc:spChg>
        <pc:picChg chg="add mod">
          <ac:chgData name="Claudia Perez" userId="47bd8c77a8a8ee8d" providerId="LiveId" clId="{1EED6282-3154-46B4-A3C4-0BB9ED1A6FCC}" dt="2021-10-03T15:26:21.535" v="809" actId="1076"/>
          <ac:picMkLst>
            <pc:docMk/>
            <pc:sldMk cId="2978229384" sldId="263"/>
            <ac:picMk id="5" creationId="{F1A84B01-9DBF-4B43-A4DC-B6F5F0A53F70}"/>
          </ac:picMkLst>
        </pc:picChg>
      </pc:sldChg>
      <pc:sldMasterChg chg="setBg modSldLayout">
        <pc:chgData name="Claudia Perez" userId="47bd8c77a8a8ee8d" providerId="LiveId" clId="{1EED6282-3154-46B4-A3C4-0BB9ED1A6FCC}" dt="2021-10-03T14:55:42.479" v="443"/>
        <pc:sldMasterMkLst>
          <pc:docMk/>
          <pc:sldMasterMk cId="3225488779" sldId="2147483660"/>
        </pc:sldMasterMkLst>
        <pc:sldLayoutChg chg="setBg">
          <pc:chgData name="Claudia Perez" userId="47bd8c77a8a8ee8d" providerId="LiveId" clId="{1EED6282-3154-46B4-A3C4-0BB9ED1A6FCC}" dt="2021-10-03T14:55:42.479" v="443"/>
          <pc:sldLayoutMkLst>
            <pc:docMk/>
            <pc:sldMasterMk cId="3225488779" sldId="2147483660"/>
            <pc:sldLayoutMk cId="2610099063" sldId="2147483661"/>
          </pc:sldLayoutMkLst>
        </pc:sldLayoutChg>
        <pc:sldLayoutChg chg="setBg">
          <pc:chgData name="Claudia Perez" userId="47bd8c77a8a8ee8d" providerId="LiveId" clId="{1EED6282-3154-46B4-A3C4-0BB9ED1A6FCC}" dt="2021-10-03T14:55:42.479" v="443"/>
          <pc:sldLayoutMkLst>
            <pc:docMk/>
            <pc:sldMasterMk cId="3225488779" sldId="2147483660"/>
            <pc:sldLayoutMk cId="1332646143" sldId="2147483662"/>
          </pc:sldLayoutMkLst>
        </pc:sldLayoutChg>
        <pc:sldLayoutChg chg="setBg">
          <pc:chgData name="Claudia Perez" userId="47bd8c77a8a8ee8d" providerId="LiveId" clId="{1EED6282-3154-46B4-A3C4-0BB9ED1A6FCC}" dt="2021-10-03T14:55:42.479" v="443"/>
          <pc:sldLayoutMkLst>
            <pc:docMk/>
            <pc:sldMasterMk cId="3225488779" sldId="2147483660"/>
            <pc:sldLayoutMk cId="3263922128" sldId="2147483663"/>
          </pc:sldLayoutMkLst>
        </pc:sldLayoutChg>
        <pc:sldLayoutChg chg="setBg">
          <pc:chgData name="Claudia Perez" userId="47bd8c77a8a8ee8d" providerId="LiveId" clId="{1EED6282-3154-46B4-A3C4-0BB9ED1A6FCC}" dt="2021-10-03T14:55:42.479" v="443"/>
          <pc:sldLayoutMkLst>
            <pc:docMk/>
            <pc:sldMasterMk cId="3225488779" sldId="2147483660"/>
            <pc:sldLayoutMk cId="4033754653" sldId="2147483664"/>
          </pc:sldLayoutMkLst>
        </pc:sldLayoutChg>
        <pc:sldLayoutChg chg="setBg">
          <pc:chgData name="Claudia Perez" userId="47bd8c77a8a8ee8d" providerId="LiveId" clId="{1EED6282-3154-46B4-A3C4-0BB9ED1A6FCC}" dt="2021-10-03T14:55:42.479" v="443"/>
          <pc:sldLayoutMkLst>
            <pc:docMk/>
            <pc:sldMasterMk cId="3225488779" sldId="2147483660"/>
            <pc:sldLayoutMk cId="1983278341" sldId="2147483665"/>
          </pc:sldLayoutMkLst>
        </pc:sldLayoutChg>
        <pc:sldLayoutChg chg="setBg">
          <pc:chgData name="Claudia Perez" userId="47bd8c77a8a8ee8d" providerId="LiveId" clId="{1EED6282-3154-46B4-A3C4-0BB9ED1A6FCC}" dt="2021-10-03T14:55:42.479" v="443"/>
          <pc:sldLayoutMkLst>
            <pc:docMk/>
            <pc:sldMasterMk cId="3225488779" sldId="2147483660"/>
            <pc:sldLayoutMk cId="1399022365" sldId="2147483666"/>
          </pc:sldLayoutMkLst>
        </pc:sldLayoutChg>
        <pc:sldLayoutChg chg="setBg">
          <pc:chgData name="Claudia Perez" userId="47bd8c77a8a8ee8d" providerId="LiveId" clId="{1EED6282-3154-46B4-A3C4-0BB9ED1A6FCC}" dt="2021-10-03T14:55:42.479" v="443"/>
          <pc:sldLayoutMkLst>
            <pc:docMk/>
            <pc:sldMasterMk cId="3225488779" sldId="2147483660"/>
            <pc:sldLayoutMk cId="1405752803" sldId="2147483667"/>
          </pc:sldLayoutMkLst>
        </pc:sldLayoutChg>
        <pc:sldLayoutChg chg="setBg">
          <pc:chgData name="Claudia Perez" userId="47bd8c77a8a8ee8d" providerId="LiveId" clId="{1EED6282-3154-46B4-A3C4-0BB9ED1A6FCC}" dt="2021-10-03T14:55:42.479" v="443"/>
          <pc:sldLayoutMkLst>
            <pc:docMk/>
            <pc:sldMasterMk cId="3225488779" sldId="2147483660"/>
            <pc:sldLayoutMk cId="361623061" sldId="2147483668"/>
          </pc:sldLayoutMkLst>
        </pc:sldLayoutChg>
        <pc:sldLayoutChg chg="setBg">
          <pc:chgData name="Claudia Perez" userId="47bd8c77a8a8ee8d" providerId="LiveId" clId="{1EED6282-3154-46B4-A3C4-0BB9ED1A6FCC}" dt="2021-10-03T14:55:42.479" v="443"/>
          <pc:sldLayoutMkLst>
            <pc:docMk/>
            <pc:sldMasterMk cId="3225488779" sldId="2147483660"/>
            <pc:sldLayoutMk cId="1725216827" sldId="2147483669"/>
          </pc:sldLayoutMkLst>
        </pc:sldLayoutChg>
        <pc:sldLayoutChg chg="setBg">
          <pc:chgData name="Claudia Perez" userId="47bd8c77a8a8ee8d" providerId="LiveId" clId="{1EED6282-3154-46B4-A3C4-0BB9ED1A6FCC}" dt="2021-10-03T14:55:42.479" v="443"/>
          <pc:sldLayoutMkLst>
            <pc:docMk/>
            <pc:sldMasterMk cId="3225488779" sldId="2147483660"/>
            <pc:sldLayoutMk cId="2381648122" sldId="2147483670"/>
          </pc:sldLayoutMkLst>
        </pc:sldLayoutChg>
        <pc:sldLayoutChg chg="setBg">
          <pc:chgData name="Claudia Perez" userId="47bd8c77a8a8ee8d" providerId="LiveId" clId="{1EED6282-3154-46B4-A3C4-0BB9ED1A6FCC}" dt="2021-10-03T14:55:42.479" v="443"/>
          <pc:sldLayoutMkLst>
            <pc:docMk/>
            <pc:sldMasterMk cId="3225488779" sldId="2147483660"/>
            <pc:sldLayoutMk cId="3830305873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448945"/>
            <a:ext cx="3429000" cy="955040"/>
          </a:xfrm>
        </p:spPr>
        <p:txBody>
          <a:bodyPr anchor="b"/>
          <a:lstStyle>
            <a:lvl1pPr algn="ctr">
              <a:defRPr sz="2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440815"/>
            <a:ext cx="3429000" cy="662305"/>
          </a:xfrm>
        </p:spPr>
        <p:txBody>
          <a:bodyPr/>
          <a:lstStyle>
            <a:lvl1pPr marL="0" indent="0" algn="ctr">
              <a:buNone/>
              <a:defRPr sz="900"/>
            </a:lvl1pPr>
            <a:lvl2pPr marL="171450" indent="0" algn="ctr">
              <a:buNone/>
              <a:defRPr sz="750"/>
            </a:lvl2pPr>
            <a:lvl3pPr marL="342900" indent="0" algn="ctr">
              <a:buNone/>
              <a:defRPr sz="675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813E-63F2-49DD-B717-093C1F51138D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3C32-A0ED-478C-AFF8-2AB5A336F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9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813E-63F2-49DD-B717-093C1F51138D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3C32-A0ED-478C-AFF8-2AB5A336F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4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" y="146050"/>
            <a:ext cx="985838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46050"/>
            <a:ext cx="2900363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813E-63F2-49DD-B717-093C1F51138D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3C32-A0ED-478C-AFF8-2AB5A336F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813E-63F2-49DD-B717-093C1F51138D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3C32-A0ED-478C-AFF8-2AB5A336F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4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683895"/>
            <a:ext cx="3943350" cy="1141095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1835785"/>
            <a:ext cx="3943350" cy="600075"/>
          </a:xfrm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171450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2pPr>
            <a:lvl3pPr marL="34290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3pPr>
            <a:lvl4pPr marL="5143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6858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8572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287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001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3716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813E-63F2-49DD-B717-093C1F51138D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3C32-A0ED-478C-AFF8-2AB5A336F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2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730250"/>
            <a:ext cx="194310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730250"/>
            <a:ext cx="194310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813E-63F2-49DD-B717-093C1F51138D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3C32-A0ED-478C-AFF8-2AB5A336F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5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46050"/>
            <a:ext cx="394335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672465"/>
            <a:ext cx="1934170" cy="329565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002030"/>
            <a:ext cx="1934170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672465"/>
            <a:ext cx="1943696" cy="329565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002030"/>
            <a:ext cx="1943696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813E-63F2-49DD-B717-093C1F51138D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3C32-A0ED-478C-AFF8-2AB5A336F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7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813E-63F2-49DD-B717-093C1F51138D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3C32-A0ED-478C-AFF8-2AB5A336F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2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813E-63F2-49DD-B717-093C1F51138D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3C32-A0ED-478C-AFF8-2AB5A336F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5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82880"/>
            <a:ext cx="1474589" cy="64008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394970"/>
            <a:ext cx="2314575" cy="1949450"/>
          </a:xfrm>
        </p:spPr>
        <p:txBody>
          <a:bodyPr/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750"/>
            </a:lvl4pPr>
            <a:lvl5pPr>
              <a:defRPr sz="750"/>
            </a:lvl5pPr>
            <a:lvl6pPr>
              <a:defRPr sz="750"/>
            </a:lvl6pPr>
            <a:lvl7pPr>
              <a:defRPr sz="750"/>
            </a:lvl7pPr>
            <a:lvl8pPr>
              <a:defRPr sz="750"/>
            </a:lvl8pPr>
            <a:lvl9pPr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822960"/>
            <a:ext cx="1474589" cy="1524635"/>
          </a:xfr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813E-63F2-49DD-B717-093C1F51138D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3C32-A0ED-478C-AFF8-2AB5A336F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82880"/>
            <a:ext cx="1474589" cy="64008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394970"/>
            <a:ext cx="2314575" cy="1949450"/>
          </a:xfrm>
        </p:spPr>
        <p:txBody>
          <a:bodyPr anchor="t"/>
          <a:lstStyle>
            <a:lvl1pPr marL="0" indent="0">
              <a:buNone/>
              <a:defRPr sz="1200"/>
            </a:lvl1pPr>
            <a:lvl2pPr marL="171450" indent="0">
              <a:buNone/>
              <a:defRPr sz="1050"/>
            </a:lvl2pPr>
            <a:lvl3pPr marL="342900" indent="0">
              <a:buNone/>
              <a:defRPr sz="900"/>
            </a:lvl3pPr>
            <a:lvl4pPr marL="514350" indent="0">
              <a:buNone/>
              <a:defRPr sz="750"/>
            </a:lvl4pPr>
            <a:lvl5pPr marL="685800" indent="0">
              <a:buNone/>
              <a:defRPr sz="750"/>
            </a:lvl5pPr>
            <a:lvl6pPr marL="857250" indent="0">
              <a:buNone/>
              <a:defRPr sz="750"/>
            </a:lvl6pPr>
            <a:lvl7pPr marL="1028700" indent="0">
              <a:buNone/>
              <a:defRPr sz="750"/>
            </a:lvl7pPr>
            <a:lvl8pPr marL="1200150" indent="0">
              <a:buNone/>
              <a:defRPr sz="750"/>
            </a:lvl8pPr>
            <a:lvl9pPr marL="1371600" indent="0">
              <a:buNone/>
              <a:defRPr sz="7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822960"/>
            <a:ext cx="1474589" cy="1524635"/>
          </a:xfr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813E-63F2-49DD-B717-093C1F51138D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3C32-A0ED-478C-AFF8-2AB5A336F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1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46050"/>
            <a:ext cx="394335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730250"/>
            <a:ext cx="394335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2542540"/>
            <a:ext cx="10287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F813E-63F2-49DD-B717-093C1F51138D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2542540"/>
            <a:ext cx="154305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2542540"/>
            <a:ext cx="10287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53C32-A0ED-478C-AFF8-2AB5A336F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8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16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725" indent="-85725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3pPr>
      <a:lvl4pPr marL="6000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9429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DE6BEA2-3DFA-4809-BDDC-FF084870F740}"/>
              </a:ext>
            </a:extLst>
          </p:cNvPr>
          <p:cNvSpPr/>
          <p:nvPr/>
        </p:nvSpPr>
        <p:spPr>
          <a:xfrm>
            <a:off x="94021" y="70053"/>
            <a:ext cx="4383958" cy="691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Corporation Name + Logo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83C266-406D-4C43-B686-54B4376E3544}"/>
              </a:ext>
            </a:extLst>
          </p:cNvPr>
          <p:cNvSpPr/>
          <p:nvPr/>
        </p:nvSpPr>
        <p:spPr>
          <a:xfrm>
            <a:off x="94021" y="812799"/>
            <a:ext cx="2071329" cy="1885951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1B3954-B2F1-4E33-8C59-E10DC97EF8B0}"/>
              </a:ext>
            </a:extLst>
          </p:cNvPr>
          <p:cNvSpPr/>
          <p:nvPr/>
        </p:nvSpPr>
        <p:spPr>
          <a:xfrm>
            <a:off x="2285999" y="812799"/>
            <a:ext cx="2191979" cy="558801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>
                    <a:alpha val="80000"/>
                  </a:schemeClr>
                </a:solidFill>
              </a:rPr>
              <a:t>Rocket Supply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B15DB3D-C565-46CA-B324-EAAAF0425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737718"/>
              </p:ext>
            </p:extLst>
          </p:nvPr>
        </p:nvGraphicFramePr>
        <p:xfrm>
          <a:off x="182921" y="914400"/>
          <a:ext cx="1893530" cy="1676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8706">
                  <a:extLst>
                    <a:ext uri="{9D8B030D-6E8A-4147-A177-3AD203B41FA5}">
                      <a16:colId xmlns:a16="http://schemas.microsoft.com/office/drawing/2014/main" val="3742584403"/>
                    </a:ext>
                  </a:extLst>
                </a:gridCol>
                <a:gridCol w="378706">
                  <a:extLst>
                    <a:ext uri="{9D8B030D-6E8A-4147-A177-3AD203B41FA5}">
                      <a16:colId xmlns:a16="http://schemas.microsoft.com/office/drawing/2014/main" val="3298023472"/>
                    </a:ext>
                  </a:extLst>
                </a:gridCol>
                <a:gridCol w="378706">
                  <a:extLst>
                    <a:ext uri="{9D8B030D-6E8A-4147-A177-3AD203B41FA5}">
                      <a16:colId xmlns:a16="http://schemas.microsoft.com/office/drawing/2014/main" val="2541117461"/>
                    </a:ext>
                  </a:extLst>
                </a:gridCol>
                <a:gridCol w="378706">
                  <a:extLst>
                    <a:ext uri="{9D8B030D-6E8A-4147-A177-3AD203B41FA5}">
                      <a16:colId xmlns:a16="http://schemas.microsoft.com/office/drawing/2014/main" val="488958182"/>
                    </a:ext>
                  </a:extLst>
                </a:gridCol>
                <a:gridCol w="378706">
                  <a:extLst>
                    <a:ext uri="{9D8B030D-6E8A-4147-A177-3AD203B41FA5}">
                      <a16:colId xmlns:a16="http://schemas.microsoft.com/office/drawing/2014/main" val="867091250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31230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3414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145518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66897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152702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2BB6A42-B2FC-4F10-99A1-F4E87B58AF80}"/>
              </a:ext>
            </a:extLst>
          </p:cNvPr>
          <p:cNvSpPr/>
          <p:nvPr/>
        </p:nvSpPr>
        <p:spPr>
          <a:xfrm>
            <a:off x="2285999" y="1422400"/>
            <a:ext cx="2191979" cy="558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Special Ability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C787C2-D295-4437-8CDE-E5A876DF077D}"/>
              </a:ext>
            </a:extLst>
          </p:cNvPr>
          <p:cNvSpPr/>
          <p:nvPr/>
        </p:nvSpPr>
        <p:spPr>
          <a:xfrm>
            <a:off x="2285999" y="2032001"/>
            <a:ext cx="2191979" cy="558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Flavor Text</a:t>
            </a:r>
          </a:p>
        </p:txBody>
      </p:sp>
    </p:spTree>
    <p:extLst>
      <p:ext uri="{BB962C8B-B14F-4D97-AF65-F5344CB8AC3E}">
        <p14:creationId xmlns:p14="http://schemas.microsoft.com/office/powerpoint/2010/main" val="52278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odern architecture with solid fill">
            <a:extLst>
              <a:ext uri="{FF2B5EF4-FFF2-40B4-BE49-F238E27FC236}">
                <a16:creationId xmlns:a16="http://schemas.microsoft.com/office/drawing/2014/main" id="{F1A84B01-9DBF-4B43-A4DC-B6F5F0A53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3743" y="729343"/>
            <a:ext cx="1284514" cy="128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29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5F0D020-5D43-4BBD-8D8D-DA431EC4E9CA}"/>
              </a:ext>
            </a:extLst>
          </p:cNvPr>
          <p:cNvSpPr/>
          <p:nvPr/>
        </p:nvSpPr>
        <p:spPr>
          <a:xfrm>
            <a:off x="1291297" y="552853"/>
            <a:ext cx="99646" cy="109716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DE6BEA2-3DFA-4809-BDDC-FF084870F740}"/>
              </a:ext>
            </a:extLst>
          </p:cNvPr>
          <p:cNvSpPr/>
          <p:nvPr/>
        </p:nvSpPr>
        <p:spPr>
          <a:xfrm>
            <a:off x="94021" y="70053"/>
            <a:ext cx="4383958" cy="691947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Rocket Power Lab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83C266-406D-4C43-B686-54B4376E3544}"/>
              </a:ext>
            </a:extLst>
          </p:cNvPr>
          <p:cNvSpPr/>
          <p:nvPr/>
        </p:nvSpPr>
        <p:spPr>
          <a:xfrm>
            <a:off x="94021" y="812799"/>
            <a:ext cx="2071329" cy="1885951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1B3954-B2F1-4E33-8C59-E10DC97EF8B0}"/>
              </a:ext>
            </a:extLst>
          </p:cNvPr>
          <p:cNvSpPr/>
          <p:nvPr/>
        </p:nvSpPr>
        <p:spPr>
          <a:xfrm>
            <a:off x="2285999" y="812799"/>
            <a:ext cx="2191979" cy="558801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>
                    <a:alpha val="80000"/>
                  </a:schemeClr>
                </a:solidFill>
              </a:rPr>
              <a:t>Rocket Supply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B15DB3D-C565-46CA-B324-EAAAF0425A54}"/>
              </a:ext>
            </a:extLst>
          </p:cNvPr>
          <p:cNvGraphicFramePr>
            <a:graphicFrameLocks noGrp="1"/>
          </p:cNvGraphicFramePr>
          <p:nvPr/>
        </p:nvGraphicFramePr>
        <p:xfrm>
          <a:off x="182921" y="914400"/>
          <a:ext cx="1893530" cy="1676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8706">
                  <a:extLst>
                    <a:ext uri="{9D8B030D-6E8A-4147-A177-3AD203B41FA5}">
                      <a16:colId xmlns:a16="http://schemas.microsoft.com/office/drawing/2014/main" val="3742584403"/>
                    </a:ext>
                  </a:extLst>
                </a:gridCol>
                <a:gridCol w="378706">
                  <a:extLst>
                    <a:ext uri="{9D8B030D-6E8A-4147-A177-3AD203B41FA5}">
                      <a16:colId xmlns:a16="http://schemas.microsoft.com/office/drawing/2014/main" val="3298023472"/>
                    </a:ext>
                  </a:extLst>
                </a:gridCol>
                <a:gridCol w="378706">
                  <a:extLst>
                    <a:ext uri="{9D8B030D-6E8A-4147-A177-3AD203B41FA5}">
                      <a16:colId xmlns:a16="http://schemas.microsoft.com/office/drawing/2014/main" val="2541117461"/>
                    </a:ext>
                  </a:extLst>
                </a:gridCol>
                <a:gridCol w="378706">
                  <a:extLst>
                    <a:ext uri="{9D8B030D-6E8A-4147-A177-3AD203B41FA5}">
                      <a16:colId xmlns:a16="http://schemas.microsoft.com/office/drawing/2014/main" val="488958182"/>
                    </a:ext>
                  </a:extLst>
                </a:gridCol>
                <a:gridCol w="378706">
                  <a:extLst>
                    <a:ext uri="{9D8B030D-6E8A-4147-A177-3AD203B41FA5}">
                      <a16:colId xmlns:a16="http://schemas.microsoft.com/office/drawing/2014/main" val="867091250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31230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3414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145518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66897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152702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2BB6A42-B2FC-4F10-99A1-F4E87B58AF80}"/>
              </a:ext>
            </a:extLst>
          </p:cNvPr>
          <p:cNvSpPr/>
          <p:nvPr/>
        </p:nvSpPr>
        <p:spPr>
          <a:xfrm>
            <a:off x="2285999" y="1422399"/>
            <a:ext cx="2191979" cy="558801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start with 3 Engineering cubes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C787C2-D295-4437-8CDE-E5A876DF077D}"/>
              </a:ext>
            </a:extLst>
          </p:cNvPr>
          <p:cNvSpPr/>
          <p:nvPr/>
        </p:nvSpPr>
        <p:spPr>
          <a:xfrm>
            <a:off x="2285999" y="2032001"/>
            <a:ext cx="2191979" cy="558801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RPL specializes in aerospace engineering. They are experts at propulsion engineering.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0BE3CC-9227-47FD-96D7-9A9B423B3F95}"/>
              </a:ext>
            </a:extLst>
          </p:cNvPr>
          <p:cNvSpPr txBox="1"/>
          <p:nvPr/>
        </p:nvSpPr>
        <p:spPr>
          <a:xfrm>
            <a:off x="306131" y="123964"/>
            <a:ext cx="1245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normalizeH="1" dirty="0">
                <a:solidFill>
                  <a:schemeClr val="accent1"/>
                </a:solidFill>
                <a:latin typeface="Berlin Sans FB Demi" panose="020E0802020502020306" pitchFamily="34" charset="0"/>
              </a:rPr>
              <a:t>RPL</a:t>
            </a: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605214AE-CE81-4AD5-BB51-AAFE3A9990E3}"/>
              </a:ext>
            </a:extLst>
          </p:cNvPr>
          <p:cNvSpPr/>
          <p:nvPr/>
        </p:nvSpPr>
        <p:spPr>
          <a:xfrm>
            <a:off x="852855" y="477907"/>
            <a:ext cx="48650" cy="83523"/>
          </a:xfrm>
          <a:prstGeom prst="rt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589980-ED60-44DC-B877-0466B41D5A3D}"/>
              </a:ext>
            </a:extLst>
          </p:cNvPr>
          <p:cNvSpPr/>
          <p:nvPr/>
        </p:nvSpPr>
        <p:spPr>
          <a:xfrm>
            <a:off x="1314362" y="552853"/>
            <a:ext cx="99646" cy="10971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A1EEE1-3382-4F28-AC71-B067673DB6F5}"/>
              </a:ext>
            </a:extLst>
          </p:cNvPr>
          <p:cNvSpPr/>
          <p:nvPr/>
        </p:nvSpPr>
        <p:spPr>
          <a:xfrm>
            <a:off x="1046285" y="122408"/>
            <a:ext cx="167053" cy="593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76AB6476-1B38-4BCC-8931-8AE654BE59A6}"/>
              </a:ext>
            </a:extLst>
          </p:cNvPr>
          <p:cNvSpPr/>
          <p:nvPr/>
        </p:nvSpPr>
        <p:spPr>
          <a:xfrm rot="10518310">
            <a:off x="1359503" y="536448"/>
            <a:ext cx="85947" cy="173583"/>
          </a:xfrm>
          <a:prstGeom prst="rt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4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DE6BEA2-3DFA-4809-BDDC-FF084870F740}"/>
              </a:ext>
            </a:extLst>
          </p:cNvPr>
          <p:cNvSpPr/>
          <p:nvPr/>
        </p:nvSpPr>
        <p:spPr>
          <a:xfrm>
            <a:off x="94021" y="70053"/>
            <a:ext cx="4383958" cy="691947"/>
          </a:xfrm>
          <a:prstGeom prst="roundRect">
            <a:avLst/>
          </a:prstGeom>
          <a:solidFill>
            <a:srgbClr val="CC33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Scientists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83C266-406D-4C43-B686-54B4376E3544}"/>
              </a:ext>
            </a:extLst>
          </p:cNvPr>
          <p:cNvSpPr/>
          <p:nvPr/>
        </p:nvSpPr>
        <p:spPr>
          <a:xfrm>
            <a:off x="94021" y="812799"/>
            <a:ext cx="2071329" cy="1885951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1B3954-B2F1-4E33-8C59-E10DC97EF8B0}"/>
              </a:ext>
            </a:extLst>
          </p:cNvPr>
          <p:cNvSpPr/>
          <p:nvPr/>
        </p:nvSpPr>
        <p:spPr>
          <a:xfrm>
            <a:off x="2285999" y="812799"/>
            <a:ext cx="2191979" cy="558801"/>
          </a:xfrm>
          <a:prstGeom prst="roundRect">
            <a:avLst/>
          </a:prstGeom>
          <a:solidFill>
            <a:srgbClr val="CC3300"/>
          </a:solidFill>
          <a:ln w="3810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>
                    <a:alpha val="80000"/>
                  </a:schemeClr>
                </a:solidFill>
              </a:rPr>
              <a:t>Rocket Supply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B15DB3D-C565-46CA-B324-EAAAF0425A54}"/>
              </a:ext>
            </a:extLst>
          </p:cNvPr>
          <p:cNvGraphicFramePr>
            <a:graphicFrameLocks noGrp="1"/>
          </p:cNvGraphicFramePr>
          <p:nvPr/>
        </p:nvGraphicFramePr>
        <p:xfrm>
          <a:off x="182921" y="914400"/>
          <a:ext cx="1893530" cy="1676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8706">
                  <a:extLst>
                    <a:ext uri="{9D8B030D-6E8A-4147-A177-3AD203B41FA5}">
                      <a16:colId xmlns:a16="http://schemas.microsoft.com/office/drawing/2014/main" val="3742584403"/>
                    </a:ext>
                  </a:extLst>
                </a:gridCol>
                <a:gridCol w="378706">
                  <a:extLst>
                    <a:ext uri="{9D8B030D-6E8A-4147-A177-3AD203B41FA5}">
                      <a16:colId xmlns:a16="http://schemas.microsoft.com/office/drawing/2014/main" val="3298023472"/>
                    </a:ext>
                  </a:extLst>
                </a:gridCol>
                <a:gridCol w="378706">
                  <a:extLst>
                    <a:ext uri="{9D8B030D-6E8A-4147-A177-3AD203B41FA5}">
                      <a16:colId xmlns:a16="http://schemas.microsoft.com/office/drawing/2014/main" val="2541117461"/>
                    </a:ext>
                  </a:extLst>
                </a:gridCol>
                <a:gridCol w="378706">
                  <a:extLst>
                    <a:ext uri="{9D8B030D-6E8A-4147-A177-3AD203B41FA5}">
                      <a16:colId xmlns:a16="http://schemas.microsoft.com/office/drawing/2014/main" val="488958182"/>
                    </a:ext>
                  </a:extLst>
                </a:gridCol>
                <a:gridCol w="378706">
                  <a:extLst>
                    <a:ext uri="{9D8B030D-6E8A-4147-A177-3AD203B41FA5}">
                      <a16:colId xmlns:a16="http://schemas.microsoft.com/office/drawing/2014/main" val="867091250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31230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3414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145518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66897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152702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2BB6A42-B2FC-4F10-99A1-F4E87B58AF80}"/>
              </a:ext>
            </a:extLst>
          </p:cNvPr>
          <p:cNvSpPr/>
          <p:nvPr/>
        </p:nvSpPr>
        <p:spPr>
          <a:xfrm>
            <a:off x="2285999" y="1422400"/>
            <a:ext cx="2191979" cy="558801"/>
          </a:xfrm>
          <a:prstGeom prst="roundRect">
            <a:avLst/>
          </a:prstGeom>
          <a:solidFill>
            <a:srgbClr val="CC33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start with 3 Research cubes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C787C2-D295-4437-8CDE-E5A876DF077D}"/>
              </a:ext>
            </a:extLst>
          </p:cNvPr>
          <p:cNvSpPr/>
          <p:nvPr/>
        </p:nvSpPr>
        <p:spPr>
          <a:xfrm>
            <a:off x="2285999" y="2032001"/>
            <a:ext cx="2191979" cy="558801"/>
          </a:xfrm>
          <a:prstGeom prst="roundRect">
            <a:avLst/>
          </a:prstGeom>
          <a:solidFill>
            <a:srgbClr val="CC33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Mmmm</a:t>
            </a:r>
            <a:r>
              <a:rPr lang="en-US" dirty="0"/>
              <a:t> Microscopes</a:t>
            </a:r>
          </a:p>
        </p:txBody>
      </p:sp>
    </p:spTree>
    <p:extLst>
      <p:ext uri="{BB962C8B-B14F-4D97-AF65-F5344CB8AC3E}">
        <p14:creationId xmlns:p14="http://schemas.microsoft.com/office/powerpoint/2010/main" val="138938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DE6BEA2-3DFA-4809-BDDC-FF084870F740}"/>
              </a:ext>
            </a:extLst>
          </p:cNvPr>
          <p:cNvSpPr/>
          <p:nvPr/>
        </p:nvSpPr>
        <p:spPr>
          <a:xfrm>
            <a:off x="94021" y="70053"/>
            <a:ext cx="4383958" cy="691947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Mission Chief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83C266-406D-4C43-B686-54B4376E3544}"/>
              </a:ext>
            </a:extLst>
          </p:cNvPr>
          <p:cNvSpPr/>
          <p:nvPr/>
        </p:nvSpPr>
        <p:spPr>
          <a:xfrm>
            <a:off x="94021" y="812799"/>
            <a:ext cx="2071329" cy="1885951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1B3954-B2F1-4E33-8C59-E10DC97EF8B0}"/>
              </a:ext>
            </a:extLst>
          </p:cNvPr>
          <p:cNvSpPr/>
          <p:nvPr/>
        </p:nvSpPr>
        <p:spPr>
          <a:xfrm>
            <a:off x="2285999" y="812799"/>
            <a:ext cx="2191979" cy="558801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91979"/>
                      <a:gd name="connsiteY0" fmla="*/ 93135 h 558801"/>
                      <a:gd name="connsiteX1" fmla="*/ 93135 w 2191979"/>
                      <a:gd name="connsiteY1" fmla="*/ 0 h 558801"/>
                      <a:gd name="connsiteX2" fmla="*/ 614619 w 2191979"/>
                      <a:gd name="connsiteY2" fmla="*/ 0 h 558801"/>
                      <a:gd name="connsiteX3" fmla="*/ 1075932 w 2191979"/>
                      <a:gd name="connsiteY3" fmla="*/ 0 h 558801"/>
                      <a:gd name="connsiteX4" fmla="*/ 1617474 w 2191979"/>
                      <a:gd name="connsiteY4" fmla="*/ 0 h 558801"/>
                      <a:gd name="connsiteX5" fmla="*/ 2098844 w 2191979"/>
                      <a:gd name="connsiteY5" fmla="*/ 0 h 558801"/>
                      <a:gd name="connsiteX6" fmla="*/ 2191979 w 2191979"/>
                      <a:gd name="connsiteY6" fmla="*/ 93135 h 558801"/>
                      <a:gd name="connsiteX7" fmla="*/ 2191979 w 2191979"/>
                      <a:gd name="connsiteY7" fmla="*/ 465666 h 558801"/>
                      <a:gd name="connsiteX8" fmla="*/ 2098844 w 2191979"/>
                      <a:gd name="connsiteY8" fmla="*/ 558801 h 558801"/>
                      <a:gd name="connsiteX9" fmla="*/ 1557303 w 2191979"/>
                      <a:gd name="connsiteY9" fmla="*/ 558801 h 558801"/>
                      <a:gd name="connsiteX10" fmla="*/ 1035818 w 2191979"/>
                      <a:gd name="connsiteY10" fmla="*/ 558801 h 558801"/>
                      <a:gd name="connsiteX11" fmla="*/ 574505 w 2191979"/>
                      <a:gd name="connsiteY11" fmla="*/ 558801 h 558801"/>
                      <a:gd name="connsiteX12" fmla="*/ 93135 w 2191979"/>
                      <a:gd name="connsiteY12" fmla="*/ 558801 h 558801"/>
                      <a:gd name="connsiteX13" fmla="*/ 0 w 2191979"/>
                      <a:gd name="connsiteY13" fmla="*/ 465666 h 558801"/>
                      <a:gd name="connsiteX14" fmla="*/ 0 w 2191979"/>
                      <a:gd name="connsiteY14" fmla="*/ 93135 h 5588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191979" h="558801" fill="none" extrusionOk="0">
                        <a:moveTo>
                          <a:pt x="0" y="93135"/>
                        </a:moveTo>
                        <a:cubicBezTo>
                          <a:pt x="-6741" y="27956"/>
                          <a:pt x="41971" y="-3696"/>
                          <a:pt x="93135" y="0"/>
                        </a:cubicBezTo>
                        <a:cubicBezTo>
                          <a:pt x="231418" y="-9624"/>
                          <a:pt x="489042" y="20201"/>
                          <a:pt x="614619" y="0"/>
                        </a:cubicBezTo>
                        <a:cubicBezTo>
                          <a:pt x="740196" y="-20201"/>
                          <a:pt x="910591" y="32550"/>
                          <a:pt x="1075932" y="0"/>
                        </a:cubicBezTo>
                        <a:cubicBezTo>
                          <a:pt x="1241273" y="-32550"/>
                          <a:pt x="1500733" y="28969"/>
                          <a:pt x="1617474" y="0"/>
                        </a:cubicBezTo>
                        <a:cubicBezTo>
                          <a:pt x="1734215" y="-28969"/>
                          <a:pt x="1901059" y="3168"/>
                          <a:pt x="2098844" y="0"/>
                        </a:cubicBezTo>
                        <a:cubicBezTo>
                          <a:pt x="2156842" y="12991"/>
                          <a:pt x="2183362" y="46242"/>
                          <a:pt x="2191979" y="93135"/>
                        </a:cubicBezTo>
                        <a:cubicBezTo>
                          <a:pt x="2215522" y="245653"/>
                          <a:pt x="2189140" y="328900"/>
                          <a:pt x="2191979" y="465666"/>
                        </a:cubicBezTo>
                        <a:cubicBezTo>
                          <a:pt x="2196045" y="504598"/>
                          <a:pt x="2158028" y="567178"/>
                          <a:pt x="2098844" y="558801"/>
                        </a:cubicBezTo>
                        <a:cubicBezTo>
                          <a:pt x="1957687" y="609555"/>
                          <a:pt x="1791828" y="538270"/>
                          <a:pt x="1557303" y="558801"/>
                        </a:cubicBezTo>
                        <a:cubicBezTo>
                          <a:pt x="1322778" y="579332"/>
                          <a:pt x="1196212" y="532810"/>
                          <a:pt x="1035818" y="558801"/>
                        </a:cubicBezTo>
                        <a:cubicBezTo>
                          <a:pt x="875424" y="584792"/>
                          <a:pt x="765691" y="553574"/>
                          <a:pt x="574505" y="558801"/>
                        </a:cubicBezTo>
                        <a:cubicBezTo>
                          <a:pt x="383319" y="564028"/>
                          <a:pt x="198969" y="551585"/>
                          <a:pt x="93135" y="558801"/>
                        </a:cubicBezTo>
                        <a:cubicBezTo>
                          <a:pt x="34533" y="566053"/>
                          <a:pt x="-1927" y="521227"/>
                          <a:pt x="0" y="465666"/>
                        </a:cubicBezTo>
                        <a:cubicBezTo>
                          <a:pt x="-18596" y="322138"/>
                          <a:pt x="43379" y="231784"/>
                          <a:pt x="0" y="93135"/>
                        </a:cubicBezTo>
                        <a:close/>
                      </a:path>
                      <a:path w="2191979" h="558801" stroke="0" extrusionOk="0">
                        <a:moveTo>
                          <a:pt x="0" y="93135"/>
                        </a:moveTo>
                        <a:cubicBezTo>
                          <a:pt x="-1349" y="40866"/>
                          <a:pt x="30202" y="4314"/>
                          <a:pt x="93135" y="0"/>
                        </a:cubicBezTo>
                        <a:cubicBezTo>
                          <a:pt x="272635" y="-33677"/>
                          <a:pt x="447907" y="8920"/>
                          <a:pt x="634676" y="0"/>
                        </a:cubicBezTo>
                        <a:cubicBezTo>
                          <a:pt x="821445" y="-8920"/>
                          <a:pt x="991434" y="21326"/>
                          <a:pt x="1116047" y="0"/>
                        </a:cubicBezTo>
                        <a:cubicBezTo>
                          <a:pt x="1240660" y="-21326"/>
                          <a:pt x="1380109" y="36453"/>
                          <a:pt x="1577360" y="0"/>
                        </a:cubicBezTo>
                        <a:cubicBezTo>
                          <a:pt x="1774611" y="-36453"/>
                          <a:pt x="1856467" y="2193"/>
                          <a:pt x="2098844" y="0"/>
                        </a:cubicBezTo>
                        <a:cubicBezTo>
                          <a:pt x="2155613" y="-10973"/>
                          <a:pt x="2188078" y="41101"/>
                          <a:pt x="2191979" y="93135"/>
                        </a:cubicBezTo>
                        <a:cubicBezTo>
                          <a:pt x="2211073" y="277351"/>
                          <a:pt x="2182149" y="341452"/>
                          <a:pt x="2191979" y="465666"/>
                        </a:cubicBezTo>
                        <a:cubicBezTo>
                          <a:pt x="2185397" y="527992"/>
                          <a:pt x="2144053" y="551577"/>
                          <a:pt x="2098844" y="558801"/>
                        </a:cubicBezTo>
                        <a:cubicBezTo>
                          <a:pt x="1875900" y="560352"/>
                          <a:pt x="1798125" y="523975"/>
                          <a:pt x="1637531" y="558801"/>
                        </a:cubicBezTo>
                        <a:cubicBezTo>
                          <a:pt x="1476937" y="593627"/>
                          <a:pt x="1363701" y="522269"/>
                          <a:pt x="1136104" y="558801"/>
                        </a:cubicBezTo>
                        <a:cubicBezTo>
                          <a:pt x="908507" y="595333"/>
                          <a:pt x="762073" y="502636"/>
                          <a:pt x="654734" y="558801"/>
                        </a:cubicBezTo>
                        <a:cubicBezTo>
                          <a:pt x="547395" y="614966"/>
                          <a:pt x="332503" y="556227"/>
                          <a:pt x="93135" y="558801"/>
                        </a:cubicBezTo>
                        <a:cubicBezTo>
                          <a:pt x="45605" y="553951"/>
                          <a:pt x="-12495" y="512273"/>
                          <a:pt x="0" y="465666"/>
                        </a:cubicBezTo>
                        <a:cubicBezTo>
                          <a:pt x="-5450" y="334182"/>
                          <a:pt x="19679" y="244946"/>
                          <a:pt x="0" y="9313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>
                    <a:alpha val="80000"/>
                  </a:schemeClr>
                </a:solidFill>
              </a:rPr>
              <a:t>Rocket Supply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B15DB3D-C565-46CA-B324-EAAAF0425A54}"/>
              </a:ext>
            </a:extLst>
          </p:cNvPr>
          <p:cNvGraphicFramePr>
            <a:graphicFrameLocks noGrp="1"/>
          </p:cNvGraphicFramePr>
          <p:nvPr/>
        </p:nvGraphicFramePr>
        <p:xfrm>
          <a:off x="182921" y="914400"/>
          <a:ext cx="1893530" cy="1676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8706">
                  <a:extLst>
                    <a:ext uri="{9D8B030D-6E8A-4147-A177-3AD203B41FA5}">
                      <a16:colId xmlns:a16="http://schemas.microsoft.com/office/drawing/2014/main" val="3742584403"/>
                    </a:ext>
                  </a:extLst>
                </a:gridCol>
                <a:gridCol w="378706">
                  <a:extLst>
                    <a:ext uri="{9D8B030D-6E8A-4147-A177-3AD203B41FA5}">
                      <a16:colId xmlns:a16="http://schemas.microsoft.com/office/drawing/2014/main" val="3298023472"/>
                    </a:ext>
                  </a:extLst>
                </a:gridCol>
                <a:gridCol w="378706">
                  <a:extLst>
                    <a:ext uri="{9D8B030D-6E8A-4147-A177-3AD203B41FA5}">
                      <a16:colId xmlns:a16="http://schemas.microsoft.com/office/drawing/2014/main" val="2541117461"/>
                    </a:ext>
                  </a:extLst>
                </a:gridCol>
                <a:gridCol w="378706">
                  <a:extLst>
                    <a:ext uri="{9D8B030D-6E8A-4147-A177-3AD203B41FA5}">
                      <a16:colId xmlns:a16="http://schemas.microsoft.com/office/drawing/2014/main" val="488958182"/>
                    </a:ext>
                  </a:extLst>
                </a:gridCol>
                <a:gridCol w="378706">
                  <a:extLst>
                    <a:ext uri="{9D8B030D-6E8A-4147-A177-3AD203B41FA5}">
                      <a16:colId xmlns:a16="http://schemas.microsoft.com/office/drawing/2014/main" val="867091250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31230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3414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145518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66897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152702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2BB6A42-B2FC-4F10-99A1-F4E87B58AF80}"/>
              </a:ext>
            </a:extLst>
          </p:cNvPr>
          <p:cNvSpPr/>
          <p:nvPr/>
        </p:nvSpPr>
        <p:spPr>
          <a:xfrm>
            <a:off x="2285999" y="1422400"/>
            <a:ext cx="2191979" cy="55880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start with 3 Mission cubes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C787C2-D295-4437-8CDE-E5A876DF077D}"/>
              </a:ext>
            </a:extLst>
          </p:cNvPr>
          <p:cNvSpPr/>
          <p:nvPr/>
        </p:nvSpPr>
        <p:spPr>
          <a:xfrm>
            <a:off x="2285999" y="2032001"/>
            <a:ext cx="2191979" cy="55880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Engage</a:t>
            </a:r>
          </a:p>
        </p:txBody>
      </p:sp>
    </p:spTree>
    <p:extLst>
      <p:ext uri="{BB962C8B-B14F-4D97-AF65-F5344CB8AC3E}">
        <p14:creationId xmlns:p14="http://schemas.microsoft.com/office/powerpoint/2010/main" val="1105679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DE6BEA2-3DFA-4809-BDDC-FF084870F740}"/>
              </a:ext>
            </a:extLst>
          </p:cNvPr>
          <p:cNvSpPr/>
          <p:nvPr/>
        </p:nvSpPr>
        <p:spPr>
          <a:xfrm>
            <a:off x="94021" y="70053"/>
            <a:ext cx="4383958" cy="691947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Influencers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83C266-406D-4C43-B686-54B4376E3544}"/>
              </a:ext>
            </a:extLst>
          </p:cNvPr>
          <p:cNvSpPr/>
          <p:nvPr/>
        </p:nvSpPr>
        <p:spPr>
          <a:xfrm>
            <a:off x="94021" y="812799"/>
            <a:ext cx="2071329" cy="1885951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1B3954-B2F1-4E33-8C59-E10DC97EF8B0}"/>
              </a:ext>
            </a:extLst>
          </p:cNvPr>
          <p:cNvSpPr/>
          <p:nvPr/>
        </p:nvSpPr>
        <p:spPr>
          <a:xfrm>
            <a:off x="2285999" y="812799"/>
            <a:ext cx="2191979" cy="558801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>
                    <a:alpha val="80000"/>
                  </a:schemeClr>
                </a:solidFill>
              </a:rPr>
              <a:t>Rocket Supply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B15DB3D-C565-46CA-B324-EAAAF0425A54}"/>
              </a:ext>
            </a:extLst>
          </p:cNvPr>
          <p:cNvGraphicFramePr>
            <a:graphicFrameLocks noGrp="1"/>
          </p:cNvGraphicFramePr>
          <p:nvPr/>
        </p:nvGraphicFramePr>
        <p:xfrm>
          <a:off x="182921" y="914400"/>
          <a:ext cx="1893530" cy="1676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8706">
                  <a:extLst>
                    <a:ext uri="{9D8B030D-6E8A-4147-A177-3AD203B41FA5}">
                      <a16:colId xmlns:a16="http://schemas.microsoft.com/office/drawing/2014/main" val="3742584403"/>
                    </a:ext>
                  </a:extLst>
                </a:gridCol>
                <a:gridCol w="378706">
                  <a:extLst>
                    <a:ext uri="{9D8B030D-6E8A-4147-A177-3AD203B41FA5}">
                      <a16:colId xmlns:a16="http://schemas.microsoft.com/office/drawing/2014/main" val="3298023472"/>
                    </a:ext>
                  </a:extLst>
                </a:gridCol>
                <a:gridCol w="378706">
                  <a:extLst>
                    <a:ext uri="{9D8B030D-6E8A-4147-A177-3AD203B41FA5}">
                      <a16:colId xmlns:a16="http://schemas.microsoft.com/office/drawing/2014/main" val="2541117461"/>
                    </a:ext>
                  </a:extLst>
                </a:gridCol>
                <a:gridCol w="378706">
                  <a:extLst>
                    <a:ext uri="{9D8B030D-6E8A-4147-A177-3AD203B41FA5}">
                      <a16:colId xmlns:a16="http://schemas.microsoft.com/office/drawing/2014/main" val="488958182"/>
                    </a:ext>
                  </a:extLst>
                </a:gridCol>
                <a:gridCol w="378706">
                  <a:extLst>
                    <a:ext uri="{9D8B030D-6E8A-4147-A177-3AD203B41FA5}">
                      <a16:colId xmlns:a16="http://schemas.microsoft.com/office/drawing/2014/main" val="867091250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31230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3414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145518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66897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152702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2BB6A42-B2FC-4F10-99A1-F4E87B58AF80}"/>
              </a:ext>
            </a:extLst>
          </p:cNvPr>
          <p:cNvSpPr/>
          <p:nvPr/>
        </p:nvSpPr>
        <p:spPr>
          <a:xfrm>
            <a:off x="2285999" y="1422400"/>
            <a:ext cx="2191979" cy="558801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You start with 3 Communications cubes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C787C2-D295-4437-8CDE-E5A876DF077D}"/>
              </a:ext>
            </a:extLst>
          </p:cNvPr>
          <p:cNvSpPr/>
          <p:nvPr/>
        </p:nvSpPr>
        <p:spPr>
          <a:xfrm>
            <a:off x="2285999" y="2032001"/>
            <a:ext cx="2191979" cy="558801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Flavor Text</a:t>
            </a:r>
          </a:p>
        </p:txBody>
      </p:sp>
    </p:spTree>
    <p:extLst>
      <p:ext uri="{BB962C8B-B14F-4D97-AF65-F5344CB8AC3E}">
        <p14:creationId xmlns:p14="http://schemas.microsoft.com/office/powerpoint/2010/main" val="4187561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DE6BEA2-3DFA-4809-BDDC-FF084870F740}"/>
              </a:ext>
            </a:extLst>
          </p:cNvPr>
          <p:cNvSpPr/>
          <p:nvPr/>
        </p:nvSpPr>
        <p:spPr>
          <a:xfrm>
            <a:off x="94021" y="70053"/>
            <a:ext cx="4383958" cy="691947"/>
          </a:xfrm>
          <a:prstGeom prst="roundRect">
            <a:avLst/>
          </a:prstGeom>
          <a:solidFill>
            <a:srgbClr val="7030A0"/>
          </a:solidFill>
          <a:ln>
            <a:solidFill>
              <a:srgbClr val="99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Unit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83C266-406D-4C43-B686-54B4376E3544}"/>
              </a:ext>
            </a:extLst>
          </p:cNvPr>
          <p:cNvSpPr/>
          <p:nvPr/>
        </p:nvSpPr>
        <p:spPr>
          <a:xfrm>
            <a:off x="94021" y="812799"/>
            <a:ext cx="2071329" cy="1885951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glow rad="139700">
              <a:schemeClr val="bg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1B3954-B2F1-4E33-8C59-E10DC97EF8B0}"/>
              </a:ext>
            </a:extLst>
          </p:cNvPr>
          <p:cNvSpPr/>
          <p:nvPr/>
        </p:nvSpPr>
        <p:spPr>
          <a:xfrm>
            <a:off x="2285999" y="787399"/>
            <a:ext cx="2191979" cy="558801"/>
          </a:xfrm>
          <a:prstGeom prst="roundRect">
            <a:avLst/>
          </a:prstGeom>
          <a:solidFill>
            <a:srgbClr val="7030A0"/>
          </a:solidFill>
          <a:ln w="38100">
            <a:solidFill>
              <a:srgbClr val="99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>
                    <a:alpha val="80000"/>
                  </a:schemeClr>
                </a:solidFill>
              </a:rPr>
              <a:t>Rocket Supply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B15DB3D-C565-46CA-B324-EAAAF0425A54}"/>
              </a:ext>
            </a:extLst>
          </p:cNvPr>
          <p:cNvGraphicFramePr>
            <a:graphicFrameLocks noGrp="1"/>
          </p:cNvGraphicFramePr>
          <p:nvPr/>
        </p:nvGraphicFramePr>
        <p:xfrm>
          <a:off x="182921" y="914400"/>
          <a:ext cx="1893530" cy="1676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8706">
                  <a:extLst>
                    <a:ext uri="{9D8B030D-6E8A-4147-A177-3AD203B41FA5}">
                      <a16:colId xmlns:a16="http://schemas.microsoft.com/office/drawing/2014/main" val="3742584403"/>
                    </a:ext>
                  </a:extLst>
                </a:gridCol>
                <a:gridCol w="378706">
                  <a:extLst>
                    <a:ext uri="{9D8B030D-6E8A-4147-A177-3AD203B41FA5}">
                      <a16:colId xmlns:a16="http://schemas.microsoft.com/office/drawing/2014/main" val="3298023472"/>
                    </a:ext>
                  </a:extLst>
                </a:gridCol>
                <a:gridCol w="378706">
                  <a:extLst>
                    <a:ext uri="{9D8B030D-6E8A-4147-A177-3AD203B41FA5}">
                      <a16:colId xmlns:a16="http://schemas.microsoft.com/office/drawing/2014/main" val="2541117461"/>
                    </a:ext>
                  </a:extLst>
                </a:gridCol>
                <a:gridCol w="378706">
                  <a:extLst>
                    <a:ext uri="{9D8B030D-6E8A-4147-A177-3AD203B41FA5}">
                      <a16:colId xmlns:a16="http://schemas.microsoft.com/office/drawing/2014/main" val="488958182"/>
                    </a:ext>
                  </a:extLst>
                </a:gridCol>
                <a:gridCol w="378706">
                  <a:extLst>
                    <a:ext uri="{9D8B030D-6E8A-4147-A177-3AD203B41FA5}">
                      <a16:colId xmlns:a16="http://schemas.microsoft.com/office/drawing/2014/main" val="867091250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31230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3414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145518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66897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152702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2BB6A42-B2FC-4F10-99A1-F4E87B58AF80}"/>
              </a:ext>
            </a:extLst>
          </p:cNvPr>
          <p:cNvSpPr/>
          <p:nvPr/>
        </p:nvSpPr>
        <p:spPr>
          <a:xfrm>
            <a:off x="3274090" y="1396999"/>
            <a:ext cx="1203888" cy="711201"/>
          </a:xfrm>
          <a:prstGeom prst="roundRect">
            <a:avLst/>
          </a:prstGeom>
          <a:solidFill>
            <a:srgbClr val="7030A0"/>
          </a:solidFill>
          <a:ln>
            <a:solidFill>
              <a:srgbClr val="99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You can manage 4 more cubes in your supply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C787C2-D295-4437-8CDE-E5A876DF077D}"/>
              </a:ext>
            </a:extLst>
          </p:cNvPr>
          <p:cNvSpPr/>
          <p:nvPr/>
        </p:nvSpPr>
        <p:spPr>
          <a:xfrm>
            <a:off x="2289790" y="2161971"/>
            <a:ext cx="2191979" cy="511176"/>
          </a:xfrm>
          <a:prstGeom prst="roundRect">
            <a:avLst/>
          </a:prstGeom>
          <a:solidFill>
            <a:srgbClr val="7030A0"/>
          </a:solidFill>
          <a:ln>
            <a:solidFill>
              <a:srgbClr val="99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Flavor Text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E8259C2-F5B3-4FEB-99C9-2DCCC760AF1C}"/>
              </a:ext>
            </a:extLst>
          </p:cNvPr>
          <p:cNvSpPr/>
          <p:nvPr/>
        </p:nvSpPr>
        <p:spPr>
          <a:xfrm>
            <a:off x="2289790" y="1371600"/>
            <a:ext cx="910610" cy="762000"/>
          </a:xfrm>
          <a:prstGeom prst="roundRect">
            <a:avLst/>
          </a:prstGeom>
          <a:solidFill>
            <a:srgbClr val="7030A0"/>
          </a:solidFill>
          <a:ln>
            <a:solidFill>
              <a:srgbClr val="99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D2F8D73-C206-4495-BDC6-6663C5FF6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570428"/>
              </p:ext>
            </p:extLst>
          </p:nvPr>
        </p:nvGraphicFramePr>
        <p:xfrm>
          <a:off x="2363480" y="1419225"/>
          <a:ext cx="755650" cy="6667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7825">
                  <a:extLst>
                    <a:ext uri="{9D8B030D-6E8A-4147-A177-3AD203B41FA5}">
                      <a16:colId xmlns:a16="http://schemas.microsoft.com/office/drawing/2014/main" val="2902633042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455833341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04686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587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132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83</Words>
  <Application>Microsoft Office PowerPoint</Application>
  <PresentationFormat>Custom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Berlin Sans FB Demi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Claudia Perez</dc:creator>
  <cp:lastModifiedBy>Claudia Perez</cp:lastModifiedBy>
  <cp:revision>1</cp:revision>
  <dcterms:created xsi:type="dcterms:W3CDTF">2021-10-03T14:30:57Z</dcterms:created>
  <dcterms:modified xsi:type="dcterms:W3CDTF">2021-10-03T15:26:32Z</dcterms:modified>
</cp:coreProperties>
</file>