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</p:sldIdLst>
  <p:sldSz cx="14398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>
        <p:scale>
          <a:sx n="250" d="100"/>
          <a:sy n="250" d="100"/>
        </p:scale>
        <p:origin x="92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353596"/>
            <a:ext cx="1223884" cy="752205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1134809"/>
            <a:ext cx="1079897" cy="521642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115032"/>
            <a:ext cx="310470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115032"/>
            <a:ext cx="913413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538647"/>
            <a:ext cx="1241882" cy="898744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445894"/>
            <a:ext cx="1241882" cy="472628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575157"/>
            <a:ext cx="611942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575157"/>
            <a:ext cx="611942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15032"/>
            <a:ext cx="12418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529645"/>
            <a:ext cx="609129" cy="25957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789215"/>
            <a:ext cx="60912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529645"/>
            <a:ext cx="612129" cy="25957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789215"/>
            <a:ext cx="61212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44039"/>
            <a:ext cx="464393" cy="504137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311085"/>
            <a:ext cx="728931" cy="1535418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648176"/>
            <a:ext cx="464393" cy="120082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44039"/>
            <a:ext cx="464393" cy="504137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311085"/>
            <a:ext cx="728931" cy="1535418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648176"/>
            <a:ext cx="464393" cy="120082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115032"/>
            <a:ext cx="12418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575157"/>
            <a:ext cx="12418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2002546"/>
            <a:ext cx="32396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4B93-74C9-4C51-A285-0F9BE16823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2002546"/>
            <a:ext cx="48595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2002546"/>
            <a:ext cx="32396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B36B-3589-4AFB-B9A0-6DF57554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EFA56D-3355-4CAD-B324-D31545FE0B99}"/>
              </a:ext>
            </a:extLst>
          </p:cNvPr>
          <p:cNvSpPr/>
          <p:nvPr/>
        </p:nvSpPr>
        <p:spPr>
          <a:xfrm>
            <a:off x="-1" y="0"/>
            <a:ext cx="1439864" cy="555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8F976-B9AF-48F9-BA29-7DD188373793}"/>
              </a:ext>
            </a:extLst>
          </p:cNvPr>
          <p:cNvSpPr/>
          <p:nvPr/>
        </p:nvSpPr>
        <p:spPr>
          <a:xfrm>
            <a:off x="0" y="555812"/>
            <a:ext cx="1439864" cy="244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6"/>
                </a:solidFill>
              </a:rPr>
              <a:t>+2 rep </a:t>
            </a:r>
            <a:r>
              <a:rPr lang="en-US" sz="1500" dirty="0"/>
              <a:t>/ </a:t>
            </a:r>
            <a:r>
              <a:rPr lang="en-US" sz="1500" dirty="0">
                <a:solidFill>
                  <a:srgbClr val="FF0000"/>
                </a:solidFill>
              </a:rPr>
              <a:t>+1 rep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FBF9B-DF44-41E4-8245-BAED52D03897}"/>
              </a:ext>
            </a:extLst>
          </p:cNvPr>
          <p:cNvSpPr/>
          <p:nvPr/>
        </p:nvSpPr>
        <p:spPr>
          <a:xfrm>
            <a:off x="0" y="808131"/>
            <a:ext cx="1439864" cy="89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This is flavor text. And more flavor text. Needs to taste good. Lots of flavor text.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43F54-B8A9-4CDF-8295-8E0235FD57F9}"/>
              </a:ext>
            </a:extLst>
          </p:cNvPr>
          <p:cNvSpPr/>
          <p:nvPr/>
        </p:nvSpPr>
        <p:spPr>
          <a:xfrm>
            <a:off x="-1" y="1698625"/>
            <a:ext cx="1439864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FB653-8167-401F-BB45-64020B490C27}"/>
              </a:ext>
            </a:extLst>
          </p:cNvPr>
          <p:cNvCxnSpPr/>
          <p:nvPr/>
        </p:nvCxnSpPr>
        <p:spPr>
          <a:xfrm>
            <a:off x="-1" y="555812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14EAA-1B06-48C4-A308-ACA5F394EB39}"/>
              </a:ext>
            </a:extLst>
          </p:cNvPr>
          <p:cNvCxnSpPr/>
          <p:nvPr/>
        </p:nvCxnSpPr>
        <p:spPr>
          <a:xfrm>
            <a:off x="0" y="807696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A2B11-ED4A-4462-85F9-E49DB04017DC}"/>
              </a:ext>
            </a:extLst>
          </p:cNvPr>
          <p:cNvSpPr/>
          <p:nvPr/>
        </p:nvSpPr>
        <p:spPr>
          <a:xfrm>
            <a:off x="1047699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FCF5B-88FC-4D07-B37E-27FB1740F0F2}"/>
              </a:ext>
            </a:extLst>
          </p:cNvPr>
          <p:cNvSpPr/>
          <p:nvPr/>
        </p:nvSpPr>
        <p:spPr>
          <a:xfrm>
            <a:off x="130721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165F8-54CE-4560-A769-B524484DC596}"/>
              </a:ext>
            </a:extLst>
          </p:cNvPr>
          <p:cNvSpPr/>
          <p:nvPr/>
        </p:nvSpPr>
        <p:spPr>
          <a:xfrm>
            <a:off x="589210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E348EC3A-999D-4A83-A246-9682672D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31" y="623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EFA56D-3355-4CAD-B324-D31545FE0B99}"/>
              </a:ext>
            </a:extLst>
          </p:cNvPr>
          <p:cNvSpPr/>
          <p:nvPr/>
        </p:nvSpPr>
        <p:spPr>
          <a:xfrm>
            <a:off x="-1" y="0"/>
            <a:ext cx="1439864" cy="555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 Technology: Plants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8F976-B9AF-48F9-BA29-7DD188373793}"/>
              </a:ext>
            </a:extLst>
          </p:cNvPr>
          <p:cNvSpPr/>
          <p:nvPr/>
        </p:nvSpPr>
        <p:spPr>
          <a:xfrm>
            <a:off x="0" y="555812"/>
            <a:ext cx="1439864" cy="244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6"/>
                </a:solidFill>
              </a:rPr>
              <a:t>+2 rep </a:t>
            </a:r>
            <a:r>
              <a:rPr lang="en-US" sz="1500" dirty="0"/>
              <a:t>/ </a:t>
            </a:r>
            <a:r>
              <a:rPr lang="en-US" sz="1500" dirty="0">
                <a:solidFill>
                  <a:srgbClr val="FF0000"/>
                </a:solidFill>
              </a:rPr>
              <a:t>+1 rep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FBF9B-DF44-41E4-8245-BAED52D03897}"/>
              </a:ext>
            </a:extLst>
          </p:cNvPr>
          <p:cNvSpPr/>
          <p:nvPr/>
        </p:nvSpPr>
        <p:spPr>
          <a:xfrm>
            <a:off x="0" y="808131"/>
            <a:ext cx="1439864" cy="89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 have been researching how to grow plants in space. Your developments have improved urban farming.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43F54-B8A9-4CDF-8295-8E0235FD57F9}"/>
              </a:ext>
            </a:extLst>
          </p:cNvPr>
          <p:cNvSpPr/>
          <p:nvPr/>
        </p:nvSpPr>
        <p:spPr>
          <a:xfrm>
            <a:off x="-1" y="1698625"/>
            <a:ext cx="1439864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FB653-8167-401F-BB45-64020B490C27}"/>
              </a:ext>
            </a:extLst>
          </p:cNvPr>
          <p:cNvCxnSpPr/>
          <p:nvPr/>
        </p:nvCxnSpPr>
        <p:spPr>
          <a:xfrm>
            <a:off x="-1" y="555812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14EAA-1B06-48C4-A308-ACA5F394EB39}"/>
              </a:ext>
            </a:extLst>
          </p:cNvPr>
          <p:cNvCxnSpPr/>
          <p:nvPr/>
        </p:nvCxnSpPr>
        <p:spPr>
          <a:xfrm>
            <a:off x="0" y="807696"/>
            <a:ext cx="1439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A2B11-ED4A-4462-85F9-E49DB04017DC}"/>
              </a:ext>
            </a:extLst>
          </p:cNvPr>
          <p:cNvSpPr/>
          <p:nvPr/>
        </p:nvSpPr>
        <p:spPr>
          <a:xfrm>
            <a:off x="1047699" y="1793970"/>
            <a:ext cx="261443" cy="271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FCF5B-88FC-4D07-B37E-27FB1740F0F2}"/>
              </a:ext>
            </a:extLst>
          </p:cNvPr>
          <p:cNvSpPr/>
          <p:nvPr/>
        </p:nvSpPr>
        <p:spPr>
          <a:xfrm>
            <a:off x="130721" y="1793970"/>
            <a:ext cx="261443" cy="271272"/>
          </a:xfrm>
          <a:prstGeom prst="rect">
            <a:avLst/>
          </a:prstGeom>
          <a:noFill/>
          <a:ln w="28575">
            <a:solidFill>
              <a:srgbClr val="FFCC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165F8-54CE-4560-A769-B524484DC596}"/>
              </a:ext>
            </a:extLst>
          </p:cNvPr>
          <p:cNvSpPr/>
          <p:nvPr/>
        </p:nvSpPr>
        <p:spPr>
          <a:xfrm>
            <a:off x="589210" y="1793970"/>
            <a:ext cx="261443" cy="271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57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Perez</dc:creator>
  <cp:lastModifiedBy>Claudia Perez</cp:lastModifiedBy>
  <cp:revision>1</cp:revision>
  <dcterms:created xsi:type="dcterms:W3CDTF">2021-10-03T16:49:09Z</dcterms:created>
  <dcterms:modified xsi:type="dcterms:W3CDTF">2021-10-03T17:06:44Z</dcterms:modified>
</cp:coreProperties>
</file>