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68" r:id="rId6"/>
    <p:sldId id="26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A619E6-37A4-4ADB-9102-1CCF596BAC3B}" v="28" dt="2021-10-03T16:42:09.9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udia Perez" userId="47bd8c77a8a8ee8d" providerId="LiveId" clId="{6EA619E6-37A4-4ADB-9102-1CCF596BAC3B}"/>
    <pc:docChg chg="undo redo custSel addSld modSld sldOrd">
      <pc:chgData name="Claudia Perez" userId="47bd8c77a8a8ee8d" providerId="LiveId" clId="{6EA619E6-37A4-4ADB-9102-1CCF596BAC3B}" dt="2021-10-03T16:42:32.025" v="4375" actId="1076"/>
      <pc:docMkLst>
        <pc:docMk/>
      </pc:docMkLst>
      <pc:sldChg chg="addSp delSp modSp mod">
        <pc:chgData name="Claudia Perez" userId="47bd8c77a8a8ee8d" providerId="LiveId" clId="{6EA619E6-37A4-4ADB-9102-1CCF596BAC3B}" dt="2021-10-03T13:14:42.155" v="112" actId="1076"/>
        <pc:sldMkLst>
          <pc:docMk/>
          <pc:sldMk cId="3341695295" sldId="256"/>
        </pc:sldMkLst>
        <pc:spChg chg="del">
          <ac:chgData name="Claudia Perez" userId="47bd8c77a8a8ee8d" providerId="LiveId" clId="{6EA619E6-37A4-4ADB-9102-1CCF596BAC3B}" dt="2021-10-03T13:06:01.035" v="11" actId="478"/>
          <ac:spMkLst>
            <pc:docMk/>
            <pc:sldMk cId="3341695295" sldId="256"/>
            <ac:spMk id="4" creationId="{3DB6D0E6-5C87-4B07-8266-C882E96860CD}"/>
          </ac:spMkLst>
        </pc:spChg>
        <pc:spChg chg="add mod">
          <ac:chgData name="Claudia Perez" userId="47bd8c77a8a8ee8d" providerId="LiveId" clId="{6EA619E6-37A4-4ADB-9102-1CCF596BAC3B}" dt="2021-10-03T13:06:51.799" v="14" actId="207"/>
          <ac:spMkLst>
            <pc:docMk/>
            <pc:sldMk cId="3341695295" sldId="256"/>
            <ac:spMk id="6" creationId="{951051AC-20EE-4588-8FC2-105282C06B5D}"/>
          </ac:spMkLst>
        </pc:spChg>
        <pc:spChg chg="add mod">
          <ac:chgData name="Claudia Perez" userId="47bd8c77a8a8ee8d" providerId="LiveId" clId="{6EA619E6-37A4-4ADB-9102-1CCF596BAC3B}" dt="2021-10-03T13:07:43.753" v="17" actId="2085"/>
          <ac:spMkLst>
            <pc:docMk/>
            <pc:sldMk cId="3341695295" sldId="256"/>
            <ac:spMk id="7" creationId="{DD90F984-9D0E-4554-9C71-E26900220AD8}"/>
          </ac:spMkLst>
        </pc:spChg>
        <pc:spChg chg="add del">
          <ac:chgData name="Claudia Perez" userId="47bd8c77a8a8ee8d" providerId="LiveId" clId="{6EA619E6-37A4-4ADB-9102-1CCF596BAC3B}" dt="2021-10-03T13:08:50.843" v="19" actId="478"/>
          <ac:spMkLst>
            <pc:docMk/>
            <pc:sldMk cId="3341695295" sldId="256"/>
            <ac:spMk id="8" creationId="{F17684ED-0462-40F2-B39C-D9F077465744}"/>
          </ac:spMkLst>
        </pc:spChg>
        <pc:spChg chg="add mod">
          <ac:chgData name="Claudia Perez" userId="47bd8c77a8a8ee8d" providerId="LiveId" clId="{6EA619E6-37A4-4ADB-9102-1CCF596BAC3B}" dt="2021-10-03T13:09:41.599" v="22" actId="2085"/>
          <ac:spMkLst>
            <pc:docMk/>
            <pc:sldMk cId="3341695295" sldId="256"/>
            <ac:spMk id="9" creationId="{FDD91A3B-C001-4639-8125-5137E0EDB80C}"/>
          </ac:spMkLst>
        </pc:spChg>
        <pc:spChg chg="add del">
          <ac:chgData name="Claudia Perez" userId="47bd8c77a8a8ee8d" providerId="LiveId" clId="{6EA619E6-37A4-4ADB-9102-1CCF596BAC3B}" dt="2021-10-03T13:10:23.979" v="24" actId="478"/>
          <ac:spMkLst>
            <pc:docMk/>
            <pc:sldMk cId="3341695295" sldId="256"/>
            <ac:spMk id="10" creationId="{1591F26C-4F80-497F-86A2-3426BC7F3047}"/>
          </ac:spMkLst>
        </pc:spChg>
        <pc:spChg chg="add mod">
          <ac:chgData name="Claudia Perez" userId="47bd8c77a8a8ee8d" providerId="LiveId" clId="{6EA619E6-37A4-4ADB-9102-1CCF596BAC3B}" dt="2021-10-03T13:10:52.497" v="27" actId="2085"/>
          <ac:spMkLst>
            <pc:docMk/>
            <pc:sldMk cId="3341695295" sldId="256"/>
            <ac:spMk id="11" creationId="{C29402D9-7256-48B3-81DE-CAB4CFAFB735}"/>
          </ac:spMkLst>
        </pc:spChg>
        <pc:spChg chg="add mod">
          <ac:chgData name="Claudia Perez" userId="47bd8c77a8a8ee8d" providerId="LiveId" clId="{6EA619E6-37A4-4ADB-9102-1CCF596BAC3B}" dt="2021-10-03T13:14:33.233" v="110" actId="1076"/>
          <ac:spMkLst>
            <pc:docMk/>
            <pc:sldMk cId="3341695295" sldId="256"/>
            <ac:spMk id="12" creationId="{9C8599AD-8E6A-4E93-942D-6694732D0793}"/>
          </ac:spMkLst>
        </pc:spChg>
        <pc:spChg chg="add del">
          <ac:chgData name="Claudia Perez" userId="47bd8c77a8a8ee8d" providerId="LiveId" clId="{6EA619E6-37A4-4ADB-9102-1CCF596BAC3B}" dt="2021-10-03T13:13:39.563" v="105" actId="478"/>
          <ac:spMkLst>
            <pc:docMk/>
            <pc:sldMk cId="3341695295" sldId="256"/>
            <ac:spMk id="13" creationId="{F60E1178-82B0-436D-A9DD-0B0035301B6A}"/>
          </ac:spMkLst>
        </pc:spChg>
        <pc:spChg chg="add mod">
          <ac:chgData name="Claudia Perez" userId="47bd8c77a8a8ee8d" providerId="LiveId" clId="{6EA619E6-37A4-4ADB-9102-1CCF596BAC3B}" dt="2021-10-03T13:14:01.137" v="109" actId="207"/>
          <ac:spMkLst>
            <pc:docMk/>
            <pc:sldMk cId="3341695295" sldId="256"/>
            <ac:spMk id="14" creationId="{91D80E18-7C47-40F6-96AF-AAAABF256687}"/>
          </ac:spMkLst>
        </pc:spChg>
        <pc:picChg chg="add mod">
          <ac:chgData name="Claudia Perez" userId="47bd8c77a8a8ee8d" providerId="LiveId" clId="{6EA619E6-37A4-4ADB-9102-1CCF596BAC3B}" dt="2021-10-03T13:14:42.155" v="112" actId="1076"/>
          <ac:picMkLst>
            <pc:docMk/>
            <pc:sldMk cId="3341695295" sldId="256"/>
            <ac:picMk id="5" creationId="{39AF5FC8-6272-474C-869A-38FE1826D797}"/>
          </ac:picMkLst>
        </pc:picChg>
      </pc:sldChg>
      <pc:sldChg chg="addSp delSp modSp mod ord">
        <pc:chgData name="Claudia Perez" userId="47bd8c77a8a8ee8d" providerId="LiveId" clId="{6EA619E6-37A4-4ADB-9102-1CCF596BAC3B}" dt="2021-10-03T16:42:32.025" v="4375" actId="1076"/>
        <pc:sldMkLst>
          <pc:docMk/>
          <pc:sldMk cId="3735540351" sldId="257"/>
        </pc:sldMkLst>
        <pc:spChg chg="del">
          <ac:chgData name="Claudia Perez" userId="47bd8c77a8a8ee8d" providerId="LiveId" clId="{6EA619E6-37A4-4ADB-9102-1CCF596BAC3B}" dt="2021-10-03T13:14:51.948" v="114" actId="478"/>
          <ac:spMkLst>
            <pc:docMk/>
            <pc:sldMk cId="3735540351" sldId="257"/>
            <ac:spMk id="4" creationId="{C09B147C-9245-46F6-A6FD-D3BDA81E7D75}"/>
          </ac:spMkLst>
        </pc:spChg>
        <pc:spChg chg="add mod">
          <ac:chgData name="Claudia Perez" userId="47bd8c77a8a8ee8d" providerId="LiveId" clId="{6EA619E6-37A4-4ADB-9102-1CCF596BAC3B}" dt="2021-10-03T16:32:50.720" v="3873" actId="1076"/>
          <ac:spMkLst>
            <pc:docMk/>
            <pc:sldMk cId="3735540351" sldId="257"/>
            <ac:spMk id="5" creationId="{118D0199-FF65-4821-9D37-06BF687D80E5}"/>
          </ac:spMkLst>
        </pc:spChg>
        <pc:spChg chg="add del mod">
          <ac:chgData name="Claudia Perez" userId="47bd8c77a8a8ee8d" providerId="LiveId" clId="{6EA619E6-37A4-4ADB-9102-1CCF596BAC3B}" dt="2021-10-03T16:32:04.023" v="3859" actId="478"/>
          <ac:spMkLst>
            <pc:docMk/>
            <pc:sldMk cId="3735540351" sldId="257"/>
            <ac:spMk id="6" creationId="{63FA1F0E-75C7-4836-BD4E-D9CC09B45BDE}"/>
          </ac:spMkLst>
        </pc:spChg>
        <pc:spChg chg="add mod">
          <ac:chgData name="Claudia Perez" userId="47bd8c77a8a8ee8d" providerId="LiveId" clId="{6EA619E6-37A4-4ADB-9102-1CCF596BAC3B}" dt="2021-10-03T16:40:46.437" v="4312" actId="1076"/>
          <ac:spMkLst>
            <pc:docMk/>
            <pc:sldMk cId="3735540351" sldId="257"/>
            <ac:spMk id="7" creationId="{8FE6FB89-37DE-462A-A10D-B8D84F9D983D}"/>
          </ac:spMkLst>
        </pc:spChg>
        <pc:spChg chg="add del mod">
          <ac:chgData name="Claudia Perez" userId="47bd8c77a8a8ee8d" providerId="LiveId" clId="{6EA619E6-37A4-4ADB-9102-1CCF596BAC3B}" dt="2021-10-03T16:38:44.931" v="4092" actId="478"/>
          <ac:spMkLst>
            <pc:docMk/>
            <pc:sldMk cId="3735540351" sldId="257"/>
            <ac:spMk id="9" creationId="{730562FB-6786-4930-812D-8723D6ABDD48}"/>
          </ac:spMkLst>
        </pc:spChg>
        <pc:spChg chg="add del mod">
          <ac:chgData name="Claudia Perez" userId="47bd8c77a8a8ee8d" providerId="LiveId" clId="{6EA619E6-37A4-4ADB-9102-1CCF596BAC3B}" dt="2021-10-03T16:36:22.448" v="3960" actId="478"/>
          <ac:spMkLst>
            <pc:docMk/>
            <pc:sldMk cId="3735540351" sldId="257"/>
            <ac:spMk id="10" creationId="{068945A7-807F-4A79-844C-2943FD4F39EE}"/>
          </ac:spMkLst>
        </pc:spChg>
        <pc:spChg chg="add del mod">
          <ac:chgData name="Claudia Perez" userId="47bd8c77a8a8ee8d" providerId="LiveId" clId="{6EA619E6-37A4-4ADB-9102-1CCF596BAC3B}" dt="2021-10-03T16:37:10.664" v="3980" actId="478"/>
          <ac:spMkLst>
            <pc:docMk/>
            <pc:sldMk cId="3735540351" sldId="257"/>
            <ac:spMk id="11" creationId="{FB232841-9973-4667-A551-0372686BAE27}"/>
          </ac:spMkLst>
        </pc:spChg>
        <pc:spChg chg="add del mod">
          <ac:chgData name="Claudia Perez" userId="47bd8c77a8a8ee8d" providerId="LiveId" clId="{6EA619E6-37A4-4ADB-9102-1CCF596BAC3B}" dt="2021-10-03T16:37:49.050" v="4006" actId="478"/>
          <ac:spMkLst>
            <pc:docMk/>
            <pc:sldMk cId="3735540351" sldId="257"/>
            <ac:spMk id="12" creationId="{A20FFD9D-D405-4F63-A205-1F77FB33ECB8}"/>
          </ac:spMkLst>
        </pc:spChg>
        <pc:spChg chg="add mod">
          <ac:chgData name="Claudia Perez" userId="47bd8c77a8a8ee8d" providerId="LiveId" clId="{6EA619E6-37A4-4ADB-9102-1CCF596BAC3B}" dt="2021-10-03T16:38:43.147" v="4091" actId="1076"/>
          <ac:spMkLst>
            <pc:docMk/>
            <pc:sldMk cId="3735540351" sldId="257"/>
            <ac:spMk id="13" creationId="{396F66D3-5929-4285-8AA4-7C6F852D6B44}"/>
          </ac:spMkLst>
        </pc:spChg>
        <pc:spChg chg="add mod">
          <ac:chgData name="Claudia Perez" userId="47bd8c77a8a8ee8d" providerId="LiveId" clId="{6EA619E6-37A4-4ADB-9102-1CCF596BAC3B}" dt="2021-10-03T16:37:23.569" v="3983"/>
          <ac:spMkLst>
            <pc:docMk/>
            <pc:sldMk cId="3735540351" sldId="257"/>
            <ac:spMk id="14" creationId="{B186B26E-CE04-47A4-AAD3-92502506AB5C}"/>
          </ac:spMkLst>
        </pc:spChg>
        <pc:spChg chg="add mod">
          <ac:chgData name="Claudia Perez" userId="47bd8c77a8a8ee8d" providerId="LiveId" clId="{6EA619E6-37A4-4ADB-9102-1CCF596BAC3B}" dt="2021-10-03T16:37:46.229" v="4005" actId="1076"/>
          <ac:spMkLst>
            <pc:docMk/>
            <pc:sldMk cId="3735540351" sldId="257"/>
            <ac:spMk id="15" creationId="{299CE6D8-3ED4-498B-A0A9-92C94F8AA77E}"/>
          </ac:spMkLst>
        </pc:spChg>
        <pc:spChg chg="add mod">
          <ac:chgData name="Claudia Perez" userId="47bd8c77a8a8ee8d" providerId="LiveId" clId="{6EA619E6-37A4-4ADB-9102-1CCF596BAC3B}" dt="2021-10-03T16:38:13.583" v="4053" actId="1076"/>
          <ac:spMkLst>
            <pc:docMk/>
            <pc:sldMk cId="3735540351" sldId="257"/>
            <ac:spMk id="16" creationId="{EDB23121-DE19-485E-BE94-D969854E3F06}"/>
          </ac:spMkLst>
        </pc:spChg>
        <pc:spChg chg="add mod">
          <ac:chgData name="Claudia Perez" userId="47bd8c77a8a8ee8d" providerId="LiveId" clId="{6EA619E6-37A4-4ADB-9102-1CCF596BAC3B}" dt="2021-10-03T16:42:32.025" v="4375" actId="1076"/>
          <ac:spMkLst>
            <pc:docMk/>
            <pc:sldMk cId="3735540351" sldId="257"/>
            <ac:spMk id="17" creationId="{3A156128-BC71-46D6-81C2-D2A4431D910B}"/>
          </ac:spMkLst>
        </pc:spChg>
        <pc:spChg chg="add del mod">
          <ac:chgData name="Claudia Perez" userId="47bd8c77a8a8ee8d" providerId="LiveId" clId="{6EA619E6-37A4-4ADB-9102-1CCF596BAC3B}" dt="2021-10-03T16:42:08.110" v="4352" actId="478"/>
          <ac:spMkLst>
            <pc:docMk/>
            <pc:sldMk cId="3735540351" sldId="257"/>
            <ac:spMk id="18" creationId="{76DE1D6C-DB1D-4B3D-AA44-D0026713B138}"/>
          </ac:spMkLst>
        </pc:spChg>
        <pc:spChg chg="add mod">
          <ac:chgData name="Claudia Perez" userId="47bd8c77a8a8ee8d" providerId="LiveId" clId="{6EA619E6-37A4-4ADB-9102-1CCF596BAC3B}" dt="2021-10-03T16:42:28.086" v="4374" actId="1076"/>
          <ac:spMkLst>
            <pc:docMk/>
            <pc:sldMk cId="3735540351" sldId="257"/>
            <ac:spMk id="19" creationId="{307459C7-299E-42AA-A364-E9B29D3F3EC9}"/>
          </ac:spMkLst>
        </pc:spChg>
      </pc:sldChg>
      <pc:sldChg chg="addSp modSp mod">
        <pc:chgData name="Claudia Perez" userId="47bd8c77a8a8ee8d" providerId="LiveId" clId="{6EA619E6-37A4-4ADB-9102-1CCF596BAC3B}" dt="2021-10-03T13:05:37.768" v="7" actId="732"/>
        <pc:sldMkLst>
          <pc:docMk/>
          <pc:sldMk cId="2301408235" sldId="258"/>
        </pc:sldMkLst>
        <pc:spChg chg="add mod">
          <ac:chgData name="Claudia Perez" userId="47bd8c77a8a8ee8d" providerId="LiveId" clId="{6EA619E6-37A4-4ADB-9102-1CCF596BAC3B}" dt="2021-10-03T13:05:08.158" v="2" actId="1076"/>
          <ac:spMkLst>
            <pc:docMk/>
            <pc:sldMk cId="2301408235" sldId="258"/>
            <ac:spMk id="5" creationId="{E4B64B4E-46D6-4531-9B6F-C88BA5812966}"/>
          </ac:spMkLst>
        </pc:spChg>
        <pc:picChg chg="add mod">
          <ac:chgData name="Claudia Perez" userId="47bd8c77a8a8ee8d" providerId="LiveId" clId="{6EA619E6-37A4-4ADB-9102-1CCF596BAC3B}" dt="2021-10-03T13:05:37.768" v="7" actId="732"/>
          <ac:picMkLst>
            <pc:docMk/>
            <pc:sldMk cId="2301408235" sldId="258"/>
            <ac:picMk id="1026" creationId="{4958CE26-1858-492E-8630-3DA9F95374C1}"/>
          </ac:picMkLst>
        </pc:picChg>
      </pc:sldChg>
      <pc:sldChg chg="modSp add mod">
        <pc:chgData name="Claudia Perez" userId="47bd8c77a8a8ee8d" providerId="LiveId" clId="{6EA619E6-37A4-4ADB-9102-1CCF596BAC3B}" dt="2021-10-03T16:22:55.345" v="2778" actId="20577"/>
        <pc:sldMkLst>
          <pc:docMk/>
          <pc:sldMk cId="1475258054" sldId="267"/>
        </pc:sldMkLst>
        <pc:spChg chg="mod">
          <ac:chgData name="Claudia Perez" userId="47bd8c77a8a8ee8d" providerId="LiveId" clId="{6EA619E6-37A4-4ADB-9102-1CCF596BAC3B}" dt="2021-10-03T16:22:55.345" v="2778" actId="20577"/>
          <ac:spMkLst>
            <pc:docMk/>
            <pc:sldMk cId="1475258054" sldId="267"/>
            <ac:spMk id="3" creationId="{9DBD2C3F-45B3-4FEB-81F2-239B0CBD8AE8}"/>
          </ac:spMkLst>
        </pc:spChg>
      </pc:sldChg>
      <pc:sldChg chg="modSp new mod">
        <pc:chgData name="Claudia Perez" userId="47bd8c77a8a8ee8d" providerId="LiveId" clId="{6EA619E6-37A4-4ADB-9102-1CCF596BAC3B}" dt="2021-10-03T16:40:53.827" v="4313" actId="21"/>
        <pc:sldMkLst>
          <pc:docMk/>
          <pc:sldMk cId="3476050995" sldId="268"/>
        </pc:sldMkLst>
        <pc:spChg chg="mod">
          <ac:chgData name="Claudia Perez" userId="47bd8c77a8a8ee8d" providerId="LiveId" clId="{6EA619E6-37A4-4ADB-9102-1CCF596BAC3B}" dt="2021-10-03T13:19:36.991" v="129" actId="20577"/>
          <ac:spMkLst>
            <pc:docMk/>
            <pc:sldMk cId="3476050995" sldId="268"/>
            <ac:spMk id="2" creationId="{D4916ADB-4AAB-476C-97B8-7CD734A43C20}"/>
          </ac:spMkLst>
        </pc:spChg>
        <pc:spChg chg="mod">
          <ac:chgData name="Claudia Perez" userId="47bd8c77a8a8ee8d" providerId="LiveId" clId="{6EA619E6-37A4-4ADB-9102-1CCF596BAC3B}" dt="2021-10-03T16:40:53.827" v="4313" actId="21"/>
          <ac:spMkLst>
            <pc:docMk/>
            <pc:sldMk cId="3476050995" sldId="268"/>
            <ac:spMk id="3" creationId="{9FCA639A-0DEC-4F2B-AD1A-ED9960B171F4}"/>
          </ac:spMkLst>
        </pc:spChg>
      </pc:sldChg>
      <pc:sldChg chg="modSp new mod">
        <pc:chgData name="Claudia Perez" userId="47bd8c77a8a8ee8d" providerId="LiveId" clId="{6EA619E6-37A4-4ADB-9102-1CCF596BAC3B}" dt="2021-10-03T16:41:00.981" v="4319" actId="20577"/>
        <pc:sldMkLst>
          <pc:docMk/>
          <pc:sldMk cId="1699685499" sldId="269"/>
        </pc:sldMkLst>
        <pc:spChg chg="mod">
          <ac:chgData name="Claudia Perez" userId="47bd8c77a8a8ee8d" providerId="LiveId" clId="{6EA619E6-37A4-4ADB-9102-1CCF596BAC3B}" dt="2021-10-03T13:20:10.427" v="142" actId="20577"/>
          <ac:spMkLst>
            <pc:docMk/>
            <pc:sldMk cId="1699685499" sldId="269"/>
            <ac:spMk id="2" creationId="{A82712C9-2240-4F00-8EFE-48F75FE05DB6}"/>
          </ac:spMkLst>
        </pc:spChg>
        <pc:spChg chg="mod">
          <ac:chgData name="Claudia Perez" userId="47bd8c77a8a8ee8d" providerId="LiveId" clId="{6EA619E6-37A4-4ADB-9102-1CCF596BAC3B}" dt="2021-10-03T16:41:00.981" v="4319" actId="20577"/>
          <ac:spMkLst>
            <pc:docMk/>
            <pc:sldMk cId="1699685499" sldId="269"/>
            <ac:spMk id="3" creationId="{2109D1DD-C212-4CA4-88AA-59C78BD2048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634E6-9026-4F6E-8E41-14484F9C7C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AC3782-8CFA-4C1A-8613-7BFD9F46BE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38AEE0-8999-4368-9669-E959E65F1690}"/>
              </a:ext>
            </a:extLst>
          </p:cNvPr>
          <p:cNvSpPr>
            <a:spLocks noGrp="1"/>
          </p:cNvSpPr>
          <p:nvPr>
            <p:ph type="dt" sz="half" idx="10"/>
          </p:nvPr>
        </p:nvSpPr>
        <p:spPr/>
        <p:txBody>
          <a:bodyPr/>
          <a:lstStyle/>
          <a:p>
            <a:fld id="{C2089F05-C606-4D42-8553-EDCF01E64E7E}" type="datetimeFigureOut">
              <a:rPr lang="en-US" smtClean="0"/>
              <a:t>10/3/2021</a:t>
            </a:fld>
            <a:endParaRPr lang="en-US"/>
          </a:p>
        </p:txBody>
      </p:sp>
      <p:sp>
        <p:nvSpPr>
          <p:cNvPr id="5" name="Footer Placeholder 4">
            <a:extLst>
              <a:ext uri="{FF2B5EF4-FFF2-40B4-BE49-F238E27FC236}">
                <a16:creationId xmlns:a16="http://schemas.microsoft.com/office/drawing/2014/main" id="{86D6D4E4-D243-4641-84C1-614976DFAD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19B1F6-6A97-4429-8236-10A77340EB06}"/>
              </a:ext>
            </a:extLst>
          </p:cNvPr>
          <p:cNvSpPr>
            <a:spLocks noGrp="1"/>
          </p:cNvSpPr>
          <p:nvPr>
            <p:ph type="sldNum" sz="quarter" idx="12"/>
          </p:nvPr>
        </p:nvSpPr>
        <p:spPr/>
        <p:txBody>
          <a:bodyPr/>
          <a:lstStyle/>
          <a:p>
            <a:fld id="{B4380FB3-0FB2-44F4-B954-0895F787D990}" type="slidenum">
              <a:rPr lang="en-US" smtClean="0"/>
              <a:t>‹#›</a:t>
            </a:fld>
            <a:endParaRPr lang="en-US"/>
          </a:p>
        </p:txBody>
      </p:sp>
    </p:spTree>
    <p:extLst>
      <p:ext uri="{BB962C8B-B14F-4D97-AF65-F5344CB8AC3E}">
        <p14:creationId xmlns:p14="http://schemas.microsoft.com/office/powerpoint/2010/main" val="3221322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9A5E8-0653-41F2-8532-655B46F8DC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7FC127-CE2E-4E6E-919B-9C8B06717D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C4674A-39FE-4D6E-963A-7F90CC8C29DA}"/>
              </a:ext>
            </a:extLst>
          </p:cNvPr>
          <p:cNvSpPr>
            <a:spLocks noGrp="1"/>
          </p:cNvSpPr>
          <p:nvPr>
            <p:ph type="dt" sz="half" idx="10"/>
          </p:nvPr>
        </p:nvSpPr>
        <p:spPr/>
        <p:txBody>
          <a:bodyPr/>
          <a:lstStyle/>
          <a:p>
            <a:fld id="{C2089F05-C606-4D42-8553-EDCF01E64E7E}" type="datetimeFigureOut">
              <a:rPr lang="en-US" smtClean="0"/>
              <a:t>10/3/2021</a:t>
            </a:fld>
            <a:endParaRPr lang="en-US"/>
          </a:p>
        </p:txBody>
      </p:sp>
      <p:sp>
        <p:nvSpPr>
          <p:cNvPr id="5" name="Footer Placeholder 4">
            <a:extLst>
              <a:ext uri="{FF2B5EF4-FFF2-40B4-BE49-F238E27FC236}">
                <a16:creationId xmlns:a16="http://schemas.microsoft.com/office/drawing/2014/main" id="{E3F3593D-FB50-4407-8A7A-6624CCE1CE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EDD656-F1F2-4F9E-8203-BD6011A619E9}"/>
              </a:ext>
            </a:extLst>
          </p:cNvPr>
          <p:cNvSpPr>
            <a:spLocks noGrp="1"/>
          </p:cNvSpPr>
          <p:nvPr>
            <p:ph type="sldNum" sz="quarter" idx="12"/>
          </p:nvPr>
        </p:nvSpPr>
        <p:spPr/>
        <p:txBody>
          <a:bodyPr/>
          <a:lstStyle/>
          <a:p>
            <a:fld id="{B4380FB3-0FB2-44F4-B954-0895F787D990}" type="slidenum">
              <a:rPr lang="en-US" smtClean="0"/>
              <a:t>‹#›</a:t>
            </a:fld>
            <a:endParaRPr lang="en-US"/>
          </a:p>
        </p:txBody>
      </p:sp>
    </p:spTree>
    <p:extLst>
      <p:ext uri="{BB962C8B-B14F-4D97-AF65-F5344CB8AC3E}">
        <p14:creationId xmlns:p14="http://schemas.microsoft.com/office/powerpoint/2010/main" val="2242342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B180A8-E124-4F67-9672-7401BE29C7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581C6F-3A81-4189-8889-224AACB189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521160-3A34-467A-9769-D706746182CF}"/>
              </a:ext>
            </a:extLst>
          </p:cNvPr>
          <p:cNvSpPr>
            <a:spLocks noGrp="1"/>
          </p:cNvSpPr>
          <p:nvPr>
            <p:ph type="dt" sz="half" idx="10"/>
          </p:nvPr>
        </p:nvSpPr>
        <p:spPr/>
        <p:txBody>
          <a:bodyPr/>
          <a:lstStyle/>
          <a:p>
            <a:fld id="{C2089F05-C606-4D42-8553-EDCF01E64E7E}" type="datetimeFigureOut">
              <a:rPr lang="en-US" smtClean="0"/>
              <a:t>10/3/2021</a:t>
            </a:fld>
            <a:endParaRPr lang="en-US"/>
          </a:p>
        </p:txBody>
      </p:sp>
      <p:sp>
        <p:nvSpPr>
          <p:cNvPr id="5" name="Footer Placeholder 4">
            <a:extLst>
              <a:ext uri="{FF2B5EF4-FFF2-40B4-BE49-F238E27FC236}">
                <a16:creationId xmlns:a16="http://schemas.microsoft.com/office/drawing/2014/main" id="{B8205F6C-3D1C-4E96-ABF6-CD40606CA4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FC5655-802D-4A63-A962-357F172B5DBE}"/>
              </a:ext>
            </a:extLst>
          </p:cNvPr>
          <p:cNvSpPr>
            <a:spLocks noGrp="1"/>
          </p:cNvSpPr>
          <p:nvPr>
            <p:ph type="sldNum" sz="quarter" idx="12"/>
          </p:nvPr>
        </p:nvSpPr>
        <p:spPr/>
        <p:txBody>
          <a:bodyPr/>
          <a:lstStyle/>
          <a:p>
            <a:fld id="{B4380FB3-0FB2-44F4-B954-0895F787D990}" type="slidenum">
              <a:rPr lang="en-US" smtClean="0"/>
              <a:t>‹#›</a:t>
            </a:fld>
            <a:endParaRPr lang="en-US"/>
          </a:p>
        </p:txBody>
      </p:sp>
    </p:spTree>
    <p:extLst>
      <p:ext uri="{BB962C8B-B14F-4D97-AF65-F5344CB8AC3E}">
        <p14:creationId xmlns:p14="http://schemas.microsoft.com/office/powerpoint/2010/main" val="137081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75568-D5A6-4E32-998F-389315A72D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778BF5-8007-4EE6-B465-47F4FF5CFF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758521-3471-435F-8950-DF7D73A60458}"/>
              </a:ext>
            </a:extLst>
          </p:cNvPr>
          <p:cNvSpPr>
            <a:spLocks noGrp="1"/>
          </p:cNvSpPr>
          <p:nvPr>
            <p:ph type="dt" sz="half" idx="10"/>
          </p:nvPr>
        </p:nvSpPr>
        <p:spPr/>
        <p:txBody>
          <a:bodyPr/>
          <a:lstStyle/>
          <a:p>
            <a:fld id="{C2089F05-C606-4D42-8553-EDCF01E64E7E}" type="datetimeFigureOut">
              <a:rPr lang="en-US" smtClean="0"/>
              <a:t>10/3/2021</a:t>
            </a:fld>
            <a:endParaRPr lang="en-US"/>
          </a:p>
        </p:txBody>
      </p:sp>
      <p:sp>
        <p:nvSpPr>
          <p:cNvPr id="5" name="Footer Placeholder 4">
            <a:extLst>
              <a:ext uri="{FF2B5EF4-FFF2-40B4-BE49-F238E27FC236}">
                <a16:creationId xmlns:a16="http://schemas.microsoft.com/office/drawing/2014/main" id="{286D038F-4BA2-490C-90BC-96DDE10BE2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3B4848-26E0-444B-872D-BD61416CDF90}"/>
              </a:ext>
            </a:extLst>
          </p:cNvPr>
          <p:cNvSpPr>
            <a:spLocks noGrp="1"/>
          </p:cNvSpPr>
          <p:nvPr>
            <p:ph type="sldNum" sz="quarter" idx="12"/>
          </p:nvPr>
        </p:nvSpPr>
        <p:spPr/>
        <p:txBody>
          <a:bodyPr/>
          <a:lstStyle/>
          <a:p>
            <a:fld id="{B4380FB3-0FB2-44F4-B954-0895F787D990}" type="slidenum">
              <a:rPr lang="en-US" smtClean="0"/>
              <a:t>‹#›</a:t>
            </a:fld>
            <a:endParaRPr lang="en-US"/>
          </a:p>
        </p:txBody>
      </p:sp>
    </p:spTree>
    <p:extLst>
      <p:ext uri="{BB962C8B-B14F-4D97-AF65-F5344CB8AC3E}">
        <p14:creationId xmlns:p14="http://schemas.microsoft.com/office/powerpoint/2010/main" val="1093278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3F903-91B9-4300-BA09-69F4BB8648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A5BED8-A722-4D72-87A0-511FBB597E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30A1D7-7463-4821-A4B8-C6D6807D57A4}"/>
              </a:ext>
            </a:extLst>
          </p:cNvPr>
          <p:cNvSpPr>
            <a:spLocks noGrp="1"/>
          </p:cNvSpPr>
          <p:nvPr>
            <p:ph type="dt" sz="half" idx="10"/>
          </p:nvPr>
        </p:nvSpPr>
        <p:spPr/>
        <p:txBody>
          <a:bodyPr/>
          <a:lstStyle/>
          <a:p>
            <a:fld id="{C2089F05-C606-4D42-8553-EDCF01E64E7E}" type="datetimeFigureOut">
              <a:rPr lang="en-US" smtClean="0"/>
              <a:t>10/3/2021</a:t>
            </a:fld>
            <a:endParaRPr lang="en-US"/>
          </a:p>
        </p:txBody>
      </p:sp>
      <p:sp>
        <p:nvSpPr>
          <p:cNvPr id="5" name="Footer Placeholder 4">
            <a:extLst>
              <a:ext uri="{FF2B5EF4-FFF2-40B4-BE49-F238E27FC236}">
                <a16:creationId xmlns:a16="http://schemas.microsoft.com/office/drawing/2014/main" id="{D17D8F5E-A3E7-4FEF-9EB2-9369F63CBE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DB71D4-F937-4377-A356-DF2177A1098D}"/>
              </a:ext>
            </a:extLst>
          </p:cNvPr>
          <p:cNvSpPr>
            <a:spLocks noGrp="1"/>
          </p:cNvSpPr>
          <p:nvPr>
            <p:ph type="sldNum" sz="quarter" idx="12"/>
          </p:nvPr>
        </p:nvSpPr>
        <p:spPr/>
        <p:txBody>
          <a:bodyPr/>
          <a:lstStyle/>
          <a:p>
            <a:fld id="{B4380FB3-0FB2-44F4-B954-0895F787D990}" type="slidenum">
              <a:rPr lang="en-US" smtClean="0"/>
              <a:t>‹#›</a:t>
            </a:fld>
            <a:endParaRPr lang="en-US"/>
          </a:p>
        </p:txBody>
      </p:sp>
    </p:spTree>
    <p:extLst>
      <p:ext uri="{BB962C8B-B14F-4D97-AF65-F5344CB8AC3E}">
        <p14:creationId xmlns:p14="http://schemas.microsoft.com/office/powerpoint/2010/main" val="3196903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3D7BE-B992-45C8-A30F-EF5052A442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142AD3-FE89-466E-9E09-C81133D7CC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F415B3-E9B8-4781-9525-F7FB213022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A7D3A3-10CA-41AB-B9D8-245C48F69AB2}"/>
              </a:ext>
            </a:extLst>
          </p:cNvPr>
          <p:cNvSpPr>
            <a:spLocks noGrp="1"/>
          </p:cNvSpPr>
          <p:nvPr>
            <p:ph type="dt" sz="half" idx="10"/>
          </p:nvPr>
        </p:nvSpPr>
        <p:spPr/>
        <p:txBody>
          <a:bodyPr/>
          <a:lstStyle/>
          <a:p>
            <a:fld id="{C2089F05-C606-4D42-8553-EDCF01E64E7E}" type="datetimeFigureOut">
              <a:rPr lang="en-US" smtClean="0"/>
              <a:t>10/3/2021</a:t>
            </a:fld>
            <a:endParaRPr lang="en-US"/>
          </a:p>
        </p:txBody>
      </p:sp>
      <p:sp>
        <p:nvSpPr>
          <p:cNvPr id="6" name="Footer Placeholder 5">
            <a:extLst>
              <a:ext uri="{FF2B5EF4-FFF2-40B4-BE49-F238E27FC236}">
                <a16:creationId xmlns:a16="http://schemas.microsoft.com/office/drawing/2014/main" id="{2D2C911E-F533-41A9-82BC-CF7394345D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8F103A-CB47-4056-A6B1-DA551A5E9767}"/>
              </a:ext>
            </a:extLst>
          </p:cNvPr>
          <p:cNvSpPr>
            <a:spLocks noGrp="1"/>
          </p:cNvSpPr>
          <p:nvPr>
            <p:ph type="sldNum" sz="quarter" idx="12"/>
          </p:nvPr>
        </p:nvSpPr>
        <p:spPr/>
        <p:txBody>
          <a:bodyPr/>
          <a:lstStyle/>
          <a:p>
            <a:fld id="{B4380FB3-0FB2-44F4-B954-0895F787D990}" type="slidenum">
              <a:rPr lang="en-US" smtClean="0"/>
              <a:t>‹#›</a:t>
            </a:fld>
            <a:endParaRPr lang="en-US"/>
          </a:p>
        </p:txBody>
      </p:sp>
    </p:spTree>
    <p:extLst>
      <p:ext uri="{BB962C8B-B14F-4D97-AF65-F5344CB8AC3E}">
        <p14:creationId xmlns:p14="http://schemas.microsoft.com/office/powerpoint/2010/main" val="2285900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B39B-C193-442E-824B-D8D2289E12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859736-2B11-49BC-B412-F42F3967C7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83310E-9592-4AEE-92F0-01E49C0767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FCD207-8B03-4254-95DA-CFBD49CC2F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ED32E7-1A66-4394-A79C-4CA8A5A8A2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4D6D59-B875-4297-BCA3-A6B797C64CD2}"/>
              </a:ext>
            </a:extLst>
          </p:cNvPr>
          <p:cNvSpPr>
            <a:spLocks noGrp="1"/>
          </p:cNvSpPr>
          <p:nvPr>
            <p:ph type="dt" sz="half" idx="10"/>
          </p:nvPr>
        </p:nvSpPr>
        <p:spPr/>
        <p:txBody>
          <a:bodyPr/>
          <a:lstStyle/>
          <a:p>
            <a:fld id="{C2089F05-C606-4D42-8553-EDCF01E64E7E}" type="datetimeFigureOut">
              <a:rPr lang="en-US" smtClean="0"/>
              <a:t>10/3/2021</a:t>
            </a:fld>
            <a:endParaRPr lang="en-US"/>
          </a:p>
        </p:txBody>
      </p:sp>
      <p:sp>
        <p:nvSpPr>
          <p:cNvPr id="8" name="Footer Placeholder 7">
            <a:extLst>
              <a:ext uri="{FF2B5EF4-FFF2-40B4-BE49-F238E27FC236}">
                <a16:creationId xmlns:a16="http://schemas.microsoft.com/office/drawing/2014/main" id="{F1D2399A-C58C-46D5-9C73-EA19C07C16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6DB2EC3-BEA3-4520-8AE9-A2A1C5A0056B}"/>
              </a:ext>
            </a:extLst>
          </p:cNvPr>
          <p:cNvSpPr>
            <a:spLocks noGrp="1"/>
          </p:cNvSpPr>
          <p:nvPr>
            <p:ph type="sldNum" sz="quarter" idx="12"/>
          </p:nvPr>
        </p:nvSpPr>
        <p:spPr/>
        <p:txBody>
          <a:bodyPr/>
          <a:lstStyle/>
          <a:p>
            <a:fld id="{B4380FB3-0FB2-44F4-B954-0895F787D990}" type="slidenum">
              <a:rPr lang="en-US" smtClean="0"/>
              <a:t>‹#›</a:t>
            </a:fld>
            <a:endParaRPr lang="en-US"/>
          </a:p>
        </p:txBody>
      </p:sp>
    </p:spTree>
    <p:extLst>
      <p:ext uri="{BB962C8B-B14F-4D97-AF65-F5344CB8AC3E}">
        <p14:creationId xmlns:p14="http://schemas.microsoft.com/office/powerpoint/2010/main" val="111769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3198E-F318-489D-8905-7EBF806175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228164-1739-4633-BD9D-01CC0129E38F}"/>
              </a:ext>
            </a:extLst>
          </p:cNvPr>
          <p:cNvSpPr>
            <a:spLocks noGrp="1"/>
          </p:cNvSpPr>
          <p:nvPr>
            <p:ph type="dt" sz="half" idx="10"/>
          </p:nvPr>
        </p:nvSpPr>
        <p:spPr/>
        <p:txBody>
          <a:bodyPr/>
          <a:lstStyle/>
          <a:p>
            <a:fld id="{C2089F05-C606-4D42-8553-EDCF01E64E7E}" type="datetimeFigureOut">
              <a:rPr lang="en-US" smtClean="0"/>
              <a:t>10/3/2021</a:t>
            </a:fld>
            <a:endParaRPr lang="en-US"/>
          </a:p>
        </p:txBody>
      </p:sp>
      <p:sp>
        <p:nvSpPr>
          <p:cNvPr id="4" name="Footer Placeholder 3">
            <a:extLst>
              <a:ext uri="{FF2B5EF4-FFF2-40B4-BE49-F238E27FC236}">
                <a16:creationId xmlns:a16="http://schemas.microsoft.com/office/drawing/2014/main" id="{0B8BEFD9-E371-4A16-94EA-B7495A54BD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28322C-4C3C-4C13-B1BF-BA58F5CA4A64}"/>
              </a:ext>
            </a:extLst>
          </p:cNvPr>
          <p:cNvSpPr>
            <a:spLocks noGrp="1"/>
          </p:cNvSpPr>
          <p:nvPr>
            <p:ph type="sldNum" sz="quarter" idx="12"/>
          </p:nvPr>
        </p:nvSpPr>
        <p:spPr/>
        <p:txBody>
          <a:bodyPr/>
          <a:lstStyle/>
          <a:p>
            <a:fld id="{B4380FB3-0FB2-44F4-B954-0895F787D990}" type="slidenum">
              <a:rPr lang="en-US" smtClean="0"/>
              <a:t>‹#›</a:t>
            </a:fld>
            <a:endParaRPr lang="en-US"/>
          </a:p>
        </p:txBody>
      </p:sp>
    </p:spTree>
    <p:extLst>
      <p:ext uri="{BB962C8B-B14F-4D97-AF65-F5344CB8AC3E}">
        <p14:creationId xmlns:p14="http://schemas.microsoft.com/office/powerpoint/2010/main" val="3453605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33C707-B495-445F-9EA8-35414BB37CC7}"/>
              </a:ext>
            </a:extLst>
          </p:cNvPr>
          <p:cNvSpPr>
            <a:spLocks noGrp="1"/>
          </p:cNvSpPr>
          <p:nvPr>
            <p:ph type="dt" sz="half" idx="10"/>
          </p:nvPr>
        </p:nvSpPr>
        <p:spPr/>
        <p:txBody>
          <a:bodyPr/>
          <a:lstStyle/>
          <a:p>
            <a:fld id="{C2089F05-C606-4D42-8553-EDCF01E64E7E}" type="datetimeFigureOut">
              <a:rPr lang="en-US" smtClean="0"/>
              <a:t>10/3/2021</a:t>
            </a:fld>
            <a:endParaRPr lang="en-US"/>
          </a:p>
        </p:txBody>
      </p:sp>
      <p:sp>
        <p:nvSpPr>
          <p:cNvPr id="3" name="Footer Placeholder 2">
            <a:extLst>
              <a:ext uri="{FF2B5EF4-FFF2-40B4-BE49-F238E27FC236}">
                <a16:creationId xmlns:a16="http://schemas.microsoft.com/office/drawing/2014/main" id="{C279AB10-DEE8-4AA4-A7C5-6A3AEC0472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76A774-D760-4039-BCB5-A005128CACFD}"/>
              </a:ext>
            </a:extLst>
          </p:cNvPr>
          <p:cNvSpPr>
            <a:spLocks noGrp="1"/>
          </p:cNvSpPr>
          <p:nvPr>
            <p:ph type="sldNum" sz="quarter" idx="12"/>
          </p:nvPr>
        </p:nvSpPr>
        <p:spPr/>
        <p:txBody>
          <a:bodyPr/>
          <a:lstStyle/>
          <a:p>
            <a:fld id="{B4380FB3-0FB2-44F4-B954-0895F787D990}" type="slidenum">
              <a:rPr lang="en-US" smtClean="0"/>
              <a:t>‹#›</a:t>
            </a:fld>
            <a:endParaRPr lang="en-US"/>
          </a:p>
        </p:txBody>
      </p:sp>
    </p:spTree>
    <p:extLst>
      <p:ext uri="{BB962C8B-B14F-4D97-AF65-F5344CB8AC3E}">
        <p14:creationId xmlns:p14="http://schemas.microsoft.com/office/powerpoint/2010/main" val="4196589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48884-08D8-4A38-B66D-464E96611F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F8124C-592A-48BD-9E7C-D57FBF50FB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8E9CDD-EA2D-4B73-980F-EE4CAB3D1C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612CAA-8F57-45E8-AB87-DA4A3274EAC0}"/>
              </a:ext>
            </a:extLst>
          </p:cNvPr>
          <p:cNvSpPr>
            <a:spLocks noGrp="1"/>
          </p:cNvSpPr>
          <p:nvPr>
            <p:ph type="dt" sz="half" idx="10"/>
          </p:nvPr>
        </p:nvSpPr>
        <p:spPr/>
        <p:txBody>
          <a:bodyPr/>
          <a:lstStyle/>
          <a:p>
            <a:fld id="{C2089F05-C606-4D42-8553-EDCF01E64E7E}" type="datetimeFigureOut">
              <a:rPr lang="en-US" smtClean="0"/>
              <a:t>10/3/2021</a:t>
            </a:fld>
            <a:endParaRPr lang="en-US"/>
          </a:p>
        </p:txBody>
      </p:sp>
      <p:sp>
        <p:nvSpPr>
          <p:cNvPr id="6" name="Footer Placeholder 5">
            <a:extLst>
              <a:ext uri="{FF2B5EF4-FFF2-40B4-BE49-F238E27FC236}">
                <a16:creationId xmlns:a16="http://schemas.microsoft.com/office/drawing/2014/main" id="{701A3D7C-71DB-47F1-BA6B-3A428C507C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C58D70-3ED5-456A-AA3C-43E794C28E61}"/>
              </a:ext>
            </a:extLst>
          </p:cNvPr>
          <p:cNvSpPr>
            <a:spLocks noGrp="1"/>
          </p:cNvSpPr>
          <p:nvPr>
            <p:ph type="sldNum" sz="quarter" idx="12"/>
          </p:nvPr>
        </p:nvSpPr>
        <p:spPr/>
        <p:txBody>
          <a:bodyPr/>
          <a:lstStyle/>
          <a:p>
            <a:fld id="{B4380FB3-0FB2-44F4-B954-0895F787D990}" type="slidenum">
              <a:rPr lang="en-US" smtClean="0"/>
              <a:t>‹#›</a:t>
            </a:fld>
            <a:endParaRPr lang="en-US"/>
          </a:p>
        </p:txBody>
      </p:sp>
    </p:spTree>
    <p:extLst>
      <p:ext uri="{BB962C8B-B14F-4D97-AF65-F5344CB8AC3E}">
        <p14:creationId xmlns:p14="http://schemas.microsoft.com/office/powerpoint/2010/main" val="705123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51D85-A38B-466C-B23E-1FFF2C6407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747339-5A00-4669-A48C-2862909614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9EA998-7249-4C0C-AC98-D195131728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783020-1FBC-4C9A-B3B1-D1EA88599A9C}"/>
              </a:ext>
            </a:extLst>
          </p:cNvPr>
          <p:cNvSpPr>
            <a:spLocks noGrp="1"/>
          </p:cNvSpPr>
          <p:nvPr>
            <p:ph type="dt" sz="half" idx="10"/>
          </p:nvPr>
        </p:nvSpPr>
        <p:spPr/>
        <p:txBody>
          <a:bodyPr/>
          <a:lstStyle/>
          <a:p>
            <a:fld id="{C2089F05-C606-4D42-8553-EDCF01E64E7E}" type="datetimeFigureOut">
              <a:rPr lang="en-US" smtClean="0"/>
              <a:t>10/3/2021</a:t>
            </a:fld>
            <a:endParaRPr lang="en-US"/>
          </a:p>
        </p:txBody>
      </p:sp>
      <p:sp>
        <p:nvSpPr>
          <p:cNvPr id="6" name="Footer Placeholder 5">
            <a:extLst>
              <a:ext uri="{FF2B5EF4-FFF2-40B4-BE49-F238E27FC236}">
                <a16:creationId xmlns:a16="http://schemas.microsoft.com/office/drawing/2014/main" id="{0C7CF3AF-ACFD-4B28-A81F-3E02E64454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638A63-7A22-4B48-AD48-719863A2D731}"/>
              </a:ext>
            </a:extLst>
          </p:cNvPr>
          <p:cNvSpPr>
            <a:spLocks noGrp="1"/>
          </p:cNvSpPr>
          <p:nvPr>
            <p:ph type="sldNum" sz="quarter" idx="12"/>
          </p:nvPr>
        </p:nvSpPr>
        <p:spPr/>
        <p:txBody>
          <a:bodyPr/>
          <a:lstStyle/>
          <a:p>
            <a:fld id="{B4380FB3-0FB2-44F4-B954-0895F787D990}" type="slidenum">
              <a:rPr lang="en-US" smtClean="0"/>
              <a:t>‹#›</a:t>
            </a:fld>
            <a:endParaRPr lang="en-US"/>
          </a:p>
        </p:txBody>
      </p:sp>
    </p:spTree>
    <p:extLst>
      <p:ext uri="{BB962C8B-B14F-4D97-AF65-F5344CB8AC3E}">
        <p14:creationId xmlns:p14="http://schemas.microsoft.com/office/powerpoint/2010/main" val="2552110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1654FA-5DB1-4367-BEBF-05E4E45405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C33A04-30AC-4625-9DE5-A382396C4D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81193E-A16F-40D6-9100-65B8C5B1AE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089F05-C606-4D42-8553-EDCF01E64E7E}" type="datetimeFigureOut">
              <a:rPr lang="en-US" smtClean="0"/>
              <a:t>10/3/2021</a:t>
            </a:fld>
            <a:endParaRPr lang="en-US"/>
          </a:p>
        </p:txBody>
      </p:sp>
      <p:sp>
        <p:nvSpPr>
          <p:cNvPr id="5" name="Footer Placeholder 4">
            <a:extLst>
              <a:ext uri="{FF2B5EF4-FFF2-40B4-BE49-F238E27FC236}">
                <a16:creationId xmlns:a16="http://schemas.microsoft.com/office/drawing/2014/main" id="{4E1DCB26-1EA1-4BA2-9D24-A11889BB74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862184-C572-4929-8471-B945DD2B1A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380FB3-0FB2-44F4-B954-0895F787D990}" type="slidenum">
              <a:rPr lang="en-US" smtClean="0"/>
              <a:t>‹#›</a:t>
            </a:fld>
            <a:endParaRPr lang="en-US"/>
          </a:p>
        </p:txBody>
      </p:sp>
    </p:spTree>
    <p:extLst>
      <p:ext uri="{BB962C8B-B14F-4D97-AF65-F5344CB8AC3E}">
        <p14:creationId xmlns:p14="http://schemas.microsoft.com/office/powerpoint/2010/main" val="1934132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olarsystem.nasa.gov/moons/jupiter-moons/europa/in-depth/" TargetMode="External"/><Relationship Id="rId2" Type="http://schemas.openxmlformats.org/officeDocument/2006/relationships/hyperlink" Target="https://www.nasa.gov/feature/goddard/2021/hubble-shows-winds-in-jupiters-great-red-spot-are-speeding-up" TargetMode="External"/><Relationship Id="rId1" Type="http://schemas.openxmlformats.org/officeDocument/2006/relationships/slideLayout" Target="../slideLayouts/slideLayout2.xml"/><Relationship Id="rId6" Type="http://schemas.openxmlformats.org/officeDocument/2006/relationships/hyperlink" Target="https://www.nasa.gov/feature/jpl/nasas-juno-finds-changes-in-jupiters-magnetic-field" TargetMode="External"/><Relationship Id="rId5" Type="http://schemas.openxmlformats.org/officeDocument/2006/relationships/hyperlink" Target="https://nssdc.gsfc.nasa.gov/planetary/planets/jupiterpage.html" TargetMode="External"/><Relationship Id="rId4" Type="http://schemas.openxmlformats.org/officeDocument/2006/relationships/hyperlink" Target="https://image.gsfc.nasa.gov/poetry/venus/q89.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39AF5FC8-6272-474C-869A-38FE1826D79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562" t="5385" r="14177" b="7083"/>
          <a:stretch/>
        </p:blipFill>
        <p:spPr bwMode="auto">
          <a:xfrm>
            <a:off x="2405047" y="-85724"/>
            <a:ext cx="7194657" cy="6943724"/>
          </a:xfrm>
          <a:prstGeom prst="rect">
            <a:avLst/>
          </a:prstGeom>
          <a:noFill/>
          <a:extLst>
            <a:ext uri="{909E8E84-426E-40DD-AFC4-6F175D3DCCD1}">
              <a14:hiddenFill xmlns:a14="http://schemas.microsoft.com/office/drawing/2010/main">
                <a:solidFill>
                  <a:srgbClr val="FFFFFF"/>
                </a:solidFill>
              </a14:hiddenFill>
            </a:ext>
          </a:extLst>
        </p:spPr>
      </p:pic>
      <p:sp>
        <p:nvSpPr>
          <p:cNvPr id="6" name="Freeform: Shape 5">
            <a:extLst>
              <a:ext uri="{FF2B5EF4-FFF2-40B4-BE49-F238E27FC236}">
                <a16:creationId xmlns:a16="http://schemas.microsoft.com/office/drawing/2014/main" id="{951051AC-20EE-4588-8FC2-105282C06B5D}"/>
              </a:ext>
            </a:extLst>
          </p:cNvPr>
          <p:cNvSpPr/>
          <p:nvPr/>
        </p:nvSpPr>
        <p:spPr>
          <a:xfrm>
            <a:off x="2124075" y="-257175"/>
            <a:ext cx="3686175" cy="3686175"/>
          </a:xfrm>
          <a:custGeom>
            <a:avLst/>
            <a:gdLst>
              <a:gd name="connsiteX0" fmla="*/ 200025 w 3686175"/>
              <a:gd name="connsiteY0" fmla="*/ 3686175 h 3686175"/>
              <a:gd name="connsiteX1" fmla="*/ 361950 w 3686175"/>
              <a:gd name="connsiteY1" fmla="*/ 3028950 h 3686175"/>
              <a:gd name="connsiteX2" fmla="*/ 542925 w 3686175"/>
              <a:gd name="connsiteY2" fmla="*/ 2428875 h 3686175"/>
              <a:gd name="connsiteX3" fmla="*/ 685800 w 3686175"/>
              <a:gd name="connsiteY3" fmla="*/ 2114550 h 3686175"/>
              <a:gd name="connsiteX4" fmla="*/ 857250 w 3686175"/>
              <a:gd name="connsiteY4" fmla="*/ 1800225 h 3686175"/>
              <a:gd name="connsiteX5" fmla="*/ 1095375 w 3686175"/>
              <a:gd name="connsiteY5" fmla="*/ 1504950 h 3686175"/>
              <a:gd name="connsiteX6" fmla="*/ 1447800 w 3686175"/>
              <a:gd name="connsiteY6" fmla="*/ 1133475 h 3686175"/>
              <a:gd name="connsiteX7" fmla="*/ 1685925 w 3686175"/>
              <a:gd name="connsiteY7" fmla="*/ 923925 h 3686175"/>
              <a:gd name="connsiteX8" fmla="*/ 1990725 w 3686175"/>
              <a:gd name="connsiteY8" fmla="*/ 733425 h 3686175"/>
              <a:gd name="connsiteX9" fmla="*/ 2371725 w 3686175"/>
              <a:gd name="connsiteY9" fmla="*/ 533400 h 3686175"/>
              <a:gd name="connsiteX10" fmla="*/ 2924175 w 3686175"/>
              <a:gd name="connsiteY10" fmla="*/ 361950 h 3686175"/>
              <a:gd name="connsiteX11" fmla="*/ 3314700 w 3686175"/>
              <a:gd name="connsiteY11" fmla="*/ 266700 h 3686175"/>
              <a:gd name="connsiteX12" fmla="*/ 3686175 w 3686175"/>
              <a:gd name="connsiteY12" fmla="*/ 228600 h 3686175"/>
              <a:gd name="connsiteX13" fmla="*/ 3638550 w 3686175"/>
              <a:gd name="connsiteY13" fmla="*/ 0 h 3686175"/>
              <a:gd name="connsiteX14" fmla="*/ 0 w 3686175"/>
              <a:gd name="connsiteY14" fmla="*/ 66675 h 3686175"/>
              <a:gd name="connsiteX15" fmla="*/ 200025 w 3686175"/>
              <a:gd name="connsiteY15" fmla="*/ 3686175 h 3686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86175" h="3686175">
                <a:moveTo>
                  <a:pt x="200025" y="3686175"/>
                </a:moveTo>
                <a:lnTo>
                  <a:pt x="361950" y="3028950"/>
                </a:lnTo>
                <a:lnTo>
                  <a:pt x="542925" y="2428875"/>
                </a:lnTo>
                <a:lnTo>
                  <a:pt x="685800" y="2114550"/>
                </a:lnTo>
                <a:lnTo>
                  <a:pt x="857250" y="1800225"/>
                </a:lnTo>
                <a:lnTo>
                  <a:pt x="1095375" y="1504950"/>
                </a:lnTo>
                <a:lnTo>
                  <a:pt x="1447800" y="1133475"/>
                </a:lnTo>
                <a:lnTo>
                  <a:pt x="1685925" y="923925"/>
                </a:lnTo>
                <a:lnTo>
                  <a:pt x="1990725" y="733425"/>
                </a:lnTo>
                <a:lnTo>
                  <a:pt x="2371725" y="533400"/>
                </a:lnTo>
                <a:lnTo>
                  <a:pt x="2924175" y="361950"/>
                </a:lnTo>
                <a:lnTo>
                  <a:pt x="3314700" y="266700"/>
                </a:lnTo>
                <a:lnTo>
                  <a:pt x="3686175" y="228600"/>
                </a:lnTo>
                <a:lnTo>
                  <a:pt x="3638550" y="0"/>
                </a:lnTo>
                <a:lnTo>
                  <a:pt x="0" y="66675"/>
                </a:lnTo>
                <a:lnTo>
                  <a:pt x="200025" y="36861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DD90F984-9D0E-4554-9C71-E26900220AD8}"/>
              </a:ext>
            </a:extLst>
          </p:cNvPr>
          <p:cNvSpPr/>
          <p:nvPr/>
        </p:nvSpPr>
        <p:spPr>
          <a:xfrm>
            <a:off x="5717219" y="-177553"/>
            <a:ext cx="4110362" cy="3648722"/>
          </a:xfrm>
          <a:custGeom>
            <a:avLst/>
            <a:gdLst>
              <a:gd name="connsiteX0" fmla="*/ 3906175 w 4110362"/>
              <a:gd name="connsiteY0" fmla="*/ 3648722 h 3648722"/>
              <a:gd name="connsiteX1" fmla="*/ 3781888 w 4110362"/>
              <a:gd name="connsiteY1" fmla="*/ 3045040 h 3648722"/>
              <a:gd name="connsiteX2" fmla="*/ 3693111 w 4110362"/>
              <a:gd name="connsiteY2" fmla="*/ 2698811 h 3648722"/>
              <a:gd name="connsiteX3" fmla="*/ 3586579 w 4110362"/>
              <a:gd name="connsiteY3" fmla="*/ 2352582 h 3648722"/>
              <a:gd name="connsiteX4" fmla="*/ 3417903 w 4110362"/>
              <a:gd name="connsiteY4" fmla="*/ 1997475 h 3648722"/>
              <a:gd name="connsiteX5" fmla="*/ 3142696 w 4110362"/>
              <a:gd name="connsiteY5" fmla="*/ 1562470 h 3648722"/>
              <a:gd name="connsiteX6" fmla="*/ 2831977 w 4110362"/>
              <a:gd name="connsiteY6" fmla="*/ 1216240 h 3648722"/>
              <a:gd name="connsiteX7" fmla="*/ 2388094 w 4110362"/>
              <a:gd name="connsiteY7" fmla="*/ 834501 h 3648722"/>
              <a:gd name="connsiteX8" fmla="*/ 2015231 w 4110362"/>
              <a:gd name="connsiteY8" fmla="*/ 594803 h 3648722"/>
              <a:gd name="connsiteX9" fmla="*/ 1526960 w 4110362"/>
              <a:gd name="connsiteY9" fmla="*/ 372862 h 3648722"/>
              <a:gd name="connsiteX10" fmla="*/ 1100831 w 4110362"/>
              <a:gd name="connsiteY10" fmla="*/ 230819 h 3648722"/>
              <a:gd name="connsiteX11" fmla="*/ 710214 w 4110362"/>
              <a:gd name="connsiteY11" fmla="*/ 159798 h 3648722"/>
              <a:gd name="connsiteX12" fmla="*/ 301841 w 4110362"/>
              <a:gd name="connsiteY12" fmla="*/ 150920 h 3648722"/>
              <a:gd name="connsiteX13" fmla="*/ 62144 w 4110362"/>
              <a:gd name="connsiteY13" fmla="*/ 150920 h 3648722"/>
              <a:gd name="connsiteX14" fmla="*/ 0 w 4110362"/>
              <a:gd name="connsiteY14" fmla="*/ 0 h 3648722"/>
              <a:gd name="connsiteX15" fmla="*/ 4110362 w 4110362"/>
              <a:gd name="connsiteY15" fmla="*/ 17755 h 3648722"/>
              <a:gd name="connsiteX16" fmla="*/ 3906175 w 4110362"/>
              <a:gd name="connsiteY16" fmla="*/ 3648722 h 3648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10362" h="3648722">
                <a:moveTo>
                  <a:pt x="3906175" y="3648722"/>
                </a:moveTo>
                <a:lnTo>
                  <a:pt x="3781888" y="3045040"/>
                </a:lnTo>
                <a:lnTo>
                  <a:pt x="3693111" y="2698811"/>
                </a:lnTo>
                <a:lnTo>
                  <a:pt x="3586579" y="2352582"/>
                </a:lnTo>
                <a:lnTo>
                  <a:pt x="3417903" y="1997475"/>
                </a:lnTo>
                <a:lnTo>
                  <a:pt x="3142696" y="1562470"/>
                </a:lnTo>
                <a:lnTo>
                  <a:pt x="2831977" y="1216240"/>
                </a:lnTo>
                <a:lnTo>
                  <a:pt x="2388094" y="834501"/>
                </a:lnTo>
                <a:lnTo>
                  <a:pt x="2015231" y="594803"/>
                </a:lnTo>
                <a:lnTo>
                  <a:pt x="1526960" y="372862"/>
                </a:lnTo>
                <a:lnTo>
                  <a:pt x="1100831" y="230819"/>
                </a:lnTo>
                <a:lnTo>
                  <a:pt x="710214" y="159798"/>
                </a:lnTo>
                <a:lnTo>
                  <a:pt x="301841" y="150920"/>
                </a:lnTo>
                <a:lnTo>
                  <a:pt x="62144" y="150920"/>
                </a:lnTo>
                <a:lnTo>
                  <a:pt x="0" y="0"/>
                </a:lnTo>
                <a:lnTo>
                  <a:pt x="4110362" y="17755"/>
                </a:lnTo>
                <a:lnTo>
                  <a:pt x="3906175" y="364872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FDD91A3B-C001-4639-8125-5137E0EDB80C}"/>
              </a:ext>
            </a:extLst>
          </p:cNvPr>
          <p:cNvSpPr/>
          <p:nvPr/>
        </p:nvSpPr>
        <p:spPr>
          <a:xfrm>
            <a:off x="1882066" y="2627790"/>
            <a:ext cx="3107184" cy="4296793"/>
          </a:xfrm>
          <a:custGeom>
            <a:avLst/>
            <a:gdLst>
              <a:gd name="connsiteX0" fmla="*/ 559293 w 3107184"/>
              <a:gd name="connsiteY0" fmla="*/ 0 h 4296793"/>
              <a:gd name="connsiteX1" fmla="*/ 559293 w 3107184"/>
              <a:gd name="connsiteY1" fmla="*/ 1029810 h 4296793"/>
              <a:gd name="connsiteX2" fmla="*/ 621437 w 3107184"/>
              <a:gd name="connsiteY2" fmla="*/ 1509204 h 4296793"/>
              <a:gd name="connsiteX3" fmla="*/ 710214 w 3107184"/>
              <a:gd name="connsiteY3" fmla="*/ 1908699 h 4296793"/>
              <a:gd name="connsiteX4" fmla="*/ 834501 w 3107184"/>
              <a:gd name="connsiteY4" fmla="*/ 2237173 h 4296793"/>
              <a:gd name="connsiteX5" fmla="*/ 1012054 w 3107184"/>
              <a:gd name="connsiteY5" fmla="*/ 2565647 h 4296793"/>
              <a:gd name="connsiteX6" fmla="*/ 1216241 w 3107184"/>
              <a:gd name="connsiteY6" fmla="*/ 2876365 h 4296793"/>
              <a:gd name="connsiteX7" fmla="*/ 1429305 w 3107184"/>
              <a:gd name="connsiteY7" fmla="*/ 3178206 h 4296793"/>
              <a:gd name="connsiteX8" fmla="*/ 1660124 w 3107184"/>
              <a:gd name="connsiteY8" fmla="*/ 3409026 h 4296793"/>
              <a:gd name="connsiteX9" fmla="*/ 2015231 w 3107184"/>
              <a:gd name="connsiteY9" fmla="*/ 3666478 h 4296793"/>
              <a:gd name="connsiteX10" fmla="*/ 2432482 w 3107184"/>
              <a:gd name="connsiteY10" fmla="*/ 3923930 h 4296793"/>
              <a:gd name="connsiteX11" fmla="*/ 2681056 w 3107184"/>
              <a:gd name="connsiteY11" fmla="*/ 4021585 h 4296793"/>
              <a:gd name="connsiteX12" fmla="*/ 2858610 w 3107184"/>
              <a:gd name="connsiteY12" fmla="*/ 4128117 h 4296793"/>
              <a:gd name="connsiteX13" fmla="*/ 3107184 w 3107184"/>
              <a:gd name="connsiteY13" fmla="*/ 4261282 h 4296793"/>
              <a:gd name="connsiteX14" fmla="*/ 0 w 3107184"/>
              <a:gd name="connsiteY14" fmla="*/ 4296793 h 4296793"/>
              <a:gd name="connsiteX15" fmla="*/ 559293 w 3107184"/>
              <a:gd name="connsiteY15" fmla="*/ 0 h 4296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07184" h="4296793">
                <a:moveTo>
                  <a:pt x="559293" y="0"/>
                </a:moveTo>
                <a:lnTo>
                  <a:pt x="559293" y="1029810"/>
                </a:lnTo>
                <a:lnTo>
                  <a:pt x="621437" y="1509204"/>
                </a:lnTo>
                <a:lnTo>
                  <a:pt x="710214" y="1908699"/>
                </a:lnTo>
                <a:lnTo>
                  <a:pt x="834501" y="2237173"/>
                </a:lnTo>
                <a:lnTo>
                  <a:pt x="1012054" y="2565647"/>
                </a:lnTo>
                <a:lnTo>
                  <a:pt x="1216241" y="2876365"/>
                </a:lnTo>
                <a:lnTo>
                  <a:pt x="1429305" y="3178206"/>
                </a:lnTo>
                <a:lnTo>
                  <a:pt x="1660124" y="3409026"/>
                </a:lnTo>
                <a:lnTo>
                  <a:pt x="2015231" y="3666478"/>
                </a:lnTo>
                <a:lnTo>
                  <a:pt x="2432482" y="3923930"/>
                </a:lnTo>
                <a:lnTo>
                  <a:pt x="2681056" y="4021585"/>
                </a:lnTo>
                <a:lnTo>
                  <a:pt x="2858610" y="4128117"/>
                </a:lnTo>
                <a:lnTo>
                  <a:pt x="3107184" y="4261282"/>
                </a:lnTo>
                <a:lnTo>
                  <a:pt x="0" y="4296793"/>
                </a:lnTo>
                <a:lnTo>
                  <a:pt x="55929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C29402D9-7256-48B3-81DE-CAB4CFAFB735}"/>
              </a:ext>
            </a:extLst>
          </p:cNvPr>
          <p:cNvSpPr/>
          <p:nvPr/>
        </p:nvSpPr>
        <p:spPr>
          <a:xfrm>
            <a:off x="7128769" y="2982897"/>
            <a:ext cx="2618913" cy="3941686"/>
          </a:xfrm>
          <a:custGeom>
            <a:avLst/>
            <a:gdLst>
              <a:gd name="connsiteX0" fmla="*/ 2450237 w 2618913"/>
              <a:gd name="connsiteY0" fmla="*/ 26633 h 3941686"/>
              <a:gd name="connsiteX1" fmla="*/ 2414726 w 2618913"/>
              <a:gd name="connsiteY1" fmla="*/ 639192 h 3941686"/>
              <a:gd name="connsiteX2" fmla="*/ 2379215 w 2618913"/>
              <a:gd name="connsiteY2" fmla="*/ 1296140 h 3941686"/>
              <a:gd name="connsiteX3" fmla="*/ 2317072 w 2618913"/>
              <a:gd name="connsiteY3" fmla="*/ 1686757 h 3941686"/>
              <a:gd name="connsiteX4" fmla="*/ 2157274 w 2618913"/>
              <a:gd name="connsiteY4" fmla="*/ 2121763 h 3941686"/>
              <a:gd name="connsiteX5" fmla="*/ 2041864 w 2618913"/>
              <a:gd name="connsiteY5" fmla="*/ 2547891 h 3941686"/>
              <a:gd name="connsiteX6" fmla="*/ 1606858 w 2618913"/>
              <a:gd name="connsiteY6" fmla="*/ 3000653 h 3941686"/>
              <a:gd name="connsiteX7" fmla="*/ 1322773 w 2618913"/>
              <a:gd name="connsiteY7" fmla="*/ 3311371 h 3941686"/>
              <a:gd name="connsiteX8" fmla="*/ 932155 w 2618913"/>
              <a:gd name="connsiteY8" fmla="*/ 3568823 h 3941686"/>
              <a:gd name="connsiteX9" fmla="*/ 301841 w 2618913"/>
              <a:gd name="connsiteY9" fmla="*/ 3764132 h 3941686"/>
              <a:gd name="connsiteX10" fmla="*/ 0 w 2618913"/>
              <a:gd name="connsiteY10" fmla="*/ 3870664 h 3941686"/>
              <a:gd name="connsiteX11" fmla="*/ 2601157 w 2618913"/>
              <a:gd name="connsiteY11" fmla="*/ 3941686 h 3941686"/>
              <a:gd name="connsiteX12" fmla="*/ 2618913 w 2618913"/>
              <a:gd name="connsiteY12" fmla="*/ 0 h 3941686"/>
              <a:gd name="connsiteX13" fmla="*/ 2450237 w 2618913"/>
              <a:gd name="connsiteY13" fmla="*/ 26633 h 3941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18913" h="3941686">
                <a:moveTo>
                  <a:pt x="2450237" y="26633"/>
                </a:moveTo>
                <a:lnTo>
                  <a:pt x="2414726" y="639192"/>
                </a:lnTo>
                <a:lnTo>
                  <a:pt x="2379215" y="1296140"/>
                </a:lnTo>
                <a:lnTo>
                  <a:pt x="2317072" y="1686757"/>
                </a:lnTo>
                <a:lnTo>
                  <a:pt x="2157274" y="2121763"/>
                </a:lnTo>
                <a:lnTo>
                  <a:pt x="2041864" y="2547891"/>
                </a:lnTo>
                <a:lnTo>
                  <a:pt x="1606858" y="3000653"/>
                </a:lnTo>
                <a:lnTo>
                  <a:pt x="1322773" y="3311371"/>
                </a:lnTo>
                <a:lnTo>
                  <a:pt x="932155" y="3568823"/>
                </a:lnTo>
                <a:lnTo>
                  <a:pt x="301841" y="3764132"/>
                </a:lnTo>
                <a:lnTo>
                  <a:pt x="0" y="3870664"/>
                </a:lnTo>
                <a:lnTo>
                  <a:pt x="2601157" y="3941686"/>
                </a:lnTo>
                <a:cubicBezTo>
                  <a:pt x="2607076" y="2627791"/>
                  <a:pt x="2612994" y="1313895"/>
                  <a:pt x="2618913" y="0"/>
                </a:cubicBezTo>
                <a:cubicBezTo>
                  <a:pt x="2508155" y="44303"/>
                  <a:pt x="2562008" y="35511"/>
                  <a:pt x="2450237" y="266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C8599AD-8E6A-4E93-942D-6694732D0793}"/>
              </a:ext>
            </a:extLst>
          </p:cNvPr>
          <p:cNvSpPr/>
          <p:nvPr/>
        </p:nvSpPr>
        <p:spPr>
          <a:xfrm>
            <a:off x="2364419" y="-85724"/>
            <a:ext cx="7274555" cy="7035553"/>
          </a:xfrm>
          <a:prstGeom prst="ellipse">
            <a:avLst/>
          </a:prstGeom>
          <a:noFill/>
          <a:ln w="266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1D80E18-7C47-40F6-96AF-AAAABF256687}"/>
              </a:ext>
            </a:extLst>
          </p:cNvPr>
          <p:cNvSpPr/>
          <p:nvPr/>
        </p:nvSpPr>
        <p:spPr>
          <a:xfrm>
            <a:off x="7759083" y="5104660"/>
            <a:ext cx="1917577" cy="1615736"/>
          </a:xfrm>
          <a:custGeom>
            <a:avLst/>
            <a:gdLst>
              <a:gd name="connsiteX0" fmla="*/ 1402672 w 1917577"/>
              <a:gd name="connsiteY0" fmla="*/ 0 h 1615736"/>
              <a:gd name="connsiteX1" fmla="*/ 781235 w 1917577"/>
              <a:gd name="connsiteY1" fmla="*/ 896645 h 1615736"/>
              <a:gd name="connsiteX2" fmla="*/ 0 w 1917577"/>
              <a:gd name="connsiteY2" fmla="*/ 1526959 h 1615736"/>
              <a:gd name="connsiteX3" fmla="*/ 488272 w 1917577"/>
              <a:gd name="connsiteY3" fmla="*/ 1615736 h 1615736"/>
              <a:gd name="connsiteX4" fmla="*/ 719092 w 1917577"/>
              <a:gd name="connsiteY4" fmla="*/ 1358284 h 1615736"/>
              <a:gd name="connsiteX5" fmla="*/ 878890 w 1917577"/>
              <a:gd name="connsiteY5" fmla="*/ 1198486 h 1615736"/>
              <a:gd name="connsiteX6" fmla="*/ 976544 w 1917577"/>
              <a:gd name="connsiteY6" fmla="*/ 1109709 h 1615736"/>
              <a:gd name="connsiteX7" fmla="*/ 994300 w 1917577"/>
              <a:gd name="connsiteY7" fmla="*/ 1083076 h 1615736"/>
              <a:gd name="connsiteX8" fmla="*/ 1189608 w 1917577"/>
              <a:gd name="connsiteY8" fmla="*/ 878890 h 1615736"/>
              <a:gd name="connsiteX9" fmla="*/ 1287263 w 1917577"/>
              <a:gd name="connsiteY9" fmla="*/ 798990 h 1615736"/>
              <a:gd name="connsiteX10" fmla="*/ 1606859 w 1917577"/>
              <a:gd name="connsiteY10" fmla="*/ 443884 h 1615736"/>
              <a:gd name="connsiteX11" fmla="*/ 1713391 w 1917577"/>
              <a:gd name="connsiteY11" fmla="*/ 337352 h 1615736"/>
              <a:gd name="connsiteX12" fmla="*/ 1828800 w 1917577"/>
              <a:gd name="connsiteY12" fmla="*/ 150921 h 1615736"/>
              <a:gd name="connsiteX13" fmla="*/ 1855434 w 1917577"/>
              <a:gd name="connsiteY13" fmla="*/ 97655 h 1615736"/>
              <a:gd name="connsiteX14" fmla="*/ 1908700 w 1917577"/>
              <a:gd name="connsiteY14" fmla="*/ 62144 h 1615736"/>
              <a:gd name="connsiteX15" fmla="*/ 1917577 w 1917577"/>
              <a:gd name="connsiteY15" fmla="*/ 62144 h 1615736"/>
              <a:gd name="connsiteX16" fmla="*/ 1917577 w 1917577"/>
              <a:gd name="connsiteY16" fmla="*/ 62144 h 1615736"/>
              <a:gd name="connsiteX17" fmla="*/ 1402672 w 1917577"/>
              <a:gd name="connsiteY17" fmla="*/ 0 h 1615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17577" h="1615736">
                <a:moveTo>
                  <a:pt x="1402672" y="0"/>
                </a:moveTo>
                <a:lnTo>
                  <a:pt x="781235" y="896645"/>
                </a:lnTo>
                <a:lnTo>
                  <a:pt x="0" y="1526959"/>
                </a:lnTo>
                <a:lnTo>
                  <a:pt x="488272" y="1615736"/>
                </a:lnTo>
                <a:cubicBezTo>
                  <a:pt x="565212" y="1529919"/>
                  <a:pt x="640322" y="1442425"/>
                  <a:pt x="719092" y="1358284"/>
                </a:cubicBezTo>
                <a:cubicBezTo>
                  <a:pt x="770574" y="1303292"/>
                  <a:pt x="824590" y="1250698"/>
                  <a:pt x="878890" y="1198486"/>
                </a:cubicBezTo>
                <a:cubicBezTo>
                  <a:pt x="885853" y="1191791"/>
                  <a:pt x="957005" y="1133155"/>
                  <a:pt x="976544" y="1109709"/>
                </a:cubicBezTo>
                <a:cubicBezTo>
                  <a:pt x="983375" y="1101512"/>
                  <a:pt x="987063" y="1090916"/>
                  <a:pt x="994300" y="1083076"/>
                </a:cubicBezTo>
                <a:cubicBezTo>
                  <a:pt x="1058184" y="1013869"/>
                  <a:pt x="1116713" y="938532"/>
                  <a:pt x="1189608" y="878890"/>
                </a:cubicBezTo>
                <a:cubicBezTo>
                  <a:pt x="1222160" y="852257"/>
                  <a:pt x="1257023" y="828222"/>
                  <a:pt x="1287263" y="798990"/>
                </a:cubicBezTo>
                <a:cubicBezTo>
                  <a:pt x="1484138" y="608677"/>
                  <a:pt x="1427141" y="642193"/>
                  <a:pt x="1606859" y="443884"/>
                </a:cubicBezTo>
                <a:cubicBezTo>
                  <a:pt x="1640583" y="406672"/>
                  <a:pt x="1689343" y="381440"/>
                  <a:pt x="1713391" y="337352"/>
                </a:cubicBezTo>
                <a:cubicBezTo>
                  <a:pt x="1846843" y="92689"/>
                  <a:pt x="1684129" y="382393"/>
                  <a:pt x="1828800" y="150921"/>
                </a:cubicBezTo>
                <a:cubicBezTo>
                  <a:pt x="1839321" y="134087"/>
                  <a:pt x="1844913" y="114489"/>
                  <a:pt x="1855434" y="97655"/>
                </a:cubicBezTo>
                <a:cubicBezTo>
                  <a:pt x="1866726" y="79588"/>
                  <a:pt x="1890717" y="69337"/>
                  <a:pt x="1908700" y="62144"/>
                </a:cubicBezTo>
                <a:cubicBezTo>
                  <a:pt x="1911447" y="61045"/>
                  <a:pt x="1914618" y="62144"/>
                  <a:pt x="1917577" y="62144"/>
                </a:cubicBezTo>
                <a:lnTo>
                  <a:pt x="1917577" y="62144"/>
                </a:lnTo>
                <a:lnTo>
                  <a:pt x="1402672"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1695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118D0199-FF65-4821-9D37-06BF687D80E5}"/>
              </a:ext>
            </a:extLst>
          </p:cNvPr>
          <p:cNvSpPr/>
          <p:nvPr/>
        </p:nvSpPr>
        <p:spPr>
          <a:xfrm>
            <a:off x="2364419" y="-85724"/>
            <a:ext cx="7274555" cy="7035553"/>
          </a:xfrm>
          <a:prstGeom prst="ellipse">
            <a:avLst/>
          </a:prstGeom>
          <a:solidFill>
            <a:schemeClr val="tx1"/>
          </a:solidFill>
          <a:ln w="266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FE6FB89-37DE-462A-A10D-B8D84F9D983D}"/>
              </a:ext>
            </a:extLst>
          </p:cNvPr>
          <p:cNvSpPr/>
          <p:nvPr/>
        </p:nvSpPr>
        <p:spPr>
          <a:xfrm>
            <a:off x="3453413" y="1589103"/>
            <a:ext cx="4634144" cy="39949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28650" lvl="1" indent="-171450" algn="just">
              <a:buFont typeface="Arial" panose="020B0604020202020204" pitchFamily="34" charset="0"/>
              <a:buChar char="•"/>
            </a:pPr>
            <a:r>
              <a:rPr lang="en-US" sz="1000" dirty="0">
                <a:solidFill>
                  <a:schemeClr val="bg1"/>
                </a:solidFill>
                <a:latin typeface="Metropolis"/>
              </a:rPr>
              <a:t>Past missions that have studied Jupiter: Pioneer, Voyager, Galileo, Ulysses, Cassini. Juno is currently studying Jupiter.</a:t>
            </a:r>
          </a:p>
          <a:p>
            <a:pPr marL="628650" lvl="1" indent="-171450" algn="just">
              <a:buFont typeface="Arial" panose="020B0604020202020204" pitchFamily="34" charset="0"/>
              <a:buChar char="•"/>
            </a:pPr>
            <a:r>
              <a:rPr lang="en-US" sz="1000" dirty="0">
                <a:solidFill>
                  <a:schemeClr val="bg1"/>
                </a:solidFill>
                <a:latin typeface="Metropolis"/>
              </a:rPr>
              <a:t>Jupiter is a fascinating planet to study because of the gaseous composition of the planet and the strong magnetic fields it emits. One of the most prominent features of Jupiter is its Great Red Spot, a gaseous storm that rotates counterclockwise. Humans have been monitoring the spot for over 150 years! The Great Red Spot is located in the southern hemisphere and is wider than Earth. It reaches into the atmosphere for over 300km. That’s a lot! Tropical storms on Earth usually extend for 15km, far surpassing height of Mount Everest. A lesser known fact is that Jupiter also has a Great Blue Spot. This spot is not visible by the human eye. It is an area with an intense magnetic field around Jupiter’s equator. Juno’s </a:t>
            </a:r>
            <a:r>
              <a:rPr lang="en-US" sz="1000" dirty="0" err="1">
                <a:solidFill>
                  <a:schemeClr val="bg1"/>
                </a:solidFill>
                <a:latin typeface="Metropolis"/>
              </a:rPr>
              <a:t>magnometer</a:t>
            </a:r>
            <a:r>
              <a:rPr lang="en-US" sz="1000" dirty="0">
                <a:solidFill>
                  <a:schemeClr val="bg1"/>
                </a:solidFill>
                <a:latin typeface="Metropolis"/>
              </a:rPr>
              <a:t> collects data so that scientists can create 3D maps of Jupiter’s magnetic field. We can learn about Earth’s magnetic field by studying Jupiter’s works. </a:t>
            </a:r>
          </a:p>
          <a:p>
            <a:pPr marL="628650" lvl="1" indent="-171450" algn="just">
              <a:buFont typeface="Arial" panose="020B0604020202020204" pitchFamily="34" charset="0"/>
              <a:buChar char="•"/>
            </a:pPr>
            <a:r>
              <a:rPr lang="en-US" sz="1000" dirty="0">
                <a:solidFill>
                  <a:schemeClr val="bg1"/>
                </a:solidFill>
                <a:latin typeface="Metropolis"/>
              </a:rPr>
              <a:t>The four Galilean moons: Io, Europa, Ganymede, and Callisto were the first moons discovered that orbit a planet other than Earth. Back in 1610, this was huge news. People still believed that all objects in the solar system rotated around Earth rather than the Sun. This discovery helped us realize what our solar system actually looks like. </a:t>
            </a:r>
          </a:p>
          <a:p>
            <a:pPr marL="628650" lvl="1" indent="-171450" algn="just">
              <a:buFont typeface="Arial" panose="020B0604020202020204" pitchFamily="34" charset="0"/>
              <a:buChar char="•"/>
            </a:pPr>
            <a:r>
              <a:rPr lang="en-US" sz="1000" dirty="0">
                <a:solidFill>
                  <a:schemeClr val="bg1"/>
                </a:solidFill>
                <a:latin typeface="Metropolis"/>
              </a:rPr>
              <a:t>Jupiter’s moons Io, Europa, and Ganymede are in resonance, which means that every time Ganymede completes and orbit around Jupiter, Europa has completed its orbit twice, and Io has completed its orbit four times. Eight of Jupiter’s moons, including the four Galilean moons are tidally locked with Jupiter. Tidal locking means an object rotates on its axis at a rate that causes the same side of it to face what it orbits at all times. </a:t>
            </a:r>
          </a:p>
          <a:p>
            <a:pPr marL="171450" indent="-171450" algn="just">
              <a:buFont typeface="Arial" panose="020B0604020202020204" pitchFamily="34" charset="0"/>
              <a:buChar char="•"/>
            </a:pPr>
            <a:endParaRPr lang="en-US" sz="1000" dirty="0">
              <a:solidFill>
                <a:schemeClr val="bg1"/>
              </a:solidFill>
            </a:endParaRPr>
          </a:p>
        </p:txBody>
      </p:sp>
      <p:sp>
        <p:nvSpPr>
          <p:cNvPr id="13" name="Star: 7 Points 12">
            <a:extLst>
              <a:ext uri="{FF2B5EF4-FFF2-40B4-BE49-F238E27FC236}">
                <a16:creationId xmlns:a16="http://schemas.microsoft.com/office/drawing/2014/main" id="{396F66D3-5929-4285-8AA4-7C6F852D6B44}"/>
              </a:ext>
            </a:extLst>
          </p:cNvPr>
          <p:cNvSpPr/>
          <p:nvPr/>
        </p:nvSpPr>
        <p:spPr>
          <a:xfrm>
            <a:off x="8112710" y="2063927"/>
            <a:ext cx="1118587" cy="759174"/>
          </a:xfrm>
          <a:prstGeom prst="star7">
            <a:avLst/>
          </a:prstGeom>
          <a:solidFill>
            <a:schemeClr val="accent2">
              <a:lumMod val="75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79 moons</a:t>
            </a:r>
          </a:p>
        </p:txBody>
      </p:sp>
      <p:sp>
        <p:nvSpPr>
          <p:cNvPr id="14" name="Star: 7 Points 13">
            <a:extLst>
              <a:ext uri="{FF2B5EF4-FFF2-40B4-BE49-F238E27FC236}">
                <a16:creationId xmlns:a16="http://schemas.microsoft.com/office/drawing/2014/main" id="{B186B26E-CE04-47A4-AAD3-92502506AB5C}"/>
              </a:ext>
            </a:extLst>
          </p:cNvPr>
          <p:cNvSpPr/>
          <p:nvPr/>
        </p:nvSpPr>
        <p:spPr>
          <a:xfrm>
            <a:off x="6095999" y="522190"/>
            <a:ext cx="1564254" cy="759174"/>
          </a:xfrm>
          <a:prstGeom prst="star7">
            <a:avLst/>
          </a:prstGeom>
          <a:solidFill>
            <a:schemeClr val="accent2">
              <a:lumMod val="75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bg1"/>
                </a:solidFill>
              </a:rPr>
              <a:t>Mass: 1,898x10</a:t>
            </a:r>
            <a:r>
              <a:rPr lang="en-US" sz="1200" baseline="30000">
                <a:solidFill>
                  <a:schemeClr val="bg1"/>
                </a:solidFill>
              </a:rPr>
              <a:t>24</a:t>
            </a:r>
            <a:r>
              <a:rPr lang="en-US" sz="1200">
                <a:solidFill>
                  <a:schemeClr val="bg1"/>
                </a:solidFill>
              </a:rPr>
              <a:t> kg</a:t>
            </a:r>
            <a:endParaRPr lang="en-US" sz="1200" dirty="0">
              <a:solidFill>
                <a:schemeClr val="bg1"/>
              </a:solidFill>
            </a:endParaRPr>
          </a:p>
        </p:txBody>
      </p:sp>
      <p:sp>
        <p:nvSpPr>
          <p:cNvPr id="15" name="Star: 7 Points 14">
            <a:extLst>
              <a:ext uri="{FF2B5EF4-FFF2-40B4-BE49-F238E27FC236}">
                <a16:creationId xmlns:a16="http://schemas.microsoft.com/office/drawing/2014/main" id="{299CE6D8-3ED4-498B-A0A9-92C94F8AA77E}"/>
              </a:ext>
            </a:extLst>
          </p:cNvPr>
          <p:cNvSpPr/>
          <p:nvPr/>
        </p:nvSpPr>
        <p:spPr>
          <a:xfrm>
            <a:off x="4520211" y="448490"/>
            <a:ext cx="1250274" cy="906574"/>
          </a:xfrm>
          <a:prstGeom prst="star7">
            <a:avLst/>
          </a:prstGeom>
          <a:solidFill>
            <a:schemeClr val="accent2">
              <a:lumMod val="75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Radius: 66,854 km</a:t>
            </a:r>
          </a:p>
        </p:txBody>
      </p:sp>
      <p:sp>
        <p:nvSpPr>
          <p:cNvPr id="16" name="Star: 7 Points 15">
            <a:extLst>
              <a:ext uri="{FF2B5EF4-FFF2-40B4-BE49-F238E27FC236}">
                <a16:creationId xmlns:a16="http://schemas.microsoft.com/office/drawing/2014/main" id="{EDB23121-DE19-485E-BE94-D969854E3F06}"/>
              </a:ext>
            </a:extLst>
          </p:cNvPr>
          <p:cNvSpPr/>
          <p:nvPr/>
        </p:nvSpPr>
        <p:spPr>
          <a:xfrm>
            <a:off x="5280383" y="5428394"/>
            <a:ext cx="1631231" cy="1241788"/>
          </a:xfrm>
          <a:prstGeom prst="star7">
            <a:avLst/>
          </a:prstGeom>
          <a:solidFill>
            <a:schemeClr val="accent2">
              <a:lumMod val="75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43 minutes for sunlight to get here</a:t>
            </a:r>
          </a:p>
        </p:txBody>
      </p:sp>
      <p:sp>
        <p:nvSpPr>
          <p:cNvPr id="17" name="Star: 7 Points 16">
            <a:extLst>
              <a:ext uri="{FF2B5EF4-FFF2-40B4-BE49-F238E27FC236}">
                <a16:creationId xmlns:a16="http://schemas.microsoft.com/office/drawing/2014/main" id="{3A156128-BC71-46D6-81C2-D2A4431D910B}"/>
              </a:ext>
            </a:extLst>
          </p:cNvPr>
          <p:cNvSpPr/>
          <p:nvPr/>
        </p:nvSpPr>
        <p:spPr>
          <a:xfrm>
            <a:off x="2553026" y="2726073"/>
            <a:ext cx="1504068" cy="1058034"/>
          </a:xfrm>
          <a:prstGeom prst="star7">
            <a:avLst/>
          </a:prstGeom>
          <a:solidFill>
            <a:schemeClr val="accent2">
              <a:lumMod val="75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4,333 Earth days to orbit the sun</a:t>
            </a:r>
          </a:p>
        </p:txBody>
      </p:sp>
      <p:sp>
        <p:nvSpPr>
          <p:cNvPr id="19" name="Star: 7 Points 18">
            <a:extLst>
              <a:ext uri="{FF2B5EF4-FFF2-40B4-BE49-F238E27FC236}">
                <a16:creationId xmlns:a16="http://schemas.microsoft.com/office/drawing/2014/main" id="{307459C7-299E-42AA-A364-E9B29D3F3EC9}"/>
              </a:ext>
            </a:extLst>
          </p:cNvPr>
          <p:cNvSpPr/>
          <p:nvPr/>
        </p:nvSpPr>
        <p:spPr>
          <a:xfrm>
            <a:off x="8112710" y="3429000"/>
            <a:ext cx="1260630" cy="972236"/>
          </a:xfrm>
          <a:prstGeom prst="star7">
            <a:avLst/>
          </a:prstGeom>
          <a:solidFill>
            <a:schemeClr val="accent2">
              <a:lumMod val="75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Jupiter has rings!</a:t>
            </a:r>
          </a:p>
        </p:txBody>
      </p:sp>
    </p:spTree>
    <p:extLst>
      <p:ext uri="{BB962C8B-B14F-4D97-AF65-F5344CB8AC3E}">
        <p14:creationId xmlns:p14="http://schemas.microsoft.com/office/powerpoint/2010/main" val="3735540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B64B4E-46D6-4531-9B6F-C88BA5812966}"/>
              </a:ext>
            </a:extLst>
          </p:cNvPr>
          <p:cNvSpPr txBox="1"/>
          <p:nvPr/>
        </p:nvSpPr>
        <p:spPr>
          <a:xfrm>
            <a:off x="64363" y="0"/>
            <a:ext cx="6094520" cy="369332"/>
          </a:xfrm>
          <a:prstGeom prst="rect">
            <a:avLst/>
          </a:prstGeom>
          <a:noFill/>
        </p:spPr>
        <p:txBody>
          <a:bodyPr wrap="square">
            <a:spAutoFit/>
          </a:bodyPr>
          <a:lstStyle/>
          <a:p>
            <a:r>
              <a:rPr lang="en-US" dirty="0"/>
              <a:t>https://www.nasa.gov/image-feature/jpl/jupiter-marble</a:t>
            </a:r>
          </a:p>
        </p:txBody>
      </p:sp>
      <p:pic>
        <p:nvPicPr>
          <p:cNvPr id="1026" name="Picture 2">
            <a:extLst>
              <a:ext uri="{FF2B5EF4-FFF2-40B4-BE49-F238E27FC236}">
                <a16:creationId xmlns:a16="http://schemas.microsoft.com/office/drawing/2014/main" id="{4958CE26-1858-492E-8630-3DA9F95374C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562" t="5385" r="14177" b="7083"/>
          <a:stretch/>
        </p:blipFill>
        <p:spPr bwMode="auto">
          <a:xfrm>
            <a:off x="2876550" y="369332"/>
            <a:ext cx="6219826" cy="6002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408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2324F-5A99-45A3-B727-E2FC4083E17E}"/>
              </a:ext>
            </a:extLst>
          </p:cNvPr>
          <p:cNvSpPr>
            <a:spLocks noGrp="1"/>
          </p:cNvSpPr>
          <p:nvPr>
            <p:ph type="title"/>
          </p:nvPr>
        </p:nvSpPr>
        <p:spPr/>
        <p:txBody>
          <a:bodyPr/>
          <a:lstStyle/>
          <a:p>
            <a:r>
              <a:rPr lang="en-US" dirty="0"/>
              <a:t>Jupiter</a:t>
            </a:r>
          </a:p>
        </p:txBody>
      </p:sp>
      <p:sp>
        <p:nvSpPr>
          <p:cNvPr id="3" name="Content Placeholder 2">
            <a:extLst>
              <a:ext uri="{FF2B5EF4-FFF2-40B4-BE49-F238E27FC236}">
                <a16:creationId xmlns:a16="http://schemas.microsoft.com/office/drawing/2014/main" id="{9DBD2C3F-45B3-4FEB-81F2-239B0CBD8AE8}"/>
              </a:ext>
            </a:extLst>
          </p:cNvPr>
          <p:cNvSpPr>
            <a:spLocks noGrp="1"/>
          </p:cNvSpPr>
          <p:nvPr>
            <p:ph idx="1"/>
          </p:nvPr>
        </p:nvSpPr>
        <p:spPr/>
        <p:txBody>
          <a:bodyPr>
            <a:normAutofit fontScale="47500" lnSpcReduction="20000"/>
          </a:bodyPr>
          <a:lstStyle/>
          <a:p>
            <a:r>
              <a:rPr lang="en-US" dirty="0">
                <a:solidFill>
                  <a:srgbClr val="0563C1"/>
                </a:solidFill>
              </a:rPr>
              <a:t>https://www.nasa.gov/image-feature/jpl/jupiter-s-great-red-spot-a-rose-by-any-other-name</a:t>
            </a:r>
            <a:endParaRPr lang="en-US" dirty="0"/>
          </a:p>
          <a:p>
            <a:pPr lvl="1"/>
            <a:r>
              <a:rPr lang="en-US" b="0" i="0" dirty="0">
                <a:solidFill>
                  <a:srgbClr val="3A3A3A"/>
                </a:solidFill>
                <a:effectLst/>
                <a:latin typeface="Metropolis"/>
              </a:rPr>
              <a:t>The Great Red Spot, southern hemisphere, 1.3x wide as Earth, 320km deep, Earth tropical cyclones about 15km deep, still almost twice as tall as Mount Everest for a cloud. Counterclockwise rotation. </a:t>
            </a:r>
          </a:p>
          <a:p>
            <a:pPr lvl="1"/>
            <a:r>
              <a:rPr lang="en-US" b="1" i="0" dirty="0">
                <a:solidFill>
                  <a:srgbClr val="3A3A3A"/>
                </a:solidFill>
                <a:effectLst/>
                <a:latin typeface="Metropolis"/>
                <a:hlinkClick r:id="rId2"/>
              </a:rPr>
              <a:t>https://www.nasa.gov/feature/goddard/2021/hubble-shows-winds-in-jupiters-great-red-spot-are-speeding-up</a:t>
            </a:r>
            <a:endParaRPr lang="en-US" b="1" dirty="0">
              <a:solidFill>
                <a:srgbClr val="3A3A3A"/>
              </a:solidFill>
              <a:latin typeface="Metropolis"/>
            </a:endParaRPr>
          </a:p>
          <a:p>
            <a:pPr lvl="1"/>
            <a:r>
              <a:rPr lang="en-US" i="0" dirty="0">
                <a:solidFill>
                  <a:srgbClr val="3A3A3A"/>
                </a:solidFill>
                <a:effectLst/>
                <a:latin typeface="Metropolis"/>
              </a:rPr>
              <a:t>Hubble Space Telescope shows increasing average wind speed in The Great Red Spot outer ring, slower in inner ring. Both counterclockwise. </a:t>
            </a:r>
          </a:p>
          <a:p>
            <a:r>
              <a:rPr lang="en-US" dirty="0">
                <a:solidFill>
                  <a:srgbClr val="0563C1"/>
                </a:solidFill>
                <a:hlinkClick r:id="rId3">
                  <a:extLst>
                    <a:ext uri="{A12FA001-AC4F-418D-AE19-62706E023703}">
                      <ahyp:hlinkClr xmlns:ahyp="http://schemas.microsoft.com/office/drawing/2018/hyperlinkcolor" val="tx"/>
                    </a:ext>
                  </a:extLst>
                </a:hlinkClick>
              </a:rPr>
              <a:t>https://solarsystem.nasa.gov/moons/jupiter-moons/europa/in-depth/</a:t>
            </a:r>
            <a:endParaRPr lang="en-US" dirty="0"/>
          </a:p>
          <a:p>
            <a:pPr lvl="1"/>
            <a:r>
              <a:rPr lang="en-US" dirty="0"/>
              <a:t>Jupiter takes 4,333 Earth days to orbit the Sun</a:t>
            </a:r>
          </a:p>
          <a:p>
            <a:pPr lvl="1"/>
            <a:r>
              <a:rPr lang="en-US" b="0" i="0" dirty="0">
                <a:solidFill>
                  <a:srgbClr val="3A3A3A"/>
                </a:solidFill>
                <a:effectLst/>
                <a:latin typeface="Metropolis"/>
              </a:rPr>
              <a:t>Jupiter’s moons Io, Europa, and Ganymede are in what is called a resonance – every time Ganymede orbits Jupiter once, Europa orbits twice, and Io orbits four times</a:t>
            </a:r>
          </a:p>
          <a:p>
            <a:pPr lvl="1"/>
            <a:r>
              <a:rPr lang="en-US" dirty="0">
                <a:solidFill>
                  <a:srgbClr val="3A3A3A"/>
                </a:solidFill>
                <a:latin typeface="Metropolis"/>
              </a:rPr>
              <a:t>Callisto, (and others) tidally locked so same side always facing Jupiter</a:t>
            </a:r>
          </a:p>
          <a:p>
            <a:pPr lvl="1"/>
            <a:r>
              <a:rPr lang="en-US" dirty="0">
                <a:solidFill>
                  <a:srgbClr val="3A3A3A"/>
                </a:solidFill>
                <a:latin typeface="Metropolis"/>
              </a:rPr>
              <a:t>Strong magnetic field to consider</a:t>
            </a:r>
          </a:p>
          <a:p>
            <a:pPr lvl="1"/>
            <a:r>
              <a:rPr lang="en-US" dirty="0">
                <a:solidFill>
                  <a:srgbClr val="3A3A3A"/>
                </a:solidFill>
                <a:latin typeface="Metropolis"/>
              </a:rPr>
              <a:t>These 4 Jovian moons were the first moons discovered orbiting a planet other than Earth. Led to </a:t>
            </a:r>
            <a:r>
              <a:rPr lang="en-US" dirty="0" err="1">
                <a:solidFill>
                  <a:srgbClr val="3A3A3A"/>
                </a:solidFill>
                <a:latin typeface="Metropolis"/>
              </a:rPr>
              <a:t>heliocentricism</a:t>
            </a:r>
            <a:r>
              <a:rPr lang="en-US" dirty="0">
                <a:solidFill>
                  <a:srgbClr val="3A3A3A"/>
                </a:solidFill>
                <a:latin typeface="Metropolis"/>
              </a:rPr>
              <a:t>. </a:t>
            </a:r>
            <a:endParaRPr lang="en-US" dirty="0"/>
          </a:p>
          <a:p>
            <a:r>
              <a:rPr lang="en-US" dirty="0">
                <a:hlinkClick r:id="rId4"/>
              </a:rPr>
              <a:t>https://image.gsfc.nasa.gov/poetry/venus/q89.html</a:t>
            </a:r>
            <a:endParaRPr lang="en-US" dirty="0"/>
          </a:p>
          <a:p>
            <a:pPr lvl="1"/>
            <a:r>
              <a:rPr lang="en-US" dirty="0"/>
              <a:t>43 minutes for sunlight to reach Jupiter</a:t>
            </a:r>
          </a:p>
          <a:p>
            <a:r>
              <a:rPr lang="en-US" dirty="0">
                <a:hlinkClick r:id="rId5"/>
              </a:rPr>
              <a:t>https://nssdc.gsfc.nasa.gov/planetary/planets/jupiterpage.html</a:t>
            </a:r>
            <a:endParaRPr lang="en-US" dirty="0"/>
          </a:p>
          <a:p>
            <a:pPr lvl="1"/>
            <a:r>
              <a:rPr lang="en-US" dirty="0"/>
              <a:t>Missions to Jupiter in chronological order: Pioneer (10, 11), Voyager (2, 1), Galileo (probe, orbiter), Ulysses, Cassini, Juno (current)</a:t>
            </a:r>
          </a:p>
          <a:p>
            <a:pPr lvl="1"/>
            <a:r>
              <a:rPr lang="en-US" dirty="0"/>
              <a:t>Jupiter has rings, but much fainter than Saturn’s rings. </a:t>
            </a:r>
          </a:p>
          <a:p>
            <a:r>
              <a:rPr lang="en-US" dirty="0">
                <a:hlinkClick r:id="rId6"/>
              </a:rPr>
              <a:t>https://www.nasa.gov/feature/jpl/nasas-juno-finds-changes-in-jupiters-magnetic-field</a:t>
            </a:r>
            <a:endParaRPr lang="en-US" dirty="0"/>
          </a:p>
          <a:p>
            <a:pPr lvl="1"/>
            <a:r>
              <a:rPr lang="en-US" dirty="0"/>
              <a:t>Juno studied in depth. First world beyond Earth with internal magnetic field that changes over time (secular variation). </a:t>
            </a:r>
          </a:p>
          <a:p>
            <a:pPr lvl="1"/>
            <a:r>
              <a:rPr lang="en-US" dirty="0"/>
              <a:t>Characterizing a magnetic field requires close-up measurements. Juno’s </a:t>
            </a:r>
            <a:r>
              <a:rPr lang="en-US" dirty="0" err="1"/>
              <a:t>magnometer</a:t>
            </a:r>
            <a:r>
              <a:rPr lang="en-US" dirty="0"/>
              <a:t> – 3D map of magnetic field.</a:t>
            </a:r>
          </a:p>
          <a:p>
            <a:pPr lvl="1"/>
            <a:r>
              <a:rPr lang="en-US" dirty="0"/>
              <a:t>Pioneer had first magnetic data. </a:t>
            </a:r>
          </a:p>
          <a:p>
            <a:pPr lvl="1"/>
            <a:r>
              <a:rPr lang="en-US" dirty="0"/>
              <a:t>Planet interior changes from gas to highly conductive liquid metal. </a:t>
            </a:r>
          </a:p>
          <a:p>
            <a:pPr lvl="1"/>
            <a:r>
              <a:rPr lang="en-US" dirty="0"/>
              <a:t>The Great Blue Spot, intense patch of magnetic field by equator. </a:t>
            </a:r>
          </a:p>
        </p:txBody>
      </p:sp>
    </p:spTree>
    <p:extLst>
      <p:ext uri="{BB962C8B-B14F-4D97-AF65-F5344CB8AC3E}">
        <p14:creationId xmlns:p14="http://schemas.microsoft.com/office/powerpoint/2010/main" val="1475258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16ADB-4AAB-476C-97B8-7CD734A43C20}"/>
              </a:ext>
            </a:extLst>
          </p:cNvPr>
          <p:cNvSpPr>
            <a:spLocks noGrp="1"/>
          </p:cNvSpPr>
          <p:nvPr>
            <p:ph type="title"/>
          </p:nvPr>
        </p:nvSpPr>
        <p:spPr/>
        <p:txBody>
          <a:bodyPr/>
          <a:lstStyle/>
          <a:p>
            <a:r>
              <a:rPr lang="en-US" dirty="0"/>
              <a:t>Facts circle</a:t>
            </a:r>
          </a:p>
        </p:txBody>
      </p:sp>
      <p:sp>
        <p:nvSpPr>
          <p:cNvPr id="3" name="Content Placeholder 2">
            <a:extLst>
              <a:ext uri="{FF2B5EF4-FFF2-40B4-BE49-F238E27FC236}">
                <a16:creationId xmlns:a16="http://schemas.microsoft.com/office/drawing/2014/main" id="{9FCA639A-0DEC-4F2B-AD1A-ED9960B171F4}"/>
              </a:ext>
            </a:extLst>
          </p:cNvPr>
          <p:cNvSpPr>
            <a:spLocks noGrp="1"/>
          </p:cNvSpPr>
          <p:nvPr>
            <p:ph idx="1"/>
          </p:nvPr>
        </p:nvSpPr>
        <p:spPr/>
        <p:txBody>
          <a:bodyPr/>
          <a:lstStyle/>
          <a:p>
            <a:r>
              <a:rPr lang="en-US" dirty="0"/>
              <a:t>43 minutes for sunlight to reach Jupiter</a:t>
            </a:r>
          </a:p>
          <a:p>
            <a:r>
              <a:rPr lang="en-US" dirty="0"/>
              <a:t>Jupiter takes 4,333 Earth days to orbit the Sun</a:t>
            </a:r>
          </a:p>
          <a:p>
            <a:r>
              <a:rPr lang="en-US" dirty="0"/>
              <a:t>Radius: 66,854 km </a:t>
            </a:r>
          </a:p>
          <a:p>
            <a:r>
              <a:rPr lang="en-US" dirty="0"/>
              <a:t>Mass: 1,898.2x10^24kg </a:t>
            </a:r>
          </a:p>
          <a:p>
            <a:r>
              <a:rPr lang="en-US" dirty="0"/>
              <a:t>79 moons</a:t>
            </a:r>
          </a:p>
          <a:p>
            <a:pPr lvl="1"/>
            <a:r>
              <a:rPr lang="en-US" dirty="0"/>
              <a:t>Jupiter has rings, but much fainter than Saturn’s rings. </a:t>
            </a:r>
          </a:p>
          <a:p>
            <a:endParaRPr lang="en-US" dirty="0"/>
          </a:p>
          <a:p>
            <a:endParaRPr lang="en-US" dirty="0"/>
          </a:p>
        </p:txBody>
      </p:sp>
    </p:spTree>
    <p:extLst>
      <p:ext uri="{BB962C8B-B14F-4D97-AF65-F5344CB8AC3E}">
        <p14:creationId xmlns:p14="http://schemas.microsoft.com/office/powerpoint/2010/main" val="3476050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712C9-2240-4F00-8EFE-48F75FE05DB6}"/>
              </a:ext>
            </a:extLst>
          </p:cNvPr>
          <p:cNvSpPr>
            <a:spLocks noGrp="1"/>
          </p:cNvSpPr>
          <p:nvPr>
            <p:ph type="title"/>
          </p:nvPr>
        </p:nvSpPr>
        <p:spPr/>
        <p:txBody>
          <a:bodyPr/>
          <a:lstStyle/>
          <a:p>
            <a:r>
              <a:rPr lang="en-US" dirty="0"/>
              <a:t>Paragraph</a:t>
            </a:r>
          </a:p>
        </p:txBody>
      </p:sp>
      <p:sp>
        <p:nvSpPr>
          <p:cNvPr id="3" name="Content Placeholder 2">
            <a:extLst>
              <a:ext uri="{FF2B5EF4-FFF2-40B4-BE49-F238E27FC236}">
                <a16:creationId xmlns:a16="http://schemas.microsoft.com/office/drawing/2014/main" id="{2109D1DD-C212-4CA4-88AA-59C78BD2048A}"/>
              </a:ext>
            </a:extLst>
          </p:cNvPr>
          <p:cNvSpPr>
            <a:spLocks noGrp="1"/>
          </p:cNvSpPr>
          <p:nvPr>
            <p:ph idx="1"/>
          </p:nvPr>
        </p:nvSpPr>
        <p:spPr/>
        <p:txBody>
          <a:bodyPr>
            <a:normAutofit fontScale="70000" lnSpcReduction="20000"/>
          </a:bodyPr>
          <a:lstStyle/>
          <a:p>
            <a:pPr lvl="1"/>
            <a:r>
              <a:rPr lang="en-US" dirty="0"/>
              <a:t>Missions to Jupiter in chronological order: Pioneer (10, 11), Voyager (2, 1), Galileo (probe, orbiter), Ulysses, Cassini, Juno (current)</a:t>
            </a:r>
            <a:endParaRPr lang="en-US" dirty="0">
              <a:solidFill>
                <a:srgbClr val="3A3A3A"/>
              </a:solidFill>
              <a:latin typeface="Metropolis"/>
            </a:endParaRPr>
          </a:p>
          <a:p>
            <a:pPr lvl="1"/>
            <a:r>
              <a:rPr lang="en-US" dirty="0">
                <a:solidFill>
                  <a:srgbClr val="3A3A3A"/>
                </a:solidFill>
                <a:latin typeface="Metropolis"/>
              </a:rPr>
              <a:t>Jupiter is a fascinating planet to study because of the gaseous composition of the planet and the strong magnetic fields it emits. One of the most prominent features of Jupiter is its Great Red Spot, a gaseous storm that rotates counterclockwise. Humans have been monitoring the spot for over 150 years! The Great Red Spot is located in the southern hemisphere and is wider than Earth. It reaches into the atmosphere for over 300km. That’s a lot! Tropical storms on Earth usually extend for 15km, far surpassing height of Mount Everest. A lesser known fact is that Jupiter also has a Great Blue Spot. This spot is not visible by the human eye. It is an area with an intense magnetic field around Jupiter’s equator. Juno’s </a:t>
            </a:r>
            <a:r>
              <a:rPr lang="en-US" dirty="0" err="1">
                <a:solidFill>
                  <a:srgbClr val="3A3A3A"/>
                </a:solidFill>
                <a:latin typeface="Metropolis"/>
              </a:rPr>
              <a:t>magnometer</a:t>
            </a:r>
            <a:r>
              <a:rPr lang="en-US" dirty="0">
                <a:solidFill>
                  <a:srgbClr val="3A3A3A"/>
                </a:solidFill>
                <a:latin typeface="Metropolis"/>
              </a:rPr>
              <a:t> collects data so that scientists can create 3D maps of Jupiter’s magnetic field. We can learn about Earth’s magnetic field by studying Jupiter’s works. </a:t>
            </a:r>
          </a:p>
          <a:p>
            <a:pPr lvl="1"/>
            <a:r>
              <a:rPr lang="en-US" dirty="0">
                <a:solidFill>
                  <a:srgbClr val="3A3A3A"/>
                </a:solidFill>
                <a:latin typeface="Metropolis"/>
              </a:rPr>
              <a:t>The four Galilean moons: Io, Europa, Ganymede, and Callisto were the first moons discovered that orbit a planet other than Earth. Back in 1610, this was huge news. People still believed that all objects in the solar system rotated around Earth rather than the Sun. This discovery helped us realize what our solar system actually looks like. </a:t>
            </a:r>
          </a:p>
          <a:p>
            <a:pPr lvl="1"/>
            <a:r>
              <a:rPr lang="en-US" dirty="0">
                <a:solidFill>
                  <a:srgbClr val="3A3A3A"/>
                </a:solidFill>
                <a:latin typeface="Metropolis"/>
              </a:rPr>
              <a:t>Jupiter’s moons Io, Europa, and Ganymede are in resonance, which means that every time Ganymede completes and orbit around Jupiter, Europa has completed its orbit twice, and Io has completed its orbit four times. Eight of Jupiter’s moons, including the four Galilean moons are tidally locked with Jupiter. Tidal locking means an object rotates on its axis at a rate that causes the same side of it to face what it orbits at all times. </a:t>
            </a:r>
          </a:p>
          <a:p>
            <a:endParaRPr lang="en-US" dirty="0"/>
          </a:p>
        </p:txBody>
      </p:sp>
    </p:spTree>
    <p:extLst>
      <p:ext uri="{BB962C8B-B14F-4D97-AF65-F5344CB8AC3E}">
        <p14:creationId xmlns:p14="http://schemas.microsoft.com/office/powerpoint/2010/main" val="16996854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1119</Words>
  <Application>Microsoft Office PowerPoint</Application>
  <PresentationFormat>Widescreen</PresentationFormat>
  <Paragraphs>45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Metropolis</vt:lpstr>
      <vt:lpstr>Office Theme</vt:lpstr>
      <vt:lpstr>PowerPoint Presentation</vt:lpstr>
      <vt:lpstr>PowerPoint Presentation</vt:lpstr>
      <vt:lpstr>PowerPoint Presentation</vt:lpstr>
      <vt:lpstr>Jupiter</vt:lpstr>
      <vt:lpstr>Facts circle</vt:lpstr>
      <vt:lpstr>Paragraph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Claudia Perez</dc:creator>
  <cp:lastModifiedBy>Claudia Perez</cp:lastModifiedBy>
  <cp:revision>1</cp:revision>
  <dcterms:created xsi:type="dcterms:W3CDTF">2021-10-03T12:51:27Z</dcterms:created>
  <dcterms:modified xsi:type="dcterms:W3CDTF">2021-10-03T16:42:35Z</dcterms:modified>
</cp:coreProperties>
</file>