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2743200" cy="457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1" autoAdjust="0"/>
    <p:restoredTop sz="93737" autoAdjust="0"/>
  </p:normalViewPr>
  <p:slideViewPr>
    <p:cSldViewPr snapToGrid="0">
      <p:cViewPr>
        <p:scale>
          <a:sx n="127" d="100"/>
          <a:sy n="127" d="100"/>
        </p:scale>
        <p:origin x="290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810E2-B8D6-444F-B52E-84C77A3A9101}" type="datetimeFigureOut">
              <a:rPr lang="en-US" smtClean="0"/>
              <a:t>10/3/2021</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34750-066A-494A-9206-A09B9CDC07FA}" type="slidenum">
              <a:rPr lang="en-US" smtClean="0"/>
              <a:t>‹#›</a:t>
            </a:fld>
            <a:endParaRPr lang="en-US"/>
          </a:p>
        </p:txBody>
      </p:sp>
    </p:spTree>
    <p:extLst>
      <p:ext uri="{BB962C8B-B14F-4D97-AF65-F5344CB8AC3E}">
        <p14:creationId xmlns:p14="http://schemas.microsoft.com/office/powerpoint/2010/main" val="4290354335"/>
      </p:ext>
    </p:extLst>
  </p:cSld>
  <p:clrMap bg1="lt1" tx1="dk1" bg2="lt2" tx2="dk2" accent1="accent1" accent2="accent2" accent3="accent3" accent4="accent4" accent5="accent5" accent6="accent6" hlink="hlink" folHlink="folHlink"/>
  <p:notesStyle>
    <a:lvl1pPr marL="0" algn="l" defTabSz="351130" rtl="0" eaLnBrk="1" latinLnBrk="0" hangingPunct="1">
      <a:defRPr sz="461" kern="1200">
        <a:solidFill>
          <a:schemeClr val="tx1"/>
        </a:solidFill>
        <a:latin typeface="+mn-lt"/>
        <a:ea typeface="+mn-ea"/>
        <a:cs typeface="+mn-cs"/>
      </a:defRPr>
    </a:lvl1pPr>
    <a:lvl2pPr marL="175565" algn="l" defTabSz="351130" rtl="0" eaLnBrk="1" latinLnBrk="0" hangingPunct="1">
      <a:defRPr sz="461" kern="1200">
        <a:solidFill>
          <a:schemeClr val="tx1"/>
        </a:solidFill>
        <a:latin typeface="+mn-lt"/>
        <a:ea typeface="+mn-ea"/>
        <a:cs typeface="+mn-cs"/>
      </a:defRPr>
    </a:lvl2pPr>
    <a:lvl3pPr marL="351130" algn="l" defTabSz="351130" rtl="0" eaLnBrk="1" latinLnBrk="0" hangingPunct="1">
      <a:defRPr sz="461" kern="1200">
        <a:solidFill>
          <a:schemeClr val="tx1"/>
        </a:solidFill>
        <a:latin typeface="+mn-lt"/>
        <a:ea typeface="+mn-ea"/>
        <a:cs typeface="+mn-cs"/>
      </a:defRPr>
    </a:lvl3pPr>
    <a:lvl4pPr marL="526694" algn="l" defTabSz="351130" rtl="0" eaLnBrk="1" latinLnBrk="0" hangingPunct="1">
      <a:defRPr sz="461" kern="1200">
        <a:solidFill>
          <a:schemeClr val="tx1"/>
        </a:solidFill>
        <a:latin typeface="+mn-lt"/>
        <a:ea typeface="+mn-ea"/>
        <a:cs typeface="+mn-cs"/>
      </a:defRPr>
    </a:lvl4pPr>
    <a:lvl5pPr marL="702259" algn="l" defTabSz="351130" rtl="0" eaLnBrk="1" latinLnBrk="0" hangingPunct="1">
      <a:defRPr sz="461" kern="1200">
        <a:solidFill>
          <a:schemeClr val="tx1"/>
        </a:solidFill>
        <a:latin typeface="+mn-lt"/>
        <a:ea typeface="+mn-ea"/>
        <a:cs typeface="+mn-cs"/>
      </a:defRPr>
    </a:lvl5pPr>
    <a:lvl6pPr marL="877824" algn="l" defTabSz="351130" rtl="0" eaLnBrk="1" latinLnBrk="0" hangingPunct="1">
      <a:defRPr sz="461" kern="1200">
        <a:solidFill>
          <a:schemeClr val="tx1"/>
        </a:solidFill>
        <a:latin typeface="+mn-lt"/>
        <a:ea typeface="+mn-ea"/>
        <a:cs typeface="+mn-cs"/>
      </a:defRPr>
    </a:lvl6pPr>
    <a:lvl7pPr marL="1053389" algn="l" defTabSz="351130" rtl="0" eaLnBrk="1" latinLnBrk="0" hangingPunct="1">
      <a:defRPr sz="461" kern="1200">
        <a:solidFill>
          <a:schemeClr val="tx1"/>
        </a:solidFill>
        <a:latin typeface="+mn-lt"/>
        <a:ea typeface="+mn-ea"/>
        <a:cs typeface="+mn-cs"/>
      </a:defRPr>
    </a:lvl7pPr>
    <a:lvl8pPr marL="1228954" algn="l" defTabSz="351130" rtl="0" eaLnBrk="1" latinLnBrk="0" hangingPunct="1">
      <a:defRPr sz="461" kern="1200">
        <a:solidFill>
          <a:schemeClr val="tx1"/>
        </a:solidFill>
        <a:latin typeface="+mn-lt"/>
        <a:ea typeface="+mn-ea"/>
        <a:cs typeface="+mn-cs"/>
      </a:defRPr>
    </a:lvl8pPr>
    <a:lvl9pPr marL="1404518" algn="l" defTabSz="351130" rtl="0" eaLnBrk="1" latinLnBrk="0" hangingPunct="1">
      <a:defRPr sz="4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p>
          <a:p>
            <a:endParaRPr lang="en-US" sz="700" i="1" dirty="0">
              <a:solidFill>
                <a:schemeClr val="bg1"/>
              </a:solidFill>
              <a:latin typeface="Calibri body"/>
            </a:endParaRPr>
          </a:p>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sz="600" dirty="0"/>
          </a:p>
          <a:p>
            <a:endParaRPr lang="en-US" sz="600"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sz="600" dirty="0"/>
          </a:p>
        </p:txBody>
      </p:sp>
      <p:sp>
        <p:nvSpPr>
          <p:cNvPr id="4" name="Slide Number Placeholder 3"/>
          <p:cNvSpPr>
            <a:spLocks noGrp="1"/>
          </p:cNvSpPr>
          <p:nvPr>
            <p:ph type="sldNum" sz="quarter" idx="5"/>
          </p:nvPr>
        </p:nvSpPr>
        <p:spPr/>
        <p:txBody>
          <a:bodyPr/>
          <a:lstStyle/>
          <a:p>
            <a:fld id="{68634750-066A-494A-9206-A09B9CDC07FA}" type="slidenum">
              <a:rPr lang="en-US" smtClean="0"/>
              <a:t>2</a:t>
            </a:fld>
            <a:endParaRPr lang="en-US"/>
          </a:p>
        </p:txBody>
      </p:sp>
    </p:spTree>
    <p:extLst>
      <p:ext uri="{BB962C8B-B14F-4D97-AF65-F5344CB8AC3E}">
        <p14:creationId xmlns:p14="http://schemas.microsoft.com/office/powerpoint/2010/main" val="52786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3</a:t>
            </a:fld>
            <a:endParaRPr lang="en-US"/>
          </a:p>
        </p:txBody>
      </p:sp>
    </p:spTree>
    <p:extLst>
      <p:ext uri="{BB962C8B-B14F-4D97-AF65-F5344CB8AC3E}">
        <p14:creationId xmlns:p14="http://schemas.microsoft.com/office/powerpoint/2010/main" val="239530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4</a:t>
            </a:fld>
            <a:endParaRPr lang="en-US"/>
          </a:p>
        </p:txBody>
      </p:sp>
    </p:spTree>
    <p:extLst>
      <p:ext uri="{BB962C8B-B14F-4D97-AF65-F5344CB8AC3E}">
        <p14:creationId xmlns:p14="http://schemas.microsoft.com/office/powerpoint/2010/main" val="3797923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5</a:t>
            </a:fld>
            <a:endParaRPr lang="en-US"/>
          </a:p>
        </p:txBody>
      </p:sp>
    </p:spTree>
    <p:extLst>
      <p:ext uri="{BB962C8B-B14F-4D97-AF65-F5344CB8AC3E}">
        <p14:creationId xmlns:p14="http://schemas.microsoft.com/office/powerpoint/2010/main" val="2707834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i="1" dirty="0">
                <a:solidFill>
                  <a:schemeClr val="bg1"/>
                </a:solidFill>
                <a:latin typeface="Calibri body"/>
              </a:rPr>
              <a:t>NASA's Galileo spacecraft (from 1995 to 2003) made numerous flybys of Europa. This mission suggested Europa’s ice layer could be slowly churning due to heat from below. </a:t>
            </a:r>
          </a:p>
          <a:p>
            <a:endParaRPr lang="en-US" sz="700" i="1" dirty="0">
              <a:solidFill>
                <a:schemeClr val="bg1"/>
              </a:solidFill>
              <a:latin typeface="Calibri body"/>
            </a:endParaRPr>
          </a:p>
          <a:p>
            <a:r>
              <a:rPr lang="en-US" sz="700" dirty="0">
                <a:solidFill>
                  <a:schemeClr val="bg1"/>
                </a:solidFill>
                <a:latin typeface="Calibri body"/>
              </a:rPr>
              <a:t>One consideration when looking for life is contamination. We must be careful to not contaminate that planet with Earth life and not to bring extraterrestrial life forms back to earth! This important practice is called Planetary Protection.</a:t>
            </a:r>
          </a:p>
          <a:p>
            <a:endParaRPr lang="en-US" sz="700" dirty="0">
              <a:solidFill>
                <a:schemeClr val="bg1"/>
              </a:solidFill>
              <a:latin typeface="Calibri body"/>
            </a:endParaRPr>
          </a:p>
          <a:p>
            <a:pPr marL="0" marR="0" lvl="0" indent="0" algn="l" defTabSz="35113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Calibri body"/>
              </a:rPr>
              <a:t>Currently, the clues to the composition of Europa’s ocean come from Earth telescopes collecting spectra, which are like chemical fingerprints encoded in the light reflected by the compounds. Future surface missions to Europa’s maybe able to measure this directly.</a:t>
            </a:r>
          </a:p>
          <a:p>
            <a:endParaRPr lang="en-US" dirty="0"/>
          </a:p>
          <a:p>
            <a:endParaRPr lang="en-US" dirty="0"/>
          </a:p>
          <a:p>
            <a:r>
              <a:rPr lang="en-US" sz="700" dirty="0">
                <a:solidFill>
                  <a:schemeClr val="bg1"/>
                </a:solidFill>
                <a:latin typeface="Calibri body"/>
              </a:rPr>
              <a:t>Potential energy sources on Europa include  have all three with energy potentially coming from Uranus’s radiation or theoretical thermal ocean vents. </a:t>
            </a:r>
          </a:p>
          <a:p>
            <a:endParaRPr lang="en-US" sz="700" dirty="0">
              <a:solidFill>
                <a:schemeClr val="bg1"/>
              </a:solidFill>
              <a:latin typeface="Calibri body"/>
            </a:endParaRPr>
          </a:p>
          <a:p>
            <a:r>
              <a:rPr lang="en-US" sz="700" dirty="0">
                <a:solidFill>
                  <a:schemeClr val="bg1"/>
                </a:solidFill>
                <a:latin typeface="Calibri body"/>
              </a:rPr>
              <a:t>Life on Europa could take on many forms such as microbes or could be more complex. If life is found, this could indicate that life in the universe is more abundant than we think!</a:t>
            </a:r>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6</a:t>
            </a:fld>
            <a:endParaRPr lang="en-US"/>
          </a:p>
        </p:txBody>
      </p:sp>
    </p:spTree>
    <p:extLst>
      <p:ext uri="{BB962C8B-B14F-4D97-AF65-F5344CB8AC3E}">
        <p14:creationId xmlns:p14="http://schemas.microsoft.com/office/powerpoint/2010/main" val="338576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7</a:t>
            </a:fld>
            <a:endParaRPr lang="en-US"/>
          </a:p>
        </p:txBody>
      </p:sp>
    </p:spTree>
    <p:extLst>
      <p:ext uri="{BB962C8B-B14F-4D97-AF65-F5344CB8AC3E}">
        <p14:creationId xmlns:p14="http://schemas.microsoft.com/office/powerpoint/2010/main" val="321197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34750-066A-494A-9206-A09B9CDC07FA}" type="slidenum">
              <a:rPr lang="en-US" smtClean="0"/>
              <a:t>8</a:t>
            </a:fld>
            <a:endParaRPr lang="en-US"/>
          </a:p>
        </p:txBody>
      </p:sp>
    </p:spTree>
    <p:extLst>
      <p:ext uri="{BB962C8B-B14F-4D97-AF65-F5344CB8AC3E}">
        <p14:creationId xmlns:p14="http://schemas.microsoft.com/office/powerpoint/2010/main" val="261902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2D5F-6B48-444F-B8D8-88E606BBD91E}"/>
              </a:ext>
            </a:extLst>
          </p:cNvPr>
          <p:cNvSpPr>
            <a:spLocks noGrp="1"/>
          </p:cNvSpPr>
          <p:nvPr>
            <p:ph type="ctrTitle"/>
          </p:nvPr>
        </p:nvSpPr>
        <p:spPr>
          <a:xfrm>
            <a:off x="342900" y="748242"/>
            <a:ext cx="2057400" cy="1591733"/>
          </a:xfrm>
        </p:spPr>
        <p:txBody>
          <a:bodyPr anchor="b"/>
          <a:lstStyle>
            <a:lvl1pPr algn="ctr">
              <a:defRPr sz="1350"/>
            </a:lvl1pPr>
          </a:lstStyle>
          <a:p>
            <a:r>
              <a:rPr lang="en-US"/>
              <a:t>Click to edit Master title style</a:t>
            </a:r>
          </a:p>
        </p:txBody>
      </p:sp>
      <p:sp>
        <p:nvSpPr>
          <p:cNvPr id="3" name="Subtitle 2">
            <a:extLst>
              <a:ext uri="{FF2B5EF4-FFF2-40B4-BE49-F238E27FC236}">
                <a16:creationId xmlns:a16="http://schemas.microsoft.com/office/drawing/2014/main" id="{A1CFC431-A5C8-4F0B-B9D3-9657E91C436A}"/>
              </a:ext>
            </a:extLst>
          </p:cNvPr>
          <p:cNvSpPr>
            <a:spLocks noGrp="1"/>
          </p:cNvSpPr>
          <p:nvPr>
            <p:ph type="subTitle" idx="1"/>
          </p:nvPr>
        </p:nvSpPr>
        <p:spPr>
          <a:xfrm>
            <a:off x="342900" y="2401359"/>
            <a:ext cx="2057400" cy="1103841"/>
          </a:xfrm>
        </p:spPr>
        <p:txBody>
          <a:bodyPr/>
          <a:lstStyle>
            <a:lvl1pPr marL="0" indent="0" algn="ctr">
              <a:buNone/>
              <a:defRPr sz="540"/>
            </a:lvl1pPr>
            <a:lvl2pPr marL="102870" indent="0" algn="ctr">
              <a:buNone/>
              <a:defRPr sz="450"/>
            </a:lvl2pPr>
            <a:lvl3pPr marL="205740" indent="0" algn="ctr">
              <a:buNone/>
              <a:defRPr sz="405"/>
            </a:lvl3pPr>
            <a:lvl4pPr marL="308610" indent="0" algn="ctr">
              <a:buNone/>
              <a:defRPr sz="360"/>
            </a:lvl4pPr>
            <a:lvl5pPr marL="411480" indent="0" algn="ctr">
              <a:buNone/>
              <a:defRPr sz="360"/>
            </a:lvl5pPr>
            <a:lvl6pPr marL="514350" indent="0" algn="ctr">
              <a:buNone/>
              <a:defRPr sz="360"/>
            </a:lvl6pPr>
            <a:lvl7pPr marL="617220" indent="0" algn="ctr">
              <a:buNone/>
              <a:defRPr sz="360"/>
            </a:lvl7pPr>
            <a:lvl8pPr marL="720090" indent="0" algn="ctr">
              <a:buNone/>
              <a:defRPr sz="360"/>
            </a:lvl8pPr>
            <a:lvl9pPr marL="822960" indent="0" algn="ctr">
              <a:buNone/>
              <a:defRPr sz="360"/>
            </a:lvl9pPr>
          </a:lstStyle>
          <a:p>
            <a:r>
              <a:rPr lang="en-US"/>
              <a:t>Click to edit Master subtitle style</a:t>
            </a:r>
          </a:p>
        </p:txBody>
      </p:sp>
      <p:sp>
        <p:nvSpPr>
          <p:cNvPr id="4" name="Date Placeholder 3">
            <a:extLst>
              <a:ext uri="{FF2B5EF4-FFF2-40B4-BE49-F238E27FC236}">
                <a16:creationId xmlns:a16="http://schemas.microsoft.com/office/drawing/2014/main" id="{DE3A06A0-0F5B-4031-A5F4-061D3383575F}"/>
              </a:ext>
            </a:extLst>
          </p:cNvPr>
          <p:cNvSpPr>
            <a:spLocks noGrp="1"/>
          </p:cNvSpPr>
          <p:nvPr>
            <p:ph type="dt" sz="half" idx="10"/>
          </p:nvPr>
        </p:nvSpPr>
        <p:spPr/>
        <p:txBody>
          <a:bodyPr/>
          <a:lstStyle/>
          <a:p>
            <a:fld id="{2D2E9655-7644-43F3-92A4-01A13848D89F}" type="datetimeFigureOut">
              <a:rPr lang="en-US" smtClean="0"/>
              <a:t>10/3/2021</a:t>
            </a:fld>
            <a:endParaRPr lang="en-US"/>
          </a:p>
        </p:txBody>
      </p:sp>
      <p:sp>
        <p:nvSpPr>
          <p:cNvPr id="5" name="Footer Placeholder 4">
            <a:extLst>
              <a:ext uri="{FF2B5EF4-FFF2-40B4-BE49-F238E27FC236}">
                <a16:creationId xmlns:a16="http://schemas.microsoft.com/office/drawing/2014/main" id="{FD9E0219-3FFD-4F3D-A251-C513E5CC1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CC12E-862A-413F-BAAA-2EB82F8D42E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93052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0643-0629-45F1-8A36-5452143D5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0031-8C83-4673-AC86-77BFA927F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0710-A9D6-4363-BDBF-540646E3CEDD}"/>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62F3B9D8-0392-48AF-A0EF-C88D70FCF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BB53-525B-4BE2-BD06-106682E48E36}"/>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328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D361E-BAA4-42E5-A5C0-2EE74BA2AD63}"/>
              </a:ext>
            </a:extLst>
          </p:cNvPr>
          <p:cNvSpPr>
            <a:spLocks noGrp="1"/>
          </p:cNvSpPr>
          <p:nvPr>
            <p:ph type="title" orient="vert"/>
          </p:nvPr>
        </p:nvSpPr>
        <p:spPr>
          <a:xfrm>
            <a:off x="1963102" y="243417"/>
            <a:ext cx="591503" cy="387455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8B4560-827B-413C-94C7-B20B146A917D}"/>
              </a:ext>
            </a:extLst>
          </p:cNvPr>
          <p:cNvSpPr>
            <a:spLocks noGrp="1"/>
          </p:cNvSpPr>
          <p:nvPr>
            <p:ph type="body" orient="vert" idx="1"/>
          </p:nvPr>
        </p:nvSpPr>
        <p:spPr>
          <a:xfrm>
            <a:off x="188595" y="243417"/>
            <a:ext cx="1740218"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147EB-8774-4837-AC80-F495411D9C6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9B2D287A-CF50-479F-A707-79C9E9F21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E3D9-47D0-4BE6-85A3-EDE4C8E6FCF0}"/>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3802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446243" y="3510311"/>
            <a:ext cx="1850670" cy="461867"/>
          </a:xfrm>
          <a:prstGeom prst="rect">
            <a:avLst/>
          </a:prstGeom>
        </p:spPr>
        <p:txBody>
          <a:bodyPr spcFirstLastPara="1" wrap="square" lIns="0" tIns="0" rIns="0" bIns="0" anchor="t" anchorCtr="0">
            <a:noAutofit/>
          </a:bodyPr>
          <a:lstStyle>
            <a:lvl1pPr marL="137160" lvl="0" indent="-68580" algn="ctr">
              <a:spcBef>
                <a:spcPts val="108"/>
              </a:spcBef>
              <a:spcAft>
                <a:spcPts val="0"/>
              </a:spcAft>
              <a:buSzPts val="1800"/>
              <a:buNone/>
              <a:defRPr sz="540"/>
            </a:lvl1pPr>
          </a:lstStyle>
          <a:p>
            <a:pPr lvl="0"/>
            <a:r>
              <a:rPr lang="en-US"/>
              <a:t>Click to edit Master text styles</a:t>
            </a:r>
          </a:p>
        </p:txBody>
      </p:sp>
      <p:sp>
        <p:nvSpPr>
          <p:cNvPr id="681" name="Google Shape;681;p9"/>
          <p:cNvSpPr txBox="1">
            <a:spLocks noGrp="1"/>
          </p:cNvSpPr>
          <p:nvPr>
            <p:ph type="sldNum" idx="12"/>
          </p:nvPr>
        </p:nvSpPr>
        <p:spPr>
          <a:xfrm>
            <a:off x="1289295" y="4222090"/>
            <a:ext cx="164610" cy="349867"/>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CCD5FD6-416D-4F79-BF72-B974A9879593}" type="slidenum">
              <a:rPr lang="en-US" smtClean="0"/>
              <a:t>‹#›</a:t>
            </a:fld>
            <a:endParaRPr lang="en-US"/>
          </a:p>
        </p:txBody>
      </p:sp>
    </p:spTree>
    <p:extLst>
      <p:ext uri="{BB962C8B-B14F-4D97-AF65-F5344CB8AC3E}">
        <p14:creationId xmlns:p14="http://schemas.microsoft.com/office/powerpoint/2010/main" val="83411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87DC-B93B-4335-8211-2C03DE36A6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378AB-6C17-4B6A-A696-438066EAA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B8CE9-AB8E-47E7-B8A7-AEF510CA25B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0E6D407E-8BE7-4BF5-98CB-4794696C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FE15E-A56D-4C0C-897A-42C7F6802F57}"/>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74400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903-EC8B-464F-B4E3-194D0052DB66}"/>
              </a:ext>
            </a:extLst>
          </p:cNvPr>
          <p:cNvSpPr>
            <a:spLocks noGrp="1"/>
          </p:cNvSpPr>
          <p:nvPr>
            <p:ph type="title"/>
          </p:nvPr>
        </p:nvSpPr>
        <p:spPr>
          <a:xfrm>
            <a:off x="187166" y="1139826"/>
            <a:ext cx="2366010" cy="1901825"/>
          </a:xfrm>
        </p:spPr>
        <p:txBody>
          <a:bodyPr anchor="b"/>
          <a:lstStyle>
            <a:lvl1pPr>
              <a:defRPr sz="1350"/>
            </a:lvl1pPr>
          </a:lstStyle>
          <a:p>
            <a:r>
              <a:rPr lang="en-US"/>
              <a:t>Click to edit Master title style</a:t>
            </a:r>
          </a:p>
        </p:txBody>
      </p:sp>
      <p:sp>
        <p:nvSpPr>
          <p:cNvPr id="3" name="Text Placeholder 2">
            <a:extLst>
              <a:ext uri="{FF2B5EF4-FFF2-40B4-BE49-F238E27FC236}">
                <a16:creationId xmlns:a16="http://schemas.microsoft.com/office/drawing/2014/main" id="{A896439E-A05A-4C9B-8D6D-5DC5D70886F0}"/>
              </a:ext>
            </a:extLst>
          </p:cNvPr>
          <p:cNvSpPr>
            <a:spLocks noGrp="1"/>
          </p:cNvSpPr>
          <p:nvPr>
            <p:ph type="body" idx="1"/>
          </p:nvPr>
        </p:nvSpPr>
        <p:spPr>
          <a:xfrm>
            <a:off x="187166" y="3059642"/>
            <a:ext cx="2366010" cy="1000125"/>
          </a:xfrm>
        </p:spPr>
        <p:txBody>
          <a:bodyPr/>
          <a:lstStyle>
            <a:lvl1pPr marL="0" indent="0">
              <a:buNone/>
              <a:defRPr sz="540">
                <a:solidFill>
                  <a:schemeClr val="tx1">
                    <a:tint val="75000"/>
                  </a:schemeClr>
                </a:solidFill>
              </a:defRPr>
            </a:lvl1pPr>
            <a:lvl2pPr marL="102870" indent="0">
              <a:buNone/>
              <a:defRPr sz="450">
                <a:solidFill>
                  <a:schemeClr val="tx1">
                    <a:tint val="75000"/>
                  </a:schemeClr>
                </a:solidFill>
              </a:defRPr>
            </a:lvl2pPr>
            <a:lvl3pPr marL="205740" indent="0">
              <a:buNone/>
              <a:defRPr sz="405">
                <a:solidFill>
                  <a:schemeClr val="tx1">
                    <a:tint val="75000"/>
                  </a:schemeClr>
                </a:solidFill>
              </a:defRPr>
            </a:lvl3pPr>
            <a:lvl4pPr marL="308610" indent="0">
              <a:buNone/>
              <a:defRPr sz="360">
                <a:solidFill>
                  <a:schemeClr val="tx1">
                    <a:tint val="75000"/>
                  </a:schemeClr>
                </a:solidFill>
              </a:defRPr>
            </a:lvl4pPr>
            <a:lvl5pPr marL="411480" indent="0">
              <a:buNone/>
              <a:defRPr sz="360">
                <a:solidFill>
                  <a:schemeClr val="tx1">
                    <a:tint val="75000"/>
                  </a:schemeClr>
                </a:solidFill>
              </a:defRPr>
            </a:lvl5pPr>
            <a:lvl6pPr marL="514350" indent="0">
              <a:buNone/>
              <a:defRPr sz="360">
                <a:solidFill>
                  <a:schemeClr val="tx1">
                    <a:tint val="75000"/>
                  </a:schemeClr>
                </a:solidFill>
              </a:defRPr>
            </a:lvl6pPr>
            <a:lvl7pPr marL="617220" indent="0">
              <a:buNone/>
              <a:defRPr sz="360">
                <a:solidFill>
                  <a:schemeClr val="tx1">
                    <a:tint val="75000"/>
                  </a:schemeClr>
                </a:solidFill>
              </a:defRPr>
            </a:lvl7pPr>
            <a:lvl8pPr marL="720090" indent="0">
              <a:buNone/>
              <a:defRPr sz="360">
                <a:solidFill>
                  <a:schemeClr val="tx1">
                    <a:tint val="75000"/>
                  </a:schemeClr>
                </a:solidFill>
              </a:defRPr>
            </a:lvl8pPr>
            <a:lvl9pPr marL="822960" indent="0">
              <a:buNone/>
              <a:defRPr sz="3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3D8AC2-853E-4310-9899-3A7722F27C6A}"/>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F078599E-1DE7-4602-9E53-304827B00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A5B5E-4C77-47DE-B1AC-22E6206D3DCE}"/>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204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86DF-CD5C-409B-9B46-78822AC7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B90F6-96FC-4255-8784-E2953A46E1FA}"/>
              </a:ext>
            </a:extLst>
          </p:cNvPr>
          <p:cNvSpPr>
            <a:spLocks noGrp="1"/>
          </p:cNvSpPr>
          <p:nvPr>
            <p:ph sz="half" idx="1"/>
          </p:nvPr>
        </p:nvSpPr>
        <p:spPr>
          <a:xfrm>
            <a:off x="18859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89213E-67D6-4746-BB49-664AC2010525}"/>
              </a:ext>
            </a:extLst>
          </p:cNvPr>
          <p:cNvSpPr>
            <a:spLocks noGrp="1"/>
          </p:cNvSpPr>
          <p:nvPr>
            <p:ph sz="half" idx="2"/>
          </p:nvPr>
        </p:nvSpPr>
        <p:spPr>
          <a:xfrm>
            <a:off x="1388745" y="1217083"/>
            <a:ext cx="11658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FFF58-E01B-4191-A639-684E8B230F72}"/>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F98E15D0-1D9E-4528-B8BD-EC2AA86AB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2A57-2055-4DCC-8D86-3860A8BF3B13}"/>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20955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1E87-A4C7-434C-B048-F5EB4E36FD93}"/>
              </a:ext>
            </a:extLst>
          </p:cNvPr>
          <p:cNvSpPr>
            <a:spLocks noGrp="1"/>
          </p:cNvSpPr>
          <p:nvPr>
            <p:ph type="title"/>
          </p:nvPr>
        </p:nvSpPr>
        <p:spPr>
          <a:xfrm>
            <a:off x="188952" y="243417"/>
            <a:ext cx="2366010" cy="883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D2E7D-8E4D-4736-A248-54CC32CABA5B}"/>
              </a:ext>
            </a:extLst>
          </p:cNvPr>
          <p:cNvSpPr>
            <a:spLocks noGrp="1"/>
          </p:cNvSpPr>
          <p:nvPr>
            <p:ph type="body" idx="1"/>
          </p:nvPr>
        </p:nvSpPr>
        <p:spPr>
          <a:xfrm>
            <a:off x="188952" y="1120775"/>
            <a:ext cx="1160502"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4" name="Content Placeholder 3">
            <a:extLst>
              <a:ext uri="{FF2B5EF4-FFF2-40B4-BE49-F238E27FC236}">
                <a16:creationId xmlns:a16="http://schemas.microsoft.com/office/drawing/2014/main" id="{C5DA43BA-7F31-41DD-87AB-B6EC3DA163B6}"/>
              </a:ext>
            </a:extLst>
          </p:cNvPr>
          <p:cNvSpPr>
            <a:spLocks noGrp="1"/>
          </p:cNvSpPr>
          <p:nvPr>
            <p:ph sz="half" idx="2"/>
          </p:nvPr>
        </p:nvSpPr>
        <p:spPr>
          <a:xfrm>
            <a:off x="188952" y="1670050"/>
            <a:ext cx="116050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E204E-7E31-44EE-A4E7-2BF7008EA28A}"/>
              </a:ext>
            </a:extLst>
          </p:cNvPr>
          <p:cNvSpPr>
            <a:spLocks noGrp="1"/>
          </p:cNvSpPr>
          <p:nvPr>
            <p:ph type="body" sz="quarter" idx="3"/>
          </p:nvPr>
        </p:nvSpPr>
        <p:spPr>
          <a:xfrm>
            <a:off x="1388745" y="1120775"/>
            <a:ext cx="1166217" cy="549275"/>
          </a:xfrm>
        </p:spPr>
        <p:txBody>
          <a:bodyPr anchor="b"/>
          <a:lstStyle>
            <a:lvl1pPr marL="0" indent="0">
              <a:buNone/>
              <a:defRPr sz="540" b="1"/>
            </a:lvl1pPr>
            <a:lvl2pPr marL="102870" indent="0">
              <a:buNone/>
              <a:defRPr sz="450" b="1"/>
            </a:lvl2pPr>
            <a:lvl3pPr marL="205740" indent="0">
              <a:buNone/>
              <a:defRPr sz="405" b="1"/>
            </a:lvl3pPr>
            <a:lvl4pPr marL="308610" indent="0">
              <a:buNone/>
              <a:defRPr sz="360" b="1"/>
            </a:lvl4pPr>
            <a:lvl5pPr marL="411480" indent="0">
              <a:buNone/>
              <a:defRPr sz="360" b="1"/>
            </a:lvl5pPr>
            <a:lvl6pPr marL="514350" indent="0">
              <a:buNone/>
              <a:defRPr sz="360" b="1"/>
            </a:lvl6pPr>
            <a:lvl7pPr marL="617220" indent="0">
              <a:buNone/>
              <a:defRPr sz="360" b="1"/>
            </a:lvl7pPr>
            <a:lvl8pPr marL="720090" indent="0">
              <a:buNone/>
              <a:defRPr sz="360" b="1"/>
            </a:lvl8pPr>
            <a:lvl9pPr marL="822960" indent="0">
              <a:buNone/>
              <a:defRPr sz="360" b="1"/>
            </a:lvl9pPr>
          </a:lstStyle>
          <a:p>
            <a:pPr lvl="0"/>
            <a:r>
              <a:rPr lang="en-US"/>
              <a:t>Click to edit Master text styles</a:t>
            </a:r>
          </a:p>
        </p:txBody>
      </p:sp>
      <p:sp>
        <p:nvSpPr>
          <p:cNvPr id="6" name="Content Placeholder 5">
            <a:extLst>
              <a:ext uri="{FF2B5EF4-FFF2-40B4-BE49-F238E27FC236}">
                <a16:creationId xmlns:a16="http://schemas.microsoft.com/office/drawing/2014/main" id="{065E0BBC-B863-4B18-8348-63306502293C}"/>
              </a:ext>
            </a:extLst>
          </p:cNvPr>
          <p:cNvSpPr>
            <a:spLocks noGrp="1"/>
          </p:cNvSpPr>
          <p:nvPr>
            <p:ph sz="quarter" idx="4"/>
          </p:nvPr>
        </p:nvSpPr>
        <p:spPr>
          <a:xfrm>
            <a:off x="1388745" y="1670050"/>
            <a:ext cx="1166217"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638C0-8001-405C-B264-B661131DF696}"/>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8" name="Footer Placeholder 7">
            <a:extLst>
              <a:ext uri="{FF2B5EF4-FFF2-40B4-BE49-F238E27FC236}">
                <a16:creationId xmlns:a16="http://schemas.microsoft.com/office/drawing/2014/main" id="{7CFB9735-AAF8-4623-9CA4-EBBABC7FC2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84F697-B55F-4C2D-8324-1D18E41458A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15060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59A-E7C0-41D0-A9EA-41CAFFCF8C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926388-C81B-45AA-BCE4-2DBF0EEFA6A4}"/>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4" name="Footer Placeholder 3">
            <a:extLst>
              <a:ext uri="{FF2B5EF4-FFF2-40B4-BE49-F238E27FC236}">
                <a16:creationId xmlns:a16="http://schemas.microsoft.com/office/drawing/2014/main" id="{98135625-266A-4764-A6DA-0D5625114D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B76E9-7923-485C-BB5A-1A405BF99C6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369631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7AC6C-F1B9-4CC0-829F-1E896F918BC1}"/>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3" name="Footer Placeholder 2">
            <a:extLst>
              <a:ext uri="{FF2B5EF4-FFF2-40B4-BE49-F238E27FC236}">
                <a16:creationId xmlns:a16="http://schemas.microsoft.com/office/drawing/2014/main" id="{6AA9E299-7EA7-485F-ABDC-EF19B10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F5A3F-94D7-4846-8D8F-395AF3FA10B8}"/>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6619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9BD0-E92C-4A62-9C66-A358ED0E9DE3}"/>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Content Placeholder 2">
            <a:extLst>
              <a:ext uri="{FF2B5EF4-FFF2-40B4-BE49-F238E27FC236}">
                <a16:creationId xmlns:a16="http://schemas.microsoft.com/office/drawing/2014/main" id="{EF448483-20DA-46DD-B8C9-1C38609B61B5}"/>
              </a:ext>
            </a:extLst>
          </p:cNvPr>
          <p:cNvSpPr>
            <a:spLocks noGrp="1"/>
          </p:cNvSpPr>
          <p:nvPr>
            <p:ph idx="1"/>
          </p:nvPr>
        </p:nvSpPr>
        <p:spPr>
          <a:xfrm>
            <a:off x="1166217" y="658284"/>
            <a:ext cx="1388745" cy="3249083"/>
          </a:xfrm>
        </p:spPr>
        <p:txBody>
          <a:bodyPr/>
          <a:lstStyle>
            <a:lvl1pPr>
              <a:defRPr sz="720"/>
            </a:lvl1pPr>
            <a:lvl2pPr>
              <a:defRPr sz="630"/>
            </a:lvl2pPr>
            <a:lvl3pPr>
              <a:defRPr sz="540"/>
            </a:lvl3pPr>
            <a:lvl4pPr>
              <a:defRPr sz="450"/>
            </a:lvl4pPr>
            <a:lvl5pPr>
              <a:defRPr sz="450"/>
            </a:lvl5pPr>
            <a:lvl6pPr>
              <a:defRPr sz="450"/>
            </a:lvl6pPr>
            <a:lvl7pPr>
              <a:defRPr sz="450"/>
            </a:lvl7pPr>
            <a:lvl8pPr>
              <a:defRPr sz="450"/>
            </a:lvl8pPr>
            <a:lvl9pPr>
              <a:defRPr sz="4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C3478-0804-42BF-A037-12A63F581B69}"/>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0922EE37-004B-41DC-98F8-906E5173999C}"/>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3AE42402-823B-4BB2-A449-A7EE9247B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C8A7-6306-4189-BDB4-F0745D107395}"/>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28677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4137-728B-4C21-B3EB-0877378665FA}"/>
              </a:ext>
            </a:extLst>
          </p:cNvPr>
          <p:cNvSpPr>
            <a:spLocks noGrp="1"/>
          </p:cNvSpPr>
          <p:nvPr>
            <p:ph type="title"/>
          </p:nvPr>
        </p:nvSpPr>
        <p:spPr>
          <a:xfrm>
            <a:off x="188953" y="304800"/>
            <a:ext cx="884753" cy="1066800"/>
          </a:xfrm>
        </p:spPr>
        <p:txBody>
          <a:bodyPr anchor="b"/>
          <a:lstStyle>
            <a:lvl1pPr>
              <a:defRPr sz="720"/>
            </a:lvl1pPr>
          </a:lstStyle>
          <a:p>
            <a:r>
              <a:rPr lang="en-US"/>
              <a:t>Click to edit Master title style</a:t>
            </a:r>
          </a:p>
        </p:txBody>
      </p:sp>
      <p:sp>
        <p:nvSpPr>
          <p:cNvPr id="3" name="Picture Placeholder 2">
            <a:extLst>
              <a:ext uri="{FF2B5EF4-FFF2-40B4-BE49-F238E27FC236}">
                <a16:creationId xmlns:a16="http://schemas.microsoft.com/office/drawing/2014/main" id="{A689583F-E51C-4C56-A0CE-4BDF20ED9233}"/>
              </a:ext>
            </a:extLst>
          </p:cNvPr>
          <p:cNvSpPr>
            <a:spLocks noGrp="1"/>
          </p:cNvSpPr>
          <p:nvPr>
            <p:ph type="pic" idx="1"/>
          </p:nvPr>
        </p:nvSpPr>
        <p:spPr>
          <a:xfrm>
            <a:off x="1166217" y="658284"/>
            <a:ext cx="1388745" cy="3249083"/>
          </a:xfrm>
        </p:spPr>
        <p:txBody>
          <a:bodyPr/>
          <a:lstStyle>
            <a:lvl1pPr marL="0" indent="0">
              <a:buNone/>
              <a:defRPr sz="720"/>
            </a:lvl1pPr>
            <a:lvl2pPr marL="102870" indent="0">
              <a:buNone/>
              <a:defRPr sz="630"/>
            </a:lvl2pPr>
            <a:lvl3pPr marL="205740" indent="0">
              <a:buNone/>
              <a:defRPr sz="540"/>
            </a:lvl3pPr>
            <a:lvl4pPr marL="308610" indent="0">
              <a:buNone/>
              <a:defRPr sz="450"/>
            </a:lvl4pPr>
            <a:lvl5pPr marL="411480" indent="0">
              <a:buNone/>
              <a:defRPr sz="450"/>
            </a:lvl5pPr>
            <a:lvl6pPr marL="514350" indent="0">
              <a:buNone/>
              <a:defRPr sz="450"/>
            </a:lvl6pPr>
            <a:lvl7pPr marL="617220" indent="0">
              <a:buNone/>
              <a:defRPr sz="450"/>
            </a:lvl7pPr>
            <a:lvl8pPr marL="720090" indent="0">
              <a:buNone/>
              <a:defRPr sz="450"/>
            </a:lvl8pPr>
            <a:lvl9pPr marL="822960" indent="0">
              <a:buNone/>
              <a:defRPr sz="450"/>
            </a:lvl9pPr>
          </a:lstStyle>
          <a:p>
            <a:endParaRPr lang="en-US"/>
          </a:p>
        </p:txBody>
      </p:sp>
      <p:sp>
        <p:nvSpPr>
          <p:cNvPr id="4" name="Text Placeholder 3">
            <a:extLst>
              <a:ext uri="{FF2B5EF4-FFF2-40B4-BE49-F238E27FC236}">
                <a16:creationId xmlns:a16="http://schemas.microsoft.com/office/drawing/2014/main" id="{B2E79910-7FE3-4298-A804-8C8566161A0E}"/>
              </a:ext>
            </a:extLst>
          </p:cNvPr>
          <p:cNvSpPr>
            <a:spLocks noGrp="1"/>
          </p:cNvSpPr>
          <p:nvPr>
            <p:ph type="body" sz="half" idx="2"/>
          </p:nvPr>
        </p:nvSpPr>
        <p:spPr>
          <a:xfrm>
            <a:off x="188953" y="1371600"/>
            <a:ext cx="884753" cy="2541059"/>
          </a:xfrm>
        </p:spPr>
        <p:txBody>
          <a:bodyPr/>
          <a:lstStyle>
            <a:lvl1pPr marL="0" indent="0">
              <a:buNone/>
              <a:defRPr sz="360"/>
            </a:lvl1pPr>
            <a:lvl2pPr marL="102870" indent="0">
              <a:buNone/>
              <a:defRPr sz="315"/>
            </a:lvl2pPr>
            <a:lvl3pPr marL="205740" indent="0">
              <a:buNone/>
              <a:defRPr sz="270"/>
            </a:lvl3pPr>
            <a:lvl4pPr marL="308610" indent="0">
              <a:buNone/>
              <a:defRPr sz="225"/>
            </a:lvl4pPr>
            <a:lvl5pPr marL="411480" indent="0">
              <a:buNone/>
              <a:defRPr sz="225"/>
            </a:lvl5pPr>
            <a:lvl6pPr marL="514350" indent="0">
              <a:buNone/>
              <a:defRPr sz="225"/>
            </a:lvl6pPr>
            <a:lvl7pPr marL="617220" indent="0">
              <a:buNone/>
              <a:defRPr sz="225"/>
            </a:lvl7pPr>
            <a:lvl8pPr marL="720090" indent="0">
              <a:buNone/>
              <a:defRPr sz="225"/>
            </a:lvl8pPr>
            <a:lvl9pPr marL="822960" indent="0">
              <a:buNone/>
              <a:defRPr sz="225"/>
            </a:lvl9pPr>
          </a:lstStyle>
          <a:p>
            <a:pPr lvl="0"/>
            <a:r>
              <a:rPr lang="en-US"/>
              <a:t>Click to edit Master text styles</a:t>
            </a:r>
          </a:p>
        </p:txBody>
      </p:sp>
      <p:sp>
        <p:nvSpPr>
          <p:cNvPr id="5" name="Date Placeholder 4">
            <a:extLst>
              <a:ext uri="{FF2B5EF4-FFF2-40B4-BE49-F238E27FC236}">
                <a16:creationId xmlns:a16="http://schemas.microsoft.com/office/drawing/2014/main" id="{F556AD9B-BFEA-42A7-B0C4-9018FC1354FE}"/>
              </a:ext>
            </a:extLst>
          </p:cNvPr>
          <p:cNvSpPr>
            <a:spLocks noGrp="1"/>
          </p:cNvSpPr>
          <p:nvPr>
            <p:ph type="dt" sz="half" idx="10"/>
          </p:nvPr>
        </p:nvSpPr>
        <p:spPr/>
        <p:txBody>
          <a:bodyPr/>
          <a:lstStyle/>
          <a:p>
            <a:fld id="{B6A3A844-89E4-4787-AA56-85F8BB2CD45E}" type="datetimeFigureOut">
              <a:rPr lang="en-US" smtClean="0"/>
              <a:t>10/3/2021</a:t>
            </a:fld>
            <a:endParaRPr lang="en-US"/>
          </a:p>
        </p:txBody>
      </p:sp>
      <p:sp>
        <p:nvSpPr>
          <p:cNvPr id="6" name="Footer Placeholder 5">
            <a:extLst>
              <a:ext uri="{FF2B5EF4-FFF2-40B4-BE49-F238E27FC236}">
                <a16:creationId xmlns:a16="http://schemas.microsoft.com/office/drawing/2014/main" id="{BCD055EA-F158-4707-995E-D458E95E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05D18-255A-4D77-BDB2-A2558BBF552B}"/>
              </a:ext>
            </a:extLst>
          </p:cNvPr>
          <p:cNvSpPr>
            <a:spLocks noGrp="1"/>
          </p:cNvSpPr>
          <p:nvPr>
            <p:ph type="sldNum" sz="quarter" idx="12"/>
          </p:nvPr>
        </p:nvSpPr>
        <p:spPr/>
        <p:txBody>
          <a:bodyPr/>
          <a:lstStyle/>
          <a:p>
            <a:fld id="{DCCD5FD6-416D-4F79-BF72-B974A9879593}" type="slidenum">
              <a:rPr lang="en-US" smtClean="0"/>
              <a:t>‹#›</a:t>
            </a:fld>
            <a:endParaRPr lang="en-US"/>
          </a:p>
        </p:txBody>
      </p:sp>
    </p:spTree>
    <p:extLst>
      <p:ext uri="{BB962C8B-B14F-4D97-AF65-F5344CB8AC3E}">
        <p14:creationId xmlns:p14="http://schemas.microsoft.com/office/powerpoint/2010/main" val="59386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8391"/>
            </a:gs>
            <a:gs pos="27000">
              <a:srgbClr val="0F264C"/>
            </a:gs>
            <a:gs pos="71000">
              <a:srgbClr val="251047"/>
            </a:gs>
            <a:gs pos="100000">
              <a:srgbClr val="7D2A99"/>
            </a:gs>
          </a:gsLst>
          <a:lin ang="8100019"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EBB03A-EDE4-4F0D-905D-D3D96E1DE3CF}"/>
              </a:ext>
            </a:extLst>
          </p:cNvPr>
          <p:cNvSpPr>
            <a:spLocks noGrp="1"/>
          </p:cNvSpPr>
          <p:nvPr>
            <p:ph type="title"/>
          </p:nvPr>
        </p:nvSpPr>
        <p:spPr>
          <a:xfrm>
            <a:off x="188595" y="243417"/>
            <a:ext cx="2366010" cy="88370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154307-67DE-4F21-BCBA-C2FF744002FC}"/>
              </a:ext>
            </a:extLst>
          </p:cNvPr>
          <p:cNvSpPr>
            <a:spLocks noGrp="1"/>
          </p:cNvSpPr>
          <p:nvPr>
            <p:ph type="body" idx="1"/>
          </p:nvPr>
        </p:nvSpPr>
        <p:spPr>
          <a:xfrm>
            <a:off x="188595" y="1217083"/>
            <a:ext cx="236601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9E81-9F6C-4A41-BECB-D12A4EFD4AA6}"/>
              </a:ext>
            </a:extLst>
          </p:cNvPr>
          <p:cNvSpPr>
            <a:spLocks noGrp="1"/>
          </p:cNvSpPr>
          <p:nvPr>
            <p:ph type="dt" sz="half" idx="2"/>
          </p:nvPr>
        </p:nvSpPr>
        <p:spPr>
          <a:xfrm>
            <a:off x="188595" y="4237567"/>
            <a:ext cx="617220" cy="243417"/>
          </a:xfrm>
          <a:prstGeom prst="rect">
            <a:avLst/>
          </a:prstGeom>
        </p:spPr>
        <p:txBody>
          <a:bodyPr vert="horz" lIns="91440" tIns="45720" rIns="91440" bIns="45720" rtlCol="0" anchor="ctr"/>
          <a:lstStyle>
            <a:lvl1pPr algn="l">
              <a:defRPr sz="270">
                <a:solidFill>
                  <a:schemeClr val="tx1">
                    <a:tint val="75000"/>
                  </a:schemeClr>
                </a:solidFill>
              </a:defRPr>
            </a:lvl1pPr>
          </a:lstStyle>
          <a:p>
            <a:fld id="{B6A3A844-89E4-4787-AA56-85F8BB2CD45E}" type="datetimeFigureOut">
              <a:rPr lang="en-US" smtClean="0"/>
              <a:t>10/3/2021</a:t>
            </a:fld>
            <a:endParaRPr lang="en-US"/>
          </a:p>
        </p:txBody>
      </p:sp>
      <p:sp>
        <p:nvSpPr>
          <p:cNvPr id="5" name="Footer Placeholder 4">
            <a:extLst>
              <a:ext uri="{FF2B5EF4-FFF2-40B4-BE49-F238E27FC236}">
                <a16:creationId xmlns:a16="http://schemas.microsoft.com/office/drawing/2014/main" id="{3F68C3E8-6327-4232-9E84-8E312825FDED}"/>
              </a:ext>
            </a:extLst>
          </p:cNvPr>
          <p:cNvSpPr>
            <a:spLocks noGrp="1"/>
          </p:cNvSpPr>
          <p:nvPr>
            <p:ph type="ftr" sz="quarter" idx="3"/>
          </p:nvPr>
        </p:nvSpPr>
        <p:spPr>
          <a:xfrm>
            <a:off x="908685" y="4237567"/>
            <a:ext cx="925830" cy="243417"/>
          </a:xfrm>
          <a:prstGeom prst="rect">
            <a:avLst/>
          </a:prstGeom>
        </p:spPr>
        <p:txBody>
          <a:bodyPr vert="horz" lIns="91440" tIns="45720" rIns="91440" bIns="45720" rtlCol="0" anchor="ctr"/>
          <a:lstStyle>
            <a:lvl1pPr algn="ctr">
              <a:defRPr sz="2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F4288-170F-49D0-B713-2E5CFAFC1F55}"/>
              </a:ext>
            </a:extLst>
          </p:cNvPr>
          <p:cNvSpPr>
            <a:spLocks noGrp="1"/>
          </p:cNvSpPr>
          <p:nvPr>
            <p:ph type="sldNum" sz="quarter" idx="4"/>
          </p:nvPr>
        </p:nvSpPr>
        <p:spPr>
          <a:xfrm>
            <a:off x="1937385" y="4237567"/>
            <a:ext cx="617220" cy="243417"/>
          </a:xfrm>
          <a:prstGeom prst="rect">
            <a:avLst/>
          </a:prstGeom>
        </p:spPr>
        <p:txBody>
          <a:bodyPr vert="horz" lIns="91440" tIns="45720" rIns="91440" bIns="45720" rtlCol="0" anchor="ctr"/>
          <a:lstStyle>
            <a:lvl1pPr algn="r">
              <a:defRPr sz="270">
                <a:solidFill>
                  <a:schemeClr val="tx1">
                    <a:tint val="75000"/>
                  </a:schemeClr>
                </a:solidFill>
              </a:defRPr>
            </a:lvl1pPr>
          </a:lstStyle>
          <a:p>
            <a:fld id="{DCCD5FD6-416D-4F79-BF72-B974A9879593}" type="slidenum">
              <a:rPr lang="en-US" smtClean="0"/>
              <a:t>‹#›</a:t>
            </a:fld>
            <a:endParaRPr lang="en-US"/>
          </a:p>
        </p:txBody>
      </p:sp>
    </p:spTree>
    <p:extLst>
      <p:ext uri="{BB962C8B-B14F-4D97-AF65-F5344CB8AC3E}">
        <p14:creationId xmlns:p14="http://schemas.microsoft.com/office/powerpoint/2010/main" val="39605910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fade thruBlk="1"/>
  </p:transition>
  <p:txStyles>
    <p:titleStyle>
      <a:lvl1pPr algn="l" defTabSz="205740" rtl="0" eaLnBrk="1" latinLnBrk="0" hangingPunct="1">
        <a:lnSpc>
          <a:spcPct val="90000"/>
        </a:lnSpc>
        <a:spcBef>
          <a:spcPct val="0"/>
        </a:spcBef>
        <a:buNone/>
        <a:defRPr sz="990" kern="1200">
          <a:solidFill>
            <a:schemeClr val="tx1"/>
          </a:solidFill>
          <a:latin typeface="+mj-lt"/>
          <a:ea typeface="+mj-ea"/>
          <a:cs typeface="+mj-cs"/>
        </a:defRPr>
      </a:lvl1pPr>
    </p:titleStyle>
    <p:bodyStyle>
      <a:lvl1pPr marL="51435" indent="-51435" algn="l" defTabSz="205740" rtl="0" eaLnBrk="1" latinLnBrk="0" hangingPunct="1">
        <a:lnSpc>
          <a:spcPct val="90000"/>
        </a:lnSpc>
        <a:spcBef>
          <a:spcPts val="225"/>
        </a:spcBef>
        <a:buFont typeface="Arial" panose="020B0604020202020204" pitchFamily="34" charset="0"/>
        <a:buChar char="•"/>
        <a:defRPr sz="630" kern="1200">
          <a:solidFill>
            <a:schemeClr val="tx1"/>
          </a:solidFill>
          <a:latin typeface="+mn-lt"/>
          <a:ea typeface="+mn-ea"/>
          <a:cs typeface="+mn-cs"/>
        </a:defRPr>
      </a:lvl1pPr>
      <a:lvl2pPr marL="154305" indent="-51435" algn="l" defTabSz="205740" rtl="0" eaLnBrk="1" latinLnBrk="0" hangingPunct="1">
        <a:lnSpc>
          <a:spcPct val="90000"/>
        </a:lnSpc>
        <a:spcBef>
          <a:spcPts val="113"/>
        </a:spcBef>
        <a:buFont typeface="Arial" panose="020B0604020202020204" pitchFamily="34" charset="0"/>
        <a:buChar char="•"/>
        <a:defRPr sz="540" kern="1200">
          <a:solidFill>
            <a:schemeClr val="tx1"/>
          </a:solidFill>
          <a:latin typeface="+mn-lt"/>
          <a:ea typeface="+mn-ea"/>
          <a:cs typeface="+mn-cs"/>
        </a:defRPr>
      </a:lvl2pPr>
      <a:lvl3pPr marL="257175" indent="-51435" algn="l" defTabSz="205740" rtl="0" eaLnBrk="1" latinLnBrk="0" hangingPunct="1">
        <a:lnSpc>
          <a:spcPct val="90000"/>
        </a:lnSpc>
        <a:spcBef>
          <a:spcPts val="113"/>
        </a:spcBef>
        <a:buFont typeface="Arial" panose="020B0604020202020204" pitchFamily="34" charset="0"/>
        <a:buChar char="•"/>
        <a:defRPr sz="450" kern="1200">
          <a:solidFill>
            <a:schemeClr val="tx1"/>
          </a:solidFill>
          <a:latin typeface="+mn-lt"/>
          <a:ea typeface="+mn-ea"/>
          <a:cs typeface="+mn-cs"/>
        </a:defRPr>
      </a:lvl3pPr>
      <a:lvl4pPr marL="36004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4pPr>
      <a:lvl5pPr marL="46291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5pPr>
      <a:lvl6pPr marL="56578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6pPr>
      <a:lvl7pPr marL="66865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7pPr>
      <a:lvl8pPr marL="77152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8pPr>
      <a:lvl9pPr marL="874395" indent="-51435" algn="l" defTabSz="205740" rtl="0" eaLnBrk="1" latinLnBrk="0" hangingPunct="1">
        <a:lnSpc>
          <a:spcPct val="90000"/>
        </a:lnSpc>
        <a:spcBef>
          <a:spcPts val="113"/>
        </a:spcBef>
        <a:buFont typeface="Arial" panose="020B0604020202020204" pitchFamily="34" charset="0"/>
        <a:buChar char="•"/>
        <a:defRPr sz="405" kern="1200">
          <a:solidFill>
            <a:schemeClr val="tx1"/>
          </a:solidFill>
          <a:latin typeface="+mn-lt"/>
          <a:ea typeface="+mn-ea"/>
          <a:cs typeface="+mn-cs"/>
        </a:defRPr>
      </a:lvl9pPr>
    </p:bodyStyle>
    <p:otherStyle>
      <a:defPPr>
        <a:defRPr lang="en-US"/>
      </a:defPPr>
      <a:lvl1pPr marL="0" algn="l" defTabSz="205740" rtl="0" eaLnBrk="1" latinLnBrk="0" hangingPunct="1">
        <a:defRPr sz="405" kern="1200">
          <a:solidFill>
            <a:schemeClr val="tx1"/>
          </a:solidFill>
          <a:latin typeface="+mn-lt"/>
          <a:ea typeface="+mn-ea"/>
          <a:cs typeface="+mn-cs"/>
        </a:defRPr>
      </a:lvl1pPr>
      <a:lvl2pPr marL="102870" algn="l" defTabSz="205740" rtl="0" eaLnBrk="1" latinLnBrk="0" hangingPunct="1">
        <a:defRPr sz="405" kern="1200">
          <a:solidFill>
            <a:schemeClr val="tx1"/>
          </a:solidFill>
          <a:latin typeface="+mn-lt"/>
          <a:ea typeface="+mn-ea"/>
          <a:cs typeface="+mn-cs"/>
        </a:defRPr>
      </a:lvl2pPr>
      <a:lvl3pPr marL="205740" algn="l" defTabSz="205740" rtl="0" eaLnBrk="1" latinLnBrk="0" hangingPunct="1">
        <a:defRPr sz="405" kern="1200">
          <a:solidFill>
            <a:schemeClr val="tx1"/>
          </a:solidFill>
          <a:latin typeface="+mn-lt"/>
          <a:ea typeface="+mn-ea"/>
          <a:cs typeface="+mn-cs"/>
        </a:defRPr>
      </a:lvl3pPr>
      <a:lvl4pPr marL="308610" algn="l" defTabSz="205740" rtl="0" eaLnBrk="1" latinLnBrk="0" hangingPunct="1">
        <a:defRPr sz="405" kern="1200">
          <a:solidFill>
            <a:schemeClr val="tx1"/>
          </a:solidFill>
          <a:latin typeface="+mn-lt"/>
          <a:ea typeface="+mn-ea"/>
          <a:cs typeface="+mn-cs"/>
        </a:defRPr>
      </a:lvl4pPr>
      <a:lvl5pPr marL="411480" algn="l" defTabSz="205740" rtl="0" eaLnBrk="1" latinLnBrk="0" hangingPunct="1">
        <a:defRPr sz="405" kern="1200">
          <a:solidFill>
            <a:schemeClr val="tx1"/>
          </a:solidFill>
          <a:latin typeface="+mn-lt"/>
          <a:ea typeface="+mn-ea"/>
          <a:cs typeface="+mn-cs"/>
        </a:defRPr>
      </a:lvl5pPr>
      <a:lvl6pPr marL="514350" algn="l" defTabSz="205740" rtl="0" eaLnBrk="1" latinLnBrk="0" hangingPunct="1">
        <a:defRPr sz="405" kern="1200">
          <a:solidFill>
            <a:schemeClr val="tx1"/>
          </a:solidFill>
          <a:latin typeface="+mn-lt"/>
          <a:ea typeface="+mn-ea"/>
          <a:cs typeface="+mn-cs"/>
        </a:defRPr>
      </a:lvl6pPr>
      <a:lvl7pPr marL="617220" algn="l" defTabSz="205740" rtl="0" eaLnBrk="1" latinLnBrk="0" hangingPunct="1">
        <a:defRPr sz="405" kern="1200">
          <a:solidFill>
            <a:schemeClr val="tx1"/>
          </a:solidFill>
          <a:latin typeface="+mn-lt"/>
          <a:ea typeface="+mn-ea"/>
          <a:cs typeface="+mn-cs"/>
        </a:defRPr>
      </a:lvl7pPr>
      <a:lvl8pPr marL="720090" algn="l" defTabSz="205740" rtl="0" eaLnBrk="1" latinLnBrk="0" hangingPunct="1">
        <a:defRPr sz="405" kern="1200">
          <a:solidFill>
            <a:schemeClr val="tx1"/>
          </a:solidFill>
          <a:latin typeface="+mn-lt"/>
          <a:ea typeface="+mn-ea"/>
          <a:cs typeface="+mn-cs"/>
        </a:defRPr>
      </a:lvl8pPr>
      <a:lvl9pPr marL="822960" algn="l" defTabSz="205740" rtl="0" eaLnBrk="1" latinLnBrk="0" hangingPunct="1">
        <a:defRPr sz="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509380"/>
          </a:xfrm>
          <a:custGeom>
            <a:avLst/>
            <a:gdLst>
              <a:gd name="connsiteX0" fmla="*/ 0 w 2172412"/>
              <a:gd name="connsiteY0" fmla="*/ 0 h 1509380"/>
              <a:gd name="connsiteX1" fmla="*/ 477931 w 2172412"/>
              <a:gd name="connsiteY1" fmla="*/ 0 h 1509380"/>
              <a:gd name="connsiteX2" fmla="*/ 977585 w 2172412"/>
              <a:gd name="connsiteY2" fmla="*/ 0 h 1509380"/>
              <a:gd name="connsiteX3" fmla="*/ 1455516 w 2172412"/>
              <a:gd name="connsiteY3" fmla="*/ 0 h 1509380"/>
              <a:gd name="connsiteX4" fmla="*/ 2172412 w 2172412"/>
              <a:gd name="connsiteY4" fmla="*/ 0 h 1509380"/>
              <a:gd name="connsiteX5" fmla="*/ 2172412 w 2172412"/>
              <a:gd name="connsiteY5" fmla="*/ 488033 h 1509380"/>
              <a:gd name="connsiteX6" fmla="*/ 2172412 w 2172412"/>
              <a:gd name="connsiteY6" fmla="*/ 960972 h 1509380"/>
              <a:gd name="connsiteX7" fmla="*/ 2172412 w 2172412"/>
              <a:gd name="connsiteY7" fmla="*/ 1509380 h 1509380"/>
              <a:gd name="connsiteX8" fmla="*/ 1672757 w 2172412"/>
              <a:gd name="connsiteY8" fmla="*/ 1509380 h 1509380"/>
              <a:gd name="connsiteX9" fmla="*/ 1129654 w 2172412"/>
              <a:gd name="connsiteY9" fmla="*/ 1509380 h 1509380"/>
              <a:gd name="connsiteX10" fmla="*/ 608275 w 2172412"/>
              <a:gd name="connsiteY10" fmla="*/ 1509380 h 1509380"/>
              <a:gd name="connsiteX11" fmla="*/ 0 w 2172412"/>
              <a:gd name="connsiteY11" fmla="*/ 1509380 h 1509380"/>
              <a:gd name="connsiteX12" fmla="*/ 0 w 2172412"/>
              <a:gd name="connsiteY12" fmla="*/ 1006253 h 1509380"/>
              <a:gd name="connsiteX13" fmla="*/ 0 w 2172412"/>
              <a:gd name="connsiteY13" fmla="*/ 548408 h 1509380"/>
              <a:gd name="connsiteX14" fmla="*/ 0 w 2172412"/>
              <a:gd name="connsiteY14" fmla="*/ 0 h 1509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509380"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89069" y="237003"/>
                  <a:pt x="2174743" y="369999"/>
                  <a:pt x="2172412" y="488033"/>
                </a:cubicBezTo>
                <a:cubicBezTo>
                  <a:pt x="2170081" y="606067"/>
                  <a:pt x="2157549" y="729952"/>
                  <a:pt x="2172412" y="960972"/>
                </a:cubicBezTo>
                <a:cubicBezTo>
                  <a:pt x="2187275" y="1191992"/>
                  <a:pt x="2146837" y="1273941"/>
                  <a:pt x="2172412" y="1509380"/>
                </a:cubicBezTo>
                <a:cubicBezTo>
                  <a:pt x="1941900" y="1520954"/>
                  <a:pt x="1894864" y="1507234"/>
                  <a:pt x="1672757" y="1509380"/>
                </a:cubicBezTo>
                <a:cubicBezTo>
                  <a:pt x="1450651" y="1511526"/>
                  <a:pt x="1362341" y="1494474"/>
                  <a:pt x="1129654" y="1509380"/>
                </a:cubicBezTo>
                <a:cubicBezTo>
                  <a:pt x="896967" y="1524286"/>
                  <a:pt x="809166" y="1524850"/>
                  <a:pt x="608275" y="1509380"/>
                </a:cubicBezTo>
                <a:cubicBezTo>
                  <a:pt x="407384" y="1493910"/>
                  <a:pt x="122961" y="1527661"/>
                  <a:pt x="0" y="1509380"/>
                </a:cubicBezTo>
                <a:cubicBezTo>
                  <a:pt x="5775" y="1401632"/>
                  <a:pt x="20714" y="1253171"/>
                  <a:pt x="0" y="1006253"/>
                </a:cubicBezTo>
                <a:cubicBezTo>
                  <a:pt x="-20714" y="759335"/>
                  <a:pt x="-13844" y="693639"/>
                  <a:pt x="0" y="548408"/>
                </a:cubicBezTo>
                <a:cubicBezTo>
                  <a:pt x="13844" y="403178"/>
                  <a:pt x="-22028" y="112519"/>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Deploy underwater autonomous vehicle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Ocean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3" y="1794115"/>
            <a:ext cx="2172412" cy="1157189"/>
          </a:xfrm>
          <a:custGeom>
            <a:avLst/>
            <a:gdLst>
              <a:gd name="connsiteX0" fmla="*/ 0 w 2172412"/>
              <a:gd name="connsiteY0" fmla="*/ 0 h 1157189"/>
              <a:gd name="connsiteX1" fmla="*/ 477931 w 2172412"/>
              <a:gd name="connsiteY1" fmla="*/ 0 h 1157189"/>
              <a:gd name="connsiteX2" fmla="*/ 977585 w 2172412"/>
              <a:gd name="connsiteY2" fmla="*/ 0 h 1157189"/>
              <a:gd name="connsiteX3" fmla="*/ 1455516 w 2172412"/>
              <a:gd name="connsiteY3" fmla="*/ 0 h 1157189"/>
              <a:gd name="connsiteX4" fmla="*/ 2172412 w 2172412"/>
              <a:gd name="connsiteY4" fmla="*/ 0 h 1157189"/>
              <a:gd name="connsiteX5" fmla="*/ 2172412 w 2172412"/>
              <a:gd name="connsiteY5" fmla="*/ 567023 h 1157189"/>
              <a:gd name="connsiteX6" fmla="*/ 2172412 w 2172412"/>
              <a:gd name="connsiteY6" fmla="*/ 1157189 h 1157189"/>
              <a:gd name="connsiteX7" fmla="*/ 1651033 w 2172412"/>
              <a:gd name="connsiteY7" fmla="*/ 1157189 h 1157189"/>
              <a:gd name="connsiteX8" fmla="*/ 1129654 w 2172412"/>
              <a:gd name="connsiteY8" fmla="*/ 1157189 h 1157189"/>
              <a:gd name="connsiteX9" fmla="*/ 586551 w 2172412"/>
              <a:gd name="connsiteY9" fmla="*/ 1157189 h 1157189"/>
              <a:gd name="connsiteX10" fmla="*/ 0 w 2172412"/>
              <a:gd name="connsiteY10" fmla="*/ 1157189 h 1157189"/>
              <a:gd name="connsiteX11" fmla="*/ 0 w 2172412"/>
              <a:gd name="connsiteY11" fmla="*/ 567023 h 1157189"/>
              <a:gd name="connsiteX12" fmla="*/ 0 w 2172412"/>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2412" h="1157189"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200531" y="129988"/>
                  <a:pt x="2150788" y="386851"/>
                  <a:pt x="2172412" y="567023"/>
                </a:cubicBezTo>
                <a:cubicBezTo>
                  <a:pt x="2194036" y="747195"/>
                  <a:pt x="2162086" y="921521"/>
                  <a:pt x="2172412" y="1157189"/>
                </a:cubicBezTo>
                <a:cubicBezTo>
                  <a:pt x="2049634" y="1139998"/>
                  <a:pt x="1840860" y="1137830"/>
                  <a:pt x="1651033" y="1157189"/>
                </a:cubicBezTo>
                <a:cubicBezTo>
                  <a:pt x="1461206" y="1176548"/>
                  <a:pt x="1295625" y="1137970"/>
                  <a:pt x="1129654" y="1157189"/>
                </a:cubicBezTo>
                <a:cubicBezTo>
                  <a:pt x="963683" y="1176408"/>
                  <a:pt x="819238" y="1142283"/>
                  <a:pt x="586551" y="1157189"/>
                </a:cubicBezTo>
                <a:cubicBezTo>
                  <a:pt x="353864" y="1172095"/>
                  <a:pt x="174362" y="1179819"/>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150" dirty="0">
                <a:latin typeface="Aharoni" panose="02010803020104030203" pitchFamily="2" charset="-79"/>
                <a:cs typeface="Aharoni" panose="02010803020104030203" pitchFamily="2" charset="-79"/>
              </a:rPr>
              <a:t>Measure ocean temperature</a:t>
            </a:r>
            <a:endParaRPr lang="en-US" sz="1150" dirty="0"/>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2">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71751" y="1957975"/>
            <a:ext cx="428822" cy="338554"/>
          </a:xfrm>
          <a:prstGeom prst="rect">
            <a:avLst/>
          </a:prstGeom>
          <a:noFill/>
        </p:spPr>
        <p:txBody>
          <a:bodyPr wrap="square" rtlCol="0">
            <a:spAutoFit/>
          </a:bodyPr>
          <a:lstStyle/>
          <a:p>
            <a:r>
              <a:rPr lang="en-US" sz="1600" dirty="0">
                <a:solidFill>
                  <a:srgbClr val="FF6600"/>
                </a:solidFill>
              </a:rPr>
              <a:t>+3</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5846" y="1235502"/>
            <a:ext cx="998766" cy="369332"/>
          </a:xfrm>
          <a:prstGeom prst="rect">
            <a:avLst/>
          </a:prstGeom>
          <a:noFill/>
        </p:spPr>
        <p:txBody>
          <a:bodyPr wrap="square" rtlCol="0">
            <a:spAutoFit/>
          </a:bodyPr>
          <a:lstStyle/>
          <a:p>
            <a:pPr algn="ctr"/>
            <a:r>
              <a:rPr lang="en-US" sz="900" b="1" dirty="0">
                <a:solidFill>
                  <a:schemeClr val="bg1">
                    <a:lumMod val="95000"/>
                  </a:schemeClr>
                </a:solidFill>
              </a:rPr>
              <a:t>Discover ocean  thermal vents!</a:t>
            </a:r>
          </a:p>
        </p:txBody>
      </p:sp>
      <p:sp>
        <p:nvSpPr>
          <p:cNvPr id="32" name="Rectangle 31">
            <a:extLst>
              <a:ext uri="{FF2B5EF4-FFF2-40B4-BE49-F238E27FC236}">
                <a16:creationId xmlns:a16="http://schemas.microsoft.com/office/drawing/2014/main" id="{9BBCC2C9-D9AF-4061-9755-30F3A8D6608E}"/>
              </a:ext>
            </a:extLst>
          </p:cNvPr>
          <p:cNvSpPr/>
          <p:nvPr/>
        </p:nvSpPr>
        <p:spPr>
          <a:xfrm>
            <a:off x="239070" y="258020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694830" y="260468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981878" y="3785079"/>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26010" y="419547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689794" y="4161925"/>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26010" y="3826819"/>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226010" y="347008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39070" y="2216004"/>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971690" y="4161926"/>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47118AC-734B-41F3-881C-D47AD538A5AA}"/>
              </a:ext>
            </a:extLst>
          </p:cNvPr>
          <p:cNvSpPr/>
          <p:nvPr/>
        </p:nvSpPr>
        <p:spPr>
          <a:xfrm>
            <a:off x="463838" y="2143131"/>
            <a:ext cx="1139552"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Thermometer</a:t>
            </a:r>
          </a:p>
        </p:txBody>
      </p:sp>
      <p:sp>
        <p:nvSpPr>
          <p:cNvPr id="43" name="Rectangle 42">
            <a:extLst>
              <a:ext uri="{FF2B5EF4-FFF2-40B4-BE49-F238E27FC236}">
                <a16:creationId xmlns:a16="http://schemas.microsoft.com/office/drawing/2014/main" id="{ED55D258-9E51-4A36-B6FB-4A3CB24ED19F}"/>
              </a:ext>
            </a:extLst>
          </p:cNvPr>
          <p:cNvSpPr/>
          <p:nvPr/>
        </p:nvSpPr>
        <p:spPr>
          <a:xfrm>
            <a:off x="434653" y="3395249"/>
            <a:ext cx="768565"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Lander</a:t>
            </a:r>
          </a:p>
        </p:txBody>
      </p:sp>
    </p:spTree>
    <p:extLst>
      <p:ext uri="{BB962C8B-B14F-4D97-AF65-F5344CB8AC3E}">
        <p14:creationId xmlns:p14="http://schemas.microsoft.com/office/powerpoint/2010/main" val="91539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48190" y="70253"/>
            <a:ext cx="2646813" cy="1123384"/>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Thermal vents and convection is Europa’s ocean</a:t>
            </a:r>
          </a:p>
          <a:p>
            <a:r>
              <a:rPr lang="en-US" sz="900" dirty="0">
                <a:solidFill>
                  <a:schemeClr val="bg1"/>
                </a:solidFill>
                <a:latin typeface="Calibri body"/>
              </a:rPr>
              <a:t>NASA's Galileo spacecraft (from 1995 to 2003) made numerous flybys of Europa. This mission suggested Europa’s ice layer could be slowly churning due to heat from below. Thermal vents on Earth are locations of highly specialized life forms.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36335" y="1399363"/>
            <a:ext cx="2646813" cy="1369606"/>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Measuring Europa’s ocean temperatures</a:t>
            </a:r>
          </a:p>
          <a:p>
            <a:r>
              <a:rPr lang="en-US" sz="900" dirty="0">
                <a:solidFill>
                  <a:schemeClr val="bg1"/>
                </a:solidFill>
                <a:latin typeface="Calibri body"/>
              </a:rPr>
              <a:t>Europa’s ocean could have twice as much water as all of Earth’s oceans combined! Currently, the clues to the composition of Europa’s ocean come from Earth telescopes collecting spectra, which are like chemical fingerprints encoded in the light reflected by the compounds. Future surface missions to Europa may be able to measure chemical compounds directly.</a:t>
            </a:r>
          </a:p>
        </p:txBody>
      </p:sp>
      <p:sp>
        <p:nvSpPr>
          <p:cNvPr id="44" name="TextBox 43">
            <a:extLst>
              <a:ext uri="{FF2B5EF4-FFF2-40B4-BE49-F238E27FC236}">
                <a16:creationId xmlns:a16="http://schemas.microsoft.com/office/drawing/2014/main" id="{68A89F09-C013-49CB-B2BC-EE4ECC6877E7}"/>
              </a:ext>
            </a:extLst>
          </p:cNvPr>
          <p:cNvSpPr txBox="1"/>
          <p:nvPr/>
        </p:nvSpPr>
        <p:spPr>
          <a:xfrm>
            <a:off x="36335" y="2916455"/>
            <a:ext cx="2646813" cy="569387"/>
          </a:xfrm>
          <a:prstGeom prst="rect">
            <a:avLst/>
          </a:prstGeom>
          <a:solidFill>
            <a:srgbClr val="FFFFFF">
              <a:alpha val="12157"/>
            </a:srgbClr>
          </a:solidFill>
        </p:spPr>
        <p:txBody>
          <a:bodyPr wrap="square" rtlCol="0">
            <a:spAutoFit/>
          </a:bodyPr>
          <a:lstStyle/>
          <a:p>
            <a:r>
              <a:rPr lang="en-US" sz="1100" b="1" dirty="0">
                <a:solidFill>
                  <a:schemeClr val="bg1"/>
                </a:solidFill>
                <a:latin typeface="Calibri body"/>
              </a:rPr>
              <a:t>Deploying underwater autonomous vehicles</a:t>
            </a:r>
          </a:p>
          <a:p>
            <a:r>
              <a:rPr lang="en-US" sz="900" dirty="0">
                <a:solidFill>
                  <a:schemeClr val="bg1"/>
                </a:solidFill>
                <a:latin typeface="Calibri body"/>
              </a:rPr>
              <a:t>_______</a:t>
            </a:r>
          </a:p>
        </p:txBody>
      </p:sp>
    </p:spTree>
    <p:extLst>
      <p:ext uri="{BB962C8B-B14F-4D97-AF65-F5344CB8AC3E}">
        <p14:creationId xmlns:p14="http://schemas.microsoft.com/office/powerpoint/2010/main" val="158276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2998903"/>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Exploring the Surface of</a:t>
            </a:r>
            <a:endParaRPr lang="en-US" sz="2400" i="1" dirty="0">
              <a:latin typeface="Algerian" panose="04020705040A02060702" pitchFamily="82" charset="0"/>
            </a:endParaRPr>
          </a:p>
          <a:p>
            <a:r>
              <a:rPr lang="en-US" sz="2400" dirty="0">
                <a:latin typeface="Gill Sans Nova Cond Ultra Bold" panose="020B0604020202020204" pitchFamily="34" charset="0"/>
              </a:rPr>
              <a:t>EUROPA</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pic>
        <p:nvPicPr>
          <p:cNvPr id="12" name="Picture 11">
            <a:extLst>
              <a:ext uri="{FF2B5EF4-FFF2-40B4-BE49-F238E27FC236}">
                <a16:creationId xmlns:a16="http://schemas.microsoft.com/office/drawing/2014/main" id="{80377E85-3A02-42A4-A9E9-3FD7C97256E5}"/>
              </a:ext>
            </a:extLst>
          </p:cNvPr>
          <p:cNvPicPr>
            <a:picLocks noChangeAspect="1"/>
          </p:cNvPicPr>
          <p:nvPr/>
        </p:nvPicPr>
        <p:blipFill rotWithShape="1">
          <a:blip r:embed="rId3">
            <a:extLst>
              <a:ext uri="{28A0092B-C50C-407E-A947-70E740481C1C}">
                <a14:useLocalDpi xmlns:a14="http://schemas.microsoft.com/office/drawing/2010/main" val="0"/>
              </a:ext>
            </a:extLst>
          </a:blip>
          <a:srcRect t="-1" r="50920" b="1955"/>
          <a:stretch/>
        </p:blipFill>
        <p:spPr>
          <a:xfrm>
            <a:off x="2007020" y="133071"/>
            <a:ext cx="542634" cy="541999"/>
          </a:xfrm>
          <a:prstGeom prst="rect">
            <a:avLst/>
          </a:prstGeom>
        </p:spPr>
      </p:pic>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42764"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64885"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32480"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2" name="Rectangle 31">
            <a:extLst>
              <a:ext uri="{FF2B5EF4-FFF2-40B4-BE49-F238E27FC236}">
                <a16:creationId xmlns:a16="http://schemas.microsoft.com/office/drawing/2014/main" id="{9BBCC2C9-D9AF-4061-9755-30F3A8D6608E}"/>
              </a:ext>
            </a:extLst>
          </p:cNvPr>
          <p:cNvSpPr/>
          <p:nvPr/>
        </p:nvSpPr>
        <p:spPr>
          <a:xfrm>
            <a:off x="255908" y="257863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711868" y="2590673"/>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1021178" y="408411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67554" y="412036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718311" y="4120362"/>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67554" y="3751708"/>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55908" y="2206838"/>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3AA2D0-5216-4EFB-BA17-B8C1C988EE41}"/>
              </a:ext>
            </a:extLst>
          </p:cNvPr>
          <p:cNvSpPr/>
          <p:nvPr/>
        </p:nvSpPr>
        <p:spPr>
          <a:xfrm>
            <a:off x="1718311" y="373224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F25F164-C505-4BC2-8619-80877E2E77C9}"/>
              </a:ext>
            </a:extLst>
          </p:cNvPr>
          <p:cNvSpPr/>
          <p:nvPr/>
        </p:nvSpPr>
        <p:spPr>
          <a:xfrm>
            <a:off x="-24054" y="3354882"/>
            <a:ext cx="768565"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Drill</a:t>
            </a:r>
          </a:p>
        </p:txBody>
      </p:sp>
      <p:sp>
        <p:nvSpPr>
          <p:cNvPr id="44" name="Rectangle 43">
            <a:extLst>
              <a:ext uri="{FF2B5EF4-FFF2-40B4-BE49-F238E27FC236}">
                <a16:creationId xmlns:a16="http://schemas.microsoft.com/office/drawing/2014/main" id="{D0267BF0-F823-42A6-A8A1-F6986FBD9C6B}"/>
              </a:ext>
            </a:extLst>
          </p:cNvPr>
          <p:cNvSpPr/>
          <p:nvPr/>
        </p:nvSpPr>
        <p:spPr>
          <a:xfrm>
            <a:off x="255908" y="2151569"/>
            <a:ext cx="1009327"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Lidar</a:t>
            </a:r>
          </a:p>
        </p:txBody>
      </p:sp>
      <p:sp>
        <p:nvSpPr>
          <p:cNvPr id="45" name="Rectangle 44">
            <a:extLst>
              <a:ext uri="{FF2B5EF4-FFF2-40B4-BE49-F238E27FC236}">
                <a16:creationId xmlns:a16="http://schemas.microsoft.com/office/drawing/2014/main" id="{C3E63A24-4A59-4195-8E9A-D179BF3B97D3}"/>
              </a:ext>
            </a:extLst>
          </p:cNvPr>
          <p:cNvSpPr/>
          <p:nvPr/>
        </p:nvSpPr>
        <p:spPr>
          <a:xfrm>
            <a:off x="1713804" y="2226048"/>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6EB48A-A209-4ABF-83DE-D5AD04BA5346}"/>
              </a:ext>
            </a:extLst>
          </p:cNvPr>
          <p:cNvSpPr/>
          <p:nvPr/>
        </p:nvSpPr>
        <p:spPr>
          <a:xfrm>
            <a:off x="1718311" y="33441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4831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8004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The elements necessary for life</a:t>
            </a:r>
          </a:p>
          <a:p>
            <a:r>
              <a:rPr lang="en-US" sz="900" dirty="0">
                <a:solidFill>
                  <a:schemeClr val="bg1"/>
                </a:solidFill>
                <a:latin typeface="Calibri body"/>
              </a:rPr>
              <a:t>Life, as we know it, has three requirements: water, energy and chemical elements. Scientists believe that Europa has the potential to have all three. The essential elements required for life include carbon, hydrogen, nitrogen, oxygen, phosphorus and sulfur. Researchers believe that Europa had all three elements when it was formed, as well as gaining them from asteroid and comet impacts. Studying Europa’s surface and suspected ocean chemistry is important for understanding its ability to support life. </a:t>
            </a:r>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938182"/>
            <a:ext cx="2573786" cy="830997"/>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Measuring Europa’s ice thickness</a:t>
            </a:r>
          </a:p>
          <a:p>
            <a:r>
              <a:rPr lang="en-US" sz="900" dirty="0">
                <a:solidFill>
                  <a:schemeClr val="bg1"/>
                </a:solidFill>
                <a:latin typeface="Calibri body"/>
              </a:rPr>
              <a:t>Scientists think Europa’s ice shell is 15 to 25 km thick, floating on an ocean 100 to 200 km deep. This means that its ocean may contain twice as much water as all of Earth’s oceans combined! </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6" y="2839754"/>
            <a:ext cx="2573787" cy="1523494"/>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Drilling for ice samples</a:t>
            </a:r>
          </a:p>
          <a:p>
            <a:r>
              <a:rPr lang="en-US" sz="900" dirty="0">
                <a:solidFill>
                  <a:schemeClr val="bg1"/>
                </a:solidFill>
                <a:latin typeface="Calibri body"/>
              </a:rPr>
              <a:t>Europa’s water-ice surface contains many long, linear cracks. Along these fractures, in splotchy patterns across its surface, are reddish-brown patches. These patches may contain salts and sulfur compounds that have been mixed with the ice and modified by radiation. This surface composition may hold clues to the moon's potential as a habitable world! Collecting samples from the surface will help scientists learn.</a:t>
            </a:r>
            <a:endParaRPr lang="en-US" sz="1000" dirty="0">
              <a:solidFill>
                <a:schemeClr val="bg1"/>
              </a:solidFill>
              <a:latin typeface="Calibri body"/>
            </a:endParaRPr>
          </a:p>
        </p:txBody>
      </p:sp>
    </p:spTree>
    <p:extLst>
      <p:ext uri="{BB962C8B-B14F-4D97-AF65-F5344CB8AC3E}">
        <p14:creationId xmlns:p14="http://schemas.microsoft.com/office/powerpoint/2010/main" val="327960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Decontaminate your spacecraft</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important practice of </a:t>
            </a:r>
            <a:endParaRPr lang="en-US" sz="2400" i="1" dirty="0">
              <a:latin typeface="Algerian" panose="04020705040A02060702" pitchFamily="82" charset="0"/>
            </a:endParaRPr>
          </a:p>
          <a:p>
            <a:r>
              <a:rPr lang="en-US" sz="2000" dirty="0">
                <a:latin typeface="Gill Sans Nova Cond Ultra Bold" panose="020B0604020202020204" pitchFamily="34" charset="0"/>
              </a:rPr>
              <a:t>Planetary Protection</a:t>
            </a:r>
            <a:endParaRPr lang="en-US" sz="1600"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Explore for life</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24046" y="1109875"/>
            <a:ext cx="963289" cy="646331"/>
          </a:xfrm>
          <a:prstGeom prst="rect">
            <a:avLst/>
          </a:prstGeom>
          <a:noFill/>
        </p:spPr>
        <p:txBody>
          <a:bodyPr wrap="square" rtlCol="0">
            <a:spAutoFit/>
          </a:bodyPr>
          <a:lstStyle/>
          <a:p>
            <a:pPr algn="ctr"/>
            <a:r>
              <a:rPr lang="en-US" sz="900" b="1" dirty="0">
                <a:solidFill>
                  <a:schemeClr val="bg1">
                    <a:lumMod val="95000"/>
                  </a:schemeClr>
                </a:solidFill>
              </a:rPr>
              <a:t>Release extraterrestrial microbes on Earth!</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61798" y="1228756"/>
            <a:ext cx="1010410" cy="369332"/>
          </a:xfrm>
          <a:prstGeom prst="rect">
            <a:avLst/>
          </a:prstGeom>
          <a:noFill/>
        </p:spPr>
        <p:txBody>
          <a:bodyPr wrap="square" rtlCol="0">
            <a:spAutoFit/>
          </a:bodyPr>
          <a:lstStyle/>
          <a:p>
            <a:pPr algn="ctr"/>
            <a:r>
              <a:rPr lang="en-US" sz="900" b="1" dirty="0">
                <a:solidFill>
                  <a:schemeClr val="bg1">
                    <a:lumMod val="95000"/>
                  </a:schemeClr>
                </a:solidFill>
              </a:rPr>
              <a:t>Discover alien life!</a:t>
            </a:r>
          </a:p>
        </p:txBody>
      </p:sp>
      <p:sp>
        <p:nvSpPr>
          <p:cNvPr id="32" name="Rectangle 31">
            <a:extLst>
              <a:ext uri="{FF2B5EF4-FFF2-40B4-BE49-F238E27FC236}">
                <a16:creationId xmlns:a16="http://schemas.microsoft.com/office/drawing/2014/main" id="{9BBCC2C9-D9AF-4061-9755-30F3A8D6608E}"/>
              </a:ext>
            </a:extLst>
          </p:cNvPr>
          <p:cNvSpPr/>
          <p:nvPr/>
        </p:nvSpPr>
        <p:spPr>
          <a:xfrm>
            <a:off x="297048" y="2561804"/>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794116" y="2561803"/>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1039079" y="4135432"/>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55908"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799151"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55908" y="3788906"/>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255908" y="3432169"/>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297048" y="21931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1039078" y="3763476"/>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3EBCA3-88D3-4D1C-8624-CEF19833FED1}"/>
              </a:ext>
            </a:extLst>
          </p:cNvPr>
          <p:cNvSpPr/>
          <p:nvPr/>
        </p:nvSpPr>
        <p:spPr>
          <a:xfrm>
            <a:off x="401369" y="3373058"/>
            <a:ext cx="768565"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Clean Room</a:t>
            </a:r>
          </a:p>
        </p:txBody>
      </p:sp>
      <p:sp>
        <p:nvSpPr>
          <p:cNvPr id="43" name="Rectangle 42">
            <a:extLst>
              <a:ext uri="{FF2B5EF4-FFF2-40B4-BE49-F238E27FC236}">
                <a16:creationId xmlns:a16="http://schemas.microsoft.com/office/drawing/2014/main" id="{518E1D18-B025-49EA-88F4-B9074A7426D5}"/>
              </a:ext>
            </a:extLst>
          </p:cNvPr>
          <p:cNvSpPr/>
          <p:nvPr/>
        </p:nvSpPr>
        <p:spPr>
          <a:xfrm>
            <a:off x="530143" y="2117351"/>
            <a:ext cx="1181464" cy="285738"/>
          </a:xfrm>
          <a:prstGeom prst="rect">
            <a:avLst/>
          </a:prstGeom>
          <a:noFill/>
          <a:ln w="28575">
            <a:noFill/>
          </a:ln>
          <a:effectLst>
            <a:glow>
              <a:schemeClr val="accent6">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effectLst>
                  <a:glow rad="177800">
                    <a:schemeClr val="accent6">
                      <a:alpha val="40000"/>
                    </a:schemeClr>
                  </a:glow>
                </a:effectLst>
              </a:rPr>
              <a:t>Mass Spectrometer</a:t>
            </a:r>
          </a:p>
        </p:txBody>
      </p:sp>
      <p:sp>
        <p:nvSpPr>
          <p:cNvPr id="44" name="Rectangle 43">
            <a:extLst>
              <a:ext uri="{FF2B5EF4-FFF2-40B4-BE49-F238E27FC236}">
                <a16:creationId xmlns:a16="http://schemas.microsoft.com/office/drawing/2014/main" id="{7096D327-EA5A-4A1F-8817-D4F8529DD766}"/>
              </a:ext>
            </a:extLst>
          </p:cNvPr>
          <p:cNvSpPr/>
          <p:nvPr/>
        </p:nvSpPr>
        <p:spPr>
          <a:xfrm>
            <a:off x="681329" y="2561802"/>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39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C8CE619E-3C78-4F8C-B823-71B439593BA9}"/>
              </a:ext>
            </a:extLst>
          </p:cNvPr>
          <p:cNvSpPr txBox="1"/>
          <p:nvPr/>
        </p:nvSpPr>
        <p:spPr>
          <a:xfrm>
            <a:off x="84708" y="70253"/>
            <a:ext cx="2573784" cy="1800493"/>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Discovering extraterrestrial (alien) life</a:t>
            </a:r>
          </a:p>
          <a:p>
            <a:r>
              <a:rPr lang="en-US" sz="900" dirty="0">
                <a:solidFill>
                  <a:schemeClr val="bg1"/>
                </a:solidFill>
                <a:latin typeface="Calibri body"/>
              </a:rPr>
              <a:t>Life, as we know it, has three requirements: water, energy and chemical elements. Scientist believe that many objects in space may fulfill the requirements to support life. A few of these are Mars, Europa, Enceladus and Titan. Life on other celestial bodies will likely take on simple forms, such as microbes, but may take on forms that could be more complex. If an independent form of life is found within our solar system , it could indicate that life in the universe is more abundant than we think!</a:t>
            </a:r>
            <a:endParaRPr lang="en-US" sz="900" dirty="0"/>
          </a:p>
        </p:txBody>
      </p:sp>
      <p:sp>
        <p:nvSpPr>
          <p:cNvPr id="43" name="TextBox 42">
            <a:extLst>
              <a:ext uri="{FF2B5EF4-FFF2-40B4-BE49-F238E27FC236}">
                <a16:creationId xmlns:a16="http://schemas.microsoft.com/office/drawing/2014/main" id="{3B3339BA-F558-4979-AA54-681E3B4D9D82}"/>
              </a:ext>
            </a:extLst>
          </p:cNvPr>
          <p:cNvSpPr txBox="1"/>
          <p:nvPr/>
        </p:nvSpPr>
        <p:spPr>
          <a:xfrm>
            <a:off x="84706" y="1938182"/>
            <a:ext cx="2573786" cy="415498"/>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Exploring for life</a:t>
            </a:r>
          </a:p>
          <a:p>
            <a:r>
              <a:rPr lang="en-US" sz="900" dirty="0">
                <a:solidFill>
                  <a:schemeClr val="bg1"/>
                </a:solidFill>
                <a:latin typeface="Calibri body"/>
              </a:rPr>
              <a:t>______</a:t>
            </a:r>
          </a:p>
        </p:txBody>
      </p:sp>
      <p:sp>
        <p:nvSpPr>
          <p:cNvPr id="44" name="TextBox 43">
            <a:extLst>
              <a:ext uri="{FF2B5EF4-FFF2-40B4-BE49-F238E27FC236}">
                <a16:creationId xmlns:a16="http://schemas.microsoft.com/office/drawing/2014/main" id="{68A89F09-C013-49CB-B2BC-EE4ECC6877E7}"/>
              </a:ext>
            </a:extLst>
          </p:cNvPr>
          <p:cNvSpPr txBox="1"/>
          <p:nvPr/>
        </p:nvSpPr>
        <p:spPr>
          <a:xfrm>
            <a:off x="84706" y="2839754"/>
            <a:ext cx="2573787" cy="1708160"/>
          </a:xfrm>
          <a:prstGeom prst="rect">
            <a:avLst/>
          </a:prstGeom>
          <a:solidFill>
            <a:srgbClr val="FFFFFF">
              <a:alpha val="12157"/>
            </a:srgbClr>
          </a:solidFill>
        </p:spPr>
        <p:txBody>
          <a:bodyPr wrap="square" rtlCol="0">
            <a:spAutoFit/>
          </a:bodyPr>
          <a:lstStyle/>
          <a:p>
            <a:r>
              <a:rPr lang="en-US" sz="1200" b="1" dirty="0">
                <a:solidFill>
                  <a:schemeClr val="bg1"/>
                </a:solidFill>
                <a:latin typeface="Calibri body"/>
              </a:rPr>
              <a:t>Planetary Protection: preventing contamination</a:t>
            </a:r>
          </a:p>
          <a:p>
            <a:r>
              <a:rPr lang="en-US" sz="900" dirty="0">
                <a:solidFill>
                  <a:schemeClr val="bg1"/>
                </a:solidFill>
                <a:latin typeface="Calibri body"/>
              </a:rPr>
              <a:t>One consideration when looking for life is contamination. We must be careful to not contaminate other space locations with Earth life—this could be harmful to any life on the astronomical object, as well as confuse the origin of the life. We also must be careful not to bring extraterrestrial life forms back to Earth for our own safety! This important practice is called Planetary Protection.</a:t>
            </a:r>
          </a:p>
        </p:txBody>
      </p:sp>
    </p:spTree>
    <p:extLst>
      <p:ext uri="{BB962C8B-B14F-4D97-AF65-F5344CB8AC3E}">
        <p14:creationId xmlns:p14="http://schemas.microsoft.com/office/powerpoint/2010/main" val="129180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The Red Dot of</a:t>
            </a:r>
            <a:endParaRPr lang="en-US" sz="2400" i="1" dirty="0">
              <a:latin typeface="Algerian" panose="04020705040A02060702" pitchFamily="82" charset="0"/>
            </a:endParaRPr>
          </a:p>
          <a:p>
            <a:r>
              <a:rPr lang="en-US" sz="2400" dirty="0">
                <a:latin typeface="Gill Sans Nova Cond Ultra Bold" panose="020B0604020202020204" pitchFamily="34" charset="0"/>
              </a:rPr>
              <a:t>Jupiter</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6806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148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1730784" y="2162994"/>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249972" y="409091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639169" y="4090909"/>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249972" y="3722256"/>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985561" y="409090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CD56D0-E0F5-4F90-A243-837349BAFE48}"/>
              </a:ext>
            </a:extLst>
          </p:cNvPr>
          <p:cNvSpPr/>
          <p:nvPr/>
        </p:nvSpPr>
        <p:spPr>
          <a:xfrm>
            <a:off x="63062" y="3000275"/>
            <a:ext cx="2172412" cy="1487213"/>
          </a:xfrm>
          <a:custGeom>
            <a:avLst/>
            <a:gdLst>
              <a:gd name="connsiteX0" fmla="*/ 0 w 2172412"/>
              <a:gd name="connsiteY0" fmla="*/ 0 h 1487213"/>
              <a:gd name="connsiteX1" fmla="*/ 477931 w 2172412"/>
              <a:gd name="connsiteY1" fmla="*/ 0 h 1487213"/>
              <a:gd name="connsiteX2" fmla="*/ 977585 w 2172412"/>
              <a:gd name="connsiteY2" fmla="*/ 0 h 1487213"/>
              <a:gd name="connsiteX3" fmla="*/ 1455516 w 2172412"/>
              <a:gd name="connsiteY3" fmla="*/ 0 h 1487213"/>
              <a:gd name="connsiteX4" fmla="*/ 2172412 w 2172412"/>
              <a:gd name="connsiteY4" fmla="*/ 0 h 1487213"/>
              <a:gd name="connsiteX5" fmla="*/ 2172412 w 2172412"/>
              <a:gd name="connsiteY5" fmla="*/ 480866 h 1487213"/>
              <a:gd name="connsiteX6" fmla="*/ 2172412 w 2172412"/>
              <a:gd name="connsiteY6" fmla="*/ 946859 h 1487213"/>
              <a:gd name="connsiteX7" fmla="*/ 2172412 w 2172412"/>
              <a:gd name="connsiteY7" fmla="*/ 1487213 h 1487213"/>
              <a:gd name="connsiteX8" fmla="*/ 1672757 w 2172412"/>
              <a:gd name="connsiteY8" fmla="*/ 1487213 h 1487213"/>
              <a:gd name="connsiteX9" fmla="*/ 1129654 w 2172412"/>
              <a:gd name="connsiteY9" fmla="*/ 1487213 h 1487213"/>
              <a:gd name="connsiteX10" fmla="*/ 608275 w 2172412"/>
              <a:gd name="connsiteY10" fmla="*/ 1487213 h 1487213"/>
              <a:gd name="connsiteX11" fmla="*/ 0 w 2172412"/>
              <a:gd name="connsiteY11" fmla="*/ 1487213 h 1487213"/>
              <a:gd name="connsiteX12" fmla="*/ 0 w 2172412"/>
              <a:gd name="connsiteY12" fmla="*/ 991475 h 1487213"/>
              <a:gd name="connsiteX13" fmla="*/ 0 w 2172412"/>
              <a:gd name="connsiteY13" fmla="*/ 540354 h 1487213"/>
              <a:gd name="connsiteX14" fmla="*/ 0 w 2172412"/>
              <a:gd name="connsiteY14" fmla="*/ 0 h 148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72412" h="1487213" extrusionOk="0">
                <a:moveTo>
                  <a:pt x="0" y="0"/>
                </a:moveTo>
                <a:cubicBezTo>
                  <a:pt x="135644" y="2314"/>
                  <a:pt x="299012" y="-20184"/>
                  <a:pt x="477931" y="0"/>
                </a:cubicBezTo>
                <a:cubicBezTo>
                  <a:pt x="656850" y="20184"/>
                  <a:pt x="748648" y="-20425"/>
                  <a:pt x="977585" y="0"/>
                </a:cubicBezTo>
                <a:cubicBezTo>
                  <a:pt x="1206522" y="20425"/>
                  <a:pt x="1320947" y="-4266"/>
                  <a:pt x="1455516" y="0"/>
                </a:cubicBezTo>
                <a:cubicBezTo>
                  <a:pt x="1590085" y="4266"/>
                  <a:pt x="1964312" y="20431"/>
                  <a:pt x="2172412" y="0"/>
                </a:cubicBezTo>
                <a:cubicBezTo>
                  <a:pt x="2178710" y="126903"/>
                  <a:pt x="2166612" y="292623"/>
                  <a:pt x="2172412" y="480866"/>
                </a:cubicBezTo>
                <a:cubicBezTo>
                  <a:pt x="2178212" y="669109"/>
                  <a:pt x="2195576" y="753382"/>
                  <a:pt x="2172412" y="946859"/>
                </a:cubicBezTo>
                <a:cubicBezTo>
                  <a:pt x="2149248" y="1140336"/>
                  <a:pt x="2180469" y="1260294"/>
                  <a:pt x="2172412" y="1487213"/>
                </a:cubicBezTo>
                <a:cubicBezTo>
                  <a:pt x="1941900" y="1498787"/>
                  <a:pt x="1894864" y="1485067"/>
                  <a:pt x="1672757" y="1487213"/>
                </a:cubicBezTo>
                <a:cubicBezTo>
                  <a:pt x="1450651" y="1489359"/>
                  <a:pt x="1362341" y="1472307"/>
                  <a:pt x="1129654" y="1487213"/>
                </a:cubicBezTo>
                <a:cubicBezTo>
                  <a:pt x="896967" y="1502119"/>
                  <a:pt x="809166" y="1502683"/>
                  <a:pt x="608275" y="1487213"/>
                </a:cubicBezTo>
                <a:cubicBezTo>
                  <a:pt x="407384" y="1471743"/>
                  <a:pt x="122961" y="1505494"/>
                  <a:pt x="0" y="1487213"/>
                </a:cubicBezTo>
                <a:cubicBezTo>
                  <a:pt x="8651" y="1243623"/>
                  <a:pt x="-24401" y="1135485"/>
                  <a:pt x="0" y="991475"/>
                </a:cubicBezTo>
                <a:cubicBezTo>
                  <a:pt x="24401" y="847465"/>
                  <a:pt x="-21184" y="719353"/>
                  <a:pt x="0" y="540354"/>
                </a:cubicBezTo>
                <a:cubicBezTo>
                  <a:pt x="21184" y="361355"/>
                  <a:pt x="19509" y="187401"/>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Drill for an Ice Sample</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13644FFB-B7F9-4E67-BAC5-03B40C34C173}"/>
              </a:ext>
            </a:extLst>
          </p:cNvPr>
          <p:cNvSpPr/>
          <p:nvPr/>
        </p:nvSpPr>
        <p:spPr>
          <a:xfrm>
            <a:off x="63062" y="75674"/>
            <a:ext cx="2617076" cy="662152"/>
          </a:xfrm>
          <a:custGeom>
            <a:avLst/>
            <a:gdLst>
              <a:gd name="connsiteX0" fmla="*/ 0 w 2617076"/>
              <a:gd name="connsiteY0" fmla="*/ 0 h 662152"/>
              <a:gd name="connsiteX1" fmla="*/ 601927 w 2617076"/>
              <a:gd name="connsiteY1" fmla="*/ 0 h 662152"/>
              <a:gd name="connsiteX2" fmla="*/ 1308538 w 2617076"/>
              <a:gd name="connsiteY2" fmla="*/ 0 h 662152"/>
              <a:gd name="connsiteX3" fmla="*/ 1962807 w 2617076"/>
              <a:gd name="connsiteY3" fmla="*/ 0 h 662152"/>
              <a:gd name="connsiteX4" fmla="*/ 2617076 w 2617076"/>
              <a:gd name="connsiteY4" fmla="*/ 0 h 662152"/>
              <a:gd name="connsiteX5" fmla="*/ 2617076 w 2617076"/>
              <a:gd name="connsiteY5" fmla="*/ 662152 h 662152"/>
              <a:gd name="connsiteX6" fmla="*/ 1962807 w 2617076"/>
              <a:gd name="connsiteY6" fmla="*/ 662152 h 662152"/>
              <a:gd name="connsiteX7" fmla="*/ 1334709 w 2617076"/>
              <a:gd name="connsiteY7" fmla="*/ 662152 h 662152"/>
              <a:gd name="connsiteX8" fmla="*/ 680440 w 2617076"/>
              <a:gd name="connsiteY8" fmla="*/ 662152 h 662152"/>
              <a:gd name="connsiteX9" fmla="*/ 0 w 2617076"/>
              <a:gd name="connsiteY9" fmla="*/ 662152 h 662152"/>
              <a:gd name="connsiteX10" fmla="*/ 0 w 2617076"/>
              <a:gd name="connsiteY10" fmla="*/ 0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7076" h="662152" fill="none" extrusionOk="0">
                <a:moveTo>
                  <a:pt x="0" y="0"/>
                </a:moveTo>
                <a:cubicBezTo>
                  <a:pt x="187124" y="-21141"/>
                  <a:pt x="432926" y="3700"/>
                  <a:pt x="601927" y="0"/>
                </a:cubicBezTo>
                <a:cubicBezTo>
                  <a:pt x="770928" y="-3700"/>
                  <a:pt x="1020950" y="21456"/>
                  <a:pt x="1308538" y="0"/>
                </a:cubicBezTo>
                <a:cubicBezTo>
                  <a:pt x="1596126" y="-21456"/>
                  <a:pt x="1753552" y="983"/>
                  <a:pt x="1962807" y="0"/>
                </a:cubicBezTo>
                <a:cubicBezTo>
                  <a:pt x="2172062" y="-983"/>
                  <a:pt x="2475397" y="20657"/>
                  <a:pt x="2617076" y="0"/>
                </a:cubicBezTo>
                <a:cubicBezTo>
                  <a:pt x="2636577" y="204661"/>
                  <a:pt x="2629159" y="482266"/>
                  <a:pt x="2617076" y="662152"/>
                </a:cubicBezTo>
                <a:cubicBezTo>
                  <a:pt x="2300424" y="634818"/>
                  <a:pt x="2119934" y="690200"/>
                  <a:pt x="1962807" y="662152"/>
                </a:cubicBezTo>
                <a:cubicBezTo>
                  <a:pt x="1805680" y="634104"/>
                  <a:pt x="1472301" y="688079"/>
                  <a:pt x="1334709" y="662152"/>
                </a:cubicBezTo>
                <a:cubicBezTo>
                  <a:pt x="1197117" y="636225"/>
                  <a:pt x="890596" y="630342"/>
                  <a:pt x="680440" y="662152"/>
                </a:cubicBezTo>
                <a:cubicBezTo>
                  <a:pt x="470284" y="693962"/>
                  <a:pt x="139759" y="679572"/>
                  <a:pt x="0" y="662152"/>
                </a:cubicBezTo>
                <a:cubicBezTo>
                  <a:pt x="-29682" y="357048"/>
                  <a:pt x="2958" y="186465"/>
                  <a:pt x="0" y="0"/>
                </a:cubicBezTo>
                <a:close/>
              </a:path>
              <a:path w="2617076" h="662152" stroke="0" extrusionOk="0">
                <a:moveTo>
                  <a:pt x="0" y="0"/>
                </a:moveTo>
                <a:cubicBezTo>
                  <a:pt x="274867" y="23057"/>
                  <a:pt x="414282" y="-6031"/>
                  <a:pt x="575757" y="0"/>
                </a:cubicBezTo>
                <a:cubicBezTo>
                  <a:pt x="737232" y="6031"/>
                  <a:pt x="963402" y="96"/>
                  <a:pt x="1177684" y="0"/>
                </a:cubicBezTo>
                <a:cubicBezTo>
                  <a:pt x="1391966" y="-96"/>
                  <a:pt x="1558656" y="23539"/>
                  <a:pt x="1753441" y="0"/>
                </a:cubicBezTo>
                <a:cubicBezTo>
                  <a:pt x="1948226" y="-23539"/>
                  <a:pt x="2421295" y="-8522"/>
                  <a:pt x="2617076" y="0"/>
                </a:cubicBezTo>
                <a:cubicBezTo>
                  <a:pt x="2631083" y="306333"/>
                  <a:pt x="2620674" y="436847"/>
                  <a:pt x="2617076" y="662152"/>
                </a:cubicBezTo>
                <a:cubicBezTo>
                  <a:pt x="2491216" y="683209"/>
                  <a:pt x="2185810" y="690015"/>
                  <a:pt x="2015149" y="662152"/>
                </a:cubicBezTo>
                <a:cubicBezTo>
                  <a:pt x="1844488" y="634289"/>
                  <a:pt x="1581548" y="679130"/>
                  <a:pt x="1439392" y="662152"/>
                </a:cubicBezTo>
                <a:cubicBezTo>
                  <a:pt x="1297236" y="645174"/>
                  <a:pt x="985763" y="657755"/>
                  <a:pt x="811294" y="662152"/>
                </a:cubicBezTo>
                <a:cubicBezTo>
                  <a:pt x="636825" y="666549"/>
                  <a:pt x="256379" y="699463"/>
                  <a:pt x="0" y="662152"/>
                </a:cubicBezTo>
                <a:cubicBezTo>
                  <a:pt x="32268" y="350930"/>
                  <a:pt x="-26810" y="219085"/>
                  <a:pt x="0" y="0"/>
                </a:cubicBezTo>
                <a:close/>
              </a:path>
            </a:pathLst>
          </a:custGeom>
          <a:solidFill>
            <a:schemeClr val="tx1"/>
          </a:solidFill>
          <a:ln w="38100">
            <a:solidFill>
              <a:schemeClr val="bg1"/>
            </a:solidFill>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i="1" dirty="0">
                <a:latin typeface="+mj-lt"/>
              </a:rPr>
              <a:t>Photographing the auroras of </a:t>
            </a:r>
            <a:endParaRPr lang="en-US" sz="2400" i="1" dirty="0">
              <a:latin typeface="Algerian" panose="04020705040A02060702" pitchFamily="82" charset="0"/>
            </a:endParaRPr>
          </a:p>
          <a:p>
            <a:r>
              <a:rPr lang="en-US" sz="2400" dirty="0">
                <a:latin typeface="Gill Sans Nova Cond Ultra Bold" panose="020B0604020202020204" pitchFamily="34" charset="0"/>
              </a:rPr>
              <a:t>Ganymede</a:t>
            </a:r>
            <a:endParaRPr lang="en-US" dirty="0">
              <a:latin typeface="Gill Sans Nova Cond Ultra Bold" panose="020B0604020202020204" pitchFamily="34" charset="0"/>
            </a:endParaRPr>
          </a:p>
        </p:txBody>
      </p:sp>
      <p:sp>
        <p:nvSpPr>
          <p:cNvPr id="8" name="Rectangle 7">
            <a:extLst>
              <a:ext uri="{FF2B5EF4-FFF2-40B4-BE49-F238E27FC236}">
                <a16:creationId xmlns:a16="http://schemas.microsoft.com/office/drawing/2014/main" id="{9A1D43F0-FA90-475E-9D55-68B095EA27D3}"/>
              </a:ext>
            </a:extLst>
          </p:cNvPr>
          <p:cNvSpPr/>
          <p:nvPr/>
        </p:nvSpPr>
        <p:spPr>
          <a:xfrm>
            <a:off x="63062" y="1794115"/>
            <a:ext cx="2174447" cy="1157189"/>
          </a:xfrm>
          <a:custGeom>
            <a:avLst/>
            <a:gdLst>
              <a:gd name="connsiteX0" fmla="*/ 0 w 2174447"/>
              <a:gd name="connsiteY0" fmla="*/ 0 h 1157189"/>
              <a:gd name="connsiteX1" fmla="*/ 478378 w 2174447"/>
              <a:gd name="connsiteY1" fmla="*/ 0 h 1157189"/>
              <a:gd name="connsiteX2" fmla="*/ 978501 w 2174447"/>
              <a:gd name="connsiteY2" fmla="*/ 0 h 1157189"/>
              <a:gd name="connsiteX3" fmla="*/ 1456879 w 2174447"/>
              <a:gd name="connsiteY3" fmla="*/ 0 h 1157189"/>
              <a:gd name="connsiteX4" fmla="*/ 2174447 w 2174447"/>
              <a:gd name="connsiteY4" fmla="*/ 0 h 1157189"/>
              <a:gd name="connsiteX5" fmla="*/ 2174447 w 2174447"/>
              <a:gd name="connsiteY5" fmla="*/ 567023 h 1157189"/>
              <a:gd name="connsiteX6" fmla="*/ 2174447 w 2174447"/>
              <a:gd name="connsiteY6" fmla="*/ 1157189 h 1157189"/>
              <a:gd name="connsiteX7" fmla="*/ 1652580 w 2174447"/>
              <a:gd name="connsiteY7" fmla="*/ 1157189 h 1157189"/>
              <a:gd name="connsiteX8" fmla="*/ 1130712 w 2174447"/>
              <a:gd name="connsiteY8" fmla="*/ 1157189 h 1157189"/>
              <a:gd name="connsiteX9" fmla="*/ 587101 w 2174447"/>
              <a:gd name="connsiteY9" fmla="*/ 1157189 h 1157189"/>
              <a:gd name="connsiteX10" fmla="*/ 0 w 2174447"/>
              <a:gd name="connsiteY10" fmla="*/ 1157189 h 1157189"/>
              <a:gd name="connsiteX11" fmla="*/ 0 w 2174447"/>
              <a:gd name="connsiteY11" fmla="*/ 567023 h 1157189"/>
              <a:gd name="connsiteX12" fmla="*/ 0 w 2174447"/>
              <a:gd name="connsiteY12" fmla="*/ 0 h 1157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4447" h="1157189" extrusionOk="0">
                <a:moveTo>
                  <a:pt x="0" y="0"/>
                </a:moveTo>
                <a:cubicBezTo>
                  <a:pt x="114204" y="23763"/>
                  <a:pt x="320718" y="4098"/>
                  <a:pt x="478378" y="0"/>
                </a:cubicBezTo>
                <a:cubicBezTo>
                  <a:pt x="636038" y="-4098"/>
                  <a:pt x="753646" y="-21579"/>
                  <a:pt x="978501" y="0"/>
                </a:cubicBezTo>
                <a:cubicBezTo>
                  <a:pt x="1203356" y="21579"/>
                  <a:pt x="1279049" y="7432"/>
                  <a:pt x="1456879" y="0"/>
                </a:cubicBezTo>
                <a:cubicBezTo>
                  <a:pt x="1634709" y="-7432"/>
                  <a:pt x="1963725" y="25745"/>
                  <a:pt x="2174447" y="0"/>
                </a:cubicBezTo>
                <a:cubicBezTo>
                  <a:pt x="2202566" y="129988"/>
                  <a:pt x="2152823" y="386851"/>
                  <a:pt x="2174447" y="567023"/>
                </a:cubicBezTo>
                <a:cubicBezTo>
                  <a:pt x="2196071" y="747195"/>
                  <a:pt x="2164121" y="921521"/>
                  <a:pt x="2174447" y="1157189"/>
                </a:cubicBezTo>
                <a:cubicBezTo>
                  <a:pt x="2004193" y="1181835"/>
                  <a:pt x="1762899" y="1160870"/>
                  <a:pt x="1652580" y="1157189"/>
                </a:cubicBezTo>
                <a:cubicBezTo>
                  <a:pt x="1542261" y="1153508"/>
                  <a:pt x="1250181" y="1139362"/>
                  <a:pt x="1130712" y="1157189"/>
                </a:cubicBezTo>
                <a:cubicBezTo>
                  <a:pt x="1011243" y="1175016"/>
                  <a:pt x="731575" y="1143252"/>
                  <a:pt x="587101" y="1157189"/>
                </a:cubicBezTo>
                <a:cubicBezTo>
                  <a:pt x="442627" y="1171126"/>
                  <a:pt x="141320" y="1140955"/>
                  <a:pt x="0" y="1157189"/>
                </a:cubicBezTo>
                <a:cubicBezTo>
                  <a:pt x="21544" y="997332"/>
                  <a:pt x="9430" y="832817"/>
                  <a:pt x="0" y="567023"/>
                </a:cubicBezTo>
                <a:cubicBezTo>
                  <a:pt x="-9430" y="301229"/>
                  <a:pt x="4966" y="115757"/>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r>
              <a:rPr lang="en-US" sz="1200" dirty="0">
                <a:latin typeface="Aharoni" panose="02010803020104030203" pitchFamily="2" charset="-79"/>
                <a:cs typeface="Aharoni" panose="02010803020104030203" pitchFamily="2" charset="-79"/>
              </a:rPr>
              <a:t>Measure Ice Thickness</a:t>
            </a:r>
          </a:p>
          <a:p>
            <a:endParaRPr lang="en-US" sz="1400" dirty="0"/>
          </a:p>
          <a:p>
            <a:endParaRPr lang="en-US" sz="1400" dirty="0"/>
          </a:p>
          <a:p>
            <a:endParaRPr lang="en-US" sz="1400" dirty="0"/>
          </a:p>
          <a:p>
            <a:endParaRPr lang="en-US" sz="1400" dirty="0"/>
          </a:p>
        </p:txBody>
      </p:sp>
      <p:sp>
        <p:nvSpPr>
          <p:cNvPr id="9" name="Rectangle 8">
            <a:extLst>
              <a:ext uri="{FF2B5EF4-FFF2-40B4-BE49-F238E27FC236}">
                <a16:creationId xmlns:a16="http://schemas.microsoft.com/office/drawing/2014/main" id="{72ABB2F1-BA58-4A3D-BD4A-42BC84920FAB}"/>
              </a:ext>
            </a:extLst>
          </p:cNvPr>
          <p:cNvSpPr/>
          <p:nvPr/>
        </p:nvSpPr>
        <p:spPr>
          <a:xfrm>
            <a:off x="63062"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27CBD1E7-7BF8-4218-A299-A363E1D49978}"/>
              </a:ext>
            </a:extLst>
          </p:cNvPr>
          <p:cNvSpPr/>
          <p:nvPr/>
        </p:nvSpPr>
        <p:spPr>
          <a:xfrm>
            <a:off x="949084" y="842405"/>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1" name="Rectangle 10">
            <a:extLst>
              <a:ext uri="{FF2B5EF4-FFF2-40B4-BE49-F238E27FC236}">
                <a16:creationId xmlns:a16="http://schemas.microsoft.com/office/drawing/2014/main" id="{DE1BDF00-DDD1-440F-8A59-479B8209D388}"/>
              </a:ext>
            </a:extLst>
          </p:cNvPr>
          <p:cNvSpPr/>
          <p:nvPr/>
        </p:nvSpPr>
        <p:spPr>
          <a:xfrm>
            <a:off x="1835106" y="841878"/>
            <a:ext cx="845032" cy="886022"/>
          </a:xfrm>
          <a:custGeom>
            <a:avLst/>
            <a:gdLst>
              <a:gd name="connsiteX0" fmla="*/ 0 w 845032"/>
              <a:gd name="connsiteY0" fmla="*/ 0 h 886022"/>
              <a:gd name="connsiteX1" fmla="*/ 397165 w 845032"/>
              <a:gd name="connsiteY1" fmla="*/ 0 h 886022"/>
              <a:gd name="connsiteX2" fmla="*/ 845032 w 845032"/>
              <a:gd name="connsiteY2" fmla="*/ 0 h 886022"/>
              <a:gd name="connsiteX3" fmla="*/ 845032 w 845032"/>
              <a:gd name="connsiteY3" fmla="*/ 416430 h 886022"/>
              <a:gd name="connsiteX4" fmla="*/ 845032 w 845032"/>
              <a:gd name="connsiteY4" fmla="*/ 886022 h 886022"/>
              <a:gd name="connsiteX5" fmla="*/ 439417 w 845032"/>
              <a:gd name="connsiteY5" fmla="*/ 886022 h 886022"/>
              <a:gd name="connsiteX6" fmla="*/ 0 w 845032"/>
              <a:gd name="connsiteY6" fmla="*/ 886022 h 886022"/>
              <a:gd name="connsiteX7" fmla="*/ 0 w 845032"/>
              <a:gd name="connsiteY7" fmla="*/ 469592 h 886022"/>
              <a:gd name="connsiteX8" fmla="*/ 0 w 845032"/>
              <a:gd name="connsiteY8" fmla="*/ 0 h 88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032" h="886022" extrusionOk="0">
                <a:moveTo>
                  <a:pt x="0" y="0"/>
                </a:moveTo>
                <a:cubicBezTo>
                  <a:pt x="145659" y="-11318"/>
                  <a:pt x="264904" y="6907"/>
                  <a:pt x="397165" y="0"/>
                </a:cubicBezTo>
                <a:cubicBezTo>
                  <a:pt x="529426" y="-6907"/>
                  <a:pt x="707548" y="-8103"/>
                  <a:pt x="845032" y="0"/>
                </a:cubicBezTo>
                <a:cubicBezTo>
                  <a:pt x="852222" y="87225"/>
                  <a:pt x="850659" y="325218"/>
                  <a:pt x="845032" y="416430"/>
                </a:cubicBezTo>
                <a:cubicBezTo>
                  <a:pt x="839406" y="507642"/>
                  <a:pt x="829884" y="760837"/>
                  <a:pt x="845032" y="886022"/>
                </a:cubicBezTo>
                <a:cubicBezTo>
                  <a:pt x="733823" y="904049"/>
                  <a:pt x="597512" y="888685"/>
                  <a:pt x="439417" y="886022"/>
                </a:cubicBezTo>
                <a:cubicBezTo>
                  <a:pt x="281323" y="883359"/>
                  <a:pt x="142692" y="905194"/>
                  <a:pt x="0" y="886022"/>
                </a:cubicBezTo>
                <a:cubicBezTo>
                  <a:pt x="7041" y="736555"/>
                  <a:pt x="-491" y="583837"/>
                  <a:pt x="0" y="469592"/>
                </a:cubicBezTo>
                <a:cubicBezTo>
                  <a:pt x="491" y="355347"/>
                  <a:pt x="-12670" y="120002"/>
                  <a:pt x="0" y="0"/>
                </a:cubicBezTo>
                <a:close/>
              </a:path>
            </a:pathLst>
          </a:custGeom>
          <a:noFill/>
          <a:ln w="9525">
            <a:extLst>
              <a:ext uri="{C807C97D-BFC1-408E-A445-0C87EB9F89A2}">
                <ask:lineSketchStyleProps xmlns:ask="http://schemas.microsoft.com/office/drawing/2018/sketchyshapes" sd="252453731">
                  <a:prstGeom prst="rect">
                    <a:avLst/>
                  </a:prstGeom>
                  <ask:type>
                    <ask:lineSketchFreehand/>
                  </ask:type>
                </ask:lineSketchStyleProps>
              </a:ext>
            </a:extLst>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40772175-3DFD-419D-B0FD-8A7C124DE625}"/>
              </a:ext>
            </a:extLst>
          </p:cNvPr>
          <p:cNvSpPr txBox="1"/>
          <p:nvPr/>
        </p:nvSpPr>
        <p:spPr>
          <a:xfrm rot="20706118">
            <a:off x="1842817" y="1761567"/>
            <a:ext cx="428822" cy="338554"/>
          </a:xfrm>
          <a:prstGeom prst="rect">
            <a:avLst/>
          </a:prstGeom>
          <a:noFill/>
        </p:spPr>
        <p:txBody>
          <a:bodyPr wrap="square" rtlCol="0">
            <a:spAutoFit/>
          </a:bodyPr>
          <a:lstStyle/>
          <a:p>
            <a:r>
              <a:rPr lang="en-US" sz="1600" dirty="0">
                <a:solidFill>
                  <a:srgbClr val="FF6600"/>
                </a:solidFill>
              </a:rPr>
              <a:t>+4</a:t>
            </a:r>
            <a:endParaRPr lang="en-US" sz="1600" dirty="0"/>
          </a:p>
        </p:txBody>
      </p:sp>
      <p:sp>
        <p:nvSpPr>
          <p:cNvPr id="14" name="TextBox 13">
            <a:extLst>
              <a:ext uri="{FF2B5EF4-FFF2-40B4-BE49-F238E27FC236}">
                <a16:creationId xmlns:a16="http://schemas.microsoft.com/office/drawing/2014/main" id="{86A2EC57-6EFE-474C-A9BA-DFB08BE7C1C6}"/>
              </a:ext>
            </a:extLst>
          </p:cNvPr>
          <p:cNvSpPr txBox="1"/>
          <p:nvPr/>
        </p:nvSpPr>
        <p:spPr>
          <a:xfrm rot="20706118">
            <a:off x="1770338" y="3012912"/>
            <a:ext cx="428822" cy="338554"/>
          </a:xfrm>
          <a:prstGeom prst="rect">
            <a:avLst/>
          </a:prstGeom>
          <a:noFill/>
        </p:spPr>
        <p:txBody>
          <a:bodyPr wrap="square" rtlCol="0">
            <a:spAutoFit/>
          </a:bodyPr>
          <a:lstStyle/>
          <a:p>
            <a:r>
              <a:rPr lang="en-US" sz="1600" dirty="0">
                <a:solidFill>
                  <a:srgbClr val="FF6600"/>
                </a:solidFill>
              </a:rPr>
              <a:t>+6</a:t>
            </a:r>
            <a:endParaRPr lang="en-US" sz="1600" dirty="0"/>
          </a:p>
        </p:txBody>
      </p:sp>
      <p:sp>
        <p:nvSpPr>
          <p:cNvPr id="15" name="TextBox 14">
            <a:extLst>
              <a:ext uri="{FF2B5EF4-FFF2-40B4-BE49-F238E27FC236}">
                <a16:creationId xmlns:a16="http://schemas.microsoft.com/office/drawing/2014/main" id="{BA54CC25-7DCB-41F7-9376-721B5F6A4DDC}"/>
              </a:ext>
            </a:extLst>
          </p:cNvPr>
          <p:cNvSpPr txBox="1"/>
          <p:nvPr/>
        </p:nvSpPr>
        <p:spPr>
          <a:xfrm rot="20706118">
            <a:off x="516468" y="848649"/>
            <a:ext cx="428822" cy="369332"/>
          </a:xfrm>
          <a:prstGeom prst="rect">
            <a:avLst/>
          </a:prstGeom>
          <a:noFill/>
        </p:spPr>
        <p:txBody>
          <a:bodyPr wrap="square" rtlCol="0">
            <a:spAutoFit/>
          </a:bodyPr>
          <a:lstStyle/>
          <a:p>
            <a:r>
              <a:rPr lang="en-US" dirty="0">
                <a:solidFill>
                  <a:srgbClr val="7030A0"/>
                </a:solidFill>
              </a:rPr>
              <a:t>-1</a:t>
            </a:r>
          </a:p>
        </p:txBody>
      </p:sp>
      <p:sp>
        <p:nvSpPr>
          <p:cNvPr id="16" name="TextBox 15">
            <a:extLst>
              <a:ext uri="{FF2B5EF4-FFF2-40B4-BE49-F238E27FC236}">
                <a16:creationId xmlns:a16="http://schemas.microsoft.com/office/drawing/2014/main" id="{9AE84FD2-DEE5-4F4B-9975-85E3248B3EFF}"/>
              </a:ext>
            </a:extLst>
          </p:cNvPr>
          <p:cNvSpPr txBox="1"/>
          <p:nvPr/>
        </p:nvSpPr>
        <p:spPr>
          <a:xfrm rot="20706118">
            <a:off x="1347097" y="825112"/>
            <a:ext cx="428822" cy="369332"/>
          </a:xfrm>
          <a:prstGeom prst="rect">
            <a:avLst/>
          </a:prstGeom>
          <a:noFill/>
        </p:spPr>
        <p:txBody>
          <a:bodyPr wrap="square" rtlCol="0">
            <a:spAutoFit/>
          </a:bodyPr>
          <a:lstStyle/>
          <a:p>
            <a:r>
              <a:rPr lang="en-US" sz="1800" dirty="0">
                <a:solidFill>
                  <a:srgbClr val="FF6600"/>
                </a:solidFill>
              </a:rPr>
              <a:t>+1</a:t>
            </a:r>
            <a:endParaRPr lang="en-US" dirty="0"/>
          </a:p>
        </p:txBody>
      </p:sp>
      <p:sp>
        <p:nvSpPr>
          <p:cNvPr id="17" name="TextBox 16">
            <a:extLst>
              <a:ext uri="{FF2B5EF4-FFF2-40B4-BE49-F238E27FC236}">
                <a16:creationId xmlns:a16="http://schemas.microsoft.com/office/drawing/2014/main" id="{0794E1B1-4C55-46D1-B44C-6FEA0D9C3A42}"/>
              </a:ext>
            </a:extLst>
          </p:cNvPr>
          <p:cNvSpPr txBox="1"/>
          <p:nvPr/>
        </p:nvSpPr>
        <p:spPr>
          <a:xfrm rot="20706118">
            <a:off x="2252033" y="825476"/>
            <a:ext cx="428822" cy="369332"/>
          </a:xfrm>
          <a:prstGeom prst="rect">
            <a:avLst/>
          </a:prstGeom>
          <a:noFill/>
        </p:spPr>
        <p:txBody>
          <a:bodyPr wrap="square" rtlCol="0">
            <a:spAutoFit/>
          </a:bodyPr>
          <a:lstStyle/>
          <a:p>
            <a:r>
              <a:rPr lang="en-US" sz="1800" dirty="0">
                <a:solidFill>
                  <a:srgbClr val="FF6600"/>
                </a:solidFill>
              </a:rPr>
              <a:t>+2</a:t>
            </a:r>
            <a:endParaRPr lang="en-US" dirty="0"/>
          </a:p>
        </p:txBody>
      </p:sp>
      <p:pic>
        <p:nvPicPr>
          <p:cNvPr id="23" name="Graphic 22" descr="Rocket with solid fill">
            <a:extLst>
              <a:ext uri="{FF2B5EF4-FFF2-40B4-BE49-F238E27FC236}">
                <a16:creationId xmlns:a16="http://schemas.microsoft.com/office/drawing/2014/main" id="{81D03369-212E-4807-9CE4-E385BD72CD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827" y="867102"/>
            <a:ext cx="369332" cy="369332"/>
          </a:xfrm>
          <a:prstGeom prst="rect">
            <a:avLst/>
          </a:prstGeom>
        </p:spPr>
      </p:pic>
      <p:pic>
        <p:nvPicPr>
          <p:cNvPr id="25" name="Graphic 24" descr="Explosion with solid fill">
            <a:extLst>
              <a:ext uri="{FF2B5EF4-FFF2-40B4-BE49-F238E27FC236}">
                <a16:creationId xmlns:a16="http://schemas.microsoft.com/office/drawing/2014/main" id="{E9018501-68B4-45F8-AC2C-5061000344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4556" y="849744"/>
            <a:ext cx="349995" cy="349995"/>
          </a:xfrm>
          <a:prstGeom prst="rect">
            <a:avLst/>
          </a:prstGeom>
        </p:spPr>
      </p:pic>
      <p:pic>
        <p:nvPicPr>
          <p:cNvPr id="27" name="Graphic 26" descr="Solar system with solid fill">
            <a:extLst>
              <a:ext uri="{FF2B5EF4-FFF2-40B4-BE49-F238E27FC236}">
                <a16:creationId xmlns:a16="http://schemas.microsoft.com/office/drawing/2014/main" id="{0845BB1A-C365-4967-BEA1-FBCF227D9B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1690" y="850231"/>
            <a:ext cx="393495" cy="393495"/>
          </a:xfrm>
          <a:prstGeom prst="rect">
            <a:avLst/>
          </a:prstGeom>
        </p:spPr>
      </p:pic>
      <p:sp>
        <p:nvSpPr>
          <p:cNvPr id="28" name="TextBox 27">
            <a:extLst>
              <a:ext uri="{FF2B5EF4-FFF2-40B4-BE49-F238E27FC236}">
                <a16:creationId xmlns:a16="http://schemas.microsoft.com/office/drawing/2014/main" id="{89F94C55-A1A6-4A3C-96E0-D30F88B2B4AA}"/>
              </a:ext>
            </a:extLst>
          </p:cNvPr>
          <p:cNvSpPr txBox="1"/>
          <p:nvPr/>
        </p:nvSpPr>
        <p:spPr>
          <a:xfrm rot="20800289">
            <a:off x="52046" y="1174251"/>
            <a:ext cx="963289" cy="507831"/>
          </a:xfrm>
          <a:prstGeom prst="rect">
            <a:avLst/>
          </a:prstGeom>
          <a:noFill/>
        </p:spPr>
        <p:txBody>
          <a:bodyPr wrap="square" rtlCol="0">
            <a:spAutoFit/>
          </a:bodyPr>
          <a:lstStyle/>
          <a:p>
            <a:pPr algn="ctr"/>
            <a:r>
              <a:rPr lang="en-US" sz="900" b="1" dirty="0">
                <a:solidFill>
                  <a:schemeClr val="bg1">
                    <a:lumMod val="95000"/>
                  </a:schemeClr>
                </a:solidFill>
              </a:rPr>
              <a:t>Destroy a satellite on reentry!</a:t>
            </a:r>
          </a:p>
        </p:txBody>
      </p:sp>
      <p:sp>
        <p:nvSpPr>
          <p:cNvPr id="29" name="TextBox 28">
            <a:extLst>
              <a:ext uri="{FF2B5EF4-FFF2-40B4-BE49-F238E27FC236}">
                <a16:creationId xmlns:a16="http://schemas.microsoft.com/office/drawing/2014/main" id="{9D346363-518C-4274-A1A3-11E79AF6824C}"/>
              </a:ext>
            </a:extLst>
          </p:cNvPr>
          <p:cNvSpPr txBox="1"/>
          <p:nvPr/>
        </p:nvSpPr>
        <p:spPr>
          <a:xfrm rot="20716320">
            <a:off x="874167" y="1237677"/>
            <a:ext cx="998766" cy="369332"/>
          </a:xfrm>
          <a:prstGeom prst="rect">
            <a:avLst/>
          </a:prstGeom>
          <a:noFill/>
        </p:spPr>
        <p:txBody>
          <a:bodyPr wrap="square" rtlCol="0">
            <a:spAutoFit/>
          </a:bodyPr>
          <a:lstStyle/>
          <a:p>
            <a:pPr algn="ctr"/>
            <a:r>
              <a:rPr lang="en-US" sz="900" b="1" dirty="0">
                <a:solidFill>
                  <a:schemeClr val="bg1">
                    <a:lumMod val="95000"/>
                  </a:schemeClr>
                </a:solidFill>
              </a:rPr>
              <a:t>Results are published! </a:t>
            </a:r>
          </a:p>
        </p:txBody>
      </p:sp>
      <p:sp>
        <p:nvSpPr>
          <p:cNvPr id="30" name="TextBox 29">
            <a:extLst>
              <a:ext uri="{FF2B5EF4-FFF2-40B4-BE49-F238E27FC236}">
                <a16:creationId xmlns:a16="http://schemas.microsoft.com/office/drawing/2014/main" id="{C6477D99-B3B9-47FE-B150-F076783756C2}"/>
              </a:ext>
            </a:extLst>
          </p:cNvPr>
          <p:cNvSpPr txBox="1"/>
          <p:nvPr/>
        </p:nvSpPr>
        <p:spPr>
          <a:xfrm rot="20629240">
            <a:off x="1741762" y="1206922"/>
            <a:ext cx="1010410" cy="461665"/>
          </a:xfrm>
          <a:prstGeom prst="rect">
            <a:avLst/>
          </a:prstGeom>
          <a:noFill/>
        </p:spPr>
        <p:txBody>
          <a:bodyPr wrap="square" rtlCol="0">
            <a:spAutoFit/>
          </a:bodyPr>
          <a:lstStyle/>
          <a:p>
            <a:pPr algn="ctr"/>
            <a:r>
              <a:rPr lang="en-US" sz="800" b="1" dirty="0">
                <a:solidFill>
                  <a:schemeClr val="bg1">
                    <a:lumMod val="95000"/>
                  </a:schemeClr>
                </a:solidFill>
              </a:rPr>
              <a:t>Find chemical elements necessary for life!</a:t>
            </a:r>
          </a:p>
        </p:txBody>
      </p:sp>
      <p:sp>
        <p:nvSpPr>
          <p:cNvPr id="31" name="Rectangle 30">
            <a:extLst>
              <a:ext uri="{FF2B5EF4-FFF2-40B4-BE49-F238E27FC236}">
                <a16:creationId xmlns:a16="http://schemas.microsoft.com/office/drawing/2014/main" id="{E0D8485F-6F17-4D64-83C2-2A529C0DED2D}"/>
              </a:ext>
            </a:extLst>
          </p:cNvPr>
          <p:cNvSpPr/>
          <p:nvPr/>
        </p:nvSpPr>
        <p:spPr>
          <a:xfrm>
            <a:off x="239070" y="2553721"/>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BCC2C9-D9AF-4061-9755-30F3A8D6608E}"/>
              </a:ext>
            </a:extLst>
          </p:cNvPr>
          <p:cNvSpPr/>
          <p:nvPr/>
        </p:nvSpPr>
        <p:spPr>
          <a:xfrm>
            <a:off x="911769" y="259079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B44E8B5-4AF7-436C-BF07-7B0717A9AAAD}"/>
              </a:ext>
            </a:extLst>
          </p:cNvPr>
          <p:cNvSpPr/>
          <p:nvPr/>
        </p:nvSpPr>
        <p:spPr>
          <a:xfrm>
            <a:off x="1561508" y="2606036"/>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3758C3-D3E7-41BB-8E13-7DACBD8D335F}"/>
              </a:ext>
            </a:extLst>
          </p:cNvPr>
          <p:cNvSpPr/>
          <p:nvPr/>
        </p:nvSpPr>
        <p:spPr>
          <a:xfrm>
            <a:off x="239071" y="4156457"/>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C6F8618-B437-487C-A6E9-4AC840B39F15}"/>
              </a:ext>
            </a:extLst>
          </p:cNvPr>
          <p:cNvSpPr/>
          <p:nvPr/>
        </p:nvSpPr>
        <p:spPr>
          <a:xfrm>
            <a:off x="911769" y="4150441"/>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7D6C75-EAAA-43C3-8728-FA6D95F7D2A4}"/>
              </a:ext>
            </a:extLst>
          </p:cNvPr>
          <p:cNvSpPr/>
          <p:nvPr/>
        </p:nvSpPr>
        <p:spPr>
          <a:xfrm>
            <a:off x="2332405" y="1889214"/>
            <a:ext cx="292032" cy="2549715"/>
          </a:xfrm>
          <a:prstGeom prst="rect">
            <a:avLst/>
          </a:prstGeom>
          <a:noFill/>
          <a:ln w="28575">
            <a:solidFill>
              <a:srgbClr val="FFCC00"/>
            </a:solidFill>
          </a:ln>
          <a:effectLst>
            <a:glow rad="139700">
              <a:srgbClr val="FFFF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13D338A-5CDE-468D-B3AF-530F07CD1E03}"/>
              </a:ext>
            </a:extLst>
          </p:cNvPr>
          <p:cNvSpPr/>
          <p:nvPr/>
        </p:nvSpPr>
        <p:spPr>
          <a:xfrm>
            <a:off x="1542845" y="4150441"/>
            <a:ext cx="208643" cy="211259"/>
          </a:xfrm>
          <a:prstGeom prst="rect">
            <a:avLst/>
          </a:prstGeom>
          <a:noFill/>
          <a:ln w="28575">
            <a:solidFill>
              <a:schemeClr val="accent3">
                <a:lumMod val="75000"/>
              </a:schemeClr>
            </a:solidFill>
          </a:ln>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2A1BEA9-BC33-457B-A8A5-54887E4B467F}"/>
              </a:ext>
            </a:extLst>
          </p:cNvPr>
          <p:cNvSpPr/>
          <p:nvPr/>
        </p:nvSpPr>
        <p:spPr>
          <a:xfrm>
            <a:off x="911769" y="3781787"/>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E66458-3073-4365-8005-FD44A5357DB4}"/>
              </a:ext>
            </a:extLst>
          </p:cNvPr>
          <p:cNvSpPr/>
          <p:nvPr/>
        </p:nvSpPr>
        <p:spPr>
          <a:xfrm>
            <a:off x="911769" y="3425050"/>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D8BD84-7C33-437D-811B-B1208521FE04}"/>
              </a:ext>
            </a:extLst>
          </p:cNvPr>
          <p:cNvSpPr/>
          <p:nvPr/>
        </p:nvSpPr>
        <p:spPr>
          <a:xfrm>
            <a:off x="911769" y="2222143"/>
            <a:ext cx="208643" cy="211259"/>
          </a:xfrm>
          <a:prstGeom prst="rect">
            <a:avLst/>
          </a:prstGeom>
          <a:noFill/>
          <a:ln w="28575">
            <a:solidFill>
              <a:schemeClr val="accent6">
                <a:lumMod val="75000"/>
              </a:schemeClr>
            </a:solid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93C99A-C956-4658-A07D-1345CD14EDE6}"/>
              </a:ext>
            </a:extLst>
          </p:cNvPr>
          <p:cNvSpPr/>
          <p:nvPr/>
        </p:nvSpPr>
        <p:spPr>
          <a:xfrm>
            <a:off x="239070" y="3794108"/>
            <a:ext cx="208643" cy="211259"/>
          </a:xfrm>
          <a:prstGeom prst="rect">
            <a:avLst/>
          </a:prstGeom>
          <a:noFill/>
          <a:ln w="28575">
            <a:solidFill>
              <a:schemeClr val="bg2">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68799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1216</Words>
  <Application>Microsoft Office PowerPoint</Application>
  <PresentationFormat>Custom</PresentationFormat>
  <Paragraphs>164</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Aharoni</vt:lpstr>
      <vt:lpstr>Algerian</vt:lpstr>
      <vt:lpstr>Arial</vt:lpstr>
      <vt:lpstr>Calibri</vt:lpstr>
      <vt:lpstr>Calibri body</vt:lpstr>
      <vt:lpstr>Calibri Light</vt:lpstr>
      <vt:lpstr>Gill Sans Nova Cond Ultra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lkstanwyck@gmail.com</dc:creator>
  <cp:lastModifiedBy>Claudia Perez</cp:lastModifiedBy>
  <cp:revision>22</cp:revision>
  <dcterms:created xsi:type="dcterms:W3CDTF">2021-10-02T18:53:53Z</dcterms:created>
  <dcterms:modified xsi:type="dcterms:W3CDTF">2021-10-03T14:26:07Z</dcterms:modified>
</cp:coreProperties>
</file>