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2743200" cy="457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1" autoAdjust="0"/>
    <p:restoredTop sz="93737" autoAdjust="0"/>
  </p:normalViewPr>
  <p:slideViewPr>
    <p:cSldViewPr snapToGrid="0">
      <p:cViewPr>
        <p:scale>
          <a:sx n="93" d="100"/>
          <a:sy n="93" d="100"/>
        </p:scale>
        <p:origin x="248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810E2-B8D6-444F-B52E-84C77A3A9101}" type="datetimeFigureOut">
              <a:rPr lang="en-US" smtClean="0"/>
              <a:t>10/2/2021</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34750-066A-494A-9206-A09B9CDC07FA}" type="slidenum">
              <a:rPr lang="en-US" smtClean="0"/>
              <a:t>‹#›</a:t>
            </a:fld>
            <a:endParaRPr lang="en-US"/>
          </a:p>
        </p:txBody>
      </p:sp>
    </p:spTree>
    <p:extLst>
      <p:ext uri="{BB962C8B-B14F-4D97-AF65-F5344CB8AC3E}">
        <p14:creationId xmlns:p14="http://schemas.microsoft.com/office/powerpoint/2010/main" val="4290354335"/>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p>
          <a:p>
            <a:endParaRPr lang="en-US" sz="700" i="1" dirty="0">
              <a:solidFill>
                <a:schemeClr val="bg1"/>
              </a:solidFill>
              <a:latin typeface="Calibri body"/>
            </a:endParaRPr>
          </a:p>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sz="600" dirty="0"/>
          </a:p>
          <a:p>
            <a:endParaRPr lang="en-US" sz="600"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sz="600" dirty="0"/>
          </a:p>
        </p:txBody>
      </p:sp>
      <p:sp>
        <p:nvSpPr>
          <p:cNvPr id="4" name="Slide Number Placeholder 3"/>
          <p:cNvSpPr>
            <a:spLocks noGrp="1"/>
          </p:cNvSpPr>
          <p:nvPr>
            <p:ph type="sldNum" sz="quarter" idx="5"/>
          </p:nvPr>
        </p:nvSpPr>
        <p:spPr/>
        <p:txBody>
          <a:bodyPr/>
          <a:lstStyle/>
          <a:p>
            <a:fld id="{68634750-066A-494A-9206-A09B9CDC07FA}" type="slidenum">
              <a:rPr lang="en-US" smtClean="0"/>
              <a:t>2</a:t>
            </a:fld>
            <a:endParaRPr lang="en-US"/>
          </a:p>
        </p:txBody>
      </p:sp>
    </p:spTree>
    <p:extLst>
      <p:ext uri="{BB962C8B-B14F-4D97-AF65-F5344CB8AC3E}">
        <p14:creationId xmlns:p14="http://schemas.microsoft.com/office/powerpoint/2010/main" val="52786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3</a:t>
            </a:fld>
            <a:endParaRPr lang="en-US"/>
          </a:p>
        </p:txBody>
      </p:sp>
    </p:spTree>
    <p:extLst>
      <p:ext uri="{BB962C8B-B14F-4D97-AF65-F5344CB8AC3E}">
        <p14:creationId xmlns:p14="http://schemas.microsoft.com/office/powerpoint/2010/main" val="239530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4</a:t>
            </a:fld>
            <a:endParaRPr lang="en-US"/>
          </a:p>
        </p:txBody>
      </p:sp>
    </p:spTree>
    <p:extLst>
      <p:ext uri="{BB962C8B-B14F-4D97-AF65-F5344CB8AC3E}">
        <p14:creationId xmlns:p14="http://schemas.microsoft.com/office/powerpoint/2010/main" val="379792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5</a:t>
            </a:fld>
            <a:endParaRPr lang="en-US"/>
          </a:p>
        </p:txBody>
      </p:sp>
    </p:spTree>
    <p:extLst>
      <p:ext uri="{BB962C8B-B14F-4D97-AF65-F5344CB8AC3E}">
        <p14:creationId xmlns:p14="http://schemas.microsoft.com/office/powerpoint/2010/main" val="270783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p>
          <a:p>
            <a:endParaRPr lang="en-US" sz="700" i="1" dirty="0">
              <a:solidFill>
                <a:schemeClr val="bg1"/>
              </a:solidFill>
              <a:latin typeface="Calibri body"/>
            </a:endParaRPr>
          </a:p>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6</a:t>
            </a:fld>
            <a:endParaRPr lang="en-US"/>
          </a:p>
        </p:txBody>
      </p:sp>
    </p:spTree>
    <p:extLst>
      <p:ext uri="{BB962C8B-B14F-4D97-AF65-F5344CB8AC3E}">
        <p14:creationId xmlns:p14="http://schemas.microsoft.com/office/powerpoint/2010/main" val="338576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7</a:t>
            </a:fld>
            <a:endParaRPr lang="en-US"/>
          </a:p>
        </p:txBody>
      </p:sp>
    </p:spTree>
    <p:extLst>
      <p:ext uri="{BB962C8B-B14F-4D97-AF65-F5344CB8AC3E}">
        <p14:creationId xmlns:p14="http://schemas.microsoft.com/office/powerpoint/2010/main" val="321197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8</a:t>
            </a:fld>
            <a:endParaRPr lang="en-US"/>
          </a:p>
        </p:txBody>
      </p:sp>
    </p:spTree>
    <p:extLst>
      <p:ext uri="{BB962C8B-B14F-4D97-AF65-F5344CB8AC3E}">
        <p14:creationId xmlns:p14="http://schemas.microsoft.com/office/powerpoint/2010/main" val="261902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2D5F-6B48-444F-B8D8-88E606BBD91E}"/>
              </a:ext>
            </a:extLst>
          </p:cNvPr>
          <p:cNvSpPr>
            <a:spLocks noGrp="1"/>
          </p:cNvSpPr>
          <p:nvPr>
            <p:ph type="ctrTitle"/>
          </p:nvPr>
        </p:nvSpPr>
        <p:spPr>
          <a:xfrm>
            <a:off x="342900" y="748242"/>
            <a:ext cx="2057400" cy="1591733"/>
          </a:xfrm>
        </p:spPr>
        <p:txBody>
          <a:bodyPr anchor="b"/>
          <a:lstStyle>
            <a:lvl1pPr algn="ctr">
              <a:defRPr sz="1350"/>
            </a:lvl1pPr>
          </a:lstStyle>
          <a:p>
            <a:r>
              <a:rPr lang="en-US"/>
              <a:t>Click to edit Master title style</a:t>
            </a:r>
          </a:p>
        </p:txBody>
      </p:sp>
      <p:sp>
        <p:nvSpPr>
          <p:cNvPr id="3" name="Subtitle 2">
            <a:extLst>
              <a:ext uri="{FF2B5EF4-FFF2-40B4-BE49-F238E27FC236}">
                <a16:creationId xmlns:a16="http://schemas.microsoft.com/office/drawing/2014/main" id="{A1CFC431-A5C8-4F0B-B9D3-9657E91C436A}"/>
              </a:ext>
            </a:extLst>
          </p:cNvPr>
          <p:cNvSpPr>
            <a:spLocks noGrp="1"/>
          </p:cNvSpPr>
          <p:nvPr>
            <p:ph type="subTitle" idx="1"/>
          </p:nvPr>
        </p:nvSpPr>
        <p:spPr>
          <a:xfrm>
            <a:off x="342900" y="2401359"/>
            <a:ext cx="2057400" cy="1103841"/>
          </a:xfrm>
        </p:spPr>
        <p:txBody>
          <a:bodyPr/>
          <a:lstStyle>
            <a:lvl1pPr marL="0" indent="0" algn="ctr">
              <a:buNone/>
              <a:defRPr sz="540"/>
            </a:lvl1pPr>
            <a:lvl2pPr marL="102870" indent="0" algn="ctr">
              <a:buNone/>
              <a:defRPr sz="450"/>
            </a:lvl2pPr>
            <a:lvl3pPr marL="205740" indent="0" algn="ctr">
              <a:buNone/>
              <a:defRPr sz="405"/>
            </a:lvl3pPr>
            <a:lvl4pPr marL="308610" indent="0" algn="ctr">
              <a:buNone/>
              <a:defRPr sz="360"/>
            </a:lvl4pPr>
            <a:lvl5pPr marL="411480" indent="0" algn="ctr">
              <a:buNone/>
              <a:defRPr sz="360"/>
            </a:lvl5pPr>
            <a:lvl6pPr marL="514350" indent="0" algn="ctr">
              <a:buNone/>
              <a:defRPr sz="360"/>
            </a:lvl6pPr>
            <a:lvl7pPr marL="617220" indent="0" algn="ctr">
              <a:buNone/>
              <a:defRPr sz="360"/>
            </a:lvl7pPr>
            <a:lvl8pPr marL="720090" indent="0" algn="ctr">
              <a:buNone/>
              <a:defRPr sz="360"/>
            </a:lvl8pPr>
            <a:lvl9pPr marL="822960" indent="0" algn="ctr">
              <a:buNone/>
              <a:defRPr sz="360"/>
            </a:lvl9pPr>
          </a:lstStyle>
          <a:p>
            <a:r>
              <a:rPr lang="en-US"/>
              <a:t>Click to edit Master subtitle style</a:t>
            </a:r>
          </a:p>
        </p:txBody>
      </p:sp>
      <p:sp>
        <p:nvSpPr>
          <p:cNvPr id="4" name="Date Placeholder 3">
            <a:extLst>
              <a:ext uri="{FF2B5EF4-FFF2-40B4-BE49-F238E27FC236}">
                <a16:creationId xmlns:a16="http://schemas.microsoft.com/office/drawing/2014/main" id="{DE3A06A0-0F5B-4031-A5F4-061D3383575F}"/>
              </a:ext>
            </a:extLst>
          </p:cNvPr>
          <p:cNvSpPr>
            <a:spLocks noGrp="1"/>
          </p:cNvSpPr>
          <p:nvPr>
            <p:ph type="dt" sz="half" idx="10"/>
          </p:nvPr>
        </p:nvSpPr>
        <p:spPr/>
        <p:txBody>
          <a:bodyPr/>
          <a:lstStyle/>
          <a:p>
            <a:fld id="{2D2E9655-7644-43F3-92A4-01A13848D89F}" type="datetimeFigureOut">
              <a:rPr lang="en-US" smtClean="0"/>
              <a:t>10/2/2021</a:t>
            </a:fld>
            <a:endParaRPr lang="en-US"/>
          </a:p>
        </p:txBody>
      </p:sp>
      <p:sp>
        <p:nvSpPr>
          <p:cNvPr id="5" name="Footer Placeholder 4">
            <a:extLst>
              <a:ext uri="{FF2B5EF4-FFF2-40B4-BE49-F238E27FC236}">
                <a16:creationId xmlns:a16="http://schemas.microsoft.com/office/drawing/2014/main" id="{FD9E0219-3FFD-4F3D-A251-C513E5CC1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CC12E-862A-413F-BAAA-2EB82F8D42E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9305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643-0629-45F1-8A36-5452143D5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0031-8C83-4673-AC86-77BFA927F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0710-A9D6-4363-BDBF-540646E3CEDD}"/>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62F3B9D8-0392-48AF-A0EF-C88D70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BB53-525B-4BE2-BD06-106682E48E36}"/>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328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361E-BAA4-42E5-A5C0-2EE74BA2AD63}"/>
              </a:ext>
            </a:extLst>
          </p:cNvPr>
          <p:cNvSpPr>
            <a:spLocks noGrp="1"/>
          </p:cNvSpPr>
          <p:nvPr>
            <p:ph type="title" orient="vert"/>
          </p:nvPr>
        </p:nvSpPr>
        <p:spPr>
          <a:xfrm>
            <a:off x="1963102" y="243417"/>
            <a:ext cx="591503" cy="387455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B4560-827B-413C-94C7-B20B146A917D}"/>
              </a:ext>
            </a:extLst>
          </p:cNvPr>
          <p:cNvSpPr>
            <a:spLocks noGrp="1"/>
          </p:cNvSpPr>
          <p:nvPr>
            <p:ph type="body" orient="vert" idx="1"/>
          </p:nvPr>
        </p:nvSpPr>
        <p:spPr>
          <a:xfrm>
            <a:off x="188595" y="243417"/>
            <a:ext cx="1740218"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7EB-8774-4837-AC80-F495411D9C61}"/>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9B2D287A-CF50-479F-A707-79C9E9F2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E3D9-47D0-4BE6-85A3-EDE4C8E6FCF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380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446243" y="3510311"/>
            <a:ext cx="1850670" cy="461867"/>
          </a:xfrm>
          <a:prstGeom prst="rect">
            <a:avLst/>
          </a:prstGeom>
        </p:spPr>
        <p:txBody>
          <a:bodyPr spcFirstLastPara="1" wrap="square" lIns="0" tIns="0" rIns="0" bIns="0" anchor="t" anchorCtr="0">
            <a:noAutofit/>
          </a:bodyPr>
          <a:lstStyle>
            <a:lvl1pPr marL="137160" lvl="0" indent="-68580" algn="ctr">
              <a:spcBef>
                <a:spcPts val="108"/>
              </a:spcBef>
              <a:spcAft>
                <a:spcPts val="0"/>
              </a:spcAft>
              <a:buSzPts val="1800"/>
              <a:buNone/>
              <a:defRPr sz="540"/>
            </a:lvl1pPr>
          </a:lstStyle>
          <a:p>
            <a:pPr lvl="0"/>
            <a:r>
              <a:rPr lang="en-US"/>
              <a:t>Click to edit Master text styles</a:t>
            </a:r>
          </a:p>
        </p:txBody>
      </p:sp>
      <p:sp>
        <p:nvSpPr>
          <p:cNvPr id="681" name="Google Shape;681;p9"/>
          <p:cNvSpPr txBox="1">
            <a:spLocks noGrp="1"/>
          </p:cNvSpPr>
          <p:nvPr>
            <p:ph type="sldNum" idx="12"/>
          </p:nvPr>
        </p:nvSpPr>
        <p:spPr>
          <a:xfrm>
            <a:off x="1289295" y="4222090"/>
            <a:ext cx="164610" cy="349867"/>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CCD5FD6-416D-4F79-BF72-B974A9879593}" type="slidenum">
              <a:rPr lang="en-US" smtClean="0"/>
              <a:t>‹#›</a:t>
            </a:fld>
            <a:endParaRPr lang="en-US"/>
          </a:p>
        </p:txBody>
      </p:sp>
    </p:spTree>
    <p:extLst>
      <p:ext uri="{BB962C8B-B14F-4D97-AF65-F5344CB8AC3E}">
        <p14:creationId xmlns:p14="http://schemas.microsoft.com/office/powerpoint/2010/main" val="83411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7DC-B93B-4335-8211-2C03DE36A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78AB-6C17-4B6A-A696-438066EAA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8CE9-AB8E-47E7-B8A7-AEF510CA25BA}"/>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0E6D407E-8BE7-4BF5-98CB-4794696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E15E-A56D-4C0C-897A-42C7F6802F57}"/>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744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903-EC8B-464F-B4E3-194D0052DB66}"/>
              </a:ext>
            </a:extLst>
          </p:cNvPr>
          <p:cNvSpPr>
            <a:spLocks noGrp="1"/>
          </p:cNvSpPr>
          <p:nvPr>
            <p:ph type="title"/>
          </p:nvPr>
        </p:nvSpPr>
        <p:spPr>
          <a:xfrm>
            <a:off x="187166" y="1139826"/>
            <a:ext cx="2366010" cy="1901825"/>
          </a:xfrm>
        </p:spPr>
        <p:txBody>
          <a:bodyPr anchor="b"/>
          <a:lstStyle>
            <a:lvl1pPr>
              <a:defRPr sz="1350"/>
            </a:lvl1pPr>
          </a:lstStyle>
          <a:p>
            <a:r>
              <a:rPr lang="en-US"/>
              <a:t>Click to edit Master title style</a:t>
            </a:r>
          </a:p>
        </p:txBody>
      </p:sp>
      <p:sp>
        <p:nvSpPr>
          <p:cNvPr id="3" name="Text Placeholder 2">
            <a:extLst>
              <a:ext uri="{FF2B5EF4-FFF2-40B4-BE49-F238E27FC236}">
                <a16:creationId xmlns:a16="http://schemas.microsoft.com/office/drawing/2014/main" id="{A896439E-A05A-4C9B-8D6D-5DC5D70886F0}"/>
              </a:ext>
            </a:extLst>
          </p:cNvPr>
          <p:cNvSpPr>
            <a:spLocks noGrp="1"/>
          </p:cNvSpPr>
          <p:nvPr>
            <p:ph type="body" idx="1"/>
          </p:nvPr>
        </p:nvSpPr>
        <p:spPr>
          <a:xfrm>
            <a:off x="187166" y="3059642"/>
            <a:ext cx="2366010" cy="1000125"/>
          </a:xfrm>
        </p:spPr>
        <p:txBody>
          <a:bodyPr/>
          <a:lstStyle>
            <a:lvl1pPr marL="0" indent="0">
              <a:buNone/>
              <a:defRPr sz="540">
                <a:solidFill>
                  <a:schemeClr val="tx1">
                    <a:tint val="75000"/>
                  </a:schemeClr>
                </a:solidFill>
              </a:defRPr>
            </a:lvl1pPr>
            <a:lvl2pPr marL="102870" indent="0">
              <a:buNone/>
              <a:defRPr sz="450">
                <a:solidFill>
                  <a:schemeClr val="tx1">
                    <a:tint val="75000"/>
                  </a:schemeClr>
                </a:solidFill>
              </a:defRPr>
            </a:lvl2pPr>
            <a:lvl3pPr marL="205740" indent="0">
              <a:buNone/>
              <a:defRPr sz="405">
                <a:solidFill>
                  <a:schemeClr val="tx1">
                    <a:tint val="75000"/>
                  </a:schemeClr>
                </a:solidFill>
              </a:defRPr>
            </a:lvl3pPr>
            <a:lvl4pPr marL="308610" indent="0">
              <a:buNone/>
              <a:defRPr sz="360">
                <a:solidFill>
                  <a:schemeClr val="tx1">
                    <a:tint val="75000"/>
                  </a:schemeClr>
                </a:solidFill>
              </a:defRPr>
            </a:lvl4pPr>
            <a:lvl5pPr marL="411480" indent="0">
              <a:buNone/>
              <a:defRPr sz="360">
                <a:solidFill>
                  <a:schemeClr val="tx1">
                    <a:tint val="75000"/>
                  </a:schemeClr>
                </a:solidFill>
              </a:defRPr>
            </a:lvl5pPr>
            <a:lvl6pPr marL="514350" indent="0">
              <a:buNone/>
              <a:defRPr sz="360">
                <a:solidFill>
                  <a:schemeClr val="tx1">
                    <a:tint val="75000"/>
                  </a:schemeClr>
                </a:solidFill>
              </a:defRPr>
            </a:lvl6pPr>
            <a:lvl7pPr marL="617220" indent="0">
              <a:buNone/>
              <a:defRPr sz="360">
                <a:solidFill>
                  <a:schemeClr val="tx1">
                    <a:tint val="75000"/>
                  </a:schemeClr>
                </a:solidFill>
              </a:defRPr>
            </a:lvl7pPr>
            <a:lvl8pPr marL="720090" indent="0">
              <a:buNone/>
              <a:defRPr sz="360">
                <a:solidFill>
                  <a:schemeClr val="tx1">
                    <a:tint val="75000"/>
                  </a:schemeClr>
                </a:solidFill>
              </a:defRPr>
            </a:lvl8pPr>
            <a:lvl9pPr marL="822960" indent="0">
              <a:buNone/>
              <a:defRPr sz="3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D8AC2-853E-4310-9899-3A7722F27C6A}"/>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F078599E-1DE7-4602-9E53-304827B0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5B5E-4C77-47DE-B1AC-22E6206D3DCE}"/>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204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86DF-CD5C-409B-9B46-78822AC7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B90F6-96FC-4255-8784-E2953A46E1FA}"/>
              </a:ext>
            </a:extLst>
          </p:cNvPr>
          <p:cNvSpPr>
            <a:spLocks noGrp="1"/>
          </p:cNvSpPr>
          <p:nvPr>
            <p:ph sz="half" idx="1"/>
          </p:nvPr>
        </p:nvSpPr>
        <p:spPr>
          <a:xfrm>
            <a:off x="18859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9213E-67D6-4746-BB49-664AC2010525}"/>
              </a:ext>
            </a:extLst>
          </p:cNvPr>
          <p:cNvSpPr>
            <a:spLocks noGrp="1"/>
          </p:cNvSpPr>
          <p:nvPr>
            <p:ph sz="half" idx="2"/>
          </p:nvPr>
        </p:nvSpPr>
        <p:spPr>
          <a:xfrm>
            <a:off x="138874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FFF58-E01B-4191-A639-684E8B230F72}"/>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F98E15D0-1D9E-4528-B8BD-EC2AA86A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2A57-2055-4DCC-8D86-3860A8BF3B13}"/>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9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E87-A4C7-434C-B048-F5EB4E36FD93}"/>
              </a:ext>
            </a:extLst>
          </p:cNvPr>
          <p:cNvSpPr>
            <a:spLocks noGrp="1"/>
          </p:cNvSpPr>
          <p:nvPr>
            <p:ph type="title"/>
          </p:nvPr>
        </p:nvSpPr>
        <p:spPr>
          <a:xfrm>
            <a:off x="188952" y="243417"/>
            <a:ext cx="2366010" cy="883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D2E7D-8E4D-4736-A248-54CC32CABA5B}"/>
              </a:ext>
            </a:extLst>
          </p:cNvPr>
          <p:cNvSpPr>
            <a:spLocks noGrp="1"/>
          </p:cNvSpPr>
          <p:nvPr>
            <p:ph type="body" idx="1"/>
          </p:nvPr>
        </p:nvSpPr>
        <p:spPr>
          <a:xfrm>
            <a:off x="188952" y="1120775"/>
            <a:ext cx="1160502"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43BA-7F31-41DD-87AB-B6EC3DA163B6}"/>
              </a:ext>
            </a:extLst>
          </p:cNvPr>
          <p:cNvSpPr>
            <a:spLocks noGrp="1"/>
          </p:cNvSpPr>
          <p:nvPr>
            <p:ph sz="half" idx="2"/>
          </p:nvPr>
        </p:nvSpPr>
        <p:spPr>
          <a:xfrm>
            <a:off x="188952" y="1670050"/>
            <a:ext cx="116050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E204E-7E31-44EE-A4E7-2BF7008EA28A}"/>
              </a:ext>
            </a:extLst>
          </p:cNvPr>
          <p:cNvSpPr>
            <a:spLocks noGrp="1"/>
          </p:cNvSpPr>
          <p:nvPr>
            <p:ph type="body" sz="quarter" idx="3"/>
          </p:nvPr>
        </p:nvSpPr>
        <p:spPr>
          <a:xfrm>
            <a:off x="1388745" y="1120775"/>
            <a:ext cx="1166217"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6" name="Content Placeholder 5">
            <a:extLst>
              <a:ext uri="{FF2B5EF4-FFF2-40B4-BE49-F238E27FC236}">
                <a16:creationId xmlns:a16="http://schemas.microsoft.com/office/drawing/2014/main" id="{065E0BBC-B863-4B18-8348-63306502293C}"/>
              </a:ext>
            </a:extLst>
          </p:cNvPr>
          <p:cNvSpPr>
            <a:spLocks noGrp="1"/>
          </p:cNvSpPr>
          <p:nvPr>
            <p:ph sz="quarter" idx="4"/>
          </p:nvPr>
        </p:nvSpPr>
        <p:spPr>
          <a:xfrm>
            <a:off x="1388745" y="1670050"/>
            <a:ext cx="1166217"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638C0-8001-405C-B264-B661131DF696}"/>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8" name="Footer Placeholder 7">
            <a:extLst>
              <a:ext uri="{FF2B5EF4-FFF2-40B4-BE49-F238E27FC236}">
                <a16:creationId xmlns:a16="http://schemas.microsoft.com/office/drawing/2014/main" id="{7CFB9735-AAF8-4623-9CA4-EBBABC7FC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4F697-B55F-4C2D-8324-1D18E41458A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5060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59A-E7C0-41D0-A9EA-41CAFFCF8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26388-C81B-45AA-BCE4-2DBF0EEFA6A4}"/>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4" name="Footer Placeholder 3">
            <a:extLst>
              <a:ext uri="{FF2B5EF4-FFF2-40B4-BE49-F238E27FC236}">
                <a16:creationId xmlns:a16="http://schemas.microsoft.com/office/drawing/2014/main" id="{98135625-266A-4764-A6DA-0D5625114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B76E9-7923-485C-BB5A-1A405BF99C6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69631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7AC6C-F1B9-4CC0-829F-1E896F918BC1}"/>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3" name="Footer Placeholder 2">
            <a:extLst>
              <a:ext uri="{FF2B5EF4-FFF2-40B4-BE49-F238E27FC236}">
                <a16:creationId xmlns:a16="http://schemas.microsoft.com/office/drawing/2014/main" id="{6AA9E299-7EA7-485F-ABDC-EF19B10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F5A3F-94D7-4846-8D8F-395AF3FA10B8}"/>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661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BD0-E92C-4A62-9C66-A358ED0E9DE3}"/>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Content Placeholder 2">
            <a:extLst>
              <a:ext uri="{FF2B5EF4-FFF2-40B4-BE49-F238E27FC236}">
                <a16:creationId xmlns:a16="http://schemas.microsoft.com/office/drawing/2014/main" id="{EF448483-20DA-46DD-B8C9-1C38609B61B5}"/>
              </a:ext>
            </a:extLst>
          </p:cNvPr>
          <p:cNvSpPr>
            <a:spLocks noGrp="1"/>
          </p:cNvSpPr>
          <p:nvPr>
            <p:ph idx="1"/>
          </p:nvPr>
        </p:nvSpPr>
        <p:spPr>
          <a:xfrm>
            <a:off x="1166217" y="658284"/>
            <a:ext cx="1388745" cy="3249083"/>
          </a:xfrm>
        </p:spPr>
        <p:txBody>
          <a:bodyPr/>
          <a:lstStyle>
            <a:lvl1pPr>
              <a:defRPr sz="720"/>
            </a:lvl1pPr>
            <a:lvl2pPr>
              <a:defRPr sz="630"/>
            </a:lvl2pPr>
            <a:lvl3pPr>
              <a:defRPr sz="54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C3478-0804-42BF-A037-12A63F581B69}"/>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0922EE37-004B-41DC-98F8-906E5173999C}"/>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3AE42402-823B-4BB2-A449-A7EE9247B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C8A7-6306-4189-BDB4-F0745D10739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8677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4137-728B-4C21-B3EB-0877378665FA}"/>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Picture Placeholder 2">
            <a:extLst>
              <a:ext uri="{FF2B5EF4-FFF2-40B4-BE49-F238E27FC236}">
                <a16:creationId xmlns:a16="http://schemas.microsoft.com/office/drawing/2014/main" id="{A689583F-E51C-4C56-A0CE-4BDF20ED9233}"/>
              </a:ext>
            </a:extLst>
          </p:cNvPr>
          <p:cNvSpPr>
            <a:spLocks noGrp="1"/>
          </p:cNvSpPr>
          <p:nvPr>
            <p:ph type="pic" idx="1"/>
          </p:nvPr>
        </p:nvSpPr>
        <p:spPr>
          <a:xfrm>
            <a:off x="1166217" y="658284"/>
            <a:ext cx="1388745" cy="3249083"/>
          </a:xfrm>
        </p:spPr>
        <p:txBody>
          <a:bodyPr/>
          <a:lstStyle>
            <a:lvl1pPr marL="0" indent="0">
              <a:buNone/>
              <a:defRPr sz="720"/>
            </a:lvl1pPr>
            <a:lvl2pPr marL="102870" indent="0">
              <a:buNone/>
              <a:defRPr sz="630"/>
            </a:lvl2pPr>
            <a:lvl3pPr marL="205740" indent="0">
              <a:buNone/>
              <a:defRPr sz="540"/>
            </a:lvl3pPr>
            <a:lvl4pPr marL="308610" indent="0">
              <a:buNone/>
              <a:defRPr sz="450"/>
            </a:lvl4pPr>
            <a:lvl5pPr marL="411480" indent="0">
              <a:buNone/>
              <a:defRPr sz="450"/>
            </a:lvl5pPr>
            <a:lvl6pPr marL="514350" indent="0">
              <a:buNone/>
              <a:defRPr sz="450"/>
            </a:lvl6pPr>
            <a:lvl7pPr marL="617220" indent="0">
              <a:buNone/>
              <a:defRPr sz="450"/>
            </a:lvl7pPr>
            <a:lvl8pPr marL="720090" indent="0">
              <a:buNone/>
              <a:defRPr sz="450"/>
            </a:lvl8pPr>
            <a:lvl9pPr marL="822960" indent="0">
              <a:buNone/>
              <a:defRPr sz="450"/>
            </a:lvl9pPr>
          </a:lstStyle>
          <a:p>
            <a:endParaRPr lang="en-US"/>
          </a:p>
        </p:txBody>
      </p:sp>
      <p:sp>
        <p:nvSpPr>
          <p:cNvPr id="4" name="Text Placeholder 3">
            <a:extLst>
              <a:ext uri="{FF2B5EF4-FFF2-40B4-BE49-F238E27FC236}">
                <a16:creationId xmlns:a16="http://schemas.microsoft.com/office/drawing/2014/main" id="{B2E79910-7FE3-4298-A804-8C8566161A0E}"/>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F556AD9B-BFEA-42A7-B0C4-9018FC1354FE}"/>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BCD055EA-F158-4707-995E-D458E95E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5D18-255A-4D77-BDB2-A2558BBF552B}"/>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9386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8391"/>
            </a:gs>
            <a:gs pos="27000">
              <a:srgbClr val="0F264C"/>
            </a:gs>
            <a:gs pos="71000">
              <a:srgbClr val="251047"/>
            </a:gs>
            <a:gs pos="100000">
              <a:srgbClr val="7D2A99"/>
            </a:gs>
          </a:gsLst>
          <a:lin ang="8100019"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B03A-EDE4-4F0D-905D-D3D96E1DE3CF}"/>
              </a:ext>
            </a:extLst>
          </p:cNvPr>
          <p:cNvSpPr>
            <a:spLocks noGrp="1"/>
          </p:cNvSpPr>
          <p:nvPr>
            <p:ph type="title"/>
          </p:nvPr>
        </p:nvSpPr>
        <p:spPr>
          <a:xfrm>
            <a:off x="188595" y="243417"/>
            <a:ext cx="2366010" cy="88370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54307-67DE-4F21-BCBA-C2FF744002FC}"/>
              </a:ext>
            </a:extLst>
          </p:cNvPr>
          <p:cNvSpPr>
            <a:spLocks noGrp="1"/>
          </p:cNvSpPr>
          <p:nvPr>
            <p:ph type="body" idx="1"/>
          </p:nvPr>
        </p:nvSpPr>
        <p:spPr>
          <a:xfrm>
            <a:off x="188595" y="1217083"/>
            <a:ext cx="236601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E81-9F6C-4A41-BECB-D12A4EFD4AA6}"/>
              </a:ext>
            </a:extLst>
          </p:cNvPr>
          <p:cNvSpPr>
            <a:spLocks noGrp="1"/>
          </p:cNvSpPr>
          <p:nvPr>
            <p:ph type="dt" sz="half" idx="2"/>
          </p:nvPr>
        </p:nvSpPr>
        <p:spPr>
          <a:xfrm>
            <a:off x="188595" y="4237567"/>
            <a:ext cx="617220" cy="243417"/>
          </a:xfrm>
          <a:prstGeom prst="rect">
            <a:avLst/>
          </a:prstGeom>
        </p:spPr>
        <p:txBody>
          <a:bodyPr vert="horz" lIns="91440" tIns="45720" rIns="91440" bIns="45720" rtlCol="0" anchor="ctr"/>
          <a:lstStyle>
            <a:lvl1pPr algn="l">
              <a:defRPr sz="270">
                <a:solidFill>
                  <a:schemeClr val="tx1">
                    <a:tint val="75000"/>
                  </a:schemeClr>
                </a:solidFill>
              </a:defRPr>
            </a:lvl1p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3F68C3E8-6327-4232-9E84-8E312825FDED}"/>
              </a:ext>
            </a:extLst>
          </p:cNvPr>
          <p:cNvSpPr>
            <a:spLocks noGrp="1"/>
          </p:cNvSpPr>
          <p:nvPr>
            <p:ph type="ftr" sz="quarter" idx="3"/>
          </p:nvPr>
        </p:nvSpPr>
        <p:spPr>
          <a:xfrm>
            <a:off x="908685" y="4237567"/>
            <a:ext cx="925830" cy="243417"/>
          </a:xfrm>
          <a:prstGeom prst="rect">
            <a:avLst/>
          </a:prstGeom>
        </p:spPr>
        <p:txBody>
          <a:bodyPr vert="horz" lIns="91440" tIns="45720" rIns="91440" bIns="45720" rtlCol="0" anchor="ctr"/>
          <a:lstStyle>
            <a:lvl1pPr algn="ctr">
              <a:defRPr sz="2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F4288-170F-49D0-B713-2E5CFAFC1F55}"/>
              </a:ext>
            </a:extLst>
          </p:cNvPr>
          <p:cNvSpPr>
            <a:spLocks noGrp="1"/>
          </p:cNvSpPr>
          <p:nvPr>
            <p:ph type="sldNum" sz="quarter" idx="4"/>
          </p:nvPr>
        </p:nvSpPr>
        <p:spPr>
          <a:xfrm>
            <a:off x="1937385" y="4237567"/>
            <a:ext cx="617220" cy="243417"/>
          </a:xfrm>
          <a:prstGeom prst="rect">
            <a:avLst/>
          </a:prstGeom>
        </p:spPr>
        <p:txBody>
          <a:bodyPr vert="horz" lIns="91440" tIns="45720" rIns="91440" bIns="45720" rtlCol="0" anchor="ctr"/>
          <a:lstStyle>
            <a:lvl1pPr algn="r">
              <a:defRPr sz="270">
                <a:solidFill>
                  <a:schemeClr val="tx1">
                    <a:tint val="75000"/>
                  </a:schemeClr>
                </a:solidFill>
              </a:defRPr>
            </a:lvl1pPr>
          </a:lstStyle>
          <a:p>
            <a:fld id="{DCCD5FD6-416D-4F79-BF72-B974A9879593}" type="slidenum">
              <a:rPr lang="en-US" smtClean="0"/>
              <a:t>‹#›</a:t>
            </a:fld>
            <a:endParaRPr lang="en-US"/>
          </a:p>
        </p:txBody>
      </p:sp>
    </p:spTree>
    <p:extLst>
      <p:ext uri="{BB962C8B-B14F-4D97-AF65-F5344CB8AC3E}">
        <p14:creationId xmlns:p14="http://schemas.microsoft.com/office/powerpoint/2010/main" val="3960591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fade thruBlk="1"/>
  </p:transition>
  <p:txStyles>
    <p:titleStyle>
      <a:lvl1pPr algn="l" defTabSz="205740" rtl="0" eaLnBrk="1" latinLnBrk="0" hangingPunct="1">
        <a:lnSpc>
          <a:spcPct val="90000"/>
        </a:lnSpc>
        <a:spcBef>
          <a:spcPct val="0"/>
        </a:spcBef>
        <a:buNone/>
        <a:defRPr sz="990" kern="1200">
          <a:solidFill>
            <a:schemeClr val="tx1"/>
          </a:solidFill>
          <a:latin typeface="+mj-lt"/>
          <a:ea typeface="+mj-ea"/>
          <a:cs typeface="+mj-cs"/>
        </a:defRPr>
      </a:lvl1pPr>
    </p:titleStyle>
    <p:bodyStyle>
      <a:lvl1pPr marL="51435" indent="-51435" algn="l" defTabSz="205740" rtl="0" eaLnBrk="1" latinLnBrk="0" hangingPunct="1">
        <a:lnSpc>
          <a:spcPct val="90000"/>
        </a:lnSpc>
        <a:spcBef>
          <a:spcPts val="225"/>
        </a:spcBef>
        <a:buFont typeface="Arial" panose="020B0604020202020204" pitchFamily="34" charset="0"/>
        <a:buChar char="•"/>
        <a:defRPr sz="630" kern="1200">
          <a:solidFill>
            <a:schemeClr val="tx1"/>
          </a:solidFill>
          <a:latin typeface="+mn-lt"/>
          <a:ea typeface="+mn-ea"/>
          <a:cs typeface="+mn-cs"/>
        </a:defRPr>
      </a:lvl1pPr>
      <a:lvl2pPr marL="154305" indent="-51435" algn="l" defTabSz="205740" rtl="0" eaLnBrk="1" latinLnBrk="0" hangingPunct="1">
        <a:lnSpc>
          <a:spcPct val="90000"/>
        </a:lnSpc>
        <a:spcBef>
          <a:spcPts val="113"/>
        </a:spcBef>
        <a:buFont typeface="Arial" panose="020B0604020202020204" pitchFamily="34" charset="0"/>
        <a:buChar char="•"/>
        <a:defRPr sz="540" kern="1200">
          <a:solidFill>
            <a:schemeClr val="tx1"/>
          </a:solidFill>
          <a:latin typeface="+mn-lt"/>
          <a:ea typeface="+mn-ea"/>
          <a:cs typeface="+mn-cs"/>
        </a:defRPr>
      </a:lvl2pPr>
      <a:lvl3pPr marL="257175" indent="-51435" algn="l" defTabSz="205740" rtl="0" eaLnBrk="1" latinLnBrk="0" hangingPunct="1">
        <a:lnSpc>
          <a:spcPct val="90000"/>
        </a:lnSpc>
        <a:spcBef>
          <a:spcPts val="113"/>
        </a:spcBef>
        <a:buFont typeface="Arial" panose="020B0604020202020204" pitchFamily="34" charset="0"/>
        <a:buChar char="•"/>
        <a:defRPr sz="450" kern="1200">
          <a:solidFill>
            <a:schemeClr val="tx1"/>
          </a:solidFill>
          <a:latin typeface="+mn-lt"/>
          <a:ea typeface="+mn-ea"/>
          <a:cs typeface="+mn-cs"/>
        </a:defRPr>
      </a:lvl3pPr>
      <a:lvl4pPr marL="36004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4pPr>
      <a:lvl5pPr marL="46291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5pPr>
      <a:lvl6pPr marL="56578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6pPr>
      <a:lvl7pPr marL="66865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7pPr>
      <a:lvl8pPr marL="77152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8pPr>
      <a:lvl9pPr marL="87439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9pPr>
    </p:bodyStyle>
    <p:otherStyle>
      <a:defPPr>
        <a:defRPr lang="en-US"/>
      </a:defPPr>
      <a:lvl1pPr marL="0" algn="l" defTabSz="205740" rtl="0" eaLnBrk="1" latinLnBrk="0" hangingPunct="1">
        <a:defRPr sz="405" kern="1200">
          <a:solidFill>
            <a:schemeClr val="tx1"/>
          </a:solidFill>
          <a:latin typeface="+mn-lt"/>
          <a:ea typeface="+mn-ea"/>
          <a:cs typeface="+mn-cs"/>
        </a:defRPr>
      </a:lvl1pPr>
      <a:lvl2pPr marL="102870" algn="l" defTabSz="205740" rtl="0" eaLnBrk="1" latinLnBrk="0" hangingPunct="1">
        <a:defRPr sz="405" kern="1200">
          <a:solidFill>
            <a:schemeClr val="tx1"/>
          </a:solidFill>
          <a:latin typeface="+mn-lt"/>
          <a:ea typeface="+mn-ea"/>
          <a:cs typeface="+mn-cs"/>
        </a:defRPr>
      </a:lvl2pPr>
      <a:lvl3pPr marL="205740" algn="l" defTabSz="205740" rtl="0" eaLnBrk="1" latinLnBrk="0" hangingPunct="1">
        <a:defRPr sz="405" kern="1200">
          <a:solidFill>
            <a:schemeClr val="tx1"/>
          </a:solidFill>
          <a:latin typeface="+mn-lt"/>
          <a:ea typeface="+mn-ea"/>
          <a:cs typeface="+mn-cs"/>
        </a:defRPr>
      </a:lvl3pPr>
      <a:lvl4pPr marL="308610" algn="l" defTabSz="205740" rtl="0" eaLnBrk="1" latinLnBrk="0" hangingPunct="1">
        <a:defRPr sz="405" kern="1200">
          <a:solidFill>
            <a:schemeClr val="tx1"/>
          </a:solidFill>
          <a:latin typeface="+mn-lt"/>
          <a:ea typeface="+mn-ea"/>
          <a:cs typeface="+mn-cs"/>
        </a:defRPr>
      </a:lvl4pPr>
      <a:lvl5pPr marL="411480" algn="l" defTabSz="205740" rtl="0" eaLnBrk="1" latinLnBrk="0" hangingPunct="1">
        <a:defRPr sz="405" kern="1200">
          <a:solidFill>
            <a:schemeClr val="tx1"/>
          </a:solidFill>
          <a:latin typeface="+mn-lt"/>
          <a:ea typeface="+mn-ea"/>
          <a:cs typeface="+mn-cs"/>
        </a:defRPr>
      </a:lvl5pPr>
      <a:lvl6pPr marL="514350" algn="l" defTabSz="205740" rtl="0" eaLnBrk="1" latinLnBrk="0" hangingPunct="1">
        <a:defRPr sz="405" kern="1200">
          <a:solidFill>
            <a:schemeClr val="tx1"/>
          </a:solidFill>
          <a:latin typeface="+mn-lt"/>
          <a:ea typeface="+mn-ea"/>
          <a:cs typeface="+mn-cs"/>
        </a:defRPr>
      </a:lvl6pPr>
      <a:lvl7pPr marL="617220" algn="l" defTabSz="205740" rtl="0" eaLnBrk="1" latinLnBrk="0" hangingPunct="1">
        <a:defRPr sz="405" kern="1200">
          <a:solidFill>
            <a:schemeClr val="tx1"/>
          </a:solidFill>
          <a:latin typeface="+mn-lt"/>
          <a:ea typeface="+mn-ea"/>
          <a:cs typeface="+mn-cs"/>
        </a:defRPr>
      </a:lvl7pPr>
      <a:lvl8pPr marL="720090" algn="l" defTabSz="205740" rtl="0" eaLnBrk="1" latinLnBrk="0" hangingPunct="1">
        <a:defRPr sz="405" kern="1200">
          <a:solidFill>
            <a:schemeClr val="tx1"/>
          </a:solidFill>
          <a:latin typeface="+mn-lt"/>
          <a:ea typeface="+mn-ea"/>
          <a:cs typeface="+mn-cs"/>
        </a:defRPr>
      </a:lvl8pPr>
      <a:lvl9pPr marL="822960" algn="l" defTabSz="205740" rtl="0" eaLnBrk="1" latinLnBrk="0" hangingPunct="1">
        <a:defRPr sz="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509380"/>
          </a:xfrm>
          <a:custGeom>
            <a:avLst/>
            <a:gdLst>
              <a:gd name="connsiteX0" fmla="*/ 0 w 2172412"/>
              <a:gd name="connsiteY0" fmla="*/ 0 h 1509380"/>
              <a:gd name="connsiteX1" fmla="*/ 477931 w 2172412"/>
              <a:gd name="connsiteY1" fmla="*/ 0 h 1509380"/>
              <a:gd name="connsiteX2" fmla="*/ 977585 w 2172412"/>
              <a:gd name="connsiteY2" fmla="*/ 0 h 1509380"/>
              <a:gd name="connsiteX3" fmla="*/ 1455516 w 2172412"/>
              <a:gd name="connsiteY3" fmla="*/ 0 h 1509380"/>
              <a:gd name="connsiteX4" fmla="*/ 2172412 w 2172412"/>
              <a:gd name="connsiteY4" fmla="*/ 0 h 1509380"/>
              <a:gd name="connsiteX5" fmla="*/ 2172412 w 2172412"/>
              <a:gd name="connsiteY5" fmla="*/ 488033 h 1509380"/>
              <a:gd name="connsiteX6" fmla="*/ 2172412 w 2172412"/>
              <a:gd name="connsiteY6" fmla="*/ 960972 h 1509380"/>
              <a:gd name="connsiteX7" fmla="*/ 2172412 w 2172412"/>
              <a:gd name="connsiteY7" fmla="*/ 1509380 h 1509380"/>
              <a:gd name="connsiteX8" fmla="*/ 1672757 w 2172412"/>
              <a:gd name="connsiteY8" fmla="*/ 1509380 h 1509380"/>
              <a:gd name="connsiteX9" fmla="*/ 1129654 w 2172412"/>
              <a:gd name="connsiteY9" fmla="*/ 1509380 h 1509380"/>
              <a:gd name="connsiteX10" fmla="*/ 608275 w 2172412"/>
              <a:gd name="connsiteY10" fmla="*/ 1509380 h 1509380"/>
              <a:gd name="connsiteX11" fmla="*/ 0 w 2172412"/>
              <a:gd name="connsiteY11" fmla="*/ 1509380 h 1509380"/>
              <a:gd name="connsiteX12" fmla="*/ 0 w 2172412"/>
              <a:gd name="connsiteY12" fmla="*/ 1006253 h 1509380"/>
              <a:gd name="connsiteX13" fmla="*/ 0 w 2172412"/>
              <a:gd name="connsiteY13" fmla="*/ 548408 h 1509380"/>
              <a:gd name="connsiteX14" fmla="*/ 0 w 2172412"/>
              <a:gd name="connsiteY14" fmla="*/ 0 h 150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509380"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89069" y="237003"/>
                  <a:pt x="2174743" y="369999"/>
                  <a:pt x="2172412" y="488033"/>
                </a:cubicBezTo>
                <a:cubicBezTo>
                  <a:pt x="2170081" y="606067"/>
                  <a:pt x="2157549" y="729952"/>
                  <a:pt x="2172412" y="960972"/>
                </a:cubicBezTo>
                <a:cubicBezTo>
                  <a:pt x="2187275" y="1191992"/>
                  <a:pt x="2146837" y="1273941"/>
                  <a:pt x="2172412" y="1509380"/>
                </a:cubicBezTo>
                <a:cubicBezTo>
                  <a:pt x="1941900" y="1520954"/>
                  <a:pt x="1894864" y="1507234"/>
                  <a:pt x="1672757" y="1509380"/>
                </a:cubicBezTo>
                <a:cubicBezTo>
                  <a:pt x="1450651" y="1511526"/>
                  <a:pt x="1362341" y="1494474"/>
                  <a:pt x="1129654" y="1509380"/>
                </a:cubicBezTo>
                <a:cubicBezTo>
                  <a:pt x="896967" y="1524286"/>
                  <a:pt x="809166" y="1524850"/>
                  <a:pt x="608275" y="1509380"/>
                </a:cubicBezTo>
                <a:cubicBezTo>
                  <a:pt x="407384" y="1493910"/>
                  <a:pt x="122961" y="1527661"/>
                  <a:pt x="0" y="1509380"/>
                </a:cubicBezTo>
                <a:cubicBezTo>
                  <a:pt x="5775" y="1401632"/>
                  <a:pt x="20714" y="1253171"/>
                  <a:pt x="0" y="1006253"/>
                </a:cubicBezTo>
                <a:cubicBezTo>
                  <a:pt x="-20714" y="759335"/>
                  <a:pt x="-13844" y="693639"/>
                  <a:pt x="0" y="548408"/>
                </a:cubicBezTo>
                <a:cubicBezTo>
                  <a:pt x="13844" y="403178"/>
                  <a:pt x="-22028" y="112519"/>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Deploy underwater autonomous vehicle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Ocean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3" y="1794115"/>
            <a:ext cx="2172412" cy="1157189"/>
          </a:xfrm>
          <a:custGeom>
            <a:avLst/>
            <a:gdLst>
              <a:gd name="connsiteX0" fmla="*/ 0 w 2172412"/>
              <a:gd name="connsiteY0" fmla="*/ 0 h 1157189"/>
              <a:gd name="connsiteX1" fmla="*/ 477931 w 2172412"/>
              <a:gd name="connsiteY1" fmla="*/ 0 h 1157189"/>
              <a:gd name="connsiteX2" fmla="*/ 977585 w 2172412"/>
              <a:gd name="connsiteY2" fmla="*/ 0 h 1157189"/>
              <a:gd name="connsiteX3" fmla="*/ 1455516 w 2172412"/>
              <a:gd name="connsiteY3" fmla="*/ 0 h 1157189"/>
              <a:gd name="connsiteX4" fmla="*/ 2172412 w 2172412"/>
              <a:gd name="connsiteY4" fmla="*/ 0 h 1157189"/>
              <a:gd name="connsiteX5" fmla="*/ 2172412 w 2172412"/>
              <a:gd name="connsiteY5" fmla="*/ 567023 h 1157189"/>
              <a:gd name="connsiteX6" fmla="*/ 2172412 w 2172412"/>
              <a:gd name="connsiteY6" fmla="*/ 1157189 h 1157189"/>
              <a:gd name="connsiteX7" fmla="*/ 1651033 w 2172412"/>
              <a:gd name="connsiteY7" fmla="*/ 1157189 h 1157189"/>
              <a:gd name="connsiteX8" fmla="*/ 1129654 w 2172412"/>
              <a:gd name="connsiteY8" fmla="*/ 1157189 h 1157189"/>
              <a:gd name="connsiteX9" fmla="*/ 586551 w 2172412"/>
              <a:gd name="connsiteY9" fmla="*/ 1157189 h 1157189"/>
              <a:gd name="connsiteX10" fmla="*/ 0 w 2172412"/>
              <a:gd name="connsiteY10" fmla="*/ 1157189 h 1157189"/>
              <a:gd name="connsiteX11" fmla="*/ 0 w 2172412"/>
              <a:gd name="connsiteY11" fmla="*/ 567023 h 1157189"/>
              <a:gd name="connsiteX12" fmla="*/ 0 w 2172412"/>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2412" h="1157189"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200531" y="129988"/>
                  <a:pt x="2150788" y="386851"/>
                  <a:pt x="2172412" y="567023"/>
                </a:cubicBezTo>
                <a:cubicBezTo>
                  <a:pt x="2194036" y="747195"/>
                  <a:pt x="2162086" y="921521"/>
                  <a:pt x="2172412" y="1157189"/>
                </a:cubicBezTo>
                <a:cubicBezTo>
                  <a:pt x="2049634" y="1139998"/>
                  <a:pt x="1840860" y="1137830"/>
                  <a:pt x="1651033" y="1157189"/>
                </a:cubicBezTo>
                <a:cubicBezTo>
                  <a:pt x="1461206" y="1176548"/>
                  <a:pt x="1295625" y="1137970"/>
                  <a:pt x="1129654" y="1157189"/>
                </a:cubicBezTo>
                <a:cubicBezTo>
                  <a:pt x="963683" y="1176408"/>
                  <a:pt x="819238" y="1142283"/>
                  <a:pt x="586551" y="1157189"/>
                </a:cubicBezTo>
                <a:cubicBezTo>
                  <a:pt x="353864" y="1172095"/>
                  <a:pt x="174362" y="1179819"/>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150" dirty="0">
                <a:latin typeface="Aharoni" panose="02010803020104030203" pitchFamily="2" charset="-79"/>
                <a:cs typeface="Aharoni" panose="02010803020104030203" pitchFamily="2" charset="-79"/>
              </a:rPr>
              <a:t>Measure ocean temperature</a:t>
            </a:r>
            <a:endParaRPr lang="en-US" sz="1150" dirty="0"/>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2">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71751" y="1957975"/>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tx1">
                    <a:lumMod val="40000"/>
                    <a:lumOff val="60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5846" y="1235502"/>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Discover ocean  thermal vents!</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95473"/>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9547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95473"/>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826819"/>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7008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833124"/>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3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48190" y="70253"/>
            <a:ext cx="2646813" cy="923330"/>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Thermal vents and convection is Europa’s ocean</a:t>
            </a:r>
          </a:p>
          <a:p>
            <a:r>
              <a:rPr lang="en-US" sz="800" dirty="0">
                <a:solidFill>
                  <a:schemeClr val="bg1"/>
                </a:solidFill>
                <a:latin typeface="Calibri body"/>
              </a:rPr>
              <a:t>NASA's Galileo spacecraft (from 1995 to 2003) made numerous flybys of Europa. This mission suggested Europa’s ice layer could be slowly churning due to heat from below.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24481" y="1339205"/>
            <a:ext cx="2646813" cy="1000274"/>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Measuring Europa’s ocean temperatures</a:t>
            </a:r>
          </a:p>
          <a:p>
            <a:r>
              <a:rPr lang="en-US" sz="800" dirty="0">
                <a:solidFill>
                  <a:schemeClr val="bg1"/>
                </a:solidFill>
                <a:latin typeface="Calibri body"/>
              </a:rPr>
              <a:t>as much water as all of Earth’s oceans combined! </a:t>
            </a:r>
          </a:p>
          <a:p>
            <a:r>
              <a:rPr lang="en-US" sz="8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p:txBody>
      </p:sp>
      <p:sp>
        <p:nvSpPr>
          <p:cNvPr id="44" name="TextBox 43">
            <a:extLst>
              <a:ext uri="{FF2B5EF4-FFF2-40B4-BE49-F238E27FC236}">
                <a16:creationId xmlns:a16="http://schemas.microsoft.com/office/drawing/2014/main" id="{68A89F09-C013-49CB-B2BC-EE4ECC6877E7}"/>
              </a:ext>
            </a:extLst>
          </p:cNvPr>
          <p:cNvSpPr txBox="1"/>
          <p:nvPr/>
        </p:nvSpPr>
        <p:spPr>
          <a:xfrm>
            <a:off x="48190" y="2616899"/>
            <a:ext cx="2646813" cy="1292662"/>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Deploying underwater autonomous </a:t>
            </a:r>
            <a:r>
              <a:rPr lang="en-US" sz="1100" b="1" dirty="0" err="1">
                <a:solidFill>
                  <a:schemeClr val="bg1"/>
                </a:solidFill>
                <a:latin typeface="Calibri body"/>
              </a:rPr>
              <a:t>vechicles</a:t>
            </a:r>
            <a:endParaRPr lang="en-US" sz="1100" b="1" dirty="0">
              <a:solidFill>
                <a:schemeClr val="bg1"/>
              </a:solidFill>
              <a:latin typeface="Calibri body"/>
            </a:endParaRPr>
          </a:p>
          <a:p>
            <a:r>
              <a:rPr lang="en-US" sz="800" dirty="0">
                <a:solidFill>
                  <a:schemeClr val="bg1"/>
                </a:solidFill>
                <a:latin typeface="Calibri body"/>
              </a:rPr>
              <a:t>Europa’s water-ice surface contains many long, linear cracks as well as reddish-brown patches. These patches may contain salts and sulfur compounds that have been mixed with the ice and modified by radiation. This surface composition may hold clues to the moon's potential as a habitable world. Collecting samples from the surface will help scientists learn more about Europa’s surface! </a:t>
            </a:r>
            <a:endParaRPr lang="en-US" sz="900" dirty="0">
              <a:solidFill>
                <a:schemeClr val="bg1"/>
              </a:solidFill>
              <a:latin typeface="Calibri body"/>
            </a:endParaRPr>
          </a:p>
        </p:txBody>
      </p:sp>
    </p:spTree>
    <p:extLst>
      <p:ext uri="{BB962C8B-B14F-4D97-AF65-F5344CB8AC3E}">
        <p14:creationId xmlns:p14="http://schemas.microsoft.com/office/powerpoint/2010/main" val="158276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Surface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3">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tx1">
                    <a:lumMod val="40000"/>
                    <a:lumOff val="60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tx1">
                    <a:lumMod val="40000"/>
                    <a:lumOff val="60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0441"/>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88092"/>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83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8004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The elements necessary for life</a:t>
            </a:r>
          </a:p>
          <a:p>
            <a:r>
              <a:rPr lang="en-US" sz="900" dirty="0">
                <a:solidFill>
                  <a:schemeClr val="bg1"/>
                </a:solidFill>
                <a:latin typeface="Calibri body"/>
              </a:rPr>
              <a:t>   Life has three requirements: water, energy and chemical elements. Scientists believe that Europa has the potential to have all three. The essential elements required for life include carbon, hydrogen, nitrogen, oxygen, phosphorus and sulfur. Researchers believe that Europa had all three elements when it was formed as well as from asteroid and comet impacts. Studying Europa’s surface and suspected ocean chemistry is important for understanding its ability to support life.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938182"/>
            <a:ext cx="2573786" cy="830997"/>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Measuring Europa’s ice thickness</a:t>
            </a:r>
          </a:p>
          <a:p>
            <a:r>
              <a:rPr lang="en-US" sz="900" dirty="0">
                <a:solidFill>
                  <a:schemeClr val="bg1"/>
                </a:solidFill>
                <a:latin typeface="Calibri body"/>
              </a:rPr>
              <a:t>Scientists think Europa’s ice shell is 10 to 15 miles thick, floating on an ocean 40 to 100 miles deep. This means that its ocean may contain twice as much water as all of Earth’s oceans combined! </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6" y="2839754"/>
            <a:ext cx="2573787" cy="16619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Drilling for ice samples</a:t>
            </a:r>
          </a:p>
          <a:p>
            <a:r>
              <a:rPr lang="en-US" sz="900" dirty="0">
                <a:solidFill>
                  <a:schemeClr val="bg1"/>
                </a:solidFill>
                <a:latin typeface="Calibri body"/>
              </a:rPr>
              <a:t>Europa’s water-ice surface contains many long, linear cracks. Along these fracture  and in splotchy patterns across its surface are reddish-brown patches. These patches may contain salts and sulfur compounds that have been mixed with the ice and modified by radiation. This surface composition may hold clues to the moon's potential as a habitable world. Collecting samples will help scientists learn more about Europa’s surface! </a:t>
            </a:r>
            <a:endParaRPr lang="en-US" sz="1000" dirty="0">
              <a:solidFill>
                <a:schemeClr val="bg1"/>
              </a:solidFill>
              <a:latin typeface="Calibri body"/>
            </a:endParaRPr>
          </a:p>
        </p:txBody>
      </p:sp>
    </p:spTree>
    <p:extLst>
      <p:ext uri="{BB962C8B-B14F-4D97-AF65-F5344CB8AC3E}">
        <p14:creationId xmlns:p14="http://schemas.microsoft.com/office/powerpoint/2010/main" val="327960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Decontaminate your spacecraft</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important practice of </a:t>
            </a:r>
            <a:endParaRPr lang="en-US" sz="2400" i="1" dirty="0">
              <a:latin typeface="Algerian" panose="04020705040A02060702" pitchFamily="82" charset="0"/>
            </a:endParaRPr>
          </a:p>
          <a:p>
            <a:r>
              <a:rPr lang="en-US" sz="2000" dirty="0">
                <a:latin typeface="Gill Sans Nova Cond Ultra Bold" panose="020B0604020202020204" pitchFamily="34" charset="0"/>
              </a:rPr>
              <a:t>Planetary Protection</a:t>
            </a:r>
            <a:endParaRPr lang="en-US" sz="1600"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Explore for life</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26066" y="1160270"/>
            <a:ext cx="963289" cy="507831"/>
          </a:xfrm>
          <a:prstGeom prst="rect">
            <a:avLst/>
          </a:prstGeom>
          <a:noFill/>
        </p:spPr>
        <p:txBody>
          <a:bodyPr wrap="square" rtlCol="0">
            <a:spAutoFit/>
          </a:bodyPr>
          <a:lstStyle/>
          <a:p>
            <a:pPr algn="ctr"/>
            <a:r>
              <a:rPr lang="en-US" sz="900" b="1" dirty="0">
                <a:solidFill>
                  <a:schemeClr val="tx1">
                    <a:lumMod val="40000"/>
                    <a:lumOff val="60000"/>
                  </a:schemeClr>
                </a:solidFill>
              </a:rPr>
              <a:t>Bring back extraterrestrial life to earth!</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1798" y="1228756"/>
            <a:ext cx="1010410" cy="369332"/>
          </a:xfrm>
          <a:prstGeom prst="rect">
            <a:avLst/>
          </a:prstGeom>
          <a:noFill/>
        </p:spPr>
        <p:txBody>
          <a:bodyPr wrap="square" rtlCol="0">
            <a:spAutoFit/>
          </a:bodyPr>
          <a:lstStyle/>
          <a:p>
            <a:pPr algn="ctr"/>
            <a:r>
              <a:rPr lang="en-US" sz="900" b="1" dirty="0">
                <a:solidFill>
                  <a:schemeClr val="tx1">
                    <a:lumMod val="40000"/>
                    <a:lumOff val="60000"/>
                  </a:schemeClr>
                </a:solidFill>
              </a:rPr>
              <a:t>Discover an alien species!</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0441"/>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88092"/>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39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6619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Discovering extraterrestrial (alien) life</a:t>
            </a:r>
          </a:p>
          <a:p>
            <a:r>
              <a:rPr lang="en-US" sz="900" dirty="0">
                <a:solidFill>
                  <a:schemeClr val="bg1"/>
                </a:solidFill>
                <a:latin typeface="Calibri body"/>
              </a:rPr>
              <a:t>   Life has three requirements: water, energy and chemical elements. Scientist believe that multiple bodies may fulfill the requirements to support life. Some of these include Mars, Europa, Enceladus and Titan. Life on other bodies will like take on simple forms, such as microbes, but may take on many that could be more complex. If an independent form of life is found within our solar system , it could indicate that life in the universe is more abundant than we think!</a:t>
            </a:r>
            <a:endParaRPr lang="en-US" sz="900" dirty="0"/>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938182"/>
            <a:ext cx="2573786" cy="415498"/>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Exploring for life</a:t>
            </a:r>
          </a:p>
          <a:p>
            <a:r>
              <a:rPr lang="en-US" sz="900" dirty="0">
                <a:solidFill>
                  <a:schemeClr val="bg1"/>
                </a:solidFill>
                <a:latin typeface="Calibri body"/>
              </a:rPr>
              <a:t>k</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6" y="2839754"/>
            <a:ext cx="2573787" cy="1569660"/>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Planetary Protection: preventing contamination</a:t>
            </a:r>
          </a:p>
          <a:p>
            <a:r>
              <a:rPr lang="en-US" sz="900" dirty="0">
                <a:solidFill>
                  <a:schemeClr val="bg1"/>
                </a:solidFill>
                <a:latin typeface="Calibri body"/>
              </a:rPr>
              <a:t>One consideration when looking for life is contamination. We must be careful to not contaminate that planet with Earth life—this could be harmful to any life on the body as well as confuse the origin of the life. We also must be careful to bring extraterrestrial life forms back to earth for our own </a:t>
            </a:r>
            <a:r>
              <a:rPr lang="en-US" sz="900" dirty="0" err="1">
                <a:solidFill>
                  <a:schemeClr val="bg1"/>
                </a:solidFill>
                <a:latin typeface="Calibri body"/>
              </a:rPr>
              <a:t>saftey</a:t>
            </a:r>
            <a:r>
              <a:rPr lang="en-US" sz="900" dirty="0">
                <a:solidFill>
                  <a:schemeClr val="bg1"/>
                </a:solidFill>
                <a:latin typeface="Calibri body"/>
              </a:rPr>
              <a:t>! This important practice is called Planetary Protection.</a:t>
            </a:r>
          </a:p>
        </p:txBody>
      </p:sp>
    </p:spTree>
    <p:extLst>
      <p:ext uri="{BB962C8B-B14F-4D97-AF65-F5344CB8AC3E}">
        <p14:creationId xmlns:p14="http://schemas.microsoft.com/office/powerpoint/2010/main" val="129180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Red Dot of</a:t>
            </a:r>
            <a:endParaRPr lang="en-US" sz="2400" i="1" dirty="0">
              <a:latin typeface="Algerian" panose="04020705040A02060702" pitchFamily="82" charset="0"/>
            </a:endParaRPr>
          </a:p>
          <a:p>
            <a:r>
              <a:rPr lang="en-US" sz="2400" dirty="0">
                <a:latin typeface="Gill Sans Nova Cond Ultra Bold" panose="020B0604020202020204" pitchFamily="34" charset="0"/>
              </a:rPr>
              <a:t>Jupiter</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tx1">
                    <a:lumMod val="40000"/>
                    <a:lumOff val="60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tx1">
                    <a:lumMod val="40000"/>
                    <a:lumOff val="60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0441"/>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88092"/>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Photographing the auroras of </a:t>
            </a:r>
            <a:endParaRPr lang="en-US" sz="2400" i="1" dirty="0">
              <a:latin typeface="Algerian" panose="04020705040A02060702" pitchFamily="82" charset="0"/>
            </a:endParaRPr>
          </a:p>
          <a:p>
            <a:r>
              <a:rPr lang="en-US" sz="2400" dirty="0">
                <a:latin typeface="Gill Sans Nova Cond Ultra Bold" panose="020B0604020202020204" pitchFamily="34" charset="0"/>
              </a:rPr>
              <a:t>Ganymede</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tx1">
                    <a:lumMod val="40000"/>
                    <a:lumOff val="60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tx1">
                    <a:lumMod val="40000"/>
                    <a:lumOff val="60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0441"/>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88092"/>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68799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TotalTime>
  <Words>1233</Words>
  <Application>Microsoft Office PowerPoint</Application>
  <PresentationFormat>Custom</PresentationFormat>
  <Paragraphs>159</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Algerian</vt:lpstr>
      <vt:lpstr>Arial</vt:lpstr>
      <vt:lpstr>Calibri</vt:lpstr>
      <vt:lpstr>Calibri body</vt:lpstr>
      <vt:lpstr>Calibri Light</vt:lpstr>
      <vt:lpstr>Gill Sans Nova Cond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lkstanwyck@gmail.com</cp:lastModifiedBy>
  <cp:revision>18</cp:revision>
  <dcterms:created xsi:type="dcterms:W3CDTF">2021-10-02T18:53:53Z</dcterms:created>
  <dcterms:modified xsi:type="dcterms:W3CDTF">2021-10-03T04:32:25Z</dcterms:modified>
</cp:coreProperties>
</file>