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notesMasterIdLst>
    <p:notesMasterId r:id="rId4"/>
  </p:notesMasterIdLst>
  <p:sldIdLst>
    <p:sldId id="256" r:id="rId2"/>
    <p:sldId id="257" r:id="rId3"/>
  </p:sldIdLst>
  <p:sldSz cx="2743200" cy="4572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0000"/>
    <a:srgbClr val="FFCC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11" autoAdjust="0"/>
    <p:restoredTop sz="91178" autoAdjust="0"/>
  </p:normalViewPr>
  <p:slideViewPr>
    <p:cSldViewPr snapToGrid="0">
      <p:cViewPr>
        <p:scale>
          <a:sx n="92" d="100"/>
          <a:sy n="92" d="100"/>
        </p:scale>
        <p:origin x="2496"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D810E2-B8D6-444F-B52E-84C77A3A9101}" type="datetimeFigureOut">
              <a:rPr lang="en-US" smtClean="0"/>
              <a:t>10/2/2021</a:t>
            </a:fld>
            <a:endParaRPr lang="en-US"/>
          </a:p>
        </p:txBody>
      </p:sp>
      <p:sp>
        <p:nvSpPr>
          <p:cNvPr id="4" name="Slide Image Placeholder 3"/>
          <p:cNvSpPr>
            <a:spLocks noGrp="1" noRot="1" noChangeAspect="1"/>
          </p:cNvSpPr>
          <p:nvPr>
            <p:ph type="sldImg" idx="2"/>
          </p:nvPr>
        </p:nvSpPr>
        <p:spPr>
          <a:xfrm>
            <a:off x="2503488" y="1143000"/>
            <a:ext cx="18510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634750-066A-494A-9206-A09B9CDC07FA}" type="slidenum">
              <a:rPr lang="en-US" smtClean="0"/>
              <a:t>‹#›</a:t>
            </a:fld>
            <a:endParaRPr lang="en-US"/>
          </a:p>
        </p:txBody>
      </p:sp>
    </p:spTree>
    <p:extLst>
      <p:ext uri="{BB962C8B-B14F-4D97-AF65-F5344CB8AC3E}">
        <p14:creationId xmlns:p14="http://schemas.microsoft.com/office/powerpoint/2010/main" val="4290354335"/>
      </p:ext>
    </p:extLst>
  </p:cSld>
  <p:clrMap bg1="lt1" tx1="dk1" bg2="lt2" tx2="dk2" accent1="accent1" accent2="accent2" accent3="accent3" accent4="accent4" accent5="accent5" accent6="accent6" hlink="hlink" folHlink="folHlink"/>
  <p:notesStyle>
    <a:lvl1pPr marL="0" algn="l" defTabSz="351130" rtl="0" eaLnBrk="1" latinLnBrk="0" hangingPunct="1">
      <a:defRPr sz="461" kern="1200">
        <a:solidFill>
          <a:schemeClr val="tx1"/>
        </a:solidFill>
        <a:latin typeface="+mn-lt"/>
        <a:ea typeface="+mn-ea"/>
        <a:cs typeface="+mn-cs"/>
      </a:defRPr>
    </a:lvl1pPr>
    <a:lvl2pPr marL="175565" algn="l" defTabSz="351130" rtl="0" eaLnBrk="1" latinLnBrk="0" hangingPunct="1">
      <a:defRPr sz="461" kern="1200">
        <a:solidFill>
          <a:schemeClr val="tx1"/>
        </a:solidFill>
        <a:latin typeface="+mn-lt"/>
        <a:ea typeface="+mn-ea"/>
        <a:cs typeface="+mn-cs"/>
      </a:defRPr>
    </a:lvl2pPr>
    <a:lvl3pPr marL="351130" algn="l" defTabSz="351130" rtl="0" eaLnBrk="1" latinLnBrk="0" hangingPunct="1">
      <a:defRPr sz="461" kern="1200">
        <a:solidFill>
          <a:schemeClr val="tx1"/>
        </a:solidFill>
        <a:latin typeface="+mn-lt"/>
        <a:ea typeface="+mn-ea"/>
        <a:cs typeface="+mn-cs"/>
      </a:defRPr>
    </a:lvl3pPr>
    <a:lvl4pPr marL="526694" algn="l" defTabSz="351130" rtl="0" eaLnBrk="1" latinLnBrk="0" hangingPunct="1">
      <a:defRPr sz="461" kern="1200">
        <a:solidFill>
          <a:schemeClr val="tx1"/>
        </a:solidFill>
        <a:latin typeface="+mn-lt"/>
        <a:ea typeface="+mn-ea"/>
        <a:cs typeface="+mn-cs"/>
      </a:defRPr>
    </a:lvl4pPr>
    <a:lvl5pPr marL="702259" algn="l" defTabSz="351130" rtl="0" eaLnBrk="1" latinLnBrk="0" hangingPunct="1">
      <a:defRPr sz="461" kern="1200">
        <a:solidFill>
          <a:schemeClr val="tx1"/>
        </a:solidFill>
        <a:latin typeface="+mn-lt"/>
        <a:ea typeface="+mn-ea"/>
        <a:cs typeface="+mn-cs"/>
      </a:defRPr>
    </a:lvl5pPr>
    <a:lvl6pPr marL="877824" algn="l" defTabSz="351130" rtl="0" eaLnBrk="1" latinLnBrk="0" hangingPunct="1">
      <a:defRPr sz="461" kern="1200">
        <a:solidFill>
          <a:schemeClr val="tx1"/>
        </a:solidFill>
        <a:latin typeface="+mn-lt"/>
        <a:ea typeface="+mn-ea"/>
        <a:cs typeface="+mn-cs"/>
      </a:defRPr>
    </a:lvl6pPr>
    <a:lvl7pPr marL="1053389" algn="l" defTabSz="351130" rtl="0" eaLnBrk="1" latinLnBrk="0" hangingPunct="1">
      <a:defRPr sz="461" kern="1200">
        <a:solidFill>
          <a:schemeClr val="tx1"/>
        </a:solidFill>
        <a:latin typeface="+mn-lt"/>
        <a:ea typeface="+mn-ea"/>
        <a:cs typeface="+mn-cs"/>
      </a:defRPr>
    </a:lvl7pPr>
    <a:lvl8pPr marL="1228954" algn="l" defTabSz="351130" rtl="0" eaLnBrk="1" latinLnBrk="0" hangingPunct="1">
      <a:defRPr sz="461" kern="1200">
        <a:solidFill>
          <a:schemeClr val="tx1"/>
        </a:solidFill>
        <a:latin typeface="+mn-lt"/>
        <a:ea typeface="+mn-ea"/>
        <a:cs typeface="+mn-cs"/>
      </a:defRPr>
    </a:lvl8pPr>
    <a:lvl9pPr marL="1404518" algn="l" defTabSz="351130" rtl="0" eaLnBrk="1" latinLnBrk="0" hangingPunct="1">
      <a:defRPr sz="461"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700" i="1" dirty="0">
                <a:solidFill>
                  <a:schemeClr val="bg1"/>
                </a:solidFill>
                <a:latin typeface="Calibri body"/>
              </a:rPr>
              <a:t>NASA's Galileo spacecraft (from 1995 to 2003) made numerous flybys of Europa. This mission suggested Europa’s ice layer could be slowly churning due to heat from below. </a:t>
            </a:r>
            <a:endParaRPr lang="en-US" dirty="0"/>
          </a:p>
        </p:txBody>
      </p:sp>
      <p:sp>
        <p:nvSpPr>
          <p:cNvPr id="4" name="Slide Number Placeholder 3"/>
          <p:cNvSpPr>
            <a:spLocks noGrp="1"/>
          </p:cNvSpPr>
          <p:nvPr>
            <p:ph type="sldNum" sz="quarter" idx="5"/>
          </p:nvPr>
        </p:nvSpPr>
        <p:spPr/>
        <p:txBody>
          <a:bodyPr/>
          <a:lstStyle/>
          <a:p>
            <a:fld id="{68634750-066A-494A-9206-A09B9CDC07FA}" type="slidenum">
              <a:rPr lang="en-US" smtClean="0"/>
              <a:t>2</a:t>
            </a:fld>
            <a:endParaRPr lang="en-US"/>
          </a:p>
        </p:txBody>
      </p:sp>
    </p:spTree>
    <p:extLst>
      <p:ext uri="{BB962C8B-B14F-4D97-AF65-F5344CB8AC3E}">
        <p14:creationId xmlns:p14="http://schemas.microsoft.com/office/powerpoint/2010/main" val="527867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82D5F-6B48-444F-B8D8-88E606BBD91E}"/>
              </a:ext>
            </a:extLst>
          </p:cNvPr>
          <p:cNvSpPr>
            <a:spLocks noGrp="1"/>
          </p:cNvSpPr>
          <p:nvPr>
            <p:ph type="ctrTitle"/>
          </p:nvPr>
        </p:nvSpPr>
        <p:spPr>
          <a:xfrm>
            <a:off x="342900" y="748242"/>
            <a:ext cx="2057400" cy="1591733"/>
          </a:xfrm>
        </p:spPr>
        <p:txBody>
          <a:bodyPr anchor="b"/>
          <a:lstStyle>
            <a:lvl1pPr algn="ctr">
              <a:defRPr sz="1350"/>
            </a:lvl1pPr>
          </a:lstStyle>
          <a:p>
            <a:r>
              <a:rPr lang="en-US"/>
              <a:t>Click to edit Master title style</a:t>
            </a:r>
          </a:p>
        </p:txBody>
      </p:sp>
      <p:sp>
        <p:nvSpPr>
          <p:cNvPr id="3" name="Subtitle 2">
            <a:extLst>
              <a:ext uri="{FF2B5EF4-FFF2-40B4-BE49-F238E27FC236}">
                <a16:creationId xmlns:a16="http://schemas.microsoft.com/office/drawing/2014/main" id="{A1CFC431-A5C8-4F0B-B9D3-9657E91C436A}"/>
              </a:ext>
            </a:extLst>
          </p:cNvPr>
          <p:cNvSpPr>
            <a:spLocks noGrp="1"/>
          </p:cNvSpPr>
          <p:nvPr>
            <p:ph type="subTitle" idx="1"/>
          </p:nvPr>
        </p:nvSpPr>
        <p:spPr>
          <a:xfrm>
            <a:off x="342900" y="2401359"/>
            <a:ext cx="2057400" cy="1103841"/>
          </a:xfrm>
        </p:spPr>
        <p:txBody>
          <a:bodyPr/>
          <a:lstStyle>
            <a:lvl1pPr marL="0" indent="0" algn="ctr">
              <a:buNone/>
              <a:defRPr sz="540"/>
            </a:lvl1pPr>
            <a:lvl2pPr marL="102870" indent="0" algn="ctr">
              <a:buNone/>
              <a:defRPr sz="450"/>
            </a:lvl2pPr>
            <a:lvl3pPr marL="205740" indent="0" algn="ctr">
              <a:buNone/>
              <a:defRPr sz="405"/>
            </a:lvl3pPr>
            <a:lvl4pPr marL="308610" indent="0" algn="ctr">
              <a:buNone/>
              <a:defRPr sz="360"/>
            </a:lvl4pPr>
            <a:lvl5pPr marL="411480" indent="0" algn="ctr">
              <a:buNone/>
              <a:defRPr sz="360"/>
            </a:lvl5pPr>
            <a:lvl6pPr marL="514350" indent="0" algn="ctr">
              <a:buNone/>
              <a:defRPr sz="360"/>
            </a:lvl6pPr>
            <a:lvl7pPr marL="617220" indent="0" algn="ctr">
              <a:buNone/>
              <a:defRPr sz="360"/>
            </a:lvl7pPr>
            <a:lvl8pPr marL="720090" indent="0" algn="ctr">
              <a:buNone/>
              <a:defRPr sz="360"/>
            </a:lvl8pPr>
            <a:lvl9pPr marL="822960" indent="0" algn="ctr">
              <a:buNone/>
              <a:defRPr sz="360"/>
            </a:lvl9pPr>
          </a:lstStyle>
          <a:p>
            <a:r>
              <a:rPr lang="en-US"/>
              <a:t>Click to edit Master subtitle style</a:t>
            </a:r>
          </a:p>
        </p:txBody>
      </p:sp>
      <p:sp>
        <p:nvSpPr>
          <p:cNvPr id="4" name="Date Placeholder 3">
            <a:extLst>
              <a:ext uri="{FF2B5EF4-FFF2-40B4-BE49-F238E27FC236}">
                <a16:creationId xmlns:a16="http://schemas.microsoft.com/office/drawing/2014/main" id="{DE3A06A0-0F5B-4031-A5F4-061D3383575F}"/>
              </a:ext>
            </a:extLst>
          </p:cNvPr>
          <p:cNvSpPr>
            <a:spLocks noGrp="1"/>
          </p:cNvSpPr>
          <p:nvPr>
            <p:ph type="dt" sz="half" idx="10"/>
          </p:nvPr>
        </p:nvSpPr>
        <p:spPr/>
        <p:txBody>
          <a:bodyPr/>
          <a:lstStyle/>
          <a:p>
            <a:fld id="{2D2E9655-7644-43F3-92A4-01A13848D89F}" type="datetimeFigureOut">
              <a:rPr lang="en-US" smtClean="0"/>
              <a:t>10/2/2021</a:t>
            </a:fld>
            <a:endParaRPr lang="en-US"/>
          </a:p>
        </p:txBody>
      </p:sp>
      <p:sp>
        <p:nvSpPr>
          <p:cNvPr id="5" name="Footer Placeholder 4">
            <a:extLst>
              <a:ext uri="{FF2B5EF4-FFF2-40B4-BE49-F238E27FC236}">
                <a16:creationId xmlns:a16="http://schemas.microsoft.com/office/drawing/2014/main" id="{FD9E0219-3FFD-4F3D-A251-C513E5CC1D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6CC12E-862A-413F-BAAA-2EB82F8D42E0}"/>
              </a:ext>
            </a:extLst>
          </p:cNvPr>
          <p:cNvSpPr>
            <a:spLocks noGrp="1"/>
          </p:cNvSpPr>
          <p:nvPr>
            <p:ph type="sldNum" sz="quarter" idx="12"/>
          </p:nvPr>
        </p:nvSpPr>
        <p:spPr/>
        <p:txBody>
          <a:bodyPr/>
          <a:lstStyle/>
          <a:p>
            <a:fld id="{DCCD5FD6-416D-4F79-BF72-B974A9879593}" type="slidenum">
              <a:rPr lang="en-US" smtClean="0"/>
              <a:t>‹#›</a:t>
            </a:fld>
            <a:endParaRPr lang="en-US"/>
          </a:p>
        </p:txBody>
      </p:sp>
    </p:spTree>
    <p:extLst>
      <p:ext uri="{BB962C8B-B14F-4D97-AF65-F5344CB8AC3E}">
        <p14:creationId xmlns:p14="http://schemas.microsoft.com/office/powerpoint/2010/main" val="2930527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A0643-0629-45F1-8A36-5452143D5CA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8A50031-8C83-4673-AC86-77BFA927F2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5F0710-A9D6-4363-BDBF-540646E3CEDD}"/>
              </a:ext>
            </a:extLst>
          </p:cNvPr>
          <p:cNvSpPr>
            <a:spLocks noGrp="1"/>
          </p:cNvSpPr>
          <p:nvPr>
            <p:ph type="dt" sz="half" idx="10"/>
          </p:nvPr>
        </p:nvSpPr>
        <p:spPr/>
        <p:txBody>
          <a:bodyPr/>
          <a:lstStyle/>
          <a:p>
            <a:fld id="{B6A3A844-89E4-4787-AA56-85F8BB2CD45E}" type="datetimeFigureOut">
              <a:rPr lang="en-US" smtClean="0"/>
              <a:t>10/2/2021</a:t>
            </a:fld>
            <a:endParaRPr lang="en-US"/>
          </a:p>
        </p:txBody>
      </p:sp>
      <p:sp>
        <p:nvSpPr>
          <p:cNvPr id="5" name="Footer Placeholder 4">
            <a:extLst>
              <a:ext uri="{FF2B5EF4-FFF2-40B4-BE49-F238E27FC236}">
                <a16:creationId xmlns:a16="http://schemas.microsoft.com/office/drawing/2014/main" id="{62F3B9D8-0392-48AF-A0EF-C88D70FCF2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74BB53-525B-4BE2-BD06-106682E48E36}"/>
              </a:ext>
            </a:extLst>
          </p:cNvPr>
          <p:cNvSpPr>
            <a:spLocks noGrp="1"/>
          </p:cNvSpPr>
          <p:nvPr>
            <p:ph type="sldNum" sz="quarter" idx="12"/>
          </p:nvPr>
        </p:nvSpPr>
        <p:spPr/>
        <p:txBody>
          <a:bodyPr/>
          <a:lstStyle/>
          <a:p>
            <a:fld id="{DCCD5FD6-416D-4F79-BF72-B974A9879593}" type="slidenum">
              <a:rPr lang="en-US" smtClean="0"/>
              <a:t>‹#›</a:t>
            </a:fld>
            <a:endParaRPr lang="en-US"/>
          </a:p>
        </p:txBody>
      </p:sp>
    </p:spTree>
    <p:extLst>
      <p:ext uri="{BB962C8B-B14F-4D97-AF65-F5344CB8AC3E}">
        <p14:creationId xmlns:p14="http://schemas.microsoft.com/office/powerpoint/2010/main" val="3232816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4D361E-BAA4-42E5-A5C0-2EE74BA2AD63}"/>
              </a:ext>
            </a:extLst>
          </p:cNvPr>
          <p:cNvSpPr>
            <a:spLocks noGrp="1"/>
          </p:cNvSpPr>
          <p:nvPr>
            <p:ph type="title" orient="vert"/>
          </p:nvPr>
        </p:nvSpPr>
        <p:spPr>
          <a:xfrm>
            <a:off x="1963102" y="243417"/>
            <a:ext cx="591503" cy="387455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B8B4560-827B-413C-94C7-B20B146A917D}"/>
              </a:ext>
            </a:extLst>
          </p:cNvPr>
          <p:cNvSpPr>
            <a:spLocks noGrp="1"/>
          </p:cNvSpPr>
          <p:nvPr>
            <p:ph type="body" orient="vert" idx="1"/>
          </p:nvPr>
        </p:nvSpPr>
        <p:spPr>
          <a:xfrm>
            <a:off x="188595" y="243417"/>
            <a:ext cx="1740218" cy="387455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4147EB-8774-4837-AC80-F495411D9C61}"/>
              </a:ext>
            </a:extLst>
          </p:cNvPr>
          <p:cNvSpPr>
            <a:spLocks noGrp="1"/>
          </p:cNvSpPr>
          <p:nvPr>
            <p:ph type="dt" sz="half" idx="10"/>
          </p:nvPr>
        </p:nvSpPr>
        <p:spPr/>
        <p:txBody>
          <a:bodyPr/>
          <a:lstStyle/>
          <a:p>
            <a:fld id="{B6A3A844-89E4-4787-AA56-85F8BB2CD45E}" type="datetimeFigureOut">
              <a:rPr lang="en-US" smtClean="0"/>
              <a:t>10/2/2021</a:t>
            </a:fld>
            <a:endParaRPr lang="en-US"/>
          </a:p>
        </p:txBody>
      </p:sp>
      <p:sp>
        <p:nvSpPr>
          <p:cNvPr id="5" name="Footer Placeholder 4">
            <a:extLst>
              <a:ext uri="{FF2B5EF4-FFF2-40B4-BE49-F238E27FC236}">
                <a16:creationId xmlns:a16="http://schemas.microsoft.com/office/drawing/2014/main" id="{9B2D287A-CF50-479F-A707-79C9E9F219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77E3D9-47D0-4BE6-85A3-EDE4C8E6FCF0}"/>
              </a:ext>
            </a:extLst>
          </p:cNvPr>
          <p:cNvSpPr>
            <a:spLocks noGrp="1"/>
          </p:cNvSpPr>
          <p:nvPr>
            <p:ph type="sldNum" sz="quarter" idx="12"/>
          </p:nvPr>
        </p:nvSpPr>
        <p:spPr/>
        <p:txBody>
          <a:bodyPr/>
          <a:lstStyle/>
          <a:p>
            <a:fld id="{DCCD5FD6-416D-4F79-BF72-B974A9879593}" type="slidenum">
              <a:rPr lang="en-US" smtClean="0"/>
              <a:t>‹#›</a:t>
            </a:fld>
            <a:endParaRPr lang="en-US"/>
          </a:p>
        </p:txBody>
      </p:sp>
    </p:spTree>
    <p:extLst>
      <p:ext uri="{BB962C8B-B14F-4D97-AF65-F5344CB8AC3E}">
        <p14:creationId xmlns:p14="http://schemas.microsoft.com/office/powerpoint/2010/main" val="32038022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679"/>
        <p:cNvGrpSpPr/>
        <p:nvPr/>
      </p:nvGrpSpPr>
      <p:grpSpPr>
        <a:xfrm>
          <a:off x="0" y="0"/>
          <a:ext cx="0" cy="0"/>
          <a:chOff x="0" y="0"/>
          <a:chExt cx="0" cy="0"/>
        </a:xfrm>
      </p:grpSpPr>
      <p:sp>
        <p:nvSpPr>
          <p:cNvPr id="680" name="Google Shape;680;p9"/>
          <p:cNvSpPr txBox="1">
            <a:spLocks noGrp="1"/>
          </p:cNvSpPr>
          <p:nvPr>
            <p:ph type="body" idx="1"/>
          </p:nvPr>
        </p:nvSpPr>
        <p:spPr>
          <a:xfrm>
            <a:off x="446243" y="3510311"/>
            <a:ext cx="1850670" cy="461867"/>
          </a:xfrm>
          <a:prstGeom prst="rect">
            <a:avLst/>
          </a:prstGeom>
        </p:spPr>
        <p:txBody>
          <a:bodyPr spcFirstLastPara="1" wrap="square" lIns="0" tIns="0" rIns="0" bIns="0" anchor="t" anchorCtr="0">
            <a:noAutofit/>
          </a:bodyPr>
          <a:lstStyle>
            <a:lvl1pPr marL="137160" lvl="0" indent="-68580" algn="ctr">
              <a:spcBef>
                <a:spcPts val="108"/>
              </a:spcBef>
              <a:spcAft>
                <a:spcPts val="0"/>
              </a:spcAft>
              <a:buSzPts val="1800"/>
              <a:buNone/>
              <a:defRPr sz="540"/>
            </a:lvl1pPr>
          </a:lstStyle>
          <a:p>
            <a:pPr lvl="0"/>
            <a:r>
              <a:rPr lang="en-US"/>
              <a:t>Click to edit Master text styles</a:t>
            </a:r>
          </a:p>
        </p:txBody>
      </p:sp>
      <p:sp>
        <p:nvSpPr>
          <p:cNvPr id="681" name="Google Shape;681;p9"/>
          <p:cNvSpPr txBox="1">
            <a:spLocks noGrp="1"/>
          </p:cNvSpPr>
          <p:nvPr>
            <p:ph type="sldNum" idx="12"/>
          </p:nvPr>
        </p:nvSpPr>
        <p:spPr>
          <a:xfrm>
            <a:off x="1289295" y="4222090"/>
            <a:ext cx="164610" cy="349867"/>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DCCD5FD6-416D-4F79-BF72-B974A9879593}" type="slidenum">
              <a:rPr lang="en-US" smtClean="0"/>
              <a:t>‹#›</a:t>
            </a:fld>
            <a:endParaRPr lang="en-US"/>
          </a:p>
        </p:txBody>
      </p:sp>
    </p:spTree>
    <p:extLst>
      <p:ext uri="{BB962C8B-B14F-4D97-AF65-F5344CB8AC3E}">
        <p14:creationId xmlns:p14="http://schemas.microsoft.com/office/powerpoint/2010/main" val="834113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C87DC-B93B-4335-8211-2C03DE36A6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6378AB-6C17-4B6A-A696-438066EAA8E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5B8CE9-AB8E-47E7-B8A7-AEF510CA25BA}"/>
              </a:ext>
            </a:extLst>
          </p:cNvPr>
          <p:cNvSpPr>
            <a:spLocks noGrp="1"/>
          </p:cNvSpPr>
          <p:nvPr>
            <p:ph type="dt" sz="half" idx="10"/>
          </p:nvPr>
        </p:nvSpPr>
        <p:spPr/>
        <p:txBody>
          <a:bodyPr/>
          <a:lstStyle/>
          <a:p>
            <a:fld id="{B6A3A844-89E4-4787-AA56-85F8BB2CD45E}" type="datetimeFigureOut">
              <a:rPr lang="en-US" smtClean="0"/>
              <a:t>10/2/2021</a:t>
            </a:fld>
            <a:endParaRPr lang="en-US"/>
          </a:p>
        </p:txBody>
      </p:sp>
      <p:sp>
        <p:nvSpPr>
          <p:cNvPr id="5" name="Footer Placeholder 4">
            <a:extLst>
              <a:ext uri="{FF2B5EF4-FFF2-40B4-BE49-F238E27FC236}">
                <a16:creationId xmlns:a16="http://schemas.microsoft.com/office/drawing/2014/main" id="{0E6D407E-8BE7-4BF5-98CB-4794696C53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1FE15E-A56D-4C0C-897A-42C7F6802F57}"/>
              </a:ext>
            </a:extLst>
          </p:cNvPr>
          <p:cNvSpPr>
            <a:spLocks noGrp="1"/>
          </p:cNvSpPr>
          <p:nvPr>
            <p:ph type="sldNum" sz="quarter" idx="12"/>
          </p:nvPr>
        </p:nvSpPr>
        <p:spPr/>
        <p:txBody>
          <a:bodyPr/>
          <a:lstStyle/>
          <a:p>
            <a:fld id="{DCCD5FD6-416D-4F79-BF72-B974A9879593}" type="slidenum">
              <a:rPr lang="en-US" smtClean="0"/>
              <a:t>‹#›</a:t>
            </a:fld>
            <a:endParaRPr lang="en-US"/>
          </a:p>
        </p:txBody>
      </p:sp>
    </p:spTree>
    <p:extLst>
      <p:ext uri="{BB962C8B-B14F-4D97-AF65-F5344CB8AC3E}">
        <p14:creationId xmlns:p14="http://schemas.microsoft.com/office/powerpoint/2010/main" val="1744008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9D903-EC8B-464F-B4E3-194D0052DB66}"/>
              </a:ext>
            </a:extLst>
          </p:cNvPr>
          <p:cNvSpPr>
            <a:spLocks noGrp="1"/>
          </p:cNvSpPr>
          <p:nvPr>
            <p:ph type="title"/>
          </p:nvPr>
        </p:nvSpPr>
        <p:spPr>
          <a:xfrm>
            <a:off x="187166" y="1139826"/>
            <a:ext cx="2366010" cy="1901825"/>
          </a:xfrm>
        </p:spPr>
        <p:txBody>
          <a:bodyPr anchor="b"/>
          <a:lstStyle>
            <a:lvl1pPr>
              <a:defRPr sz="1350"/>
            </a:lvl1pPr>
          </a:lstStyle>
          <a:p>
            <a:r>
              <a:rPr lang="en-US"/>
              <a:t>Click to edit Master title style</a:t>
            </a:r>
          </a:p>
        </p:txBody>
      </p:sp>
      <p:sp>
        <p:nvSpPr>
          <p:cNvPr id="3" name="Text Placeholder 2">
            <a:extLst>
              <a:ext uri="{FF2B5EF4-FFF2-40B4-BE49-F238E27FC236}">
                <a16:creationId xmlns:a16="http://schemas.microsoft.com/office/drawing/2014/main" id="{A896439E-A05A-4C9B-8D6D-5DC5D70886F0}"/>
              </a:ext>
            </a:extLst>
          </p:cNvPr>
          <p:cNvSpPr>
            <a:spLocks noGrp="1"/>
          </p:cNvSpPr>
          <p:nvPr>
            <p:ph type="body" idx="1"/>
          </p:nvPr>
        </p:nvSpPr>
        <p:spPr>
          <a:xfrm>
            <a:off x="187166" y="3059642"/>
            <a:ext cx="2366010" cy="1000125"/>
          </a:xfrm>
        </p:spPr>
        <p:txBody>
          <a:bodyPr/>
          <a:lstStyle>
            <a:lvl1pPr marL="0" indent="0">
              <a:buNone/>
              <a:defRPr sz="540">
                <a:solidFill>
                  <a:schemeClr val="tx1">
                    <a:tint val="75000"/>
                  </a:schemeClr>
                </a:solidFill>
              </a:defRPr>
            </a:lvl1pPr>
            <a:lvl2pPr marL="102870" indent="0">
              <a:buNone/>
              <a:defRPr sz="450">
                <a:solidFill>
                  <a:schemeClr val="tx1">
                    <a:tint val="75000"/>
                  </a:schemeClr>
                </a:solidFill>
              </a:defRPr>
            </a:lvl2pPr>
            <a:lvl3pPr marL="205740" indent="0">
              <a:buNone/>
              <a:defRPr sz="405">
                <a:solidFill>
                  <a:schemeClr val="tx1">
                    <a:tint val="75000"/>
                  </a:schemeClr>
                </a:solidFill>
              </a:defRPr>
            </a:lvl3pPr>
            <a:lvl4pPr marL="308610" indent="0">
              <a:buNone/>
              <a:defRPr sz="360">
                <a:solidFill>
                  <a:schemeClr val="tx1">
                    <a:tint val="75000"/>
                  </a:schemeClr>
                </a:solidFill>
              </a:defRPr>
            </a:lvl4pPr>
            <a:lvl5pPr marL="411480" indent="0">
              <a:buNone/>
              <a:defRPr sz="360">
                <a:solidFill>
                  <a:schemeClr val="tx1">
                    <a:tint val="75000"/>
                  </a:schemeClr>
                </a:solidFill>
              </a:defRPr>
            </a:lvl5pPr>
            <a:lvl6pPr marL="514350" indent="0">
              <a:buNone/>
              <a:defRPr sz="360">
                <a:solidFill>
                  <a:schemeClr val="tx1">
                    <a:tint val="75000"/>
                  </a:schemeClr>
                </a:solidFill>
              </a:defRPr>
            </a:lvl6pPr>
            <a:lvl7pPr marL="617220" indent="0">
              <a:buNone/>
              <a:defRPr sz="360">
                <a:solidFill>
                  <a:schemeClr val="tx1">
                    <a:tint val="75000"/>
                  </a:schemeClr>
                </a:solidFill>
              </a:defRPr>
            </a:lvl7pPr>
            <a:lvl8pPr marL="720090" indent="0">
              <a:buNone/>
              <a:defRPr sz="360">
                <a:solidFill>
                  <a:schemeClr val="tx1">
                    <a:tint val="75000"/>
                  </a:schemeClr>
                </a:solidFill>
              </a:defRPr>
            </a:lvl8pPr>
            <a:lvl9pPr marL="822960" indent="0">
              <a:buNone/>
              <a:defRPr sz="36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3D8AC2-853E-4310-9899-3A7722F27C6A}"/>
              </a:ext>
            </a:extLst>
          </p:cNvPr>
          <p:cNvSpPr>
            <a:spLocks noGrp="1"/>
          </p:cNvSpPr>
          <p:nvPr>
            <p:ph type="dt" sz="half" idx="10"/>
          </p:nvPr>
        </p:nvSpPr>
        <p:spPr/>
        <p:txBody>
          <a:bodyPr/>
          <a:lstStyle/>
          <a:p>
            <a:fld id="{B6A3A844-89E4-4787-AA56-85F8BB2CD45E}" type="datetimeFigureOut">
              <a:rPr lang="en-US" smtClean="0"/>
              <a:t>10/2/2021</a:t>
            </a:fld>
            <a:endParaRPr lang="en-US"/>
          </a:p>
        </p:txBody>
      </p:sp>
      <p:sp>
        <p:nvSpPr>
          <p:cNvPr id="5" name="Footer Placeholder 4">
            <a:extLst>
              <a:ext uri="{FF2B5EF4-FFF2-40B4-BE49-F238E27FC236}">
                <a16:creationId xmlns:a16="http://schemas.microsoft.com/office/drawing/2014/main" id="{F078599E-1DE7-4602-9E53-304827B00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9A5B5E-4C77-47DE-B1AC-22E6206D3DCE}"/>
              </a:ext>
            </a:extLst>
          </p:cNvPr>
          <p:cNvSpPr>
            <a:spLocks noGrp="1"/>
          </p:cNvSpPr>
          <p:nvPr>
            <p:ph type="sldNum" sz="quarter" idx="12"/>
          </p:nvPr>
        </p:nvSpPr>
        <p:spPr/>
        <p:txBody>
          <a:bodyPr/>
          <a:lstStyle/>
          <a:p>
            <a:fld id="{DCCD5FD6-416D-4F79-BF72-B974A9879593}" type="slidenum">
              <a:rPr lang="en-US" smtClean="0"/>
              <a:t>‹#›</a:t>
            </a:fld>
            <a:endParaRPr lang="en-US"/>
          </a:p>
        </p:txBody>
      </p:sp>
    </p:spTree>
    <p:extLst>
      <p:ext uri="{BB962C8B-B14F-4D97-AF65-F5344CB8AC3E}">
        <p14:creationId xmlns:p14="http://schemas.microsoft.com/office/powerpoint/2010/main" val="2204977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286DF-CD5C-409B-9B46-78822AC7B4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FB90F6-96FC-4255-8784-E2953A46E1FA}"/>
              </a:ext>
            </a:extLst>
          </p:cNvPr>
          <p:cNvSpPr>
            <a:spLocks noGrp="1"/>
          </p:cNvSpPr>
          <p:nvPr>
            <p:ph sz="half" idx="1"/>
          </p:nvPr>
        </p:nvSpPr>
        <p:spPr>
          <a:xfrm>
            <a:off x="188595" y="1217083"/>
            <a:ext cx="1165860" cy="29008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C89213E-67D6-4746-BB49-664AC2010525}"/>
              </a:ext>
            </a:extLst>
          </p:cNvPr>
          <p:cNvSpPr>
            <a:spLocks noGrp="1"/>
          </p:cNvSpPr>
          <p:nvPr>
            <p:ph sz="half" idx="2"/>
          </p:nvPr>
        </p:nvSpPr>
        <p:spPr>
          <a:xfrm>
            <a:off x="1388745" y="1217083"/>
            <a:ext cx="1165860" cy="29008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8EFFF58-E01B-4191-A639-684E8B230F72}"/>
              </a:ext>
            </a:extLst>
          </p:cNvPr>
          <p:cNvSpPr>
            <a:spLocks noGrp="1"/>
          </p:cNvSpPr>
          <p:nvPr>
            <p:ph type="dt" sz="half" idx="10"/>
          </p:nvPr>
        </p:nvSpPr>
        <p:spPr/>
        <p:txBody>
          <a:bodyPr/>
          <a:lstStyle/>
          <a:p>
            <a:fld id="{B6A3A844-89E4-4787-AA56-85F8BB2CD45E}" type="datetimeFigureOut">
              <a:rPr lang="en-US" smtClean="0"/>
              <a:t>10/2/2021</a:t>
            </a:fld>
            <a:endParaRPr lang="en-US"/>
          </a:p>
        </p:txBody>
      </p:sp>
      <p:sp>
        <p:nvSpPr>
          <p:cNvPr id="6" name="Footer Placeholder 5">
            <a:extLst>
              <a:ext uri="{FF2B5EF4-FFF2-40B4-BE49-F238E27FC236}">
                <a16:creationId xmlns:a16="http://schemas.microsoft.com/office/drawing/2014/main" id="{F98E15D0-1D9E-4528-B8BD-EC2AA86ABE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0D2A57-2055-4DCC-8D86-3860A8BF3B13}"/>
              </a:ext>
            </a:extLst>
          </p:cNvPr>
          <p:cNvSpPr>
            <a:spLocks noGrp="1"/>
          </p:cNvSpPr>
          <p:nvPr>
            <p:ph type="sldNum" sz="quarter" idx="12"/>
          </p:nvPr>
        </p:nvSpPr>
        <p:spPr/>
        <p:txBody>
          <a:bodyPr/>
          <a:lstStyle/>
          <a:p>
            <a:fld id="{DCCD5FD6-416D-4F79-BF72-B974A9879593}" type="slidenum">
              <a:rPr lang="en-US" smtClean="0"/>
              <a:t>‹#›</a:t>
            </a:fld>
            <a:endParaRPr lang="en-US"/>
          </a:p>
        </p:txBody>
      </p:sp>
    </p:spTree>
    <p:extLst>
      <p:ext uri="{BB962C8B-B14F-4D97-AF65-F5344CB8AC3E}">
        <p14:creationId xmlns:p14="http://schemas.microsoft.com/office/powerpoint/2010/main" val="3209553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81E87-A4C7-434C-B048-F5EB4E36FD93}"/>
              </a:ext>
            </a:extLst>
          </p:cNvPr>
          <p:cNvSpPr>
            <a:spLocks noGrp="1"/>
          </p:cNvSpPr>
          <p:nvPr>
            <p:ph type="title"/>
          </p:nvPr>
        </p:nvSpPr>
        <p:spPr>
          <a:xfrm>
            <a:off x="188952" y="243417"/>
            <a:ext cx="2366010" cy="883709"/>
          </a:xfrm>
        </p:spPr>
        <p:txBody>
          <a:bodyPr/>
          <a:lstStyle/>
          <a:p>
            <a:r>
              <a:rPr lang="en-US"/>
              <a:t>Click to edit Master title style</a:t>
            </a:r>
          </a:p>
        </p:txBody>
      </p:sp>
      <p:sp>
        <p:nvSpPr>
          <p:cNvPr id="3" name="Text Placeholder 2">
            <a:extLst>
              <a:ext uri="{FF2B5EF4-FFF2-40B4-BE49-F238E27FC236}">
                <a16:creationId xmlns:a16="http://schemas.microsoft.com/office/drawing/2014/main" id="{EE6D2E7D-8E4D-4736-A248-54CC32CABA5B}"/>
              </a:ext>
            </a:extLst>
          </p:cNvPr>
          <p:cNvSpPr>
            <a:spLocks noGrp="1"/>
          </p:cNvSpPr>
          <p:nvPr>
            <p:ph type="body" idx="1"/>
          </p:nvPr>
        </p:nvSpPr>
        <p:spPr>
          <a:xfrm>
            <a:off x="188952" y="1120775"/>
            <a:ext cx="1160502" cy="549275"/>
          </a:xfrm>
        </p:spPr>
        <p:txBody>
          <a:bodyPr anchor="b"/>
          <a:lstStyle>
            <a:lvl1pPr marL="0" indent="0">
              <a:buNone/>
              <a:defRPr sz="540" b="1"/>
            </a:lvl1pPr>
            <a:lvl2pPr marL="102870" indent="0">
              <a:buNone/>
              <a:defRPr sz="450" b="1"/>
            </a:lvl2pPr>
            <a:lvl3pPr marL="205740" indent="0">
              <a:buNone/>
              <a:defRPr sz="405" b="1"/>
            </a:lvl3pPr>
            <a:lvl4pPr marL="308610" indent="0">
              <a:buNone/>
              <a:defRPr sz="360" b="1"/>
            </a:lvl4pPr>
            <a:lvl5pPr marL="411480" indent="0">
              <a:buNone/>
              <a:defRPr sz="360" b="1"/>
            </a:lvl5pPr>
            <a:lvl6pPr marL="514350" indent="0">
              <a:buNone/>
              <a:defRPr sz="360" b="1"/>
            </a:lvl6pPr>
            <a:lvl7pPr marL="617220" indent="0">
              <a:buNone/>
              <a:defRPr sz="360" b="1"/>
            </a:lvl7pPr>
            <a:lvl8pPr marL="720090" indent="0">
              <a:buNone/>
              <a:defRPr sz="360" b="1"/>
            </a:lvl8pPr>
            <a:lvl9pPr marL="822960" indent="0">
              <a:buNone/>
              <a:defRPr sz="360" b="1"/>
            </a:lvl9pPr>
          </a:lstStyle>
          <a:p>
            <a:pPr lvl="0"/>
            <a:r>
              <a:rPr lang="en-US"/>
              <a:t>Click to edit Master text styles</a:t>
            </a:r>
          </a:p>
        </p:txBody>
      </p:sp>
      <p:sp>
        <p:nvSpPr>
          <p:cNvPr id="4" name="Content Placeholder 3">
            <a:extLst>
              <a:ext uri="{FF2B5EF4-FFF2-40B4-BE49-F238E27FC236}">
                <a16:creationId xmlns:a16="http://schemas.microsoft.com/office/drawing/2014/main" id="{C5DA43BA-7F31-41DD-87AB-B6EC3DA163B6}"/>
              </a:ext>
            </a:extLst>
          </p:cNvPr>
          <p:cNvSpPr>
            <a:spLocks noGrp="1"/>
          </p:cNvSpPr>
          <p:nvPr>
            <p:ph sz="half" idx="2"/>
          </p:nvPr>
        </p:nvSpPr>
        <p:spPr>
          <a:xfrm>
            <a:off x="188952" y="1670050"/>
            <a:ext cx="1160502" cy="24563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CDE204E-7E31-44EE-A4E7-2BF7008EA28A}"/>
              </a:ext>
            </a:extLst>
          </p:cNvPr>
          <p:cNvSpPr>
            <a:spLocks noGrp="1"/>
          </p:cNvSpPr>
          <p:nvPr>
            <p:ph type="body" sz="quarter" idx="3"/>
          </p:nvPr>
        </p:nvSpPr>
        <p:spPr>
          <a:xfrm>
            <a:off x="1388745" y="1120775"/>
            <a:ext cx="1166217" cy="549275"/>
          </a:xfrm>
        </p:spPr>
        <p:txBody>
          <a:bodyPr anchor="b"/>
          <a:lstStyle>
            <a:lvl1pPr marL="0" indent="0">
              <a:buNone/>
              <a:defRPr sz="540" b="1"/>
            </a:lvl1pPr>
            <a:lvl2pPr marL="102870" indent="0">
              <a:buNone/>
              <a:defRPr sz="450" b="1"/>
            </a:lvl2pPr>
            <a:lvl3pPr marL="205740" indent="0">
              <a:buNone/>
              <a:defRPr sz="405" b="1"/>
            </a:lvl3pPr>
            <a:lvl4pPr marL="308610" indent="0">
              <a:buNone/>
              <a:defRPr sz="360" b="1"/>
            </a:lvl4pPr>
            <a:lvl5pPr marL="411480" indent="0">
              <a:buNone/>
              <a:defRPr sz="360" b="1"/>
            </a:lvl5pPr>
            <a:lvl6pPr marL="514350" indent="0">
              <a:buNone/>
              <a:defRPr sz="360" b="1"/>
            </a:lvl6pPr>
            <a:lvl7pPr marL="617220" indent="0">
              <a:buNone/>
              <a:defRPr sz="360" b="1"/>
            </a:lvl7pPr>
            <a:lvl8pPr marL="720090" indent="0">
              <a:buNone/>
              <a:defRPr sz="360" b="1"/>
            </a:lvl8pPr>
            <a:lvl9pPr marL="822960" indent="0">
              <a:buNone/>
              <a:defRPr sz="360" b="1"/>
            </a:lvl9pPr>
          </a:lstStyle>
          <a:p>
            <a:pPr lvl="0"/>
            <a:r>
              <a:rPr lang="en-US"/>
              <a:t>Click to edit Master text styles</a:t>
            </a:r>
          </a:p>
        </p:txBody>
      </p:sp>
      <p:sp>
        <p:nvSpPr>
          <p:cNvPr id="6" name="Content Placeholder 5">
            <a:extLst>
              <a:ext uri="{FF2B5EF4-FFF2-40B4-BE49-F238E27FC236}">
                <a16:creationId xmlns:a16="http://schemas.microsoft.com/office/drawing/2014/main" id="{065E0BBC-B863-4B18-8348-63306502293C}"/>
              </a:ext>
            </a:extLst>
          </p:cNvPr>
          <p:cNvSpPr>
            <a:spLocks noGrp="1"/>
          </p:cNvSpPr>
          <p:nvPr>
            <p:ph sz="quarter" idx="4"/>
          </p:nvPr>
        </p:nvSpPr>
        <p:spPr>
          <a:xfrm>
            <a:off x="1388745" y="1670050"/>
            <a:ext cx="1166217" cy="24563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7638C0-8001-405C-B264-B661131DF696}"/>
              </a:ext>
            </a:extLst>
          </p:cNvPr>
          <p:cNvSpPr>
            <a:spLocks noGrp="1"/>
          </p:cNvSpPr>
          <p:nvPr>
            <p:ph type="dt" sz="half" idx="10"/>
          </p:nvPr>
        </p:nvSpPr>
        <p:spPr/>
        <p:txBody>
          <a:bodyPr/>
          <a:lstStyle/>
          <a:p>
            <a:fld id="{B6A3A844-89E4-4787-AA56-85F8BB2CD45E}" type="datetimeFigureOut">
              <a:rPr lang="en-US" smtClean="0"/>
              <a:t>10/2/2021</a:t>
            </a:fld>
            <a:endParaRPr lang="en-US"/>
          </a:p>
        </p:txBody>
      </p:sp>
      <p:sp>
        <p:nvSpPr>
          <p:cNvPr id="8" name="Footer Placeholder 7">
            <a:extLst>
              <a:ext uri="{FF2B5EF4-FFF2-40B4-BE49-F238E27FC236}">
                <a16:creationId xmlns:a16="http://schemas.microsoft.com/office/drawing/2014/main" id="{7CFB9735-AAF8-4623-9CA4-EBBABC7FC25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184F697-B55F-4C2D-8324-1D18E41458A5}"/>
              </a:ext>
            </a:extLst>
          </p:cNvPr>
          <p:cNvSpPr>
            <a:spLocks noGrp="1"/>
          </p:cNvSpPr>
          <p:nvPr>
            <p:ph type="sldNum" sz="quarter" idx="12"/>
          </p:nvPr>
        </p:nvSpPr>
        <p:spPr/>
        <p:txBody>
          <a:bodyPr/>
          <a:lstStyle/>
          <a:p>
            <a:fld id="{DCCD5FD6-416D-4F79-BF72-B974A9879593}" type="slidenum">
              <a:rPr lang="en-US" smtClean="0"/>
              <a:t>‹#›</a:t>
            </a:fld>
            <a:endParaRPr lang="en-US"/>
          </a:p>
        </p:txBody>
      </p:sp>
    </p:spTree>
    <p:extLst>
      <p:ext uri="{BB962C8B-B14F-4D97-AF65-F5344CB8AC3E}">
        <p14:creationId xmlns:p14="http://schemas.microsoft.com/office/powerpoint/2010/main" val="1506099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2A59A-E7C0-41D0-A9EA-41CAFFCF8C0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9926388-C81B-45AA-BCE4-2DBF0EEFA6A4}"/>
              </a:ext>
            </a:extLst>
          </p:cNvPr>
          <p:cNvSpPr>
            <a:spLocks noGrp="1"/>
          </p:cNvSpPr>
          <p:nvPr>
            <p:ph type="dt" sz="half" idx="10"/>
          </p:nvPr>
        </p:nvSpPr>
        <p:spPr/>
        <p:txBody>
          <a:bodyPr/>
          <a:lstStyle/>
          <a:p>
            <a:fld id="{B6A3A844-89E4-4787-AA56-85F8BB2CD45E}" type="datetimeFigureOut">
              <a:rPr lang="en-US" smtClean="0"/>
              <a:t>10/2/2021</a:t>
            </a:fld>
            <a:endParaRPr lang="en-US"/>
          </a:p>
        </p:txBody>
      </p:sp>
      <p:sp>
        <p:nvSpPr>
          <p:cNvPr id="4" name="Footer Placeholder 3">
            <a:extLst>
              <a:ext uri="{FF2B5EF4-FFF2-40B4-BE49-F238E27FC236}">
                <a16:creationId xmlns:a16="http://schemas.microsoft.com/office/drawing/2014/main" id="{98135625-266A-4764-A6DA-0D5625114D0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7B76E9-7923-485C-BB5A-1A405BF99C65}"/>
              </a:ext>
            </a:extLst>
          </p:cNvPr>
          <p:cNvSpPr>
            <a:spLocks noGrp="1"/>
          </p:cNvSpPr>
          <p:nvPr>
            <p:ph type="sldNum" sz="quarter" idx="12"/>
          </p:nvPr>
        </p:nvSpPr>
        <p:spPr/>
        <p:txBody>
          <a:bodyPr/>
          <a:lstStyle/>
          <a:p>
            <a:fld id="{DCCD5FD6-416D-4F79-BF72-B974A9879593}" type="slidenum">
              <a:rPr lang="en-US" smtClean="0"/>
              <a:t>‹#›</a:t>
            </a:fld>
            <a:endParaRPr lang="en-US"/>
          </a:p>
        </p:txBody>
      </p:sp>
    </p:spTree>
    <p:extLst>
      <p:ext uri="{BB962C8B-B14F-4D97-AF65-F5344CB8AC3E}">
        <p14:creationId xmlns:p14="http://schemas.microsoft.com/office/powerpoint/2010/main" val="3696314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97AC6C-F1B9-4CC0-829F-1E896F918BC1}"/>
              </a:ext>
            </a:extLst>
          </p:cNvPr>
          <p:cNvSpPr>
            <a:spLocks noGrp="1"/>
          </p:cNvSpPr>
          <p:nvPr>
            <p:ph type="dt" sz="half" idx="10"/>
          </p:nvPr>
        </p:nvSpPr>
        <p:spPr/>
        <p:txBody>
          <a:bodyPr/>
          <a:lstStyle/>
          <a:p>
            <a:fld id="{B6A3A844-89E4-4787-AA56-85F8BB2CD45E}" type="datetimeFigureOut">
              <a:rPr lang="en-US" smtClean="0"/>
              <a:t>10/2/2021</a:t>
            </a:fld>
            <a:endParaRPr lang="en-US"/>
          </a:p>
        </p:txBody>
      </p:sp>
      <p:sp>
        <p:nvSpPr>
          <p:cNvPr id="3" name="Footer Placeholder 2">
            <a:extLst>
              <a:ext uri="{FF2B5EF4-FFF2-40B4-BE49-F238E27FC236}">
                <a16:creationId xmlns:a16="http://schemas.microsoft.com/office/drawing/2014/main" id="{6AA9E299-7EA7-485F-ABDC-EF19B105AE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11F5A3F-94D7-4846-8D8F-395AF3FA10B8}"/>
              </a:ext>
            </a:extLst>
          </p:cNvPr>
          <p:cNvSpPr>
            <a:spLocks noGrp="1"/>
          </p:cNvSpPr>
          <p:nvPr>
            <p:ph type="sldNum" sz="quarter" idx="12"/>
          </p:nvPr>
        </p:nvSpPr>
        <p:spPr/>
        <p:txBody>
          <a:bodyPr/>
          <a:lstStyle/>
          <a:p>
            <a:fld id="{DCCD5FD6-416D-4F79-BF72-B974A9879593}" type="slidenum">
              <a:rPr lang="en-US" smtClean="0"/>
              <a:t>‹#›</a:t>
            </a:fld>
            <a:endParaRPr lang="en-US"/>
          </a:p>
        </p:txBody>
      </p:sp>
    </p:spTree>
    <p:extLst>
      <p:ext uri="{BB962C8B-B14F-4D97-AF65-F5344CB8AC3E}">
        <p14:creationId xmlns:p14="http://schemas.microsoft.com/office/powerpoint/2010/main" val="566194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49BD0-E92C-4A62-9C66-A358ED0E9DE3}"/>
              </a:ext>
            </a:extLst>
          </p:cNvPr>
          <p:cNvSpPr>
            <a:spLocks noGrp="1"/>
          </p:cNvSpPr>
          <p:nvPr>
            <p:ph type="title"/>
          </p:nvPr>
        </p:nvSpPr>
        <p:spPr>
          <a:xfrm>
            <a:off x="188953" y="304800"/>
            <a:ext cx="884753" cy="1066800"/>
          </a:xfrm>
        </p:spPr>
        <p:txBody>
          <a:bodyPr anchor="b"/>
          <a:lstStyle>
            <a:lvl1pPr>
              <a:defRPr sz="720"/>
            </a:lvl1pPr>
          </a:lstStyle>
          <a:p>
            <a:r>
              <a:rPr lang="en-US"/>
              <a:t>Click to edit Master title style</a:t>
            </a:r>
          </a:p>
        </p:txBody>
      </p:sp>
      <p:sp>
        <p:nvSpPr>
          <p:cNvPr id="3" name="Content Placeholder 2">
            <a:extLst>
              <a:ext uri="{FF2B5EF4-FFF2-40B4-BE49-F238E27FC236}">
                <a16:creationId xmlns:a16="http://schemas.microsoft.com/office/drawing/2014/main" id="{EF448483-20DA-46DD-B8C9-1C38609B61B5}"/>
              </a:ext>
            </a:extLst>
          </p:cNvPr>
          <p:cNvSpPr>
            <a:spLocks noGrp="1"/>
          </p:cNvSpPr>
          <p:nvPr>
            <p:ph idx="1"/>
          </p:nvPr>
        </p:nvSpPr>
        <p:spPr>
          <a:xfrm>
            <a:off x="1166217" y="658284"/>
            <a:ext cx="1388745" cy="3249083"/>
          </a:xfrm>
        </p:spPr>
        <p:txBody>
          <a:bodyPr/>
          <a:lstStyle>
            <a:lvl1pPr>
              <a:defRPr sz="720"/>
            </a:lvl1pPr>
            <a:lvl2pPr>
              <a:defRPr sz="630"/>
            </a:lvl2pPr>
            <a:lvl3pPr>
              <a:defRPr sz="540"/>
            </a:lvl3pPr>
            <a:lvl4pPr>
              <a:defRPr sz="450"/>
            </a:lvl4pPr>
            <a:lvl5pPr>
              <a:defRPr sz="450"/>
            </a:lvl5pPr>
            <a:lvl6pPr>
              <a:defRPr sz="450"/>
            </a:lvl6pPr>
            <a:lvl7pPr>
              <a:defRPr sz="450"/>
            </a:lvl7pPr>
            <a:lvl8pPr>
              <a:defRPr sz="450"/>
            </a:lvl8pPr>
            <a:lvl9pPr>
              <a:defRPr sz="4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4CC3478-0804-42BF-A037-12A63F581B69}"/>
              </a:ext>
            </a:extLst>
          </p:cNvPr>
          <p:cNvSpPr>
            <a:spLocks noGrp="1"/>
          </p:cNvSpPr>
          <p:nvPr>
            <p:ph type="body" sz="half" idx="2"/>
          </p:nvPr>
        </p:nvSpPr>
        <p:spPr>
          <a:xfrm>
            <a:off x="188953" y="1371600"/>
            <a:ext cx="884753" cy="2541059"/>
          </a:xfrm>
        </p:spPr>
        <p:txBody>
          <a:bodyPr/>
          <a:lstStyle>
            <a:lvl1pPr marL="0" indent="0">
              <a:buNone/>
              <a:defRPr sz="360"/>
            </a:lvl1pPr>
            <a:lvl2pPr marL="102870" indent="0">
              <a:buNone/>
              <a:defRPr sz="315"/>
            </a:lvl2pPr>
            <a:lvl3pPr marL="205740" indent="0">
              <a:buNone/>
              <a:defRPr sz="270"/>
            </a:lvl3pPr>
            <a:lvl4pPr marL="308610" indent="0">
              <a:buNone/>
              <a:defRPr sz="225"/>
            </a:lvl4pPr>
            <a:lvl5pPr marL="411480" indent="0">
              <a:buNone/>
              <a:defRPr sz="225"/>
            </a:lvl5pPr>
            <a:lvl6pPr marL="514350" indent="0">
              <a:buNone/>
              <a:defRPr sz="225"/>
            </a:lvl6pPr>
            <a:lvl7pPr marL="617220" indent="0">
              <a:buNone/>
              <a:defRPr sz="225"/>
            </a:lvl7pPr>
            <a:lvl8pPr marL="720090" indent="0">
              <a:buNone/>
              <a:defRPr sz="225"/>
            </a:lvl8pPr>
            <a:lvl9pPr marL="822960" indent="0">
              <a:buNone/>
              <a:defRPr sz="225"/>
            </a:lvl9pPr>
          </a:lstStyle>
          <a:p>
            <a:pPr lvl="0"/>
            <a:r>
              <a:rPr lang="en-US"/>
              <a:t>Click to edit Master text styles</a:t>
            </a:r>
          </a:p>
        </p:txBody>
      </p:sp>
      <p:sp>
        <p:nvSpPr>
          <p:cNvPr id="5" name="Date Placeholder 4">
            <a:extLst>
              <a:ext uri="{FF2B5EF4-FFF2-40B4-BE49-F238E27FC236}">
                <a16:creationId xmlns:a16="http://schemas.microsoft.com/office/drawing/2014/main" id="{0922EE37-004B-41DC-98F8-906E5173999C}"/>
              </a:ext>
            </a:extLst>
          </p:cNvPr>
          <p:cNvSpPr>
            <a:spLocks noGrp="1"/>
          </p:cNvSpPr>
          <p:nvPr>
            <p:ph type="dt" sz="half" idx="10"/>
          </p:nvPr>
        </p:nvSpPr>
        <p:spPr/>
        <p:txBody>
          <a:bodyPr/>
          <a:lstStyle/>
          <a:p>
            <a:fld id="{B6A3A844-89E4-4787-AA56-85F8BB2CD45E}" type="datetimeFigureOut">
              <a:rPr lang="en-US" smtClean="0"/>
              <a:t>10/2/2021</a:t>
            </a:fld>
            <a:endParaRPr lang="en-US"/>
          </a:p>
        </p:txBody>
      </p:sp>
      <p:sp>
        <p:nvSpPr>
          <p:cNvPr id="6" name="Footer Placeholder 5">
            <a:extLst>
              <a:ext uri="{FF2B5EF4-FFF2-40B4-BE49-F238E27FC236}">
                <a16:creationId xmlns:a16="http://schemas.microsoft.com/office/drawing/2014/main" id="{3AE42402-823B-4BB2-A449-A7EE9247BE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72C8A7-6306-4189-BDB4-F0745D107395}"/>
              </a:ext>
            </a:extLst>
          </p:cNvPr>
          <p:cNvSpPr>
            <a:spLocks noGrp="1"/>
          </p:cNvSpPr>
          <p:nvPr>
            <p:ph type="sldNum" sz="quarter" idx="12"/>
          </p:nvPr>
        </p:nvSpPr>
        <p:spPr/>
        <p:txBody>
          <a:bodyPr/>
          <a:lstStyle/>
          <a:p>
            <a:fld id="{DCCD5FD6-416D-4F79-BF72-B974A9879593}" type="slidenum">
              <a:rPr lang="en-US" smtClean="0"/>
              <a:t>‹#›</a:t>
            </a:fld>
            <a:endParaRPr lang="en-US"/>
          </a:p>
        </p:txBody>
      </p:sp>
    </p:spTree>
    <p:extLst>
      <p:ext uri="{BB962C8B-B14F-4D97-AF65-F5344CB8AC3E}">
        <p14:creationId xmlns:p14="http://schemas.microsoft.com/office/powerpoint/2010/main" val="2867709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A4137-728B-4C21-B3EB-0877378665FA}"/>
              </a:ext>
            </a:extLst>
          </p:cNvPr>
          <p:cNvSpPr>
            <a:spLocks noGrp="1"/>
          </p:cNvSpPr>
          <p:nvPr>
            <p:ph type="title"/>
          </p:nvPr>
        </p:nvSpPr>
        <p:spPr>
          <a:xfrm>
            <a:off x="188953" y="304800"/>
            <a:ext cx="884753" cy="1066800"/>
          </a:xfrm>
        </p:spPr>
        <p:txBody>
          <a:bodyPr anchor="b"/>
          <a:lstStyle>
            <a:lvl1pPr>
              <a:defRPr sz="720"/>
            </a:lvl1pPr>
          </a:lstStyle>
          <a:p>
            <a:r>
              <a:rPr lang="en-US"/>
              <a:t>Click to edit Master title style</a:t>
            </a:r>
          </a:p>
        </p:txBody>
      </p:sp>
      <p:sp>
        <p:nvSpPr>
          <p:cNvPr id="3" name="Picture Placeholder 2">
            <a:extLst>
              <a:ext uri="{FF2B5EF4-FFF2-40B4-BE49-F238E27FC236}">
                <a16:creationId xmlns:a16="http://schemas.microsoft.com/office/drawing/2014/main" id="{A689583F-E51C-4C56-A0CE-4BDF20ED9233}"/>
              </a:ext>
            </a:extLst>
          </p:cNvPr>
          <p:cNvSpPr>
            <a:spLocks noGrp="1"/>
          </p:cNvSpPr>
          <p:nvPr>
            <p:ph type="pic" idx="1"/>
          </p:nvPr>
        </p:nvSpPr>
        <p:spPr>
          <a:xfrm>
            <a:off x="1166217" y="658284"/>
            <a:ext cx="1388745" cy="3249083"/>
          </a:xfrm>
        </p:spPr>
        <p:txBody>
          <a:bodyPr/>
          <a:lstStyle>
            <a:lvl1pPr marL="0" indent="0">
              <a:buNone/>
              <a:defRPr sz="720"/>
            </a:lvl1pPr>
            <a:lvl2pPr marL="102870" indent="0">
              <a:buNone/>
              <a:defRPr sz="630"/>
            </a:lvl2pPr>
            <a:lvl3pPr marL="205740" indent="0">
              <a:buNone/>
              <a:defRPr sz="540"/>
            </a:lvl3pPr>
            <a:lvl4pPr marL="308610" indent="0">
              <a:buNone/>
              <a:defRPr sz="450"/>
            </a:lvl4pPr>
            <a:lvl5pPr marL="411480" indent="0">
              <a:buNone/>
              <a:defRPr sz="450"/>
            </a:lvl5pPr>
            <a:lvl6pPr marL="514350" indent="0">
              <a:buNone/>
              <a:defRPr sz="450"/>
            </a:lvl6pPr>
            <a:lvl7pPr marL="617220" indent="0">
              <a:buNone/>
              <a:defRPr sz="450"/>
            </a:lvl7pPr>
            <a:lvl8pPr marL="720090" indent="0">
              <a:buNone/>
              <a:defRPr sz="450"/>
            </a:lvl8pPr>
            <a:lvl9pPr marL="822960" indent="0">
              <a:buNone/>
              <a:defRPr sz="450"/>
            </a:lvl9pPr>
          </a:lstStyle>
          <a:p>
            <a:endParaRPr lang="en-US"/>
          </a:p>
        </p:txBody>
      </p:sp>
      <p:sp>
        <p:nvSpPr>
          <p:cNvPr id="4" name="Text Placeholder 3">
            <a:extLst>
              <a:ext uri="{FF2B5EF4-FFF2-40B4-BE49-F238E27FC236}">
                <a16:creationId xmlns:a16="http://schemas.microsoft.com/office/drawing/2014/main" id="{B2E79910-7FE3-4298-A804-8C8566161A0E}"/>
              </a:ext>
            </a:extLst>
          </p:cNvPr>
          <p:cNvSpPr>
            <a:spLocks noGrp="1"/>
          </p:cNvSpPr>
          <p:nvPr>
            <p:ph type="body" sz="half" idx="2"/>
          </p:nvPr>
        </p:nvSpPr>
        <p:spPr>
          <a:xfrm>
            <a:off x="188953" y="1371600"/>
            <a:ext cx="884753" cy="2541059"/>
          </a:xfrm>
        </p:spPr>
        <p:txBody>
          <a:bodyPr/>
          <a:lstStyle>
            <a:lvl1pPr marL="0" indent="0">
              <a:buNone/>
              <a:defRPr sz="360"/>
            </a:lvl1pPr>
            <a:lvl2pPr marL="102870" indent="0">
              <a:buNone/>
              <a:defRPr sz="315"/>
            </a:lvl2pPr>
            <a:lvl3pPr marL="205740" indent="0">
              <a:buNone/>
              <a:defRPr sz="270"/>
            </a:lvl3pPr>
            <a:lvl4pPr marL="308610" indent="0">
              <a:buNone/>
              <a:defRPr sz="225"/>
            </a:lvl4pPr>
            <a:lvl5pPr marL="411480" indent="0">
              <a:buNone/>
              <a:defRPr sz="225"/>
            </a:lvl5pPr>
            <a:lvl6pPr marL="514350" indent="0">
              <a:buNone/>
              <a:defRPr sz="225"/>
            </a:lvl6pPr>
            <a:lvl7pPr marL="617220" indent="0">
              <a:buNone/>
              <a:defRPr sz="225"/>
            </a:lvl7pPr>
            <a:lvl8pPr marL="720090" indent="0">
              <a:buNone/>
              <a:defRPr sz="225"/>
            </a:lvl8pPr>
            <a:lvl9pPr marL="822960" indent="0">
              <a:buNone/>
              <a:defRPr sz="225"/>
            </a:lvl9pPr>
          </a:lstStyle>
          <a:p>
            <a:pPr lvl="0"/>
            <a:r>
              <a:rPr lang="en-US"/>
              <a:t>Click to edit Master text styles</a:t>
            </a:r>
          </a:p>
        </p:txBody>
      </p:sp>
      <p:sp>
        <p:nvSpPr>
          <p:cNvPr id="5" name="Date Placeholder 4">
            <a:extLst>
              <a:ext uri="{FF2B5EF4-FFF2-40B4-BE49-F238E27FC236}">
                <a16:creationId xmlns:a16="http://schemas.microsoft.com/office/drawing/2014/main" id="{F556AD9B-BFEA-42A7-B0C4-9018FC1354FE}"/>
              </a:ext>
            </a:extLst>
          </p:cNvPr>
          <p:cNvSpPr>
            <a:spLocks noGrp="1"/>
          </p:cNvSpPr>
          <p:nvPr>
            <p:ph type="dt" sz="half" idx="10"/>
          </p:nvPr>
        </p:nvSpPr>
        <p:spPr/>
        <p:txBody>
          <a:bodyPr/>
          <a:lstStyle/>
          <a:p>
            <a:fld id="{B6A3A844-89E4-4787-AA56-85F8BB2CD45E}" type="datetimeFigureOut">
              <a:rPr lang="en-US" smtClean="0"/>
              <a:t>10/2/2021</a:t>
            </a:fld>
            <a:endParaRPr lang="en-US"/>
          </a:p>
        </p:txBody>
      </p:sp>
      <p:sp>
        <p:nvSpPr>
          <p:cNvPr id="6" name="Footer Placeholder 5">
            <a:extLst>
              <a:ext uri="{FF2B5EF4-FFF2-40B4-BE49-F238E27FC236}">
                <a16:creationId xmlns:a16="http://schemas.microsoft.com/office/drawing/2014/main" id="{BCD055EA-F158-4707-995E-D458E95E73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605D18-255A-4D77-BDB2-A2558BBF552B}"/>
              </a:ext>
            </a:extLst>
          </p:cNvPr>
          <p:cNvSpPr>
            <a:spLocks noGrp="1"/>
          </p:cNvSpPr>
          <p:nvPr>
            <p:ph type="sldNum" sz="quarter" idx="12"/>
          </p:nvPr>
        </p:nvSpPr>
        <p:spPr/>
        <p:txBody>
          <a:bodyPr/>
          <a:lstStyle/>
          <a:p>
            <a:fld id="{DCCD5FD6-416D-4F79-BF72-B974A9879593}" type="slidenum">
              <a:rPr lang="en-US" smtClean="0"/>
              <a:t>‹#›</a:t>
            </a:fld>
            <a:endParaRPr lang="en-US"/>
          </a:p>
        </p:txBody>
      </p:sp>
    </p:spTree>
    <p:extLst>
      <p:ext uri="{BB962C8B-B14F-4D97-AF65-F5344CB8AC3E}">
        <p14:creationId xmlns:p14="http://schemas.microsoft.com/office/powerpoint/2010/main" val="593860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EBB03A-EDE4-4F0D-905D-D3D96E1DE3CF}"/>
              </a:ext>
            </a:extLst>
          </p:cNvPr>
          <p:cNvSpPr>
            <a:spLocks noGrp="1"/>
          </p:cNvSpPr>
          <p:nvPr>
            <p:ph type="title"/>
          </p:nvPr>
        </p:nvSpPr>
        <p:spPr>
          <a:xfrm>
            <a:off x="188595" y="243417"/>
            <a:ext cx="2366010" cy="88370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154307-67DE-4F21-BCBA-C2FF744002FC}"/>
              </a:ext>
            </a:extLst>
          </p:cNvPr>
          <p:cNvSpPr>
            <a:spLocks noGrp="1"/>
          </p:cNvSpPr>
          <p:nvPr>
            <p:ph type="body" idx="1"/>
          </p:nvPr>
        </p:nvSpPr>
        <p:spPr>
          <a:xfrm>
            <a:off x="188595" y="1217083"/>
            <a:ext cx="2366010" cy="29008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1C9E81-9F6C-4A41-BECB-D12A4EFD4AA6}"/>
              </a:ext>
            </a:extLst>
          </p:cNvPr>
          <p:cNvSpPr>
            <a:spLocks noGrp="1"/>
          </p:cNvSpPr>
          <p:nvPr>
            <p:ph type="dt" sz="half" idx="2"/>
          </p:nvPr>
        </p:nvSpPr>
        <p:spPr>
          <a:xfrm>
            <a:off x="188595" y="4237567"/>
            <a:ext cx="617220" cy="243417"/>
          </a:xfrm>
          <a:prstGeom prst="rect">
            <a:avLst/>
          </a:prstGeom>
        </p:spPr>
        <p:txBody>
          <a:bodyPr vert="horz" lIns="91440" tIns="45720" rIns="91440" bIns="45720" rtlCol="0" anchor="ctr"/>
          <a:lstStyle>
            <a:lvl1pPr algn="l">
              <a:defRPr sz="270">
                <a:solidFill>
                  <a:schemeClr val="tx1">
                    <a:tint val="75000"/>
                  </a:schemeClr>
                </a:solidFill>
              </a:defRPr>
            </a:lvl1pPr>
          </a:lstStyle>
          <a:p>
            <a:fld id="{B6A3A844-89E4-4787-AA56-85F8BB2CD45E}" type="datetimeFigureOut">
              <a:rPr lang="en-US" smtClean="0"/>
              <a:t>10/2/2021</a:t>
            </a:fld>
            <a:endParaRPr lang="en-US"/>
          </a:p>
        </p:txBody>
      </p:sp>
      <p:sp>
        <p:nvSpPr>
          <p:cNvPr id="5" name="Footer Placeholder 4">
            <a:extLst>
              <a:ext uri="{FF2B5EF4-FFF2-40B4-BE49-F238E27FC236}">
                <a16:creationId xmlns:a16="http://schemas.microsoft.com/office/drawing/2014/main" id="{3F68C3E8-6327-4232-9E84-8E312825FDED}"/>
              </a:ext>
            </a:extLst>
          </p:cNvPr>
          <p:cNvSpPr>
            <a:spLocks noGrp="1"/>
          </p:cNvSpPr>
          <p:nvPr>
            <p:ph type="ftr" sz="quarter" idx="3"/>
          </p:nvPr>
        </p:nvSpPr>
        <p:spPr>
          <a:xfrm>
            <a:off x="908685" y="4237567"/>
            <a:ext cx="925830" cy="243417"/>
          </a:xfrm>
          <a:prstGeom prst="rect">
            <a:avLst/>
          </a:prstGeom>
        </p:spPr>
        <p:txBody>
          <a:bodyPr vert="horz" lIns="91440" tIns="45720" rIns="91440" bIns="45720" rtlCol="0" anchor="ctr"/>
          <a:lstStyle>
            <a:lvl1pPr algn="ctr">
              <a:defRPr sz="27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52F4288-170F-49D0-B713-2E5CFAFC1F55}"/>
              </a:ext>
            </a:extLst>
          </p:cNvPr>
          <p:cNvSpPr>
            <a:spLocks noGrp="1"/>
          </p:cNvSpPr>
          <p:nvPr>
            <p:ph type="sldNum" sz="quarter" idx="4"/>
          </p:nvPr>
        </p:nvSpPr>
        <p:spPr>
          <a:xfrm>
            <a:off x="1937385" y="4237567"/>
            <a:ext cx="617220" cy="243417"/>
          </a:xfrm>
          <a:prstGeom prst="rect">
            <a:avLst/>
          </a:prstGeom>
        </p:spPr>
        <p:txBody>
          <a:bodyPr vert="horz" lIns="91440" tIns="45720" rIns="91440" bIns="45720" rtlCol="0" anchor="ctr"/>
          <a:lstStyle>
            <a:lvl1pPr algn="r">
              <a:defRPr sz="270">
                <a:solidFill>
                  <a:schemeClr val="tx1">
                    <a:tint val="75000"/>
                  </a:schemeClr>
                </a:solidFill>
              </a:defRPr>
            </a:lvl1pPr>
          </a:lstStyle>
          <a:p>
            <a:fld id="{DCCD5FD6-416D-4F79-BF72-B974A9879593}" type="slidenum">
              <a:rPr lang="en-US" smtClean="0"/>
              <a:t>‹#›</a:t>
            </a:fld>
            <a:endParaRPr lang="en-US"/>
          </a:p>
        </p:txBody>
      </p:sp>
    </p:spTree>
    <p:extLst>
      <p:ext uri="{BB962C8B-B14F-4D97-AF65-F5344CB8AC3E}">
        <p14:creationId xmlns:p14="http://schemas.microsoft.com/office/powerpoint/2010/main" val="396059106"/>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Lst>
  <p:transition>
    <p:fade thruBlk="1"/>
  </p:transition>
  <p:txStyles>
    <p:titleStyle>
      <a:lvl1pPr algn="l" defTabSz="205740" rtl="0" eaLnBrk="1" latinLnBrk="0" hangingPunct="1">
        <a:lnSpc>
          <a:spcPct val="90000"/>
        </a:lnSpc>
        <a:spcBef>
          <a:spcPct val="0"/>
        </a:spcBef>
        <a:buNone/>
        <a:defRPr sz="990" kern="1200">
          <a:solidFill>
            <a:schemeClr val="tx1"/>
          </a:solidFill>
          <a:latin typeface="+mj-lt"/>
          <a:ea typeface="+mj-ea"/>
          <a:cs typeface="+mj-cs"/>
        </a:defRPr>
      </a:lvl1pPr>
    </p:titleStyle>
    <p:bodyStyle>
      <a:lvl1pPr marL="51435" indent="-51435" algn="l" defTabSz="205740" rtl="0" eaLnBrk="1" latinLnBrk="0" hangingPunct="1">
        <a:lnSpc>
          <a:spcPct val="90000"/>
        </a:lnSpc>
        <a:spcBef>
          <a:spcPts val="225"/>
        </a:spcBef>
        <a:buFont typeface="Arial" panose="020B0604020202020204" pitchFamily="34" charset="0"/>
        <a:buChar char="•"/>
        <a:defRPr sz="630" kern="1200">
          <a:solidFill>
            <a:schemeClr val="tx1"/>
          </a:solidFill>
          <a:latin typeface="+mn-lt"/>
          <a:ea typeface="+mn-ea"/>
          <a:cs typeface="+mn-cs"/>
        </a:defRPr>
      </a:lvl1pPr>
      <a:lvl2pPr marL="154305" indent="-51435" algn="l" defTabSz="205740" rtl="0" eaLnBrk="1" latinLnBrk="0" hangingPunct="1">
        <a:lnSpc>
          <a:spcPct val="90000"/>
        </a:lnSpc>
        <a:spcBef>
          <a:spcPts val="113"/>
        </a:spcBef>
        <a:buFont typeface="Arial" panose="020B0604020202020204" pitchFamily="34" charset="0"/>
        <a:buChar char="•"/>
        <a:defRPr sz="540" kern="1200">
          <a:solidFill>
            <a:schemeClr val="tx1"/>
          </a:solidFill>
          <a:latin typeface="+mn-lt"/>
          <a:ea typeface="+mn-ea"/>
          <a:cs typeface="+mn-cs"/>
        </a:defRPr>
      </a:lvl2pPr>
      <a:lvl3pPr marL="257175" indent="-51435" algn="l" defTabSz="205740" rtl="0" eaLnBrk="1" latinLnBrk="0" hangingPunct="1">
        <a:lnSpc>
          <a:spcPct val="90000"/>
        </a:lnSpc>
        <a:spcBef>
          <a:spcPts val="113"/>
        </a:spcBef>
        <a:buFont typeface="Arial" panose="020B0604020202020204" pitchFamily="34" charset="0"/>
        <a:buChar char="•"/>
        <a:defRPr sz="450" kern="1200">
          <a:solidFill>
            <a:schemeClr val="tx1"/>
          </a:solidFill>
          <a:latin typeface="+mn-lt"/>
          <a:ea typeface="+mn-ea"/>
          <a:cs typeface="+mn-cs"/>
        </a:defRPr>
      </a:lvl3pPr>
      <a:lvl4pPr marL="360045" indent="-51435" algn="l" defTabSz="205740" rtl="0" eaLnBrk="1" latinLnBrk="0" hangingPunct="1">
        <a:lnSpc>
          <a:spcPct val="90000"/>
        </a:lnSpc>
        <a:spcBef>
          <a:spcPts val="113"/>
        </a:spcBef>
        <a:buFont typeface="Arial" panose="020B0604020202020204" pitchFamily="34" charset="0"/>
        <a:buChar char="•"/>
        <a:defRPr sz="405" kern="1200">
          <a:solidFill>
            <a:schemeClr val="tx1"/>
          </a:solidFill>
          <a:latin typeface="+mn-lt"/>
          <a:ea typeface="+mn-ea"/>
          <a:cs typeface="+mn-cs"/>
        </a:defRPr>
      </a:lvl4pPr>
      <a:lvl5pPr marL="462915" indent="-51435" algn="l" defTabSz="205740" rtl="0" eaLnBrk="1" latinLnBrk="0" hangingPunct="1">
        <a:lnSpc>
          <a:spcPct val="90000"/>
        </a:lnSpc>
        <a:spcBef>
          <a:spcPts val="113"/>
        </a:spcBef>
        <a:buFont typeface="Arial" panose="020B0604020202020204" pitchFamily="34" charset="0"/>
        <a:buChar char="•"/>
        <a:defRPr sz="405" kern="1200">
          <a:solidFill>
            <a:schemeClr val="tx1"/>
          </a:solidFill>
          <a:latin typeface="+mn-lt"/>
          <a:ea typeface="+mn-ea"/>
          <a:cs typeface="+mn-cs"/>
        </a:defRPr>
      </a:lvl5pPr>
      <a:lvl6pPr marL="565785" indent="-51435" algn="l" defTabSz="205740" rtl="0" eaLnBrk="1" latinLnBrk="0" hangingPunct="1">
        <a:lnSpc>
          <a:spcPct val="90000"/>
        </a:lnSpc>
        <a:spcBef>
          <a:spcPts val="113"/>
        </a:spcBef>
        <a:buFont typeface="Arial" panose="020B0604020202020204" pitchFamily="34" charset="0"/>
        <a:buChar char="•"/>
        <a:defRPr sz="405" kern="1200">
          <a:solidFill>
            <a:schemeClr val="tx1"/>
          </a:solidFill>
          <a:latin typeface="+mn-lt"/>
          <a:ea typeface="+mn-ea"/>
          <a:cs typeface="+mn-cs"/>
        </a:defRPr>
      </a:lvl6pPr>
      <a:lvl7pPr marL="668655" indent="-51435" algn="l" defTabSz="205740" rtl="0" eaLnBrk="1" latinLnBrk="0" hangingPunct="1">
        <a:lnSpc>
          <a:spcPct val="90000"/>
        </a:lnSpc>
        <a:spcBef>
          <a:spcPts val="113"/>
        </a:spcBef>
        <a:buFont typeface="Arial" panose="020B0604020202020204" pitchFamily="34" charset="0"/>
        <a:buChar char="•"/>
        <a:defRPr sz="405" kern="1200">
          <a:solidFill>
            <a:schemeClr val="tx1"/>
          </a:solidFill>
          <a:latin typeface="+mn-lt"/>
          <a:ea typeface="+mn-ea"/>
          <a:cs typeface="+mn-cs"/>
        </a:defRPr>
      </a:lvl7pPr>
      <a:lvl8pPr marL="771525" indent="-51435" algn="l" defTabSz="205740" rtl="0" eaLnBrk="1" latinLnBrk="0" hangingPunct="1">
        <a:lnSpc>
          <a:spcPct val="90000"/>
        </a:lnSpc>
        <a:spcBef>
          <a:spcPts val="113"/>
        </a:spcBef>
        <a:buFont typeface="Arial" panose="020B0604020202020204" pitchFamily="34" charset="0"/>
        <a:buChar char="•"/>
        <a:defRPr sz="405" kern="1200">
          <a:solidFill>
            <a:schemeClr val="tx1"/>
          </a:solidFill>
          <a:latin typeface="+mn-lt"/>
          <a:ea typeface="+mn-ea"/>
          <a:cs typeface="+mn-cs"/>
        </a:defRPr>
      </a:lvl8pPr>
      <a:lvl9pPr marL="874395" indent="-51435" algn="l" defTabSz="205740" rtl="0" eaLnBrk="1" latinLnBrk="0" hangingPunct="1">
        <a:lnSpc>
          <a:spcPct val="90000"/>
        </a:lnSpc>
        <a:spcBef>
          <a:spcPts val="113"/>
        </a:spcBef>
        <a:buFont typeface="Arial" panose="020B0604020202020204" pitchFamily="34" charset="0"/>
        <a:buChar char="•"/>
        <a:defRPr sz="405" kern="1200">
          <a:solidFill>
            <a:schemeClr val="tx1"/>
          </a:solidFill>
          <a:latin typeface="+mn-lt"/>
          <a:ea typeface="+mn-ea"/>
          <a:cs typeface="+mn-cs"/>
        </a:defRPr>
      </a:lvl9pPr>
    </p:bodyStyle>
    <p:otherStyle>
      <a:defPPr>
        <a:defRPr lang="en-US"/>
      </a:defPPr>
      <a:lvl1pPr marL="0" algn="l" defTabSz="205740" rtl="0" eaLnBrk="1" latinLnBrk="0" hangingPunct="1">
        <a:defRPr sz="405" kern="1200">
          <a:solidFill>
            <a:schemeClr val="tx1"/>
          </a:solidFill>
          <a:latin typeface="+mn-lt"/>
          <a:ea typeface="+mn-ea"/>
          <a:cs typeface="+mn-cs"/>
        </a:defRPr>
      </a:lvl1pPr>
      <a:lvl2pPr marL="102870" algn="l" defTabSz="205740" rtl="0" eaLnBrk="1" latinLnBrk="0" hangingPunct="1">
        <a:defRPr sz="405" kern="1200">
          <a:solidFill>
            <a:schemeClr val="tx1"/>
          </a:solidFill>
          <a:latin typeface="+mn-lt"/>
          <a:ea typeface="+mn-ea"/>
          <a:cs typeface="+mn-cs"/>
        </a:defRPr>
      </a:lvl2pPr>
      <a:lvl3pPr marL="205740" algn="l" defTabSz="205740" rtl="0" eaLnBrk="1" latinLnBrk="0" hangingPunct="1">
        <a:defRPr sz="405" kern="1200">
          <a:solidFill>
            <a:schemeClr val="tx1"/>
          </a:solidFill>
          <a:latin typeface="+mn-lt"/>
          <a:ea typeface="+mn-ea"/>
          <a:cs typeface="+mn-cs"/>
        </a:defRPr>
      </a:lvl3pPr>
      <a:lvl4pPr marL="308610" algn="l" defTabSz="205740" rtl="0" eaLnBrk="1" latinLnBrk="0" hangingPunct="1">
        <a:defRPr sz="405" kern="1200">
          <a:solidFill>
            <a:schemeClr val="tx1"/>
          </a:solidFill>
          <a:latin typeface="+mn-lt"/>
          <a:ea typeface="+mn-ea"/>
          <a:cs typeface="+mn-cs"/>
        </a:defRPr>
      </a:lvl4pPr>
      <a:lvl5pPr marL="411480" algn="l" defTabSz="205740" rtl="0" eaLnBrk="1" latinLnBrk="0" hangingPunct="1">
        <a:defRPr sz="405" kern="1200">
          <a:solidFill>
            <a:schemeClr val="tx1"/>
          </a:solidFill>
          <a:latin typeface="+mn-lt"/>
          <a:ea typeface="+mn-ea"/>
          <a:cs typeface="+mn-cs"/>
        </a:defRPr>
      </a:lvl5pPr>
      <a:lvl6pPr marL="514350" algn="l" defTabSz="205740" rtl="0" eaLnBrk="1" latinLnBrk="0" hangingPunct="1">
        <a:defRPr sz="405" kern="1200">
          <a:solidFill>
            <a:schemeClr val="tx1"/>
          </a:solidFill>
          <a:latin typeface="+mn-lt"/>
          <a:ea typeface="+mn-ea"/>
          <a:cs typeface="+mn-cs"/>
        </a:defRPr>
      </a:lvl6pPr>
      <a:lvl7pPr marL="617220" algn="l" defTabSz="205740" rtl="0" eaLnBrk="1" latinLnBrk="0" hangingPunct="1">
        <a:defRPr sz="405" kern="1200">
          <a:solidFill>
            <a:schemeClr val="tx1"/>
          </a:solidFill>
          <a:latin typeface="+mn-lt"/>
          <a:ea typeface="+mn-ea"/>
          <a:cs typeface="+mn-cs"/>
        </a:defRPr>
      </a:lvl7pPr>
      <a:lvl8pPr marL="720090" algn="l" defTabSz="205740" rtl="0" eaLnBrk="1" latinLnBrk="0" hangingPunct="1">
        <a:defRPr sz="405" kern="1200">
          <a:solidFill>
            <a:schemeClr val="tx1"/>
          </a:solidFill>
          <a:latin typeface="+mn-lt"/>
          <a:ea typeface="+mn-ea"/>
          <a:cs typeface="+mn-cs"/>
        </a:defRPr>
      </a:lvl8pPr>
      <a:lvl9pPr marL="822960" algn="l" defTabSz="205740" rtl="0" eaLnBrk="1" latinLnBrk="0" hangingPunct="1">
        <a:defRPr sz="4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008391"/>
            </a:gs>
            <a:gs pos="27000">
              <a:srgbClr val="0F264C"/>
            </a:gs>
            <a:gs pos="71000">
              <a:srgbClr val="251047"/>
            </a:gs>
            <a:gs pos="100000">
              <a:srgbClr val="7D2A99"/>
            </a:gs>
          </a:gsLst>
          <a:lin ang="8100019" scaled="0"/>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3644FFB-B7F9-4E67-BAC5-03B40C34C173}"/>
              </a:ext>
            </a:extLst>
          </p:cNvPr>
          <p:cNvSpPr/>
          <p:nvPr/>
        </p:nvSpPr>
        <p:spPr>
          <a:xfrm>
            <a:off x="63062" y="75674"/>
            <a:ext cx="2617076" cy="662152"/>
          </a:xfrm>
          <a:custGeom>
            <a:avLst/>
            <a:gdLst>
              <a:gd name="connsiteX0" fmla="*/ 0 w 2617076"/>
              <a:gd name="connsiteY0" fmla="*/ 0 h 662152"/>
              <a:gd name="connsiteX1" fmla="*/ 601927 w 2617076"/>
              <a:gd name="connsiteY1" fmla="*/ 0 h 662152"/>
              <a:gd name="connsiteX2" fmla="*/ 1308538 w 2617076"/>
              <a:gd name="connsiteY2" fmla="*/ 0 h 662152"/>
              <a:gd name="connsiteX3" fmla="*/ 1962807 w 2617076"/>
              <a:gd name="connsiteY3" fmla="*/ 0 h 662152"/>
              <a:gd name="connsiteX4" fmla="*/ 2617076 w 2617076"/>
              <a:gd name="connsiteY4" fmla="*/ 0 h 662152"/>
              <a:gd name="connsiteX5" fmla="*/ 2617076 w 2617076"/>
              <a:gd name="connsiteY5" fmla="*/ 662152 h 662152"/>
              <a:gd name="connsiteX6" fmla="*/ 1962807 w 2617076"/>
              <a:gd name="connsiteY6" fmla="*/ 662152 h 662152"/>
              <a:gd name="connsiteX7" fmla="*/ 1334709 w 2617076"/>
              <a:gd name="connsiteY7" fmla="*/ 662152 h 662152"/>
              <a:gd name="connsiteX8" fmla="*/ 680440 w 2617076"/>
              <a:gd name="connsiteY8" fmla="*/ 662152 h 662152"/>
              <a:gd name="connsiteX9" fmla="*/ 0 w 2617076"/>
              <a:gd name="connsiteY9" fmla="*/ 662152 h 662152"/>
              <a:gd name="connsiteX10" fmla="*/ 0 w 2617076"/>
              <a:gd name="connsiteY10" fmla="*/ 0 h 662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17076" h="662152" fill="none" extrusionOk="0">
                <a:moveTo>
                  <a:pt x="0" y="0"/>
                </a:moveTo>
                <a:cubicBezTo>
                  <a:pt x="187124" y="-21141"/>
                  <a:pt x="432926" y="3700"/>
                  <a:pt x="601927" y="0"/>
                </a:cubicBezTo>
                <a:cubicBezTo>
                  <a:pt x="770928" y="-3700"/>
                  <a:pt x="1020950" y="21456"/>
                  <a:pt x="1308538" y="0"/>
                </a:cubicBezTo>
                <a:cubicBezTo>
                  <a:pt x="1596126" y="-21456"/>
                  <a:pt x="1753552" y="983"/>
                  <a:pt x="1962807" y="0"/>
                </a:cubicBezTo>
                <a:cubicBezTo>
                  <a:pt x="2172062" y="-983"/>
                  <a:pt x="2475397" y="20657"/>
                  <a:pt x="2617076" y="0"/>
                </a:cubicBezTo>
                <a:cubicBezTo>
                  <a:pt x="2636577" y="204661"/>
                  <a:pt x="2629159" y="482266"/>
                  <a:pt x="2617076" y="662152"/>
                </a:cubicBezTo>
                <a:cubicBezTo>
                  <a:pt x="2300424" y="634818"/>
                  <a:pt x="2119934" y="690200"/>
                  <a:pt x="1962807" y="662152"/>
                </a:cubicBezTo>
                <a:cubicBezTo>
                  <a:pt x="1805680" y="634104"/>
                  <a:pt x="1472301" y="688079"/>
                  <a:pt x="1334709" y="662152"/>
                </a:cubicBezTo>
                <a:cubicBezTo>
                  <a:pt x="1197117" y="636225"/>
                  <a:pt x="890596" y="630342"/>
                  <a:pt x="680440" y="662152"/>
                </a:cubicBezTo>
                <a:cubicBezTo>
                  <a:pt x="470284" y="693962"/>
                  <a:pt x="139759" y="679572"/>
                  <a:pt x="0" y="662152"/>
                </a:cubicBezTo>
                <a:cubicBezTo>
                  <a:pt x="-29682" y="357048"/>
                  <a:pt x="2958" y="186465"/>
                  <a:pt x="0" y="0"/>
                </a:cubicBezTo>
                <a:close/>
              </a:path>
              <a:path w="2617076" h="662152" stroke="0" extrusionOk="0">
                <a:moveTo>
                  <a:pt x="0" y="0"/>
                </a:moveTo>
                <a:cubicBezTo>
                  <a:pt x="274867" y="23057"/>
                  <a:pt x="414282" y="-6031"/>
                  <a:pt x="575757" y="0"/>
                </a:cubicBezTo>
                <a:cubicBezTo>
                  <a:pt x="737232" y="6031"/>
                  <a:pt x="963402" y="96"/>
                  <a:pt x="1177684" y="0"/>
                </a:cubicBezTo>
                <a:cubicBezTo>
                  <a:pt x="1391966" y="-96"/>
                  <a:pt x="1558656" y="23539"/>
                  <a:pt x="1753441" y="0"/>
                </a:cubicBezTo>
                <a:cubicBezTo>
                  <a:pt x="1948226" y="-23539"/>
                  <a:pt x="2421295" y="-8522"/>
                  <a:pt x="2617076" y="0"/>
                </a:cubicBezTo>
                <a:cubicBezTo>
                  <a:pt x="2631083" y="306333"/>
                  <a:pt x="2620674" y="436847"/>
                  <a:pt x="2617076" y="662152"/>
                </a:cubicBezTo>
                <a:cubicBezTo>
                  <a:pt x="2491216" y="683209"/>
                  <a:pt x="2185810" y="690015"/>
                  <a:pt x="2015149" y="662152"/>
                </a:cubicBezTo>
                <a:cubicBezTo>
                  <a:pt x="1844488" y="634289"/>
                  <a:pt x="1581548" y="679130"/>
                  <a:pt x="1439392" y="662152"/>
                </a:cubicBezTo>
                <a:cubicBezTo>
                  <a:pt x="1297236" y="645174"/>
                  <a:pt x="985763" y="657755"/>
                  <a:pt x="811294" y="662152"/>
                </a:cubicBezTo>
                <a:cubicBezTo>
                  <a:pt x="636825" y="666549"/>
                  <a:pt x="256379" y="699463"/>
                  <a:pt x="0" y="662152"/>
                </a:cubicBezTo>
                <a:cubicBezTo>
                  <a:pt x="32268" y="350930"/>
                  <a:pt x="-26810" y="219085"/>
                  <a:pt x="0" y="0"/>
                </a:cubicBezTo>
                <a:close/>
              </a:path>
            </a:pathLst>
          </a:custGeom>
          <a:solidFill>
            <a:srgbClr val="000000"/>
          </a:solidFill>
          <a:ln w="38100">
            <a:solidFill>
              <a:schemeClr val="bg1"/>
            </a:solidFill>
            <a:extLst>
              <a:ext uri="{C807C97D-BFC1-408E-A445-0C87EB9F89A2}">
                <ask:lineSketchStyleProps xmlns:ask="http://schemas.microsoft.com/office/drawing/2018/sketchyshapes" sd="252453731">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i="1" dirty="0">
                <a:latin typeface="+mj-lt"/>
              </a:rPr>
              <a:t>Looking for Life on</a:t>
            </a:r>
            <a:endParaRPr lang="en-US" sz="2400" i="1" dirty="0">
              <a:latin typeface="Algerian" panose="04020705040A02060702" pitchFamily="82" charset="0"/>
            </a:endParaRPr>
          </a:p>
          <a:p>
            <a:r>
              <a:rPr lang="en-US" sz="2400" dirty="0">
                <a:latin typeface="Algerian" panose="04020705040A02060702" pitchFamily="82" charset="0"/>
              </a:rPr>
              <a:t>EUROPA</a:t>
            </a:r>
            <a:endParaRPr lang="en-US" dirty="0">
              <a:latin typeface="Algerian" panose="04020705040A02060702" pitchFamily="82" charset="0"/>
            </a:endParaRPr>
          </a:p>
        </p:txBody>
      </p:sp>
      <p:sp>
        <p:nvSpPr>
          <p:cNvPr id="7" name="Rectangle 6">
            <a:extLst>
              <a:ext uri="{FF2B5EF4-FFF2-40B4-BE49-F238E27FC236}">
                <a16:creationId xmlns:a16="http://schemas.microsoft.com/office/drawing/2014/main" id="{E9CD56D0-E0F5-4F90-A243-837349BAFE48}"/>
              </a:ext>
            </a:extLst>
          </p:cNvPr>
          <p:cNvSpPr/>
          <p:nvPr/>
        </p:nvSpPr>
        <p:spPr>
          <a:xfrm>
            <a:off x="63062" y="2993347"/>
            <a:ext cx="2617076" cy="1487213"/>
          </a:xfrm>
          <a:custGeom>
            <a:avLst/>
            <a:gdLst>
              <a:gd name="connsiteX0" fmla="*/ 0 w 2617076"/>
              <a:gd name="connsiteY0" fmla="*/ 0 h 1487213"/>
              <a:gd name="connsiteX1" fmla="*/ 706611 w 2617076"/>
              <a:gd name="connsiteY1" fmla="*/ 0 h 1487213"/>
              <a:gd name="connsiteX2" fmla="*/ 1334709 w 2617076"/>
              <a:gd name="connsiteY2" fmla="*/ 0 h 1487213"/>
              <a:gd name="connsiteX3" fmla="*/ 1962807 w 2617076"/>
              <a:gd name="connsiteY3" fmla="*/ 0 h 1487213"/>
              <a:gd name="connsiteX4" fmla="*/ 2617076 w 2617076"/>
              <a:gd name="connsiteY4" fmla="*/ 0 h 1487213"/>
              <a:gd name="connsiteX5" fmla="*/ 2617076 w 2617076"/>
              <a:gd name="connsiteY5" fmla="*/ 525482 h 1487213"/>
              <a:gd name="connsiteX6" fmla="*/ 2617076 w 2617076"/>
              <a:gd name="connsiteY6" fmla="*/ 991475 h 1487213"/>
              <a:gd name="connsiteX7" fmla="*/ 2617076 w 2617076"/>
              <a:gd name="connsiteY7" fmla="*/ 1487213 h 1487213"/>
              <a:gd name="connsiteX8" fmla="*/ 1962807 w 2617076"/>
              <a:gd name="connsiteY8" fmla="*/ 1487213 h 1487213"/>
              <a:gd name="connsiteX9" fmla="*/ 1256196 w 2617076"/>
              <a:gd name="connsiteY9" fmla="*/ 1487213 h 1487213"/>
              <a:gd name="connsiteX10" fmla="*/ 575757 w 2617076"/>
              <a:gd name="connsiteY10" fmla="*/ 1487213 h 1487213"/>
              <a:gd name="connsiteX11" fmla="*/ 0 w 2617076"/>
              <a:gd name="connsiteY11" fmla="*/ 1487213 h 1487213"/>
              <a:gd name="connsiteX12" fmla="*/ 0 w 2617076"/>
              <a:gd name="connsiteY12" fmla="*/ 991475 h 1487213"/>
              <a:gd name="connsiteX13" fmla="*/ 0 w 2617076"/>
              <a:gd name="connsiteY13" fmla="*/ 540354 h 1487213"/>
              <a:gd name="connsiteX14" fmla="*/ 0 w 2617076"/>
              <a:gd name="connsiteY14" fmla="*/ 0 h 148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617076" h="1487213" fill="none" extrusionOk="0">
                <a:moveTo>
                  <a:pt x="0" y="0"/>
                </a:moveTo>
                <a:cubicBezTo>
                  <a:pt x="217548" y="9711"/>
                  <a:pt x="389499" y="9179"/>
                  <a:pt x="706611" y="0"/>
                </a:cubicBezTo>
                <a:cubicBezTo>
                  <a:pt x="1023723" y="-9179"/>
                  <a:pt x="1183332" y="17902"/>
                  <a:pt x="1334709" y="0"/>
                </a:cubicBezTo>
                <a:cubicBezTo>
                  <a:pt x="1486086" y="-17902"/>
                  <a:pt x="1803589" y="15950"/>
                  <a:pt x="1962807" y="0"/>
                </a:cubicBezTo>
                <a:cubicBezTo>
                  <a:pt x="2122025" y="-15950"/>
                  <a:pt x="2358392" y="-23085"/>
                  <a:pt x="2617076" y="0"/>
                </a:cubicBezTo>
                <a:cubicBezTo>
                  <a:pt x="2620956" y="241559"/>
                  <a:pt x="2606605" y="317251"/>
                  <a:pt x="2617076" y="525482"/>
                </a:cubicBezTo>
                <a:cubicBezTo>
                  <a:pt x="2627547" y="733713"/>
                  <a:pt x="2601551" y="811534"/>
                  <a:pt x="2617076" y="991475"/>
                </a:cubicBezTo>
                <a:cubicBezTo>
                  <a:pt x="2632601" y="1171416"/>
                  <a:pt x="2636105" y="1288508"/>
                  <a:pt x="2617076" y="1487213"/>
                </a:cubicBezTo>
                <a:cubicBezTo>
                  <a:pt x="2391173" y="1499156"/>
                  <a:pt x="2154953" y="1475352"/>
                  <a:pt x="1962807" y="1487213"/>
                </a:cubicBezTo>
                <a:cubicBezTo>
                  <a:pt x="1770661" y="1499074"/>
                  <a:pt x="1456825" y="1513580"/>
                  <a:pt x="1256196" y="1487213"/>
                </a:cubicBezTo>
                <a:cubicBezTo>
                  <a:pt x="1055567" y="1460846"/>
                  <a:pt x="748816" y="1499707"/>
                  <a:pt x="575757" y="1487213"/>
                </a:cubicBezTo>
                <a:cubicBezTo>
                  <a:pt x="402698" y="1474719"/>
                  <a:pt x="156497" y="1480337"/>
                  <a:pt x="0" y="1487213"/>
                </a:cubicBezTo>
                <a:cubicBezTo>
                  <a:pt x="-10978" y="1340303"/>
                  <a:pt x="16186" y="1146918"/>
                  <a:pt x="0" y="991475"/>
                </a:cubicBezTo>
                <a:cubicBezTo>
                  <a:pt x="-16186" y="836032"/>
                  <a:pt x="-4285" y="708082"/>
                  <a:pt x="0" y="540354"/>
                </a:cubicBezTo>
                <a:cubicBezTo>
                  <a:pt x="4285" y="372626"/>
                  <a:pt x="-11527" y="232561"/>
                  <a:pt x="0" y="0"/>
                </a:cubicBezTo>
                <a:close/>
              </a:path>
              <a:path w="2617076" h="1487213" stroke="0" extrusionOk="0">
                <a:moveTo>
                  <a:pt x="0" y="0"/>
                </a:moveTo>
                <a:cubicBezTo>
                  <a:pt x="274867" y="23057"/>
                  <a:pt x="414282" y="-6031"/>
                  <a:pt x="575757" y="0"/>
                </a:cubicBezTo>
                <a:cubicBezTo>
                  <a:pt x="737232" y="6031"/>
                  <a:pt x="963402" y="96"/>
                  <a:pt x="1177684" y="0"/>
                </a:cubicBezTo>
                <a:cubicBezTo>
                  <a:pt x="1391966" y="-96"/>
                  <a:pt x="1558656" y="23539"/>
                  <a:pt x="1753441" y="0"/>
                </a:cubicBezTo>
                <a:cubicBezTo>
                  <a:pt x="1948226" y="-23539"/>
                  <a:pt x="2421295" y="-8522"/>
                  <a:pt x="2617076" y="0"/>
                </a:cubicBezTo>
                <a:cubicBezTo>
                  <a:pt x="2623374" y="126903"/>
                  <a:pt x="2611276" y="292623"/>
                  <a:pt x="2617076" y="480866"/>
                </a:cubicBezTo>
                <a:cubicBezTo>
                  <a:pt x="2622876" y="669109"/>
                  <a:pt x="2640240" y="753382"/>
                  <a:pt x="2617076" y="946859"/>
                </a:cubicBezTo>
                <a:cubicBezTo>
                  <a:pt x="2593912" y="1140336"/>
                  <a:pt x="2625133" y="1260294"/>
                  <a:pt x="2617076" y="1487213"/>
                </a:cubicBezTo>
                <a:cubicBezTo>
                  <a:pt x="2348849" y="1483712"/>
                  <a:pt x="2293663" y="1482830"/>
                  <a:pt x="2015149" y="1487213"/>
                </a:cubicBezTo>
                <a:cubicBezTo>
                  <a:pt x="1736635" y="1491596"/>
                  <a:pt x="1618300" y="1478962"/>
                  <a:pt x="1360880" y="1487213"/>
                </a:cubicBezTo>
                <a:cubicBezTo>
                  <a:pt x="1103460" y="1495464"/>
                  <a:pt x="902473" y="1483568"/>
                  <a:pt x="732781" y="1487213"/>
                </a:cubicBezTo>
                <a:cubicBezTo>
                  <a:pt x="563089" y="1490858"/>
                  <a:pt x="271797" y="1461346"/>
                  <a:pt x="0" y="1487213"/>
                </a:cubicBezTo>
                <a:cubicBezTo>
                  <a:pt x="8651" y="1243623"/>
                  <a:pt x="-24401" y="1135485"/>
                  <a:pt x="0" y="991475"/>
                </a:cubicBezTo>
                <a:cubicBezTo>
                  <a:pt x="24401" y="847465"/>
                  <a:pt x="-21184" y="719353"/>
                  <a:pt x="0" y="540354"/>
                </a:cubicBezTo>
                <a:cubicBezTo>
                  <a:pt x="21184" y="361355"/>
                  <a:pt x="19509" y="187401"/>
                  <a:pt x="0" y="0"/>
                </a:cubicBezTo>
                <a:close/>
              </a:path>
            </a:pathLst>
          </a:custGeom>
          <a:solidFill>
            <a:srgbClr val="000000"/>
          </a:solidFill>
          <a:ln w="9525">
            <a:extLst>
              <a:ext uri="{C807C97D-BFC1-408E-A445-0C87EB9F89A2}">
                <ask:lineSketchStyleProps xmlns:ask="http://schemas.microsoft.com/office/drawing/2018/sketchyshapes" sd="252453731">
                  <a:prstGeom prst="rect">
                    <a:avLst/>
                  </a:prstGeom>
                  <ask:type>
                    <ask:lineSketchFreehand/>
                  </ask:type>
                </ask:lineSketchStyleProps>
              </a:ext>
            </a:extLst>
          </a:ln>
        </p:spPr>
        <p:style>
          <a:lnRef idx="3">
            <a:schemeClr val="lt1"/>
          </a:lnRef>
          <a:fillRef idx="1">
            <a:schemeClr val="accent3"/>
          </a:fillRef>
          <a:effectRef idx="1">
            <a:schemeClr val="accent3"/>
          </a:effectRef>
          <a:fontRef idx="minor">
            <a:schemeClr val="lt1"/>
          </a:fontRef>
        </p:style>
        <p:txBody>
          <a:bodyPr rtlCol="0" anchor="ctr"/>
          <a:lstStyle/>
          <a:p>
            <a:r>
              <a:rPr lang="en-US" sz="1400" dirty="0">
                <a:latin typeface="Aharoni" panose="02010803020104030203" pitchFamily="2" charset="-79"/>
                <a:cs typeface="Aharoni" panose="02010803020104030203" pitchFamily="2" charset="-79"/>
              </a:rPr>
              <a:t>Drill for an Ice Sample</a:t>
            </a:r>
            <a:endParaRPr lang="en-US" sz="1400" dirty="0">
              <a:solidFill>
                <a:srgbClr val="FF6600"/>
              </a:solidFill>
            </a:endParaRPr>
          </a:p>
          <a:p>
            <a:pPr algn="ctr"/>
            <a:endParaRPr lang="en-US" sz="1400" dirty="0"/>
          </a:p>
          <a:p>
            <a:pPr algn="ctr"/>
            <a:endParaRPr lang="en-US" sz="1400" dirty="0"/>
          </a:p>
          <a:p>
            <a:pPr algn="ctr"/>
            <a:endParaRPr lang="en-US" sz="1400" dirty="0"/>
          </a:p>
          <a:p>
            <a:pPr algn="ctr"/>
            <a:endParaRPr lang="en-US" sz="1400" dirty="0"/>
          </a:p>
          <a:p>
            <a:pPr algn="ctr"/>
            <a:endParaRPr lang="en-US" sz="1400" dirty="0"/>
          </a:p>
        </p:txBody>
      </p:sp>
      <p:sp>
        <p:nvSpPr>
          <p:cNvPr id="8" name="Rectangle 7">
            <a:extLst>
              <a:ext uri="{FF2B5EF4-FFF2-40B4-BE49-F238E27FC236}">
                <a16:creationId xmlns:a16="http://schemas.microsoft.com/office/drawing/2014/main" id="{9A1D43F0-FA90-475E-9D55-68B095EA27D3}"/>
              </a:ext>
            </a:extLst>
          </p:cNvPr>
          <p:cNvSpPr/>
          <p:nvPr/>
        </p:nvSpPr>
        <p:spPr>
          <a:xfrm>
            <a:off x="63062" y="1794115"/>
            <a:ext cx="2617076" cy="1157189"/>
          </a:xfrm>
          <a:custGeom>
            <a:avLst/>
            <a:gdLst>
              <a:gd name="connsiteX0" fmla="*/ 0 w 2617076"/>
              <a:gd name="connsiteY0" fmla="*/ 0 h 1157189"/>
              <a:gd name="connsiteX1" fmla="*/ 575757 w 2617076"/>
              <a:gd name="connsiteY1" fmla="*/ 0 h 1157189"/>
              <a:gd name="connsiteX2" fmla="*/ 1151513 w 2617076"/>
              <a:gd name="connsiteY2" fmla="*/ 0 h 1157189"/>
              <a:gd name="connsiteX3" fmla="*/ 1727270 w 2617076"/>
              <a:gd name="connsiteY3" fmla="*/ 0 h 1157189"/>
              <a:gd name="connsiteX4" fmla="*/ 2617076 w 2617076"/>
              <a:gd name="connsiteY4" fmla="*/ 0 h 1157189"/>
              <a:gd name="connsiteX5" fmla="*/ 2617076 w 2617076"/>
              <a:gd name="connsiteY5" fmla="*/ 567023 h 1157189"/>
              <a:gd name="connsiteX6" fmla="*/ 2617076 w 2617076"/>
              <a:gd name="connsiteY6" fmla="*/ 1157189 h 1157189"/>
              <a:gd name="connsiteX7" fmla="*/ 1936636 w 2617076"/>
              <a:gd name="connsiteY7" fmla="*/ 1157189 h 1157189"/>
              <a:gd name="connsiteX8" fmla="*/ 1308538 w 2617076"/>
              <a:gd name="connsiteY8" fmla="*/ 1157189 h 1157189"/>
              <a:gd name="connsiteX9" fmla="*/ 706611 w 2617076"/>
              <a:gd name="connsiteY9" fmla="*/ 1157189 h 1157189"/>
              <a:gd name="connsiteX10" fmla="*/ 0 w 2617076"/>
              <a:gd name="connsiteY10" fmla="*/ 1157189 h 1157189"/>
              <a:gd name="connsiteX11" fmla="*/ 0 w 2617076"/>
              <a:gd name="connsiteY11" fmla="*/ 555451 h 1157189"/>
              <a:gd name="connsiteX12" fmla="*/ 0 w 2617076"/>
              <a:gd name="connsiteY12" fmla="*/ 0 h 1157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17076" h="1157189" fill="none" extrusionOk="0">
                <a:moveTo>
                  <a:pt x="0" y="0"/>
                </a:moveTo>
                <a:cubicBezTo>
                  <a:pt x="117275" y="14959"/>
                  <a:pt x="371653" y="-6239"/>
                  <a:pt x="575757" y="0"/>
                </a:cubicBezTo>
                <a:cubicBezTo>
                  <a:pt x="779861" y="6239"/>
                  <a:pt x="1010160" y="13478"/>
                  <a:pt x="1151513" y="0"/>
                </a:cubicBezTo>
                <a:cubicBezTo>
                  <a:pt x="1292866" y="-13478"/>
                  <a:pt x="1512709" y="-2464"/>
                  <a:pt x="1727270" y="0"/>
                </a:cubicBezTo>
                <a:cubicBezTo>
                  <a:pt x="1941831" y="2464"/>
                  <a:pt x="2431599" y="-33233"/>
                  <a:pt x="2617076" y="0"/>
                </a:cubicBezTo>
                <a:cubicBezTo>
                  <a:pt x="2641808" y="275390"/>
                  <a:pt x="2600326" y="432240"/>
                  <a:pt x="2617076" y="567023"/>
                </a:cubicBezTo>
                <a:cubicBezTo>
                  <a:pt x="2633826" y="701806"/>
                  <a:pt x="2635349" y="1003365"/>
                  <a:pt x="2617076" y="1157189"/>
                </a:cubicBezTo>
                <a:cubicBezTo>
                  <a:pt x="2412061" y="1126218"/>
                  <a:pt x="2076395" y="1174609"/>
                  <a:pt x="1936636" y="1157189"/>
                </a:cubicBezTo>
                <a:cubicBezTo>
                  <a:pt x="1796877" y="1139769"/>
                  <a:pt x="1581351" y="1172752"/>
                  <a:pt x="1308538" y="1157189"/>
                </a:cubicBezTo>
                <a:cubicBezTo>
                  <a:pt x="1035725" y="1141626"/>
                  <a:pt x="881458" y="1131899"/>
                  <a:pt x="706611" y="1157189"/>
                </a:cubicBezTo>
                <a:cubicBezTo>
                  <a:pt x="531764" y="1182479"/>
                  <a:pt x="344319" y="1158144"/>
                  <a:pt x="0" y="1157189"/>
                </a:cubicBezTo>
                <a:cubicBezTo>
                  <a:pt x="9053" y="858116"/>
                  <a:pt x="4700" y="792376"/>
                  <a:pt x="0" y="555451"/>
                </a:cubicBezTo>
                <a:cubicBezTo>
                  <a:pt x="-4700" y="318526"/>
                  <a:pt x="16281" y="147696"/>
                  <a:pt x="0" y="0"/>
                </a:cubicBezTo>
                <a:close/>
              </a:path>
              <a:path w="2617076" h="1157189" stroke="0" extrusionOk="0">
                <a:moveTo>
                  <a:pt x="0" y="0"/>
                </a:moveTo>
                <a:cubicBezTo>
                  <a:pt x="274867" y="23057"/>
                  <a:pt x="414282" y="-6031"/>
                  <a:pt x="575757" y="0"/>
                </a:cubicBezTo>
                <a:cubicBezTo>
                  <a:pt x="737232" y="6031"/>
                  <a:pt x="963402" y="96"/>
                  <a:pt x="1177684" y="0"/>
                </a:cubicBezTo>
                <a:cubicBezTo>
                  <a:pt x="1391966" y="-96"/>
                  <a:pt x="1558656" y="23539"/>
                  <a:pt x="1753441" y="0"/>
                </a:cubicBezTo>
                <a:cubicBezTo>
                  <a:pt x="1948226" y="-23539"/>
                  <a:pt x="2421295" y="-8522"/>
                  <a:pt x="2617076" y="0"/>
                </a:cubicBezTo>
                <a:cubicBezTo>
                  <a:pt x="2645195" y="129988"/>
                  <a:pt x="2595452" y="386851"/>
                  <a:pt x="2617076" y="567023"/>
                </a:cubicBezTo>
                <a:cubicBezTo>
                  <a:pt x="2638700" y="747195"/>
                  <a:pt x="2606750" y="921521"/>
                  <a:pt x="2617076" y="1157189"/>
                </a:cubicBezTo>
                <a:cubicBezTo>
                  <a:pt x="2437803" y="1187089"/>
                  <a:pt x="2277617" y="1163099"/>
                  <a:pt x="1988978" y="1157189"/>
                </a:cubicBezTo>
                <a:cubicBezTo>
                  <a:pt x="1700339" y="1151279"/>
                  <a:pt x="1535349" y="1152792"/>
                  <a:pt x="1360880" y="1157189"/>
                </a:cubicBezTo>
                <a:cubicBezTo>
                  <a:pt x="1186411" y="1161586"/>
                  <a:pt x="964031" y="1148938"/>
                  <a:pt x="706611" y="1157189"/>
                </a:cubicBezTo>
                <a:cubicBezTo>
                  <a:pt x="449191" y="1165440"/>
                  <a:pt x="326336" y="1139596"/>
                  <a:pt x="0" y="1157189"/>
                </a:cubicBezTo>
                <a:cubicBezTo>
                  <a:pt x="21544" y="997332"/>
                  <a:pt x="9430" y="832817"/>
                  <a:pt x="0" y="567023"/>
                </a:cubicBezTo>
                <a:cubicBezTo>
                  <a:pt x="-9430" y="301229"/>
                  <a:pt x="4966" y="115757"/>
                  <a:pt x="0" y="0"/>
                </a:cubicBezTo>
                <a:close/>
              </a:path>
            </a:pathLst>
          </a:custGeom>
          <a:solidFill>
            <a:srgbClr val="000000"/>
          </a:solidFill>
          <a:ln w="9525">
            <a:extLst>
              <a:ext uri="{C807C97D-BFC1-408E-A445-0C87EB9F89A2}">
                <ask:lineSketchStyleProps xmlns:ask="http://schemas.microsoft.com/office/drawing/2018/sketchyshapes" sd="252453731">
                  <a:prstGeom prst="rect">
                    <a:avLst/>
                  </a:prstGeom>
                  <ask:type>
                    <ask:lineSketchFreehand/>
                  </ask:type>
                </ask:lineSketchStyleProps>
              </a:ext>
            </a:extLst>
          </a:ln>
        </p:spPr>
        <p:style>
          <a:lnRef idx="3">
            <a:schemeClr val="lt1"/>
          </a:lnRef>
          <a:fillRef idx="1">
            <a:schemeClr val="accent3"/>
          </a:fillRef>
          <a:effectRef idx="1">
            <a:schemeClr val="accent3"/>
          </a:effectRef>
          <a:fontRef idx="minor">
            <a:schemeClr val="lt1"/>
          </a:fontRef>
        </p:style>
        <p:txBody>
          <a:bodyPr rtlCol="0" anchor="ctr"/>
          <a:lstStyle/>
          <a:p>
            <a:r>
              <a:rPr lang="en-US" sz="1400" dirty="0">
                <a:latin typeface="Aharoni" panose="02010803020104030203" pitchFamily="2" charset="-79"/>
                <a:cs typeface="Aharoni" panose="02010803020104030203" pitchFamily="2" charset="-79"/>
              </a:rPr>
              <a:t>Measure Ocean Salinity</a:t>
            </a:r>
          </a:p>
          <a:p>
            <a:endParaRPr lang="en-US" sz="1400" dirty="0"/>
          </a:p>
          <a:p>
            <a:endParaRPr lang="en-US" sz="1400" dirty="0"/>
          </a:p>
          <a:p>
            <a:endParaRPr lang="en-US" sz="1400" dirty="0"/>
          </a:p>
          <a:p>
            <a:endParaRPr lang="en-US" sz="1400" dirty="0"/>
          </a:p>
        </p:txBody>
      </p:sp>
      <p:sp>
        <p:nvSpPr>
          <p:cNvPr id="9" name="Rectangle 8">
            <a:extLst>
              <a:ext uri="{FF2B5EF4-FFF2-40B4-BE49-F238E27FC236}">
                <a16:creationId xmlns:a16="http://schemas.microsoft.com/office/drawing/2014/main" id="{72ABB2F1-BA58-4A3D-BD4A-42BC84920FAB}"/>
              </a:ext>
            </a:extLst>
          </p:cNvPr>
          <p:cNvSpPr/>
          <p:nvPr/>
        </p:nvSpPr>
        <p:spPr>
          <a:xfrm>
            <a:off x="63062" y="842405"/>
            <a:ext cx="845032" cy="886022"/>
          </a:xfrm>
          <a:custGeom>
            <a:avLst/>
            <a:gdLst>
              <a:gd name="connsiteX0" fmla="*/ 0 w 845032"/>
              <a:gd name="connsiteY0" fmla="*/ 0 h 886022"/>
              <a:gd name="connsiteX1" fmla="*/ 414066 w 845032"/>
              <a:gd name="connsiteY1" fmla="*/ 0 h 886022"/>
              <a:gd name="connsiteX2" fmla="*/ 845032 w 845032"/>
              <a:gd name="connsiteY2" fmla="*/ 0 h 886022"/>
              <a:gd name="connsiteX3" fmla="*/ 845032 w 845032"/>
              <a:gd name="connsiteY3" fmla="*/ 425291 h 886022"/>
              <a:gd name="connsiteX4" fmla="*/ 845032 w 845032"/>
              <a:gd name="connsiteY4" fmla="*/ 886022 h 886022"/>
              <a:gd name="connsiteX5" fmla="*/ 430966 w 845032"/>
              <a:gd name="connsiteY5" fmla="*/ 886022 h 886022"/>
              <a:gd name="connsiteX6" fmla="*/ 0 w 845032"/>
              <a:gd name="connsiteY6" fmla="*/ 886022 h 886022"/>
              <a:gd name="connsiteX7" fmla="*/ 0 w 845032"/>
              <a:gd name="connsiteY7" fmla="*/ 451871 h 886022"/>
              <a:gd name="connsiteX8" fmla="*/ 0 w 845032"/>
              <a:gd name="connsiteY8" fmla="*/ 0 h 88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5032" h="886022" fill="none" extrusionOk="0">
                <a:moveTo>
                  <a:pt x="0" y="0"/>
                </a:moveTo>
                <a:cubicBezTo>
                  <a:pt x="122021" y="3035"/>
                  <a:pt x="274294" y="18057"/>
                  <a:pt x="414066" y="0"/>
                </a:cubicBezTo>
                <a:cubicBezTo>
                  <a:pt x="553838" y="-18057"/>
                  <a:pt x="674226" y="-9406"/>
                  <a:pt x="845032" y="0"/>
                </a:cubicBezTo>
                <a:cubicBezTo>
                  <a:pt x="845087" y="133736"/>
                  <a:pt x="865226" y="306832"/>
                  <a:pt x="845032" y="425291"/>
                </a:cubicBezTo>
                <a:cubicBezTo>
                  <a:pt x="824838" y="543750"/>
                  <a:pt x="840419" y="683892"/>
                  <a:pt x="845032" y="886022"/>
                </a:cubicBezTo>
                <a:cubicBezTo>
                  <a:pt x="708439" y="867909"/>
                  <a:pt x="590961" y="894991"/>
                  <a:pt x="430966" y="886022"/>
                </a:cubicBezTo>
                <a:cubicBezTo>
                  <a:pt x="270971" y="877053"/>
                  <a:pt x="151183" y="904472"/>
                  <a:pt x="0" y="886022"/>
                </a:cubicBezTo>
                <a:cubicBezTo>
                  <a:pt x="102" y="767371"/>
                  <a:pt x="-21486" y="554460"/>
                  <a:pt x="0" y="451871"/>
                </a:cubicBezTo>
                <a:cubicBezTo>
                  <a:pt x="21486" y="349282"/>
                  <a:pt x="8243" y="110678"/>
                  <a:pt x="0" y="0"/>
                </a:cubicBezTo>
                <a:close/>
              </a:path>
              <a:path w="845032" h="886022" stroke="0" extrusionOk="0">
                <a:moveTo>
                  <a:pt x="0" y="0"/>
                </a:moveTo>
                <a:cubicBezTo>
                  <a:pt x="145659" y="-11318"/>
                  <a:pt x="264904" y="6907"/>
                  <a:pt x="397165" y="0"/>
                </a:cubicBezTo>
                <a:cubicBezTo>
                  <a:pt x="529426" y="-6907"/>
                  <a:pt x="707548" y="-8103"/>
                  <a:pt x="845032" y="0"/>
                </a:cubicBezTo>
                <a:cubicBezTo>
                  <a:pt x="852222" y="87225"/>
                  <a:pt x="850659" y="325218"/>
                  <a:pt x="845032" y="416430"/>
                </a:cubicBezTo>
                <a:cubicBezTo>
                  <a:pt x="839406" y="507642"/>
                  <a:pt x="829884" y="760837"/>
                  <a:pt x="845032" y="886022"/>
                </a:cubicBezTo>
                <a:cubicBezTo>
                  <a:pt x="733823" y="904049"/>
                  <a:pt x="597512" y="888685"/>
                  <a:pt x="439417" y="886022"/>
                </a:cubicBezTo>
                <a:cubicBezTo>
                  <a:pt x="281323" y="883359"/>
                  <a:pt x="142692" y="905194"/>
                  <a:pt x="0" y="886022"/>
                </a:cubicBezTo>
                <a:cubicBezTo>
                  <a:pt x="7041" y="736555"/>
                  <a:pt x="-491" y="583837"/>
                  <a:pt x="0" y="469592"/>
                </a:cubicBezTo>
                <a:cubicBezTo>
                  <a:pt x="491" y="355347"/>
                  <a:pt x="-12670" y="120002"/>
                  <a:pt x="0" y="0"/>
                </a:cubicBezTo>
                <a:close/>
              </a:path>
            </a:pathLst>
          </a:custGeom>
          <a:solidFill>
            <a:srgbClr val="000000"/>
          </a:solidFill>
          <a:ln w="9525">
            <a:extLst>
              <a:ext uri="{C807C97D-BFC1-408E-A445-0C87EB9F89A2}">
                <ask:lineSketchStyleProps xmlns:ask="http://schemas.microsoft.com/office/drawing/2018/sketchyshapes" sd="252453731">
                  <a:prstGeom prst="rect">
                    <a:avLst/>
                  </a:prstGeom>
                  <ask:type>
                    <ask:lineSketchFreehand/>
                  </ask:type>
                </ask:lineSketchStyleProps>
              </a:ext>
            </a:extLst>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a:p>
            <a:pPr algn="ctr"/>
            <a:endParaRPr lang="en-US" dirty="0"/>
          </a:p>
          <a:p>
            <a:pPr algn="ctr"/>
            <a:endParaRPr lang="en-US" dirty="0"/>
          </a:p>
        </p:txBody>
      </p:sp>
      <p:sp>
        <p:nvSpPr>
          <p:cNvPr id="10" name="Rectangle 9">
            <a:extLst>
              <a:ext uri="{FF2B5EF4-FFF2-40B4-BE49-F238E27FC236}">
                <a16:creationId xmlns:a16="http://schemas.microsoft.com/office/drawing/2014/main" id="{27CBD1E7-7BF8-4218-A299-A363E1D49978}"/>
              </a:ext>
            </a:extLst>
          </p:cNvPr>
          <p:cNvSpPr/>
          <p:nvPr/>
        </p:nvSpPr>
        <p:spPr>
          <a:xfrm>
            <a:off x="949084" y="842405"/>
            <a:ext cx="845032" cy="886022"/>
          </a:xfrm>
          <a:custGeom>
            <a:avLst/>
            <a:gdLst>
              <a:gd name="connsiteX0" fmla="*/ 0 w 845032"/>
              <a:gd name="connsiteY0" fmla="*/ 0 h 886022"/>
              <a:gd name="connsiteX1" fmla="*/ 414066 w 845032"/>
              <a:gd name="connsiteY1" fmla="*/ 0 h 886022"/>
              <a:gd name="connsiteX2" fmla="*/ 845032 w 845032"/>
              <a:gd name="connsiteY2" fmla="*/ 0 h 886022"/>
              <a:gd name="connsiteX3" fmla="*/ 845032 w 845032"/>
              <a:gd name="connsiteY3" fmla="*/ 425291 h 886022"/>
              <a:gd name="connsiteX4" fmla="*/ 845032 w 845032"/>
              <a:gd name="connsiteY4" fmla="*/ 886022 h 886022"/>
              <a:gd name="connsiteX5" fmla="*/ 430966 w 845032"/>
              <a:gd name="connsiteY5" fmla="*/ 886022 h 886022"/>
              <a:gd name="connsiteX6" fmla="*/ 0 w 845032"/>
              <a:gd name="connsiteY6" fmla="*/ 886022 h 886022"/>
              <a:gd name="connsiteX7" fmla="*/ 0 w 845032"/>
              <a:gd name="connsiteY7" fmla="*/ 451871 h 886022"/>
              <a:gd name="connsiteX8" fmla="*/ 0 w 845032"/>
              <a:gd name="connsiteY8" fmla="*/ 0 h 88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5032" h="886022" fill="none" extrusionOk="0">
                <a:moveTo>
                  <a:pt x="0" y="0"/>
                </a:moveTo>
                <a:cubicBezTo>
                  <a:pt x="122021" y="3035"/>
                  <a:pt x="274294" y="18057"/>
                  <a:pt x="414066" y="0"/>
                </a:cubicBezTo>
                <a:cubicBezTo>
                  <a:pt x="553838" y="-18057"/>
                  <a:pt x="674226" y="-9406"/>
                  <a:pt x="845032" y="0"/>
                </a:cubicBezTo>
                <a:cubicBezTo>
                  <a:pt x="845087" y="133736"/>
                  <a:pt x="865226" y="306832"/>
                  <a:pt x="845032" y="425291"/>
                </a:cubicBezTo>
                <a:cubicBezTo>
                  <a:pt x="824838" y="543750"/>
                  <a:pt x="840419" y="683892"/>
                  <a:pt x="845032" y="886022"/>
                </a:cubicBezTo>
                <a:cubicBezTo>
                  <a:pt x="708439" y="867909"/>
                  <a:pt x="590961" y="894991"/>
                  <a:pt x="430966" y="886022"/>
                </a:cubicBezTo>
                <a:cubicBezTo>
                  <a:pt x="270971" y="877053"/>
                  <a:pt x="151183" y="904472"/>
                  <a:pt x="0" y="886022"/>
                </a:cubicBezTo>
                <a:cubicBezTo>
                  <a:pt x="102" y="767371"/>
                  <a:pt x="-21486" y="554460"/>
                  <a:pt x="0" y="451871"/>
                </a:cubicBezTo>
                <a:cubicBezTo>
                  <a:pt x="21486" y="349282"/>
                  <a:pt x="8243" y="110678"/>
                  <a:pt x="0" y="0"/>
                </a:cubicBezTo>
                <a:close/>
              </a:path>
              <a:path w="845032" h="886022" stroke="0" extrusionOk="0">
                <a:moveTo>
                  <a:pt x="0" y="0"/>
                </a:moveTo>
                <a:cubicBezTo>
                  <a:pt x="145659" y="-11318"/>
                  <a:pt x="264904" y="6907"/>
                  <a:pt x="397165" y="0"/>
                </a:cubicBezTo>
                <a:cubicBezTo>
                  <a:pt x="529426" y="-6907"/>
                  <a:pt x="707548" y="-8103"/>
                  <a:pt x="845032" y="0"/>
                </a:cubicBezTo>
                <a:cubicBezTo>
                  <a:pt x="852222" y="87225"/>
                  <a:pt x="850659" y="325218"/>
                  <a:pt x="845032" y="416430"/>
                </a:cubicBezTo>
                <a:cubicBezTo>
                  <a:pt x="839406" y="507642"/>
                  <a:pt x="829884" y="760837"/>
                  <a:pt x="845032" y="886022"/>
                </a:cubicBezTo>
                <a:cubicBezTo>
                  <a:pt x="733823" y="904049"/>
                  <a:pt x="597512" y="888685"/>
                  <a:pt x="439417" y="886022"/>
                </a:cubicBezTo>
                <a:cubicBezTo>
                  <a:pt x="281323" y="883359"/>
                  <a:pt x="142692" y="905194"/>
                  <a:pt x="0" y="886022"/>
                </a:cubicBezTo>
                <a:cubicBezTo>
                  <a:pt x="7041" y="736555"/>
                  <a:pt x="-491" y="583837"/>
                  <a:pt x="0" y="469592"/>
                </a:cubicBezTo>
                <a:cubicBezTo>
                  <a:pt x="491" y="355347"/>
                  <a:pt x="-12670" y="120002"/>
                  <a:pt x="0" y="0"/>
                </a:cubicBezTo>
                <a:close/>
              </a:path>
            </a:pathLst>
          </a:custGeom>
          <a:solidFill>
            <a:srgbClr val="000000"/>
          </a:solidFill>
          <a:ln w="9525">
            <a:extLst>
              <a:ext uri="{C807C97D-BFC1-408E-A445-0C87EB9F89A2}">
                <ask:lineSketchStyleProps xmlns:ask="http://schemas.microsoft.com/office/drawing/2018/sketchyshapes" sd="252453731">
                  <a:prstGeom prst="rect">
                    <a:avLst/>
                  </a:prstGeom>
                  <ask:type>
                    <ask:lineSketchFreehand/>
                  </ask:type>
                </ask:lineSketchStyleProps>
              </a:ext>
            </a:extLst>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a:p>
            <a:pPr algn="ctr"/>
            <a:endParaRPr lang="en-US" dirty="0"/>
          </a:p>
          <a:p>
            <a:pPr algn="ctr"/>
            <a:endParaRPr lang="en-US" dirty="0"/>
          </a:p>
        </p:txBody>
      </p:sp>
      <p:sp>
        <p:nvSpPr>
          <p:cNvPr id="11" name="Rectangle 10">
            <a:extLst>
              <a:ext uri="{FF2B5EF4-FFF2-40B4-BE49-F238E27FC236}">
                <a16:creationId xmlns:a16="http://schemas.microsoft.com/office/drawing/2014/main" id="{DE1BDF00-DDD1-440F-8A59-479B8209D388}"/>
              </a:ext>
            </a:extLst>
          </p:cNvPr>
          <p:cNvSpPr/>
          <p:nvPr/>
        </p:nvSpPr>
        <p:spPr>
          <a:xfrm>
            <a:off x="1835106" y="841878"/>
            <a:ext cx="845032" cy="886022"/>
          </a:xfrm>
          <a:custGeom>
            <a:avLst/>
            <a:gdLst>
              <a:gd name="connsiteX0" fmla="*/ 0 w 845032"/>
              <a:gd name="connsiteY0" fmla="*/ 0 h 886022"/>
              <a:gd name="connsiteX1" fmla="*/ 414066 w 845032"/>
              <a:gd name="connsiteY1" fmla="*/ 0 h 886022"/>
              <a:gd name="connsiteX2" fmla="*/ 845032 w 845032"/>
              <a:gd name="connsiteY2" fmla="*/ 0 h 886022"/>
              <a:gd name="connsiteX3" fmla="*/ 845032 w 845032"/>
              <a:gd name="connsiteY3" fmla="*/ 425291 h 886022"/>
              <a:gd name="connsiteX4" fmla="*/ 845032 w 845032"/>
              <a:gd name="connsiteY4" fmla="*/ 886022 h 886022"/>
              <a:gd name="connsiteX5" fmla="*/ 430966 w 845032"/>
              <a:gd name="connsiteY5" fmla="*/ 886022 h 886022"/>
              <a:gd name="connsiteX6" fmla="*/ 0 w 845032"/>
              <a:gd name="connsiteY6" fmla="*/ 886022 h 886022"/>
              <a:gd name="connsiteX7" fmla="*/ 0 w 845032"/>
              <a:gd name="connsiteY7" fmla="*/ 451871 h 886022"/>
              <a:gd name="connsiteX8" fmla="*/ 0 w 845032"/>
              <a:gd name="connsiteY8" fmla="*/ 0 h 88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5032" h="886022" fill="none" extrusionOk="0">
                <a:moveTo>
                  <a:pt x="0" y="0"/>
                </a:moveTo>
                <a:cubicBezTo>
                  <a:pt x="122021" y="3035"/>
                  <a:pt x="274294" y="18057"/>
                  <a:pt x="414066" y="0"/>
                </a:cubicBezTo>
                <a:cubicBezTo>
                  <a:pt x="553838" y="-18057"/>
                  <a:pt x="674226" y="-9406"/>
                  <a:pt x="845032" y="0"/>
                </a:cubicBezTo>
                <a:cubicBezTo>
                  <a:pt x="845087" y="133736"/>
                  <a:pt x="865226" y="306832"/>
                  <a:pt x="845032" y="425291"/>
                </a:cubicBezTo>
                <a:cubicBezTo>
                  <a:pt x="824838" y="543750"/>
                  <a:pt x="840419" y="683892"/>
                  <a:pt x="845032" y="886022"/>
                </a:cubicBezTo>
                <a:cubicBezTo>
                  <a:pt x="708439" y="867909"/>
                  <a:pt x="590961" y="894991"/>
                  <a:pt x="430966" y="886022"/>
                </a:cubicBezTo>
                <a:cubicBezTo>
                  <a:pt x="270971" y="877053"/>
                  <a:pt x="151183" y="904472"/>
                  <a:pt x="0" y="886022"/>
                </a:cubicBezTo>
                <a:cubicBezTo>
                  <a:pt x="102" y="767371"/>
                  <a:pt x="-21486" y="554460"/>
                  <a:pt x="0" y="451871"/>
                </a:cubicBezTo>
                <a:cubicBezTo>
                  <a:pt x="21486" y="349282"/>
                  <a:pt x="8243" y="110678"/>
                  <a:pt x="0" y="0"/>
                </a:cubicBezTo>
                <a:close/>
              </a:path>
              <a:path w="845032" h="886022" stroke="0" extrusionOk="0">
                <a:moveTo>
                  <a:pt x="0" y="0"/>
                </a:moveTo>
                <a:cubicBezTo>
                  <a:pt x="145659" y="-11318"/>
                  <a:pt x="264904" y="6907"/>
                  <a:pt x="397165" y="0"/>
                </a:cubicBezTo>
                <a:cubicBezTo>
                  <a:pt x="529426" y="-6907"/>
                  <a:pt x="707548" y="-8103"/>
                  <a:pt x="845032" y="0"/>
                </a:cubicBezTo>
                <a:cubicBezTo>
                  <a:pt x="852222" y="87225"/>
                  <a:pt x="850659" y="325218"/>
                  <a:pt x="845032" y="416430"/>
                </a:cubicBezTo>
                <a:cubicBezTo>
                  <a:pt x="839406" y="507642"/>
                  <a:pt x="829884" y="760837"/>
                  <a:pt x="845032" y="886022"/>
                </a:cubicBezTo>
                <a:cubicBezTo>
                  <a:pt x="733823" y="904049"/>
                  <a:pt x="597512" y="888685"/>
                  <a:pt x="439417" y="886022"/>
                </a:cubicBezTo>
                <a:cubicBezTo>
                  <a:pt x="281323" y="883359"/>
                  <a:pt x="142692" y="905194"/>
                  <a:pt x="0" y="886022"/>
                </a:cubicBezTo>
                <a:cubicBezTo>
                  <a:pt x="7041" y="736555"/>
                  <a:pt x="-491" y="583837"/>
                  <a:pt x="0" y="469592"/>
                </a:cubicBezTo>
                <a:cubicBezTo>
                  <a:pt x="491" y="355347"/>
                  <a:pt x="-12670" y="120002"/>
                  <a:pt x="0" y="0"/>
                </a:cubicBezTo>
                <a:close/>
              </a:path>
            </a:pathLst>
          </a:custGeom>
          <a:solidFill>
            <a:srgbClr val="000000"/>
          </a:solidFill>
          <a:ln w="9525">
            <a:extLst>
              <a:ext uri="{C807C97D-BFC1-408E-A445-0C87EB9F89A2}">
                <ask:lineSketchStyleProps xmlns:ask="http://schemas.microsoft.com/office/drawing/2018/sketchyshapes" sd="252453731">
                  <a:prstGeom prst="rect">
                    <a:avLst/>
                  </a:prstGeom>
                  <ask:type>
                    <ask:lineSketchFreehand/>
                  </ask:type>
                </ask:lineSketchStyleProps>
              </a:ext>
            </a:extLst>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a:p>
            <a:pPr algn="ctr"/>
            <a:endParaRPr lang="en-US" dirty="0"/>
          </a:p>
          <a:p>
            <a:pPr algn="ctr"/>
            <a:endParaRPr lang="en-US" dirty="0"/>
          </a:p>
        </p:txBody>
      </p:sp>
      <p:pic>
        <p:nvPicPr>
          <p:cNvPr id="12" name="Picture 11">
            <a:extLst>
              <a:ext uri="{FF2B5EF4-FFF2-40B4-BE49-F238E27FC236}">
                <a16:creationId xmlns:a16="http://schemas.microsoft.com/office/drawing/2014/main" id="{80377E85-3A02-42A4-A9E9-3FD7C97256E5}"/>
              </a:ext>
            </a:extLst>
          </p:cNvPr>
          <p:cNvPicPr>
            <a:picLocks noChangeAspect="1"/>
          </p:cNvPicPr>
          <p:nvPr/>
        </p:nvPicPr>
        <p:blipFill rotWithShape="1">
          <a:blip r:embed="rId2">
            <a:extLst>
              <a:ext uri="{28A0092B-C50C-407E-A947-70E740481C1C}">
                <a14:useLocalDpi xmlns:a14="http://schemas.microsoft.com/office/drawing/2010/main" val="0"/>
              </a:ext>
            </a:extLst>
          </a:blip>
          <a:srcRect t="-1" r="50920" b="1955"/>
          <a:stretch/>
        </p:blipFill>
        <p:spPr>
          <a:xfrm>
            <a:off x="2007020" y="133071"/>
            <a:ext cx="542634" cy="541999"/>
          </a:xfrm>
          <a:prstGeom prst="rect">
            <a:avLst/>
          </a:prstGeom>
        </p:spPr>
      </p:pic>
      <p:sp>
        <p:nvSpPr>
          <p:cNvPr id="13" name="TextBox 12">
            <a:extLst>
              <a:ext uri="{FF2B5EF4-FFF2-40B4-BE49-F238E27FC236}">
                <a16:creationId xmlns:a16="http://schemas.microsoft.com/office/drawing/2014/main" id="{40772175-3DFD-419D-B0FD-8A7C124DE625}"/>
              </a:ext>
            </a:extLst>
          </p:cNvPr>
          <p:cNvSpPr txBox="1"/>
          <p:nvPr/>
        </p:nvSpPr>
        <p:spPr>
          <a:xfrm rot="20706118">
            <a:off x="2211045" y="1842506"/>
            <a:ext cx="428822" cy="369332"/>
          </a:xfrm>
          <a:prstGeom prst="rect">
            <a:avLst/>
          </a:prstGeom>
          <a:noFill/>
        </p:spPr>
        <p:txBody>
          <a:bodyPr wrap="square" rtlCol="0">
            <a:spAutoFit/>
          </a:bodyPr>
          <a:lstStyle/>
          <a:p>
            <a:r>
              <a:rPr lang="en-US" sz="1800" dirty="0">
                <a:solidFill>
                  <a:srgbClr val="FF6600"/>
                </a:solidFill>
              </a:rPr>
              <a:t>+4</a:t>
            </a:r>
            <a:endParaRPr lang="en-US" dirty="0"/>
          </a:p>
        </p:txBody>
      </p:sp>
      <p:sp>
        <p:nvSpPr>
          <p:cNvPr id="14" name="TextBox 13">
            <a:extLst>
              <a:ext uri="{FF2B5EF4-FFF2-40B4-BE49-F238E27FC236}">
                <a16:creationId xmlns:a16="http://schemas.microsoft.com/office/drawing/2014/main" id="{86A2EC57-6EFE-474C-A9BA-DFB08BE7C1C6}"/>
              </a:ext>
            </a:extLst>
          </p:cNvPr>
          <p:cNvSpPr txBox="1"/>
          <p:nvPr/>
        </p:nvSpPr>
        <p:spPr>
          <a:xfrm rot="20706118">
            <a:off x="2211046" y="3000221"/>
            <a:ext cx="428822" cy="369332"/>
          </a:xfrm>
          <a:prstGeom prst="rect">
            <a:avLst/>
          </a:prstGeom>
          <a:noFill/>
        </p:spPr>
        <p:txBody>
          <a:bodyPr wrap="square" rtlCol="0">
            <a:spAutoFit/>
          </a:bodyPr>
          <a:lstStyle/>
          <a:p>
            <a:r>
              <a:rPr lang="en-US" sz="1800" dirty="0">
                <a:solidFill>
                  <a:srgbClr val="FF6600"/>
                </a:solidFill>
              </a:rPr>
              <a:t>+6</a:t>
            </a:r>
            <a:endParaRPr lang="en-US" dirty="0"/>
          </a:p>
        </p:txBody>
      </p:sp>
      <p:sp>
        <p:nvSpPr>
          <p:cNvPr id="15" name="TextBox 14">
            <a:extLst>
              <a:ext uri="{FF2B5EF4-FFF2-40B4-BE49-F238E27FC236}">
                <a16:creationId xmlns:a16="http://schemas.microsoft.com/office/drawing/2014/main" id="{BA54CC25-7DCB-41F7-9376-721B5F6A4DDC}"/>
              </a:ext>
            </a:extLst>
          </p:cNvPr>
          <p:cNvSpPr txBox="1"/>
          <p:nvPr/>
        </p:nvSpPr>
        <p:spPr>
          <a:xfrm rot="20706118">
            <a:off x="433339" y="841721"/>
            <a:ext cx="428822" cy="369332"/>
          </a:xfrm>
          <a:prstGeom prst="rect">
            <a:avLst/>
          </a:prstGeom>
          <a:noFill/>
        </p:spPr>
        <p:txBody>
          <a:bodyPr wrap="square" rtlCol="0">
            <a:spAutoFit/>
          </a:bodyPr>
          <a:lstStyle/>
          <a:p>
            <a:r>
              <a:rPr lang="en-US" sz="1800" dirty="0">
                <a:solidFill>
                  <a:srgbClr val="FF6600"/>
                </a:solidFill>
              </a:rPr>
              <a:t>+0</a:t>
            </a:r>
            <a:endParaRPr lang="en-US" dirty="0"/>
          </a:p>
        </p:txBody>
      </p:sp>
      <p:sp>
        <p:nvSpPr>
          <p:cNvPr id="16" name="TextBox 15">
            <a:extLst>
              <a:ext uri="{FF2B5EF4-FFF2-40B4-BE49-F238E27FC236}">
                <a16:creationId xmlns:a16="http://schemas.microsoft.com/office/drawing/2014/main" id="{9AE84FD2-DEE5-4F4B-9975-85E3248B3EFF}"/>
              </a:ext>
            </a:extLst>
          </p:cNvPr>
          <p:cNvSpPr txBox="1"/>
          <p:nvPr/>
        </p:nvSpPr>
        <p:spPr>
          <a:xfrm rot="20706118">
            <a:off x="1334484" y="864861"/>
            <a:ext cx="428822" cy="369332"/>
          </a:xfrm>
          <a:prstGeom prst="rect">
            <a:avLst/>
          </a:prstGeom>
          <a:noFill/>
        </p:spPr>
        <p:txBody>
          <a:bodyPr wrap="square" rtlCol="0">
            <a:spAutoFit/>
          </a:bodyPr>
          <a:lstStyle/>
          <a:p>
            <a:r>
              <a:rPr lang="en-US" sz="1800" dirty="0">
                <a:solidFill>
                  <a:srgbClr val="FF6600"/>
                </a:solidFill>
              </a:rPr>
              <a:t>+1</a:t>
            </a:r>
            <a:endParaRPr lang="en-US" dirty="0"/>
          </a:p>
        </p:txBody>
      </p:sp>
      <p:sp>
        <p:nvSpPr>
          <p:cNvPr id="17" name="TextBox 16">
            <a:extLst>
              <a:ext uri="{FF2B5EF4-FFF2-40B4-BE49-F238E27FC236}">
                <a16:creationId xmlns:a16="http://schemas.microsoft.com/office/drawing/2014/main" id="{0794E1B1-4C55-46D1-B44C-6FEA0D9C3A42}"/>
              </a:ext>
            </a:extLst>
          </p:cNvPr>
          <p:cNvSpPr txBox="1"/>
          <p:nvPr/>
        </p:nvSpPr>
        <p:spPr>
          <a:xfrm rot="20706118">
            <a:off x="2252033" y="825476"/>
            <a:ext cx="428822" cy="369332"/>
          </a:xfrm>
          <a:prstGeom prst="rect">
            <a:avLst/>
          </a:prstGeom>
          <a:noFill/>
        </p:spPr>
        <p:txBody>
          <a:bodyPr wrap="square" rtlCol="0">
            <a:spAutoFit/>
          </a:bodyPr>
          <a:lstStyle/>
          <a:p>
            <a:r>
              <a:rPr lang="en-US" sz="1800" dirty="0">
                <a:solidFill>
                  <a:srgbClr val="FF6600"/>
                </a:solidFill>
              </a:rPr>
              <a:t>+2</a:t>
            </a:r>
            <a:endParaRPr lang="en-US" dirty="0"/>
          </a:p>
        </p:txBody>
      </p:sp>
      <p:pic>
        <p:nvPicPr>
          <p:cNvPr id="23" name="Graphic 22" descr="Rocket with solid fill">
            <a:extLst>
              <a:ext uri="{FF2B5EF4-FFF2-40B4-BE49-F238E27FC236}">
                <a16:creationId xmlns:a16="http://schemas.microsoft.com/office/drawing/2014/main" id="{81D03369-212E-4807-9CE4-E385BD72CD7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32971" y="867102"/>
            <a:ext cx="369332" cy="369332"/>
          </a:xfrm>
          <a:prstGeom prst="rect">
            <a:avLst/>
          </a:prstGeom>
        </p:spPr>
      </p:pic>
      <p:pic>
        <p:nvPicPr>
          <p:cNvPr id="25" name="Graphic 24" descr="Explosion with solid fill">
            <a:extLst>
              <a:ext uri="{FF2B5EF4-FFF2-40B4-BE49-F238E27FC236}">
                <a16:creationId xmlns:a16="http://schemas.microsoft.com/office/drawing/2014/main" id="{E9018501-68B4-45F8-AC2C-5061000344C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4556" y="846280"/>
            <a:ext cx="349995" cy="349995"/>
          </a:xfrm>
          <a:prstGeom prst="rect">
            <a:avLst/>
          </a:prstGeom>
        </p:spPr>
      </p:pic>
      <p:pic>
        <p:nvPicPr>
          <p:cNvPr id="27" name="Graphic 26" descr="Solar system with solid fill">
            <a:extLst>
              <a:ext uri="{FF2B5EF4-FFF2-40B4-BE49-F238E27FC236}">
                <a16:creationId xmlns:a16="http://schemas.microsoft.com/office/drawing/2014/main" id="{0845BB1A-C365-4967-BEA1-FBCF227D9BD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71690" y="850231"/>
            <a:ext cx="393495" cy="393495"/>
          </a:xfrm>
          <a:prstGeom prst="rect">
            <a:avLst/>
          </a:prstGeom>
        </p:spPr>
      </p:pic>
      <p:sp>
        <p:nvSpPr>
          <p:cNvPr id="28" name="TextBox 27">
            <a:extLst>
              <a:ext uri="{FF2B5EF4-FFF2-40B4-BE49-F238E27FC236}">
                <a16:creationId xmlns:a16="http://schemas.microsoft.com/office/drawing/2014/main" id="{89F94C55-A1A6-4A3C-96E0-D30F88B2B4AA}"/>
              </a:ext>
            </a:extLst>
          </p:cNvPr>
          <p:cNvSpPr txBox="1"/>
          <p:nvPr/>
        </p:nvSpPr>
        <p:spPr>
          <a:xfrm rot="20800289">
            <a:off x="-33540" y="1231486"/>
            <a:ext cx="998766" cy="369332"/>
          </a:xfrm>
          <a:prstGeom prst="rect">
            <a:avLst/>
          </a:prstGeom>
          <a:noFill/>
        </p:spPr>
        <p:txBody>
          <a:bodyPr wrap="square" rtlCol="0">
            <a:spAutoFit/>
          </a:bodyPr>
          <a:lstStyle/>
          <a:p>
            <a:pPr algn="ctr"/>
            <a:r>
              <a:rPr lang="en-US" sz="900" b="1" dirty="0">
                <a:solidFill>
                  <a:schemeClr val="tx1">
                    <a:lumMod val="40000"/>
                    <a:lumOff val="60000"/>
                  </a:schemeClr>
                </a:solidFill>
              </a:rPr>
              <a:t>Contaminate Europa’s Ocean!</a:t>
            </a:r>
          </a:p>
        </p:txBody>
      </p:sp>
      <p:sp>
        <p:nvSpPr>
          <p:cNvPr id="29" name="TextBox 28">
            <a:extLst>
              <a:ext uri="{FF2B5EF4-FFF2-40B4-BE49-F238E27FC236}">
                <a16:creationId xmlns:a16="http://schemas.microsoft.com/office/drawing/2014/main" id="{9D346363-518C-4274-A1A3-11E79AF6824C}"/>
              </a:ext>
            </a:extLst>
          </p:cNvPr>
          <p:cNvSpPr txBox="1"/>
          <p:nvPr/>
        </p:nvSpPr>
        <p:spPr>
          <a:xfrm rot="20716320">
            <a:off x="874167" y="1231487"/>
            <a:ext cx="998766" cy="369332"/>
          </a:xfrm>
          <a:prstGeom prst="rect">
            <a:avLst/>
          </a:prstGeom>
          <a:noFill/>
        </p:spPr>
        <p:txBody>
          <a:bodyPr wrap="square" rtlCol="0">
            <a:spAutoFit/>
          </a:bodyPr>
          <a:lstStyle/>
          <a:p>
            <a:pPr algn="ctr"/>
            <a:r>
              <a:rPr lang="en-US" sz="900" b="1" dirty="0">
                <a:solidFill>
                  <a:schemeClr val="tx1">
                    <a:lumMod val="40000"/>
                    <a:lumOff val="60000"/>
                  </a:schemeClr>
                </a:solidFill>
              </a:rPr>
              <a:t>Find Evidence   of Past Life!</a:t>
            </a:r>
          </a:p>
        </p:txBody>
      </p:sp>
      <p:sp>
        <p:nvSpPr>
          <p:cNvPr id="30" name="TextBox 29">
            <a:extLst>
              <a:ext uri="{FF2B5EF4-FFF2-40B4-BE49-F238E27FC236}">
                <a16:creationId xmlns:a16="http://schemas.microsoft.com/office/drawing/2014/main" id="{C6477D99-B3B9-47FE-B150-F076783756C2}"/>
              </a:ext>
            </a:extLst>
          </p:cNvPr>
          <p:cNvSpPr txBox="1"/>
          <p:nvPr/>
        </p:nvSpPr>
        <p:spPr>
          <a:xfrm rot="20629240">
            <a:off x="1783166" y="1249358"/>
            <a:ext cx="998766" cy="369332"/>
          </a:xfrm>
          <a:prstGeom prst="rect">
            <a:avLst/>
          </a:prstGeom>
          <a:noFill/>
        </p:spPr>
        <p:txBody>
          <a:bodyPr wrap="square" rtlCol="0">
            <a:spAutoFit/>
          </a:bodyPr>
          <a:lstStyle/>
          <a:p>
            <a:pPr algn="ctr"/>
            <a:r>
              <a:rPr lang="en-US" sz="900" b="1" dirty="0">
                <a:solidFill>
                  <a:schemeClr val="tx1">
                    <a:lumMod val="40000"/>
                    <a:lumOff val="60000"/>
                  </a:schemeClr>
                </a:solidFill>
              </a:rPr>
              <a:t>Discover an </a:t>
            </a:r>
            <a:r>
              <a:rPr lang="en-US" sz="900" b="1" i="1" dirty="0">
                <a:solidFill>
                  <a:schemeClr val="tx1">
                    <a:lumMod val="40000"/>
                    <a:lumOff val="60000"/>
                  </a:schemeClr>
                </a:solidFill>
              </a:rPr>
              <a:t>alien</a:t>
            </a:r>
            <a:r>
              <a:rPr lang="en-US" sz="900" b="1" dirty="0">
                <a:solidFill>
                  <a:schemeClr val="tx1">
                    <a:lumMod val="40000"/>
                    <a:lumOff val="60000"/>
                  </a:schemeClr>
                </a:solidFill>
              </a:rPr>
              <a:t> species!</a:t>
            </a:r>
          </a:p>
        </p:txBody>
      </p:sp>
      <p:sp>
        <p:nvSpPr>
          <p:cNvPr id="31" name="Rectangle 30">
            <a:extLst>
              <a:ext uri="{FF2B5EF4-FFF2-40B4-BE49-F238E27FC236}">
                <a16:creationId xmlns:a16="http://schemas.microsoft.com/office/drawing/2014/main" id="{E0D8485F-6F17-4D64-83C2-2A529C0DED2D}"/>
              </a:ext>
            </a:extLst>
          </p:cNvPr>
          <p:cNvSpPr/>
          <p:nvPr/>
        </p:nvSpPr>
        <p:spPr>
          <a:xfrm>
            <a:off x="239070" y="2547705"/>
            <a:ext cx="208643" cy="211259"/>
          </a:xfrm>
          <a:prstGeom prst="rect">
            <a:avLst/>
          </a:prstGeom>
          <a:noFill/>
          <a:ln w="28575"/>
          <a:effectLst>
            <a:glow rad="1397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9BBCC2C9-D9AF-4061-9755-30F3A8D6608E}"/>
              </a:ext>
            </a:extLst>
          </p:cNvPr>
          <p:cNvSpPr/>
          <p:nvPr/>
        </p:nvSpPr>
        <p:spPr>
          <a:xfrm>
            <a:off x="911769" y="2590797"/>
            <a:ext cx="208643" cy="211259"/>
          </a:xfrm>
          <a:prstGeom prst="rect">
            <a:avLst/>
          </a:prstGeom>
          <a:noFill/>
          <a:ln w="28575">
            <a:solidFill>
              <a:schemeClr val="accent6">
                <a:lumMod val="75000"/>
              </a:schemeClr>
            </a:solidFill>
          </a:ln>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B44E8B5-4AF7-436C-BF07-7B0717A9AAAD}"/>
              </a:ext>
            </a:extLst>
          </p:cNvPr>
          <p:cNvSpPr/>
          <p:nvPr/>
        </p:nvSpPr>
        <p:spPr>
          <a:xfrm>
            <a:off x="2278337" y="2580541"/>
            <a:ext cx="208643" cy="211259"/>
          </a:xfrm>
          <a:prstGeom prst="rect">
            <a:avLst/>
          </a:prstGeom>
          <a:noFill/>
          <a:ln w="28575">
            <a:solidFill>
              <a:schemeClr val="accent3">
                <a:lumMod val="75000"/>
              </a:schemeClr>
            </a:solidFill>
          </a:ln>
          <a:effectLst>
            <a:glow rad="1397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63758C3-D3E7-41BB-8E13-7DACBD8D335F}"/>
              </a:ext>
            </a:extLst>
          </p:cNvPr>
          <p:cNvSpPr/>
          <p:nvPr/>
        </p:nvSpPr>
        <p:spPr>
          <a:xfrm>
            <a:off x="239071" y="4081165"/>
            <a:ext cx="208643" cy="211259"/>
          </a:xfrm>
          <a:prstGeom prst="rect">
            <a:avLst/>
          </a:prstGeom>
          <a:noFill/>
          <a:ln w="28575"/>
          <a:effectLst>
            <a:glow rad="1397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7C6F8618-B437-487C-A6E9-4AC840B39F15}"/>
              </a:ext>
            </a:extLst>
          </p:cNvPr>
          <p:cNvSpPr/>
          <p:nvPr/>
        </p:nvSpPr>
        <p:spPr>
          <a:xfrm>
            <a:off x="911769" y="4081165"/>
            <a:ext cx="208643" cy="211259"/>
          </a:xfrm>
          <a:prstGeom prst="rect">
            <a:avLst/>
          </a:prstGeom>
          <a:noFill/>
          <a:ln w="28575">
            <a:solidFill>
              <a:schemeClr val="accent6">
                <a:lumMod val="75000"/>
              </a:schemeClr>
            </a:solidFill>
          </a:ln>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C67D6C75-EAAA-43C3-8728-FA6D95F7D2A4}"/>
              </a:ext>
            </a:extLst>
          </p:cNvPr>
          <p:cNvSpPr/>
          <p:nvPr/>
        </p:nvSpPr>
        <p:spPr>
          <a:xfrm>
            <a:off x="1561508" y="4082215"/>
            <a:ext cx="208643" cy="211259"/>
          </a:xfrm>
          <a:prstGeom prst="rect">
            <a:avLst/>
          </a:prstGeom>
          <a:noFill/>
          <a:ln w="28575">
            <a:solidFill>
              <a:srgbClr val="FFCC00"/>
            </a:solidFill>
          </a:ln>
          <a:effectLst>
            <a:glow rad="139700">
              <a:srgbClr val="FFFF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613D338A-5CDE-468D-B3AF-530F07CD1E03}"/>
              </a:ext>
            </a:extLst>
          </p:cNvPr>
          <p:cNvSpPr/>
          <p:nvPr/>
        </p:nvSpPr>
        <p:spPr>
          <a:xfrm>
            <a:off x="2252755" y="4081165"/>
            <a:ext cx="208643" cy="211259"/>
          </a:xfrm>
          <a:prstGeom prst="rect">
            <a:avLst/>
          </a:prstGeom>
          <a:noFill/>
          <a:ln w="28575">
            <a:solidFill>
              <a:schemeClr val="accent3">
                <a:lumMod val="75000"/>
              </a:schemeClr>
            </a:solidFill>
          </a:ln>
          <a:effectLst>
            <a:glow rad="1397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22A1BEA9-BC33-457B-A8A5-54887E4B467F}"/>
              </a:ext>
            </a:extLst>
          </p:cNvPr>
          <p:cNvSpPr/>
          <p:nvPr/>
        </p:nvSpPr>
        <p:spPr>
          <a:xfrm>
            <a:off x="911769" y="3712511"/>
            <a:ext cx="208643" cy="211259"/>
          </a:xfrm>
          <a:prstGeom prst="rect">
            <a:avLst/>
          </a:prstGeom>
          <a:noFill/>
          <a:ln w="28575">
            <a:solidFill>
              <a:schemeClr val="accent6">
                <a:lumMod val="75000"/>
              </a:schemeClr>
            </a:solidFill>
          </a:ln>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EBE66458-3073-4365-8005-FD44A5357DB4}"/>
              </a:ext>
            </a:extLst>
          </p:cNvPr>
          <p:cNvSpPr/>
          <p:nvPr/>
        </p:nvSpPr>
        <p:spPr>
          <a:xfrm>
            <a:off x="911769" y="3355774"/>
            <a:ext cx="208643" cy="211259"/>
          </a:xfrm>
          <a:prstGeom prst="rect">
            <a:avLst/>
          </a:prstGeom>
          <a:noFill/>
          <a:ln w="28575">
            <a:solidFill>
              <a:schemeClr val="accent6">
                <a:lumMod val="75000"/>
              </a:schemeClr>
            </a:solidFill>
          </a:ln>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74D8BD84-7C33-437D-811B-B1208521FE04}"/>
              </a:ext>
            </a:extLst>
          </p:cNvPr>
          <p:cNvSpPr/>
          <p:nvPr/>
        </p:nvSpPr>
        <p:spPr>
          <a:xfrm>
            <a:off x="911769" y="2222143"/>
            <a:ext cx="208643" cy="211259"/>
          </a:xfrm>
          <a:prstGeom prst="rect">
            <a:avLst/>
          </a:prstGeom>
          <a:noFill/>
          <a:ln w="28575">
            <a:solidFill>
              <a:schemeClr val="accent6">
                <a:lumMod val="75000"/>
              </a:schemeClr>
            </a:solidFill>
          </a:ln>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0993C99A-C956-4658-A07D-1345CD14EDE6}"/>
              </a:ext>
            </a:extLst>
          </p:cNvPr>
          <p:cNvSpPr/>
          <p:nvPr/>
        </p:nvSpPr>
        <p:spPr>
          <a:xfrm>
            <a:off x="239070" y="3718816"/>
            <a:ext cx="208643" cy="211259"/>
          </a:xfrm>
          <a:prstGeom prst="rect">
            <a:avLst/>
          </a:prstGeom>
          <a:noFill/>
          <a:ln w="28575"/>
          <a:effectLst>
            <a:glow rad="1397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5399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008391"/>
            </a:gs>
            <a:gs pos="27000">
              <a:srgbClr val="0F264C"/>
            </a:gs>
            <a:gs pos="71000">
              <a:srgbClr val="251047"/>
            </a:gs>
            <a:gs pos="100000">
              <a:srgbClr val="7D2A99"/>
            </a:gs>
          </a:gsLst>
          <a:lin ang="8100019" scaled="0"/>
        </a:gradFill>
        <a:effectLst/>
      </p:bgPr>
    </p:bg>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C8CE619E-3C78-4F8C-B823-71B439593BA9}"/>
              </a:ext>
            </a:extLst>
          </p:cNvPr>
          <p:cNvSpPr txBox="1"/>
          <p:nvPr/>
        </p:nvSpPr>
        <p:spPr>
          <a:xfrm>
            <a:off x="48190" y="70253"/>
            <a:ext cx="2646813" cy="1738938"/>
          </a:xfrm>
          <a:prstGeom prst="rect">
            <a:avLst/>
          </a:prstGeom>
          <a:solidFill>
            <a:srgbClr val="FFFFFF">
              <a:alpha val="12157"/>
            </a:srgbClr>
          </a:solidFill>
        </p:spPr>
        <p:txBody>
          <a:bodyPr wrap="square" rtlCol="0">
            <a:spAutoFit/>
          </a:bodyPr>
          <a:lstStyle/>
          <a:p>
            <a:r>
              <a:rPr lang="en-US" sz="1100" b="1" dirty="0">
                <a:solidFill>
                  <a:schemeClr val="bg1"/>
                </a:solidFill>
                <a:latin typeface="Calibri body"/>
              </a:rPr>
              <a:t>The search for extraterrestrial (alien) life</a:t>
            </a:r>
          </a:p>
          <a:p>
            <a:r>
              <a:rPr lang="en-US" sz="800" dirty="0">
                <a:solidFill>
                  <a:schemeClr val="bg1"/>
                </a:solidFill>
                <a:latin typeface="Calibri body"/>
              </a:rPr>
              <a:t>   Life has three requirements: water, energy and chemical elements. Scientists believe Europa may have all three with energy potentially coming from Uranus’s radiation or theoretical thermal ocean vents. Life on Europa could take on many forms such as microbes or could be more complex. If life is found, this could indicate that life in the universe is more abundant than we think!</a:t>
            </a:r>
          </a:p>
          <a:p>
            <a:r>
              <a:rPr lang="en-US" sz="800" dirty="0">
                <a:solidFill>
                  <a:schemeClr val="bg1"/>
                </a:solidFill>
                <a:latin typeface="Calibri body"/>
              </a:rPr>
              <a:t>     One consideration when looking for life is contamination. We must be careful to not contaminate that planet with Earth life and not to bring extraterrestrial life forms back to earth! This important practice is called Planetary Protection.</a:t>
            </a:r>
          </a:p>
        </p:txBody>
      </p:sp>
      <p:sp>
        <p:nvSpPr>
          <p:cNvPr id="43" name="TextBox 42">
            <a:extLst>
              <a:ext uri="{FF2B5EF4-FFF2-40B4-BE49-F238E27FC236}">
                <a16:creationId xmlns:a16="http://schemas.microsoft.com/office/drawing/2014/main" id="{3B3339BA-F558-4979-AA54-681E3B4D9D82}"/>
              </a:ext>
            </a:extLst>
          </p:cNvPr>
          <p:cNvSpPr txBox="1"/>
          <p:nvPr/>
        </p:nvSpPr>
        <p:spPr>
          <a:xfrm>
            <a:off x="48188" y="1884459"/>
            <a:ext cx="2646813" cy="1384995"/>
          </a:xfrm>
          <a:prstGeom prst="rect">
            <a:avLst/>
          </a:prstGeom>
          <a:solidFill>
            <a:srgbClr val="FFFFFF">
              <a:alpha val="12157"/>
            </a:srgbClr>
          </a:solidFill>
        </p:spPr>
        <p:txBody>
          <a:bodyPr wrap="square" rtlCol="0">
            <a:spAutoFit/>
          </a:bodyPr>
          <a:lstStyle/>
          <a:p>
            <a:r>
              <a:rPr lang="en-US" sz="1100" b="1" dirty="0">
                <a:solidFill>
                  <a:schemeClr val="bg1"/>
                </a:solidFill>
                <a:latin typeface="Calibri body"/>
              </a:rPr>
              <a:t>Measuring Europa’s salinity</a:t>
            </a:r>
          </a:p>
          <a:p>
            <a:r>
              <a:rPr lang="en-US" sz="900" dirty="0">
                <a:solidFill>
                  <a:schemeClr val="bg1"/>
                </a:solidFill>
                <a:latin typeface="Calibri body"/>
              </a:rPr>
              <a:t> </a:t>
            </a:r>
            <a:r>
              <a:rPr lang="en-US" sz="800" dirty="0">
                <a:solidFill>
                  <a:schemeClr val="bg1"/>
                </a:solidFill>
                <a:latin typeface="Calibri body"/>
              </a:rPr>
              <a:t>Scientists think Europa’s ice shell is 10 to 15 miles thick, floating on an ocean 40 to 100 miles deep. This means that its ocean may contain twice as much water as all of Earth’s oceans combined! </a:t>
            </a:r>
          </a:p>
          <a:p>
            <a:r>
              <a:rPr lang="en-US" sz="800" dirty="0">
                <a:solidFill>
                  <a:schemeClr val="bg1"/>
                </a:solidFill>
                <a:latin typeface="Calibri body"/>
              </a:rPr>
              <a:t>Currently, the clues to the composition of Europa’s ocean come from Earth telescopes collecting spectra, which are like chemical fingerprints encoded in the light reflected by the compounds. Future surface missions to Europa’s maybe able to measure this directly.</a:t>
            </a:r>
          </a:p>
        </p:txBody>
      </p:sp>
      <p:sp>
        <p:nvSpPr>
          <p:cNvPr id="44" name="TextBox 43">
            <a:extLst>
              <a:ext uri="{FF2B5EF4-FFF2-40B4-BE49-F238E27FC236}">
                <a16:creationId xmlns:a16="http://schemas.microsoft.com/office/drawing/2014/main" id="{68A89F09-C013-49CB-B2BC-EE4ECC6877E7}"/>
              </a:ext>
            </a:extLst>
          </p:cNvPr>
          <p:cNvSpPr txBox="1"/>
          <p:nvPr/>
        </p:nvSpPr>
        <p:spPr>
          <a:xfrm>
            <a:off x="48189" y="3358579"/>
            <a:ext cx="2646813" cy="1123384"/>
          </a:xfrm>
          <a:prstGeom prst="rect">
            <a:avLst/>
          </a:prstGeom>
          <a:solidFill>
            <a:srgbClr val="FFFFFF">
              <a:alpha val="12157"/>
            </a:srgbClr>
          </a:solidFill>
        </p:spPr>
        <p:txBody>
          <a:bodyPr wrap="square" rtlCol="0">
            <a:spAutoFit/>
          </a:bodyPr>
          <a:lstStyle/>
          <a:p>
            <a:r>
              <a:rPr lang="en-US" sz="1100" b="1" dirty="0">
                <a:solidFill>
                  <a:schemeClr val="bg1"/>
                </a:solidFill>
                <a:latin typeface="Calibri body"/>
              </a:rPr>
              <a:t>Drilling for ice samples</a:t>
            </a:r>
          </a:p>
          <a:p>
            <a:r>
              <a:rPr lang="en-US" sz="800" dirty="0">
                <a:solidFill>
                  <a:schemeClr val="bg1"/>
                </a:solidFill>
                <a:latin typeface="Calibri body"/>
              </a:rPr>
              <a:t>Europa’s water-ice surface contains many long, linear cracks as well as reddish-brown patches. These patches may contain salts and sulfur compounds that have been mixed with the ice and modified by radiation. This surface composition may hold clues to the moon's potential as a habitable world. Collecting samples from the surface will help scientists learn more about Europa’s surface! </a:t>
            </a:r>
            <a:endParaRPr lang="en-US" sz="900" dirty="0">
              <a:solidFill>
                <a:schemeClr val="bg1"/>
              </a:solidFill>
              <a:latin typeface="Calibri body"/>
            </a:endParaRPr>
          </a:p>
        </p:txBody>
      </p:sp>
    </p:spTree>
    <p:extLst>
      <p:ext uri="{BB962C8B-B14F-4D97-AF65-F5344CB8AC3E}">
        <p14:creationId xmlns:p14="http://schemas.microsoft.com/office/powerpoint/2010/main" val="1582766095"/>
      </p:ext>
    </p:extLst>
  </p:cSld>
  <p:clrMapOvr>
    <a:masterClrMapping/>
  </p:clrMapOvr>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199</TotalTime>
  <Words>344</Words>
  <Application>Microsoft Office PowerPoint</Application>
  <PresentationFormat>Custom</PresentationFormat>
  <Paragraphs>30</Paragraphs>
  <Slides>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Aharoni</vt:lpstr>
      <vt:lpstr>Algerian</vt:lpstr>
      <vt:lpstr>Arial</vt:lpstr>
      <vt:lpstr>Calibri</vt:lpstr>
      <vt:lpstr>Calibri body</vt:lpstr>
      <vt:lpstr>Calibri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lkstanwyck@gmail.com</dc:creator>
  <cp:lastModifiedBy>lkstanwyck@gmail.com</cp:lastModifiedBy>
  <cp:revision>4</cp:revision>
  <dcterms:created xsi:type="dcterms:W3CDTF">2021-10-02T18:53:53Z</dcterms:created>
  <dcterms:modified xsi:type="dcterms:W3CDTF">2021-10-02T22:13:24Z</dcterms:modified>
</cp:coreProperties>
</file>