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40" d="100"/>
          <a:sy n="140" d="100"/>
        </p:scale>
        <p:origin x="303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rea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React in 4 Hours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andyo@olsensoft.com</a:t>
            </a:r>
          </a:p>
          <a:p>
            <a:pPr marL="55563" indent="0">
              <a:tabLst>
                <a:tab pos="446088" algn="l"/>
              </a:tabLst>
            </a:pPr>
            <a:endParaRPr lang="en-GB" dirty="0"/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olsensoft.com/react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Getting started with React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Creating a React web application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Components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JSX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Properties and state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Component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1200" dirty="0"/>
          </a:p>
          <a:p>
            <a:pPr marL="55563" indent="0">
              <a:tabLst>
                <a:tab pos="446088" algn="l"/>
              </a:tabLst>
            </a:pPr>
            <a:r>
              <a:rPr lang="en-US" sz="2400" dirty="0"/>
              <a:t>Annex: Modular applications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http://olsensoft.com/react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All the demos </a:t>
            </a:r>
            <a:r>
              <a:rPr lang="en-GB"/>
              <a:t>we're going to look at today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454</TotalTime>
  <Words>75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Standard_LiveLessons_2017</vt:lpstr>
      <vt:lpstr>React in 4 Hours</vt:lpstr>
      <vt:lpstr>Course Contents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63</cp:revision>
  <dcterms:created xsi:type="dcterms:W3CDTF">2015-09-28T19:52:00Z</dcterms:created>
  <dcterms:modified xsi:type="dcterms:W3CDTF">2020-11-26T10:07:13Z</dcterms:modified>
</cp:coreProperties>
</file>