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645" r:id="rId3"/>
    <p:sldId id="711" r:id="rId4"/>
    <p:sldId id="712" r:id="rId5"/>
    <p:sldId id="647" r:id="rId6"/>
    <p:sldId id="648" r:id="rId7"/>
    <p:sldId id="71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77" autoAdjust="0"/>
    <p:restoredTop sz="96822" autoAdjust="0"/>
  </p:normalViewPr>
  <p:slideViewPr>
    <p:cSldViewPr snapToGrid="0" snapToObjects="1">
      <p:cViewPr varScale="1">
        <p:scale>
          <a:sx n="164" d="100"/>
          <a:sy n="164" d="100"/>
        </p:scale>
        <p:origin x="93" y="1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</a:t>
            </a:r>
            <a:r>
              <a:rPr lang="en-GB"/>
              <a:t>with ReactJS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React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React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React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React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5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Getting Started with React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What is React?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Characteristics of React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>
                <a:cs typeface="Times New Roman" pitchFamily="18" charset="0"/>
              </a:rPr>
              <a:t>Tooling up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React uses ES6 or above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Managing React packages</a:t>
            </a:r>
            <a:endParaRPr lang="en-GB" dirty="0">
              <a:cs typeface="Times New Roman" pitchFamily="18" charset="0"/>
            </a:endParaRP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is React?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React is a lightweight client-side library from Facebook, to help you develop large-scale web apps</a:t>
            </a:r>
          </a:p>
          <a:p>
            <a:pPr lvl="1"/>
            <a:r>
              <a:rPr lang="en-GB" dirty="0"/>
              <a:t>Gives you a logical way to construct your application</a:t>
            </a:r>
          </a:p>
          <a:p>
            <a:pPr lvl="1"/>
            <a:r>
              <a:rPr lang="en-GB" dirty="0"/>
              <a:t>Simplifies DOM tree creation, e.g. via JSX</a:t>
            </a:r>
          </a:p>
          <a:p>
            <a:pPr lvl="1"/>
            <a:r>
              <a:rPr lang="en-GB" dirty="0"/>
              <a:t>Simplifies state management, e.g. via Redux</a:t>
            </a:r>
          </a:p>
          <a:p>
            <a:pPr lvl="1"/>
            <a:r>
              <a:rPr lang="en-GB" dirty="0"/>
              <a:t>Simplifies asynchronous operations, e.g. via Sagas</a:t>
            </a:r>
          </a:p>
          <a:p>
            <a:r>
              <a:rPr lang="en-GB" dirty="0"/>
              <a:t>React allows you to create apps for:</a:t>
            </a:r>
          </a:p>
          <a:p>
            <a:pPr lvl="1"/>
            <a:r>
              <a:rPr lang="en-GB" dirty="0"/>
              <a:t>Web browsers (we'll cover this)</a:t>
            </a:r>
          </a:p>
          <a:p>
            <a:pPr lvl="1"/>
            <a:r>
              <a:rPr lang="en-GB" dirty="0"/>
              <a:t>iOS and Android native apps (via React Native)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8725566" y="6346483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86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React is a relatively small library</a:t>
            </a:r>
          </a:p>
          <a:p>
            <a:pPr lvl="1"/>
            <a:r>
              <a:rPr lang="en-GB" dirty="0"/>
              <a:t>E.g. much smaller and simpler than Angular</a:t>
            </a:r>
          </a:p>
          <a:p>
            <a:r>
              <a:rPr lang="en-GB" dirty="0"/>
              <a:t>React is very lean and flexible - it allows you to use your own libraries to do things like:</a:t>
            </a:r>
          </a:p>
          <a:p>
            <a:pPr lvl="1"/>
            <a:r>
              <a:rPr lang="en-GB" dirty="0"/>
              <a:t>Interact with local storage</a:t>
            </a:r>
          </a:p>
          <a:p>
            <a:pPr lvl="1"/>
            <a:r>
              <a:rPr lang="en-GB" dirty="0"/>
              <a:t>Call Rest services</a:t>
            </a:r>
          </a:p>
          <a:p>
            <a:pPr lvl="1"/>
            <a:r>
              <a:rPr lang="en-GB" dirty="0"/>
              <a:t>Generate CSS stylesheets</a:t>
            </a:r>
          </a:p>
          <a:p>
            <a:pPr lvl="1"/>
            <a:r>
              <a:rPr lang="en-GB" dirty="0"/>
              <a:t>Test your code</a:t>
            </a:r>
          </a:p>
          <a:p>
            <a:pPr lvl="1"/>
            <a:r>
              <a:rPr lang="en-GB" dirty="0"/>
              <a:t>Etc.</a:t>
            </a:r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React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8725566" y="6346483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19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Tooling Up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use any IDE you like to develop React apps</a:t>
            </a:r>
          </a:p>
          <a:p>
            <a:pPr lvl="1"/>
            <a:r>
              <a:rPr lang="en-GB" dirty="0">
                <a:latin typeface="+mj-lt"/>
                <a:sym typeface="Wingdings" panose="05000000000000000000" pitchFamily="2" charset="2"/>
              </a:rPr>
              <a:t>E.g. Visual Studio Code, with the React Extension Pack</a:t>
            </a:r>
          </a:p>
          <a:p>
            <a:pPr lvl="1"/>
            <a:r>
              <a:rPr lang="en-GB" dirty="0">
                <a:latin typeface="+mj-lt"/>
                <a:sym typeface="Wingdings" panose="05000000000000000000" pitchFamily="2" charset="2"/>
              </a:rPr>
              <a:t>E.g. JetBrains WebStorm</a:t>
            </a:r>
          </a:p>
          <a:p>
            <a:pPr lvl="1"/>
            <a:r>
              <a:rPr lang="en-GB" dirty="0">
                <a:latin typeface="+mj-lt"/>
                <a:sym typeface="Wingdings" panose="05000000000000000000" pitchFamily="2" charset="2"/>
              </a:rPr>
              <a:t>E.g. React Studio (primarily for graphics designers)</a:t>
            </a:r>
          </a:p>
          <a:p>
            <a:r>
              <a:rPr lang="en-GB" dirty="0">
                <a:latin typeface="+mj-lt"/>
                <a:sym typeface="Wingdings" panose="05000000000000000000" pitchFamily="2" charset="2"/>
              </a:rPr>
              <a:t>Most browsers also include handy extensions, to help you view React elements in your web page</a:t>
            </a:r>
          </a:p>
          <a:p>
            <a:pPr lvl="1"/>
            <a:r>
              <a:rPr lang="en-GB" dirty="0">
                <a:latin typeface="+mj-lt"/>
                <a:sym typeface="Wingdings" panose="05000000000000000000" pitchFamily="2" charset="2"/>
              </a:rPr>
              <a:t>E.g. React Developer Tools for Chrome</a:t>
            </a:r>
          </a:p>
          <a:p>
            <a:pPr lvl="1"/>
            <a:r>
              <a:rPr lang="en-GB" dirty="0">
                <a:latin typeface="+mj-lt"/>
                <a:sym typeface="Wingdings" panose="05000000000000000000" pitchFamily="2" charset="2"/>
              </a:rPr>
              <a:t>E.g. React Developer Tools for Firefox</a:t>
            </a:r>
          </a:p>
        </p:txBody>
      </p:sp>
    </p:spTree>
    <p:extLst>
      <p:ext uri="{BB962C8B-B14F-4D97-AF65-F5344CB8AC3E}">
        <p14:creationId xmlns:p14="http://schemas.microsoft.com/office/powerpoint/2010/main" val="280967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 applications are written in ECMAScript 6 or above, which offers many key language improvements:</a:t>
            </a:r>
          </a:p>
          <a:p>
            <a:pPr lvl="1"/>
            <a:r>
              <a:rPr lang="en-GB" dirty="0"/>
              <a:t>Interpolated strings</a:t>
            </a:r>
          </a:p>
          <a:p>
            <a:pPr lvl="1"/>
            <a:r>
              <a:rPr lang="en-GB" dirty="0"/>
              <a:t>Arrow functions (a.k.a. lambdas)</a:t>
            </a:r>
          </a:p>
          <a:p>
            <a:pPr lvl="1"/>
            <a:r>
              <a:rPr lang="en-GB" dirty="0"/>
              <a:t>Classes and inheritance</a:t>
            </a:r>
          </a:p>
          <a:p>
            <a:pPr lvl="1"/>
            <a:r>
              <a:rPr lang="en-GB" dirty="0"/>
              <a:t>Object and array </a:t>
            </a:r>
            <a:r>
              <a:rPr lang="en-GB" dirty="0" err="1"/>
              <a:t>destructuring</a:t>
            </a:r>
            <a:endParaRPr lang="en-GB" dirty="0"/>
          </a:p>
          <a:p>
            <a:pPr lvl="1"/>
            <a:r>
              <a:rPr lang="en-GB" dirty="0"/>
              <a:t>Spread parameters</a:t>
            </a:r>
          </a:p>
          <a:p>
            <a:pPr lvl="1"/>
            <a:r>
              <a:rPr lang="en-GB" dirty="0"/>
              <a:t>Array mapping and filtering </a:t>
            </a:r>
          </a:p>
          <a:p>
            <a:pPr lvl="1"/>
            <a:r>
              <a:rPr lang="en-GB" dirty="0"/>
              <a:t>Generator functions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uses ECMAScript 6 or Above</a:t>
            </a:r>
          </a:p>
        </p:txBody>
      </p:sp>
      <p:sp>
        <p:nvSpPr>
          <p:cNvPr id="5" name="AutoShape 2" descr="Image result for angularjs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6" name="AutoShape 4" descr="Image result for angularjs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77062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 has quite a small number of libraries</a:t>
            </a:r>
          </a:p>
          <a:p>
            <a:pPr lvl="1"/>
            <a:r>
              <a:rPr lang="en-GB" dirty="0"/>
              <a:t>You need to manage these libraries in your application</a:t>
            </a:r>
          </a:p>
          <a:p>
            <a:pPr lvl="1"/>
            <a:r>
              <a:rPr lang="en-GB" dirty="0"/>
              <a:t>E.g. using Node Package Manager (</a:t>
            </a:r>
            <a:r>
              <a:rPr lang="en-GB" dirty="0" err="1"/>
              <a:t>npm</a:t>
            </a:r>
            <a:r>
              <a:rPr lang="en-GB" dirty="0"/>
              <a:t>) or Yarn</a:t>
            </a:r>
          </a:p>
          <a:p>
            <a:pPr lvl="1"/>
            <a:endParaRPr lang="en-GB" dirty="0"/>
          </a:p>
          <a:p>
            <a:r>
              <a:rPr lang="en-GB" dirty="0"/>
              <a:t>To get started, we'll download React libraries directly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https://unpkg.com/</a:t>
            </a:r>
          </a:p>
          <a:p>
            <a:pPr lvl="1"/>
            <a:r>
              <a:rPr lang="en-GB" dirty="0"/>
              <a:t>This is the CDN site for Node Package Manager libraries</a:t>
            </a:r>
          </a:p>
          <a:p>
            <a:pPr lvl="1"/>
            <a:endParaRPr lang="en-GB" dirty="0"/>
          </a:p>
          <a:p>
            <a:r>
              <a:rPr lang="en-GB" dirty="0"/>
              <a:t>Later, we'll see how to </a:t>
            </a:r>
            <a:r>
              <a:rPr lang="en-GB"/>
              <a:t>use Webpack </a:t>
            </a:r>
            <a:r>
              <a:rPr lang="en-GB" dirty="0"/>
              <a:t>to do it "properly"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React Packages</a:t>
            </a:r>
          </a:p>
        </p:txBody>
      </p:sp>
      <p:sp>
        <p:nvSpPr>
          <p:cNvPr id="5" name="AutoShape 2" descr="Image result for angularjs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6" name="AutoShape 4" descr="Image result for angularjs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34644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What is React?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Characteristics of React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>
                <a:cs typeface="Times New Roman" pitchFamily="18" charset="0"/>
              </a:rPr>
              <a:t>Tooling up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React uses ES6 or above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Managing React packages</a:t>
            </a:r>
            <a:endParaRPr lang="en-GB" dirty="0">
              <a:cs typeface="Times New Roman" pitchFamily="18" charset="0"/>
            </a:endParaRP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073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621</TotalTime>
  <Words>399</Words>
  <Application>Microsoft Office PowerPoint</Application>
  <PresentationFormat>On-screen Show (16:9)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Standard_LiveLessons_2017</vt:lpstr>
      <vt:lpstr>Getting Started with React</vt:lpstr>
      <vt:lpstr>What is React?</vt:lpstr>
      <vt:lpstr>Characteristics of React</vt:lpstr>
      <vt:lpstr>Tooling Up</vt:lpstr>
      <vt:lpstr>React uses ECMAScript 6 or Above</vt:lpstr>
      <vt:lpstr>Managing React Packages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59</cp:revision>
  <dcterms:created xsi:type="dcterms:W3CDTF">2015-09-28T19:52:00Z</dcterms:created>
  <dcterms:modified xsi:type="dcterms:W3CDTF">2020-11-09T17:15:20Z</dcterms:modified>
</cp:coreProperties>
</file>