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720" r:id="rId2"/>
    <p:sldId id="257" r:id="rId3"/>
    <p:sldId id="532" r:id="rId4"/>
    <p:sldId id="629" r:id="rId5"/>
    <p:sldId id="630" r:id="rId6"/>
    <p:sldId id="647" r:id="rId7"/>
    <p:sldId id="648" r:id="rId8"/>
    <p:sldId id="649" r:id="rId9"/>
    <p:sldId id="533" r:id="rId10"/>
    <p:sldId id="577" r:id="rId11"/>
    <p:sldId id="721" r:id="rId12"/>
    <p:sldId id="610" r:id="rId13"/>
    <p:sldId id="580" r:id="rId14"/>
    <p:sldId id="651" r:id="rId15"/>
    <p:sldId id="652" r:id="rId16"/>
    <p:sldId id="722" r:id="rId17"/>
    <p:sldId id="723" r:id="rId18"/>
    <p:sldId id="654" r:id="rId19"/>
    <p:sldId id="655" r:id="rId20"/>
    <p:sldId id="658" r:id="rId21"/>
    <p:sldId id="659" r:id="rId22"/>
    <p:sldId id="724" r:id="rId23"/>
    <p:sldId id="656" r:id="rId24"/>
    <p:sldId id="725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609" autoAdjust="0"/>
    <p:restoredTop sz="94699"/>
  </p:normalViewPr>
  <p:slideViewPr>
    <p:cSldViewPr snapToGrid="0" snapToObjects="1">
      <p:cViewPr varScale="1">
        <p:scale>
          <a:sx n="156" d="100"/>
          <a:sy n="156" d="100"/>
        </p:scale>
        <p:origin x="463" y="7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7:27:35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0 14560 0 0,'0'0'4935'0'0,"-13"17"-4240"0"0,-77 86 200 0 0,-32 25-1042 0 0,26-28-960 0 0,42-35 334 0 0,51-60 709 0 0,0 0-3 0 0,3-5 3 0 0,1 1 69 0 0,-1 0-1 0 0,1 0 1 0 0,0-1-1 0 0,0 1 1 0 0,0-1-1 0 0,0 1 1 0 0,0-1-1 0 0,0 1 1 0 0,0-1-1 0 0,0 0 0 0 0,0 1 1 0 0,0-1-1 0 0,0 0 1 0 0,0 0-1 0 0,0 0 1 0 0,0 0-1 0 0,1 0 1 0 0,-1 0-1 0 0,0 0 1 0 0,0 0-1 0 0,1 0 1 0 0,26-11 291 0 0,-25 10-253 0 0,0-1 1 0 0,0 1-1 0 0,0 0 1 0 0,0 0-1 0 0,0 0 1 0 0,6-1-1 0 0,-4 2-18 0 0,1 1 0 0 0,-1 0 0 0 0,0-1-1 0 0,0 2 1 0 0,0-1 0 0 0,0 0 0 0 0,0 1 0 0 0,0 0 0 0 0,0 0-1 0 0,-1 1 1 0 0,6 3 0 0 0,4 3 100 0 0,-1 2 0 0 0,14 12 0 0 0,-9-6 38 0 0,-5-3-151 0 0,0 1 0 0 0,-1 0 1 0 0,0 1-1 0 0,-1 1 0 0 0,11 22 0 0 0,-12-21 84 0 0,-3-5-7 0 0,-1 0 0 0 0,0 1 0 0 0,-1 0 0 0 0,6 27-1 0 0,-11-29 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7:27:42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20063 0 0,'0'0'432'0'0,"6"14"160"0"0,-1-2-361 0 0,-1 1-1 0 0,0 0 0 0 0,0 0 0 0 0,-2 0 0 0 0,3 24 1 0 0,-2 71 1756 0 0,-4-72-1748 0 0,1 14 111 0 0,-1 3-637 0 0,9 78 0 0 0,-7-126-650 0 0,1 1 0 0 0,-1 0 0 0 0,1-1 1 0 0,1 1-1 0 0,-1-1 0 0 0,4 6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7:27:42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17439 0 0,'3'39'1358'0'0,"-1"-30"-841"0"0,-1 1 1 0 0,-1 0-1 0 0,0-1 0 0 0,-2 19 0 0 0,-1-8-1091 0 0,1 1-1 0 0,0 24 0 0 0,2-37-157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7:27:43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20087 0 0,'0'0'2200'0'0,"3"-5"-3656"0"0,-3 0 992 0 0,3-3 40 0 0,0 3 8 0 0,-3-4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7:27:43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19935 0 0,'9'13'645'0'0,"1"-2"-1"0"0,1 1 1 0 0,-1-1 0 0 0,2-1-1 0 0,-1 0 1 0 0,23 15-1 0 0,-10-7-713 0 0,107 79 200 0 0,-107-80-199 0 0,48 27-1 0 0,-31-21 11 0 0,-20-12 118 0 0,-12-6-40 0 0,0 0 0 0 0,0 1 1 0 0,11 9-1 0 0,-19-14-20 0 0,-1 0 0 0 0,1-1 0 0 0,-1 1 0 0 0,1 0 0 0 0,-1 0 0 0 0,1 0 0 0 0,-1 0-1 0 0,0-1 1 0 0,1 1 0 0 0,-1 0 0 0 0,0 0 0 0 0,0 0 0 0 0,0 0 0 0 0,0 0 0 0 0,0 0 0 0 0,0 0 0 0 0,0-1 0 0 0,0 1-1 0 0,0 0 1 0 0,0 0 0 0 0,0 0 0 0 0,-1 0 0 0 0,1 0 0 0 0,0 0 0 0 0,0 0 0 0 0,-1-1 0 0 0,1 1 0 0 0,-1 0-1 0 0,0 1 1 0 0,-18 25 32 0 0,16-24-7 0 0,-16 18-209 0 0,-1-1 1 0 0,0-1-1 0 0,-29 20 1 0 0,22-18-1414 0 0,-37 37 0 0 0,48-42 559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7:27:4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 14560 0 0,'-3'21'4289'0'0,"2"-18"-3983"0"0,-1 1 0 0 0,1 0 0 0 0,-1-1 0 0 0,0 0 0 0 0,0 1 0 0 0,0-1 0 0 0,-1 0 0 0 0,1 0 0 0 0,-1 0 0 0 0,0 0 0 0 0,1-1 0 0 0,-5 4 0 0 0,-6 4 16 0 0,-24 13 0 0 0,1-1 393 0 0,3 4-647 0 0,1 0 1 0 0,-55 60-1 0 0,84-82-84 0 0,-1 1 0 0 0,1 0 0 0 0,0-1 0 0 0,0 2 0 0 0,0-1 0 0 0,0 0-1 0 0,1 0 1 0 0,0 1 0 0 0,1 0 0 0 0,-3 7 0 0 0,4-10 9 0 0,-1 0 1 0 0,1 0-1 0 0,0 0 1 0 0,0 0-1 0 0,0 0 0 0 0,1 0 1 0 0,-1 0-1 0 0,0 0 0 0 0,1 0 1 0 0,0 0-1 0 0,0 0 1 0 0,0 0-1 0 0,0-1 0 0 0,0 1 1 0 0,1 0-1 0 0,-1-1 1 0 0,1 1-1 0 0,0-1 0 0 0,-1 1 1 0 0,1-1-1 0 0,5 4 1 0 0,84 83 760 0 0,-46-46-80 0 0,46 58-1 0 0,-89-97-700 0 0,6 5-328 0 0,0 1-1 0 0,1-1 0 0 0,0-1 1 0 0,0 1-1 0 0,1-1 1 0 0,19 12-1 0 0,-28-20 119 0 0,1 0-1 0 0,-1 1 1 0 0,0-1-1 0 0,1 0 1 0 0,-1 0 0 0 0,1 1-1 0 0,-1-1 1 0 0,0 0-1 0 0,1 0 1 0 0,-1-1-1 0 0,0 1 1 0 0,1 0 0 0 0,-1 0-1 0 0,0-1 1 0 0,1 1-1 0 0,0-1 1 0 0,5-4-1382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7:27:4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16495 0 0,'-3'6'712'0'0,"-6"31"461"0"0,-6 36 2485 0 0,10-40-2713 0 0,-27 232 2207 0 0,28-220-3238 0 0,0 44 248 0 0,4-80-357 0 0,0 0 0 0 0,1 0 0 0 0,1-1 0 0 0,-1 1 0 0 0,2-1 0 0 0,-1 1 0 0 0,7 14 0 0 0,-8-20-213 0 0,1-1 0 0 0,-1 0 0 0 0,1 1 0 0 0,0-1 0 0 0,0 0 0 0 0,0 0 0 0 0,0 0-1 0 0,0 0 1 0 0,0 0 0 0 0,1 0 0 0 0,3 1 0 0 0,-3-2-1155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7:27:44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19455 0 0,'19'86'3556'0'0,"-14"-54"-2952"0"0,-4-26-704 0 0,0-1 0 0 0,-1 1 0 0 0,0-1 0 0 0,0 1 0 0 0,0-1 0 0 0,-1 1 0 0 0,1-1 0 0 0,-1 1 0 0 0,-1-1 0 0 0,-1 6 0 0 0,3-9-685 0 0,0 2-42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7:27:45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19119 0 0,'0'0'1848'0'0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7:27:45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18543 0 0,'15'25'1859'0'0,"-14"-24"-1866"0"0,13 13 289 0 0,1-1 0 0 0,0 0 0 0 0,1-1 0 0 0,1 0 0 0 0,28 14 0 0 0,77 30 1032 0 0,-109-52-779 0 0,10 5 40 0 0,-23-8-287 0 0,1-1-208 0 0,2 3-64 0 0,-2-3-11 0 0,-1 0 0 0 0,0 1 0 0 0,1-1 0 0 0,-1 0-1 0 0,1 1 1 0 0,-1-1 0 0 0,0 1 0 0 0,1-1 0 0 0,-1 1 0 0 0,0-1-1 0 0,1 1 1 0 0,-1-1 0 0 0,0 1 0 0 0,0-1 0 0 0,0 1 0 0 0,1-1 0 0 0,-1 1-1 0 0,0-1 1 0 0,0 1 0 0 0,0 0 0 0 0,0-1 0 0 0,0 1 0 0 0,0-1-1 0 0,0 1 1 0 0,0-1 0 0 0,0 1 0 0 0,0-1 0 0 0,0 1 0 0 0,-1 0-1 0 0,-6 14 263 0 0,5-12-203 0 0,-64 98 655 0 0,37-57-720 0 0,9-14-1220 0 0,1 0 1 0 0,-25 55-1 0 0,35-64 105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7:27:4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16991 0 0,'0'0'1816'0'0,"3"0"-1288"0"0,3-2 0 0 0,-3-1-528 0 0,-3-3-2368 0 0,0 0 1281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7:27:36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11024 0 0,'0'0'1469'0'0,"-19"10"-1008"0"0,16-6-253 0 0,0-1-1 0 0,0 1 0 0 0,0 0 1 0 0,1 0-1 0 0,0 0 1 0 0,-1 1-1 0 0,1-1 0 0 0,1 1 1 0 0,-1-1-1 0 0,1 1 0 0 0,0-1 1 0 0,0 1-1 0 0,0 0 1 0 0,0-1-1 0 0,1 7 0 0 0,-1 9 256 0 0,2 1 0 0 0,2 23 0 0 0,-2-37-509 0 0,12 75 232 0 0,-12-74-171 0 0,2 1 1 0 0,-1-1 0 0 0,1 0-1 0 0,1 0 1 0 0,-1 0 0 0 0,1 0-1 0 0,7 8 1 0 0,-10-14-52 0 0,0 0-1 0 0,0 0 1 0 0,1-1-1 0 0,-1 1 1 0 0,1-1 0 0 0,-1 0-1 0 0,1 1 1 0 0,-1-1-1 0 0,1 0 1 0 0,0 0-1 0 0,0 0 1 0 0,0 0 0 0 0,0 0-1 0 0,0 0 1 0 0,-1-1-1 0 0,2 1 1 0 0,-1 0 0 0 0,0-1-1 0 0,4 1 1 0 0,-3-2-1 0 0,0 1 1 0 0,0 0-1 0 0,0-1 1 0 0,1 0-1 0 0,-1 0 1 0 0,0 0-1 0 0,0 0 1 0 0,-1 0-1 0 0,1-1 0 0 0,0 1 1 0 0,5-4-1 0 0,4-5-154 0 0,-1 0 0 0 0,0-1 0 0 0,0 0 0 0 0,11-16 0 0 0,-18 22 63 0 0,12-15-376 0 0,-2-1 0 0 0,16-28 0 0 0,-23 36 613 0 0,-1 0 0 0 0,0 0 0 0 0,-1-1-1 0 0,0 0 1 0 0,3-19 0 0 0,-8 6 602 0 0,0 26-578 0 0,0 1-49 0 0,-1 0-1 0 0,0 1 1 0 0,1-1 0 0 0,-1 1 0 0 0,1-1-1 0 0,-1 0 1 0 0,1 1 0 0 0,-1-1 0 0 0,1 1 0 0 0,-1-1-1 0 0,1 1 1 0 0,-1 0 0 0 0,1-1 0 0 0,0 1-1 0 0,-1-1 1 0 0,1 1 0 0 0,0 0 0 0 0,0-1-1 0 0,-1 1 1 0 0,1 0 0 0 0,0-1 0 0 0,0 1 0 0 0,0 0-1 0 0,0 0 1 0 0,0-1 0 0 0,0 1 0 0 0,0 0-1 0 0,0 1 1 0 0,0 28 509 0 0,0-21-421 0 0,2 21 240 0 0,1-1-1 0 0,7 32 0 0 0,0 4 51 0 0,-9-58-512 0 0,1-1-1 0 0,0 1 0 0 0,0-1 1 0 0,1 0-1 0 0,4 10 0 0 0,-4-8-784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7:27:5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15616 0 0,'1'9'259'0'0,"-1"-1"0"0"0,1 1 0 0 0,1 0 1 0 0,3 10-1 0 0,1 7 758 0 0,-5-11-857 0 0,0 0 0 0 0,0 1-1 0 0,-2-1 1 0 0,0 0 0 0 0,-1 0 0 0 0,0 0 0 0 0,-7 20 0 0 0,4-14 38 0 0,1-1 0 0 0,1 1-1 0 0,0 22 1 0 0,3-17-974 0 0,-2 1 0 0 0,-8 48-1 0 0,10-70 168 0 0,0-4-20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7:27:5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15288 0 0,'0'0'1162'0'0,"10"22"-607"0"0,-8-10-280 0 0,-1 1-1 0 0,0-1 1 0 0,-1 1 0 0 0,0-1-1 0 0,-3 16 1 0 0,-15 61 588 0 0,7-39-484 0 0,-20 73 372 0 0,-6 30-571 0 0,35-140-338 0 0,1 0 1 0 0,-1 20-1 0 0,4-8-3176 0 0,4-62 163 0 0,-15-118 388 0 0,9 154 2861 0 0,0 0 1 0 0,1 0-1 0 0,-1 1 1 0 0,0-1-1 0 0,0 0 1 0 0,1 0-1 0 0,-1 1 1 0 0,0-1-1 0 0,1 0 1 0 0,-1 1-1 0 0,0-1 1 0 0,1 0-1 0 0,-1 1 1 0 0,1-1-1 0 0,-1 1 1 0 0,1-1-1 0 0,-1 1 0 0 0,1-1 1 0 0,0 1-1 0 0,-1-1 1 0 0,1 1-1 0 0,0 0 1 0 0,-1-1-1 0 0,1 1 1 0 0,1-1-1 0 0,21-6 846 0 0,-10 4-477 0 0,-7 2-378 0 0,0-1 1 0 0,0 1 0 0 0,0 0-1 0 0,0 1 1 0 0,0-1-1 0 0,0 1 1 0 0,9 1 0 0 0,26-1 154 0 0,-26-2-77 0 0,0 0 31 0 0,0-1 0 0 0,25-7 0 0 0,-36 9-93 0 0,0-1-1 0 0,0 1 1 0 0,-1-1 0 0 0,1 0-1 0 0,-1 0 1 0 0,1-1-1 0 0,-1 1 1 0 0,0-1 0 0 0,1 1-1 0 0,-1-1 1 0 0,-1 0 0 0 0,1 0-1 0 0,0-1 1 0 0,4-6-1 0 0,-7 9-61 0 0,0 0 0 0 0,1 0 0 0 0,-1 0 0 0 0,0 0 0 0 0,0 0 0 0 0,1-1-1 0 0,-1 1 1 0 0,0 0 0 0 0,0 0 0 0 0,0 0 0 0 0,-1 0 0 0 0,1 0 0 0 0,0 0-1 0 0,0-1 1 0 0,-1 1 0 0 0,1 0 0 0 0,0 0 0 0 0,-1 0 0 0 0,1 0 0 0 0,-1 0-1 0 0,1 0 1 0 0,-1 0 0 0 0,0 0 0 0 0,1 0 0 0 0,-1 1 0 0 0,0-1 0 0 0,0 0-1 0 0,0 0 1 0 0,0 1 0 0 0,1-1 0 0 0,-1 0 0 0 0,0 1 0 0 0,0-1 0 0 0,-2 0-1 0 0,0-1 41 0 0,0 0-1 0 0,-1 0 1 0 0,1 1-1 0 0,-1-1 0 0 0,1 1 1 0 0,-1 0-1 0 0,0 0 1 0 0,1 0-1 0 0,-6 0 0 0 0,4 1-91 0 0,1 1 0 0 0,-1-1 0 0 0,1 1 0 0 0,0 0 0 0 0,-1 0 0 0 0,1 0 0 0 0,0 1 0 0 0,0 0 0 0 0,0-1 0 0 0,0 1-1 0 0,0 1 1 0 0,0-1 0 0 0,1 1 0 0 0,-1-1 0 0 0,1 1 0 0 0,-1 0 0 0 0,1 0 0 0 0,0 0 0 0 0,0 1 0 0 0,1-1 0 0 0,-5 7-1 0 0,3-3-28 0 0,0 0 0 0 0,1 0 0 0 0,-1 1 0 0 0,1 0 0 0 0,1-1-1 0 0,0 1 1 0 0,0 0 0 0 0,0 0 0 0 0,1 1 0 0 0,-1 13-1 0 0,2-14 19 0 0,1 0 0 0 0,-1-1 0 0 0,1 1 0 0 0,0-1 0 0 0,1 1-1 0 0,0-1 1 0 0,4 13 0 0 0,-4-17 8 0 0,0 1 0 0 0,0 0 0 0 0,1-1 0 0 0,-1 1 0 0 0,1-1 0 0 0,0 1 0 0 0,-1-1-1 0 0,2 0 1 0 0,-1-1 0 0 0,0 1 0 0 0,0 0 0 0 0,1-1 0 0 0,-1 0 0 0 0,1 1 0 0 0,5 1 0 0 0,4 2-539 0 0,-11-4 497 0 0,0-1 0 0 0,0 0 0 0 0,-1 0 1 0 0,1 0-1 0 0,0 0 0 0 0,0-1 0 0 0,0 1 0 0 0,0-1 0 0 0,0 1 0 0 0,0-1 0 0 0,0 1 1 0 0,0-1-1 0 0,0 0 0 0 0,0 0 0 0 0,0 0 0 0 0,0 0 0 0 0,0-1 0 0 0,0 1 1 0 0,0 0-1 0 0,0-1 0 0 0,3-1 0 0 0,1 0 57 0 0,-1 0 0 0 0,0 0-1 0 0,1-1 1 0 0,-1 0 0 0 0,0 0 0 0 0,-1-1 0 0 0,1 1 0 0 0,-1-1 0 0 0,1 0-1 0 0,-1 0 1 0 0,0-1 0 0 0,-1 1 0 0 0,1-1 0 0 0,3-6 0 0 0,-1 4 33 0 0,-5 6 225 0 0,0-1-1 0 0,0 1 1 0 0,0 0 0 0 0,0 0-1 0 0,0-1 1 0 0,0 1 0 0 0,0 0-1 0 0,-1-1 1 0 0,1 1 0 0 0,0-3-1 0 0,2 10 313 0 0,-2-5-539 0 0,-1-1 1 0 0,0 0-1 0 0,1 1 0 0 0,-1-1 1 0 0,0 0-1 0 0,0 1 0 0 0,1-1 0 0 0,-1 1 1 0 0,0-1-1 0 0,0 0 0 0 0,0 1 1 0 0,0-1-1 0 0,0 1 0 0 0,0-1 1 0 0,0 1-1 0 0,1-1 0 0 0,-1 0 1 0 0,0 1-1 0 0,0-1 0 0 0,0 1 1 0 0,-1-1-1 0 0,1 1 0 0 0,0 0 0 0 0,-2 21 237 0 0,2-18-245 0 0,0-1 1 0 0,0 1-1 0 0,-1-1 0 0 0,1 1 1 0 0,-1-1-1 0 0,1 1 1 0 0,-1-1-1 0 0,-2 4 0 0 0,2-5 25 0 0,1 0 3 0 0,0 7-57 0 0,0-7-67 0 0,2-4 22 0 0,-1 1 78 0 0,1-1 0 0 0,-1 1 0 0 0,0-1 0 0 0,1 0 0 0 0,-1 1 0 0 0,0-1 0 0 0,0 0 0 0 0,0 0 0 0 0,-1 0 0 0 0,1 0 0 0 0,0 0 0 0 0,0-3 0 0 0,2-3 4 0 0,7-15-52 0 0,-4 8-10 0 0,1 1 0 0 0,0 0 0 0 0,17-25 0 0 0,-14 27 62 0 0,-1 0-68 0 0,1-1 0 0 0,1 2 0 0 0,13-13 0 0 0,-18 19 73 0 0,-6 4 178 0 0,1 3-176 0 0,0 0-1 0 0,-1-1 0 0 0,1 1 0 0 0,-1 0 0 0 0,1 0 0 0 0,-1 0 0 0 0,0-1 0 0 0,1 1 0 0 0,-1 0 0 0 0,0 0 0 0 0,0 0 1 0 0,-1-1-1 0 0,1 1 0 0 0,0 0 0 0 0,0 0 0 0 0,-1 0 0 0 0,1-1 0 0 0,-1 1 0 0 0,-1 2 0 0 0,0 8 50 0 0,-3 15-67 0 0,3-18-6 0 0,0-1 1 0 0,1 1-1 0 0,0 0 1 0 0,1-1 0 0 0,0 1-1 0 0,1 16 1 0 0,1-20-46 0 0,-1-5 44 0 0,-1 0 1 0 0,0 0 0 0 0,0 1-1 0 0,0-1 1 0 0,1 0-1 0 0,-1 0 1 0 0,0 1-1 0 0,0-1 1 0 0,0 0 0 0 0,1 0-1 0 0,-1 0 1 0 0,0 1-1 0 0,0-1 1 0 0,1 0 0 0 0,-1 0-1 0 0,0 0 1 0 0,1 0-1 0 0,-1 0 1 0 0,0 0 0 0 0,1 1-1 0 0,-1-1 1 0 0,0 0-1 0 0,1 0 1 0 0,-1 0-1 0 0,0 0 1 0 0,0 0 0 0 0,1 0-1 0 0,-1 0 1 0 0,0 0-1 0 0,1-1 1 0 0,-1 1 0 0 0,1 0-1 0 0,10-8-35 0 0,6-13 37 0 0,-8-3 55 0 0,-8 21-43 0 0,-1-1 0 0 0,1 1 0 0 0,1 0 1 0 0,-1-1-1 0 0,0 1 0 0 0,1 0 0 0 0,0 0 1 0 0,0 0-1 0 0,0 0 0 0 0,0 0 0 0 0,0 1 1 0 0,0-1-1 0 0,1 1 0 0 0,-1-1 0 0 0,4-1 0 0 0,-6 3-1 0 0,1 1-1 0 0,0 0 0 0 0,-1-1 0 0 0,1 1 0 0 0,-1 0 0 0 0,1 0 0 0 0,0-1 0 0 0,-1 1 0 0 0,1 0 0 0 0,0 0 0 0 0,-1 0 1 0 0,1 0-1 0 0,0 0 0 0 0,0 0 0 0 0,-1 0 0 0 0,1 0 0 0 0,0 0 0 0 0,-1 0 0 0 0,1 0 0 0 0,0 1 0 0 0,-1-1 0 0 0,1 0 1 0 0,1 1-1 0 0,-1 0 40 0 0,1 0 1 0 0,-1 0 0 0 0,1 0-1 0 0,-1 1 1 0 0,0-1 0 0 0,1 0 0 0 0,-1 1-1 0 0,2 3 1 0 0,1 2 199 0 0,0 1 0 0 0,6 16 1 0 0,-9-20-235 0 0,3 5-117 0 0,-2-6 10 0 0,-1 0-1 0 0,0 1 1 0 0,1-1-1 0 0,-1 0 1 0 0,-1 1 0 0 0,2 4-1 0 0,-2-8-206 0 0,3 6-1356 0 0,0-3 1114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7:27:52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16527 0 0,'0'0'1252'0'0,"4"14"-688"0"0,-2 4 36 0 0,0 0-1 0 0,-2 0 0 0 0,0 1 0 0 0,-1-1 0 0 0,-6 34 0 0 0,-1 5-540 0 0,0-11-148 0 0,2-1 0 0 0,2 1 1 0 0,3 87-1 0 0,6-106-867 0 0,-4-13 413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7:27:36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13616 0 0,'0'0'1365'0'0,"-3"14"-1234"0"0,-3 24 1076 0 0,2 0 0 0 0,1 0 0 0 0,5 72 1 0 0,0-31-144 0 0,0-28-994 0 0,2 0 0 0 0,14 58 0 0 0,-15-67-983 0 0,-3-41 456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7:27:3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12448 0 0,'0'0'1664'0'0,"0"18"201"0"0,0-10-1603 0 0,1 0 0 0 0,0 0 0 0 0,1 0 0 0 0,0 0 0 0 0,0-1 0 0 0,0 1 0 0 0,1-1 0 0 0,0 0 0 0 0,5 9 0 0 0,8 10 171 0 0,20 27 1 0 0,-9-16-172 0 0,-8-9-221 0 0,2 0 1 0 0,2-2-1 0 0,0 0 0 0 0,1-1 1 0 0,2-2-1 0 0,55 40 0 0 0,-78-61-40 0 0,18 12 84 0 0,1 0 0 0 0,41 18 0 0 0,-59-31-86 0 0,1 1-12 0 0,0 0 0 0 0,-1 0-1 0 0,1-1 1 0 0,0 0 0 0 0,0 0 0 0 0,0 0 0 0 0,0-1-1 0 0,0 1 1 0 0,10-2 0 0 0,-17 2 20 0 0,1 0 0 0 0,-1 0 0 0 0,0 0 0 0 0,0 0 0 0 0,1 0 0 0 0,-1 0 0 0 0,0 0 0 0 0,1 0 1 0 0,0 1-1 0 0,-1-1 0 0 0,-1 2 0 0 0,-16 19 121 0 0,18-21-114 0 0,-54 74 604 0 0,31-40-434 0 0,-45 75 323 0 0,7-9-126 0 0,20-31-2127 0 0,19-29 439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7:27:40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22 11272 0 0,'19'-22'8727'0'0,"-25"23"-8558"0"0,0 1 0 0 0,0-1 0 0 0,0 1 0 0 0,1 0 0 0 0,-1 1 0 0 0,1-1 0 0 0,0 1 1 0 0,-1 0-1 0 0,1 1 0 0 0,-9 7 0 0 0,-3 1-1 0 0,1-1-258 0 0,1 0-1 0 0,-19 21 0 0 0,-8 5-337 0 0,25-21 78 0 0,1 0 0 0 0,-29 37 0 0 0,17-19-81 0 0,23-29 341 0 0,2-2 37 0 0,0 0 1 0 0,0 1-1 0 0,0-1 1 0 0,1 1-1 0 0,-1-1 0 0 0,1 1 1 0 0,0 0-1 0 0,0 0 0 0 0,0 0 1 0 0,0 0-1 0 0,1 0 1 0 0,0 0-1 0 0,-2 6 0 0 0,4-7 5 0 0,1 2 52 0 0,0-2 78 0 0,0 0-1 0 0,1 0 0 0 0,-1 0 0 0 0,1-1 1 0 0,0 1-1 0 0,0-1 0 0 0,0 1 0 0 0,0-1 0 0 0,0 0 1 0 0,0 0-1 0 0,0 0 0 0 0,6 1 0 0 0,-2 1 111 0 0,3 2 123 0 0,1 1 0 0 0,15 15-1 0 0,12 7 230 0 0,234 143 1779 0 0,-259-164-2805 0 0,0 1 0 0 0,14 12 1 0 0,-23-19-303 0 0,-3-2-30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7:27:40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17015 0 0,'0'0'1298'0'0,"11"11"-288"0"0,-8-4-731 0 0,0 0-1 0 0,-1 1 1 0 0,0-1-1 0 0,-1 1 1 0 0,1-1-1 0 0,-1 1 0 0 0,-1 0 1 0 0,0 9-1 0 0,2 8 204 0 0,16 276 1654 0 0,-18-289-2486 0 0,0 0-1 0 0,1 0 1 0 0,0 0-1 0 0,1 0 1 0 0,1 0-1 0 0,5 16 1 0 0,-5-23-509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7:27:40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16439 0 0,'5'9'811'0'0,"0"0"-1"0"0,-1 1 0 0 0,0 0 0 0 0,-1 0 0 0 0,0 0 0 0 0,-1 0 1 0 0,3 18-1 0 0,-3 6-944 0 0,-1 35 1 0 0,-1-37 526 0 0,-6 19-2666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7:27:41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18599 0 0,'0'5'174'0'0,"1"-1"-1"0"0,-1 0 0 0 0,1 1 1 0 0,0-1-1 0 0,1 0 1 0 0,-1 0-1 0 0,1 0 0 0 0,0 0 1 0 0,0 0-1 0 0,0 0 0 0 0,5 7 1 0 0,4 3 613 0 0,21 21 1 0 0,-23-26-964 0 0,5 4 252 0 0,1-1 0 0 0,0 0 0 0 0,0-2 0 0 0,2 0 0 0 0,30 15 0 0 0,12-5 92 0 0,-44-15-114 0 0,1 0-1 0 0,21 11 0 0 0,-21-11-53 0 0,-15-4 0 0 0,0-1 0 0 0,0 0 0 0 0,0 1 0 0 0,0-1 0 0 0,0 1 0 0 0,0 0 0 0 0,0-1 0 0 0,-1 1 0 0 0,1 0 0 0 0,0-1 0 0 0,0 1 0 0 0,0 0 0 0 0,-1 0 0 0 0,1 0 0 0 0,0 0 0 0 0,-1 0 0 0 0,1 0 0 0 0,-1 0 0 0 0,1 0 0 0 0,-1 0 0 0 0,1 0 0 0 0,-1 0 0 0 0,0 0 0 0 0,0 0 0 0 0,1 2 0 0 0,-1-2 0 0 0,0 2 5 0 0,0 0-1 0 0,1 0 0 0 0,-2 0 0 0 0,1 1 1 0 0,0-1-1 0 0,-1 0 0 0 0,1 0 0 0 0,-1 0 0 0 0,0 0 1 0 0,0 0-1 0 0,0 0 0 0 0,-1 0 0 0 0,-2 5 1 0 0,-25 34 62 0 0,27-38-66 0 0,-67 82-357 0 0,-20 28-693 0 0,71-91 442 0 0,0 2-29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9T17:27:42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30 10200 0 0,'2'-6'75'0'0,"-2"4"-20"0"0,1 0 1 0 0,-1 0-1 0 0,1 0 0 0 0,0 0 1 0 0,0 0-1 0 0,6-9 8139 0 0,-8 14-7898 0 0,-1-1 1 0 0,1 1-1 0 0,0 0 1 0 0,-1-1-1 0 0,0 1 1 0 0,0-1-1 0 0,1 0 1 0 0,-1 1-1 0 0,-1-1 1 0 0,-2 2-1 0 0,3-1-165 0 0,-11 11 196 0 0,7-8-177 0 0,0 0-1 0 0,0 0 1 0 0,-12 7 0 0 0,-2 2 65 0 0,1 1 0 0 0,-32 34-1 0 0,-17 15 158 0 0,49-48-475 0 0,-24 26-1 0 0,3-1-123 0 0,37-40 193 0 0,1 0-1 0 0,0 1 1 0 0,0-1 0 0 0,0 1 0 0 0,0-1 0 0 0,0 1 0 0 0,1 0 0 0 0,-1 0 0 0 0,1 0-1 0 0,0 0 1 0 0,0 0 0 0 0,0 0 0 0 0,0 0 0 0 0,0 0 0 0 0,1 0 0 0 0,-1 4 0 0 0,2-4 8 0 0,0-1 1 0 0,0 1-1 0 0,0-1 1 0 0,0 0 0 0 0,0 1-1 0 0,1-1 1 0 0,-1 0-1 0 0,1 0 1 0 0,0 0-1 0 0,0 0 1 0 0,-1 0 0 0 0,1 0-1 0 0,0 0 1 0 0,1 0-1 0 0,2 1 1 0 0,21 13 165 0 0,0 1 1 0 0,32 29-1 0 0,-2-2 778 0 0,-10-7-748 0 0,-27-22-44 0 0,28 20-1 0 0,-26-21-57 0 0,26 24 0 0 0,-30-23-327 0 0,-9-7 111 0 0,-7-7-10 0 0,-1 0-1 0 0,1 0 1 0 0,0 0-1 0 0,0 0 1 0 0,0 0-1 0 0,0-1 0 0 0,1 1 1 0 0,-1 0-1 0 0,0 0 1 0 0,2 0-1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646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040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19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887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393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5.png"/><Relationship Id="rId42" Type="http://schemas.openxmlformats.org/officeDocument/2006/relationships/image" Target="../media/image29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6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5.xml"/><Relationship Id="rId24" Type="http://schemas.openxmlformats.org/officeDocument/2006/relationships/image" Target="../media/image20.png"/><Relationship Id="rId32" Type="http://schemas.openxmlformats.org/officeDocument/2006/relationships/image" Target="../media/image24.png"/><Relationship Id="rId37" Type="http://schemas.openxmlformats.org/officeDocument/2006/relationships/customXml" Target="../ink/ink18.xml"/><Relationship Id="rId40" Type="http://schemas.openxmlformats.org/officeDocument/2006/relationships/image" Target="../media/image28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2.png"/><Relationship Id="rId36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customXml" Target="../ink/ink4.xml"/><Relationship Id="rId14" Type="http://schemas.openxmlformats.org/officeDocument/2006/relationships/image" Target="../media/image15.png"/><Relationship Id="rId22" Type="http://schemas.openxmlformats.org/officeDocument/2006/relationships/image" Target="../media/image19.png"/><Relationship Id="rId27" Type="http://schemas.openxmlformats.org/officeDocument/2006/relationships/customXml" Target="../ink/ink13.xml"/><Relationship Id="rId30" Type="http://schemas.openxmlformats.org/officeDocument/2006/relationships/image" Target="../media/image23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8" Type="http://schemas.openxmlformats.org/officeDocument/2006/relationships/image" Target="../media/image12.png"/><Relationship Id="rId3" Type="http://schemas.openxmlformats.org/officeDocument/2006/relationships/customXml" Target="../ink/ink1.xml"/><Relationship Id="rId12" Type="http://schemas.openxmlformats.org/officeDocument/2006/relationships/image" Target="../media/image14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7.png"/><Relationship Id="rId46" Type="http://schemas.openxmlformats.org/officeDocument/2006/relationships/image" Target="../media/image31.png"/><Relationship Id="rId20" Type="http://schemas.openxmlformats.org/officeDocument/2006/relationships/image" Target="../media/image18.png"/><Relationship Id="rId41" Type="http://schemas.openxmlformats.org/officeDocument/2006/relationships/customXml" Target="../ink/ink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Creating a React Web App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dirty="0"/>
              <a:t>Creating a simple app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dirty="0"/>
              <a:t>Creating many elements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dirty="0"/>
              <a:t>Data-driven UIs</a:t>
            </a:r>
          </a:p>
        </p:txBody>
      </p:sp>
    </p:spTree>
    <p:extLst>
      <p:ext uri="{BB962C8B-B14F-4D97-AF65-F5344CB8AC3E}">
        <p14:creationId xmlns:p14="http://schemas.microsoft.com/office/powerpoint/2010/main" val="353357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React element is a lightweight object, as shown here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 a React Element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F2CEEE-216B-4C36-8670-53523B970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656" y="1222741"/>
            <a:ext cx="5452063" cy="317683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 bwMode="auto">
          <a:xfrm flipH="1" flipV="1">
            <a:off x="4419367" y="3625679"/>
            <a:ext cx="1155720" cy="54879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4394790" y="4081505"/>
            <a:ext cx="3682410" cy="33134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>
                <a:latin typeface="Courier New" panose="02070309020205020404" pitchFamily="49" charset="0"/>
                <a:cs typeface="Courier New" panose="02070309020205020404" pitchFamily="49" charset="0"/>
              </a:rPr>
              <a:t>console.log('msg: ', msg)</a:t>
            </a:r>
          </a:p>
        </p:txBody>
      </p:sp>
    </p:spTree>
    <p:extLst>
      <p:ext uri="{BB962C8B-B14F-4D97-AF65-F5344CB8AC3E}">
        <p14:creationId xmlns:p14="http://schemas.microsoft.com/office/powerpoint/2010/main" val="302930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Creating Many Elements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Hierarchy of React elements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View the page in the browser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View the virtual DOM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201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 this section we'll see how to create a more ambitious virtual DOM tree, containing nested React elements</a:t>
            </a:r>
          </a:p>
          <a:p>
            <a:pPr lvl="1" eaLnBrk="1" hangingPunct="1"/>
            <a:r>
              <a:rPr lang="en-GB" dirty="0"/>
              <a:t>Then we'll render the root React element to the DOM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Actually that's an important point…</a:t>
            </a:r>
          </a:p>
          <a:p>
            <a:pPr lvl="1" eaLnBrk="1" hangingPunct="1"/>
            <a:r>
              <a:rPr lang="en-GB" dirty="0"/>
              <a:t>You only ever render the </a:t>
            </a:r>
            <a:r>
              <a:rPr lang="en-GB" u="sng" dirty="0"/>
              <a:t>root</a:t>
            </a:r>
            <a:r>
              <a:rPr lang="en-GB" dirty="0"/>
              <a:t> React element to the DOM</a:t>
            </a:r>
          </a:p>
        </p:txBody>
      </p:sp>
    </p:spTree>
    <p:extLst>
      <p:ext uri="{BB962C8B-B14F-4D97-AF65-F5344CB8AC3E}">
        <p14:creationId xmlns:p14="http://schemas.microsoft.com/office/powerpoint/2010/main" val="8756516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can take a variadic list of child elements, so you can create a hierarchy of elements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For an example,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multipleElements.html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Hierarchy of React Elements 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FA83729-128E-4914-9015-BA2D3C8CC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570661"/>
            <a:ext cx="6367483" cy="137778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const ul =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('ul', null,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'Item1'),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'Item2'),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'Item3'))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A6410F-23F8-4E24-B82A-C883FA6897D5}"/>
              </a:ext>
            </a:extLst>
          </p:cNvPr>
          <p:cNvGrpSpPr/>
          <p:nvPr/>
        </p:nvGrpSpPr>
        <p:grpSpPr>
          <a:xfrm>
            <a:off x="8154080" y="2898978"/>
            <a:ext cx="926280" cy="1425960"/>
            <a:chOff x="8154080" y="2898978"/>
            <a:chExt cx="926280" cy="142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3924B21-DB69-4228-BFE6-F992D6ED906C}"/>
                    </a:ext>
                  </a:extLst>
                </p14:cNvPr>
                <p14:cNvContentPartPr/>
                <p14:nvPr/>
              </p14:nvContentPartPr>
              <p14:xfrm>
                <a:off x="8154080" y="2954058"/>
                <a:ext cx="137520" cy="263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3924B21-DB69-4228-BFE6-F992D6ED90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145440" y="2945058"/>
                  <a:ext cx="1551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68FA16C-2951-4175-BC5A-86D0BF516A79}"/>
                    </a:ext>
                  </a:extLst>
                </p14:cNvPr>
                <p14:cNvContentPartPr/>
                <p14:nvPr/>
              </p14:nvContentPartPr>
              <p14:xfrm>
                <a:off x="8379080" y="3055938"/>
                <a:ext cx="119880" cy="128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68FA16C-2951-4175-BC5A-86D0BF516A7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70080" y="3047298"/>
                  <a:ext cx="1375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7868D62-C57B-41AE-B537-669DB6389F72}"/>
                    </a:ext>
                  </a:extLst>
                </p14:cNvPr>
                <p14:cNvContentPartPr/>
                <p14:nvPr/>
              </p14:nvContentPartPr>
              <p14:xfrm>
                <a:off x="8566280" y="2959818"/>
                <a:ext cx="11520" cy="205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7868D62-C57B-41AE-B537-669DB6389F7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57280" y="2951178"/>
                  <a:ext cx="291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FADF0C3-5B6C-444C-AE78-ABC70AC06271}"/>
                    </a:ext>
                  </a:extLst>
                </p14:cNvPr>
                <p14:cNvContentPartPr/>
                <p14:nvPr/>
              </p14:nvContentPartPr>
              <p14:xfrm>
                <a:off x="8666720" y="2898978"/>
                <a:ext cx="177480" cy="353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FADF0C3-5B6C-444C-AE78-ABC70AC0627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658080" y="2890338"/>
                  <a:ext cx="1951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931027E-ECCD-4B5C-8F5A-36A5353F2C97}"/>
                    </a:ext>
                  </a:extLst>
                </p14:cNvPr>
                <p14:cNvContentPartPr/>
                <p14:nvPr/>
              </p14:nvContentPartPr>
              <p14:xfrm>
                <a:off x="8527040" y="3364458"/>
                <a:ext cx="168480" cy="230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931027E-ECCD-4B5C-8F5A-36A5353F2C9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18040" y="3355458"/>
                  <a:ext cx="1861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9EA98E-B322-444E-BBF4-4C64B118BF35}"/>
                    </a:ext>
                  </a:extLst>
                </p14:cNvPr>
                <p14:cNvContentPartPr/>
                <p14:nvPr/>
              </p14:nvContentPartPr>
              <p14:xfrm>
                <a:off x="8744120" y="3370218"/>
                <a:ext cx="23040" cy="187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9EA98E-B322-444E-BBF4-4C64B118BF3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35480" y="3361218"/>
                  <a:ext cx="406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8C5A50C-2BBA-489B-8236-E11C6E871A02}"/>
                    </a:ext>
                  </a:extLst>
                </p14:cNvPr>
                <p14:cNvContentPartPr/>
                <p14:nvPr/>
              </p14:nvContentPartPr>
              <p14:xfrm>
                <a:off x="8822600" y="3473538"/>
                <a:ext cx="12600" cy="101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8C5A50C-2BBA-489B-8236-E11C6E871A0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3600" y="3464898"/>
                  <a:ext cx="302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C62DDE2-3B3C-4C56-815D-0EEDB6A80EDB}"/>
                    </a:ext>
                  </a:extLst>
                </p14:cNvPr>
                <p14:cNvContentPartPr/>
                <p14:nvPr/>
              </p14:nvContentPartPr>
              <p14:xfrm>
                <a:off x="8873720" y="3345018"/>
                <a:ext cx="129240" cy="221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C62DDE2-3B3C-4C56-815D-0EEDB6A80ED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65080" y="3336018"/>
                  <a:ext cx="1468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0D62B4-0741-42B5-A64E-C082D652E267}"/>
                    </a:ext>
                  </a:extLst>
                </p14:cNvPr>
                <p14:cNvContentPartPr/>
                <p14:nvPr/>
              </p14:nvContentPartPr>
              <p14:xfrm>
                <a:off x="8630360" y="3720858"/>
                <a:ext cx="148680" cy="254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0D62B4-0741-42B5-A64E-C082D652E26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621720" y="3712218"/>
                  <a:ext cx="1663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359739D-639F-4A1D-ADF2-4CF3CE20A97D}"/>
                    </a:ext>
                  </a:extLst>
                </p14:cNvPr>
                <p14:cNvContentPartPr/>
                <p14:nvPr/>
              </p14:nvContentPartPr>
              <p14:xfrm>
                <a:off x="8815040" y="3742458"/>
                <a:ext cx="20880" cy="193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59739D-639F-4A1D-ADF2-4CF3CE20A97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806400" y="3733458"/>
                  <a:ext cx="385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399FA2C-194B-45AF-A482-ACC0E9C6F043}"/>
                    </a:ext>
                  </a:extLst>
                </p14:cNvPr>
                <p14:cNvContentPartPr/>
                <p14:nvPr/>
              </p14:nvContentPartPr>
              <p14:xfrm>
                <a:off x="8884880" y="3869178"/>
                <a:ext cx="3600" cy="72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399FA2C-194B-45AF-A482-ACC0E9C6F04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875880" y="3860538"/>
                  <a:ext cx="212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362414D-FEF3-446A-945C-E317CF7702DA}"/>
                    </a:ext>
                  </a:extLst>
                </p14:cNvPr>
                <p14:cNvContentPartPr/>
                <p14:nvPr/>
              </p14:nvContentPartPr>
              <p14:xfrm>
                <a:off x="8869400" y="3805458"/>
                <a:ext cx="3600" cy="11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362414D-FEF3-446A-945C-E317CF7702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60760" y="3796458"/>
                  <a:ext cx="21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982AD14-2A73-48E0-891D-EF8DC5AF8C4C}"/>
                    </a:ext>
                  </a:extLst>
                </p14:cNvPr>
                <p14:cNvContentPartPr/>
                <p14:nvPr/>
              </p14:nvContentPartPr>
              <p14:xfrm>
                <a:off x="8900000" y="3689178"/>
                <a:ext cx="166680" cy="210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982AD14-2A73-48E0-891D-EF8DC5AF8C4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891000" y="3680178"/>
                  <a:ext cx="1843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FDB188-B5C8-4A76-8E78-3CE16492D72B}"/>
                    </a:ext>
                  </a:extLst>
                </p14:cNvPr>
                <p14:cNvContentPartPr/>
                <p14:nvPr/>
              </p14:nvContentPartPr>
              <p14:xfrm>
                <a:off x="8702000" y="4072938"/>
                <a:ext cx="132120" cy="252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FDB188-B5C8-4A76-8E78-3CE16492D72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93000" y="4064298"/>
                  <a:ext cx="1497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64888C-3854-42CF-8EB9-4780F0C4DC80}"/>
                    </a:ext>
                  </a:extLst>
                </p14:cNvPr>
                <p14:cNvContentPartPr/>
                <p14:nvPr/>
              </p14:nvContentPartPr>
              <p14:xfrm>
                <a:off x="8881640" y="4051698"/>
                <a:ext cx="26280" cy="237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64888C-3854-42CF-8EB9-4780F0C4DC8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73000" y="4042698"/>
                  <a:ext cx="439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E9744AF-3108-497D-80C4-63FB39B1B5C4}"/>
                    </a:ext>
                  </a:extLst>
                </p14:cNvPr>
                <p14:cNvContentPartPr/>
                <p14:nvPr/>
              </p14:nvContentPartPr>
              <p14:xfrm>
                <a:off x="8957960" y="4192098"/>
                <a:ext cx="9720" cy="69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E9744AF-3108-497D-80C4-63FB39B1B5C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948960" y="4183458"/>
                  <a:ext cx="273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F5B3DE8-ECA6-4BF2-A5FD-A07F732044D7}"/>
                    </a:ext>
                  </a:extLst>
                </p14:cNvPr>
                <p14:cNvContentPartPr/>
                <p14:nvPr/>
              </p14:nvContentPartPr>
              <p14:xfrm>
                <a:off x="8952200" y="4093098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F5B3DE8-ECA6-4BF2-A5FD-A07F732044D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43560" y="40844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5D16981-5CA0-4396-8EB3-3823015FB5AC}"/>
                    </a:ext>
                  </a:extLst>
                </p14:cNvPr>
                <p14:cNvContentPartPr/>
                <p14:nvPr/>
              </p14:nvContentPartPr>
              <p14:xfrm>
                <a:off x="8969840" y="4044858"/>
                <a:ext cx="110520" cy="192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5D16981-5CA0-4396-8EB3-3823015FB5A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61200" y="4035858"/>
                  <a:ext cx="128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38C43A-0AEC-4B2F-B00A-8CD5E6E85D57}"/>
                    </a:ext>
                  </a:extLst>
                </p14:cNvPr>
                <p14:cNvContentPartPr/>
                <p14:nvPr/>
              </p14:nvContentPartPr>
              <p14:xfrm>
                <a:off x="8807480" y="3443658"/>
                <a:ext cx="4680" cy="6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38C43A-0AEC-4B2F-B00A-8CD5E6E85D5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98480" y="3434658"/>
                  <a:ext cx="2232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2B35220-7C8D-4DA1-B91E-FBE187B1DCDD}"/>
              </a:ext>
            </a:extLst>
          </p:cNvPr>
          <p:cNvGrpSpPr/>
          <p:nvPr/>
        </p:nvGrpSpPr>
        <p:grpSpPr>
          <a:xfrm>
            <a:off x="9061280" y="3319458"/>
            <a:ext cx="373320" cy="224280"/>
            <a:chOff x="9061280" y="3319458"/>
            <a:chExt cx="37332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C106837-5B80-432A-9A98-362E37B3FD1A}"/>
                    </a:ext>
                  </a:extLst>
                </p14:cNvPr>
                <p14:cNvContentPartPr/>
                <p14:nvPr/>
              </p14:nvContentPartPr>
              <p14:xfrm>
                <a:off x="9061280" y="3377778"/>
                <a:ext cx="15480" cy="165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C106837-5B80-432A-9A98-362E37B3FD1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052640" y="3369138"/>
                  <a:ext cx="331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708AAB5-4C24-4C4A-99E6-DFFA640CA755}"/>
                    </a:ext>
                  </a:extLst>
                </p14:cNvPr>
                <p14:cNvContentPartPr/>
                <p14:nvPr/>
              </p14:nvContentPartPr>
              <p14:xfrm>
                <a:off x="9130040" y="3319458"/>
                <a:ext cx="217440" cy="220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708AAB5-4C24-4C4A-99E6-DFFA640CA75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121040" y="3310818"/>
                  <a:ext cx="2350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35CA9A5-8A70-4100-A36C-58DD65D94CBC}"/>
                    </a:ext>
                  </a:extLst>
                </p14:cNvPr>
                <p14:cNvContentPartPr/>
                <p14:nvPr/>
              </p14:nvContentPartPr>
              <p14:xfrm>
                <a:off x="9421640" y="3354378"/>
                <a:ext cx="12960" cy="189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35CA9A5-8A70-4100-A36C-58DD65D94CB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412640" y="3345738"/>
                  <a:ext cx="30600" cy="20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7311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View the Page in the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4B776-1833-4BB8-83EC-96C57445F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903" y="1058194"/>
            <a:ext cx="6366506" cy="298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12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view components in the virtual DOM, e.g. using React Developer Tools in Chrome:</a:t>
            </a:r>
          </a:p>
          <a:p>
            <a:pPr lvl="1"/>
            <a:r>
              <a:rPr lang="en-GB" dirty="0"/>
              <a:t>Show the </a:t>
            </a:r>
            <a:r>
              <a:rPr lang="en-GB" dirty="0" err="1"/>
              <a:t>DevTools</a:t>
            </a:r>
            <a:r>
              <a:rPr lang="en-GB" dirty="0"/>
              <a:t> window (F12)</a:t>
            </a:r>
          </a:p>
          <a:p>
            <a:pPr lvl="1"/>
            <a:r>
              <a:rPr lang="en-GB" dirty="0"/>
              <a:t>Click the Components tab</a:t>
            </a:r>
          </a:p>
          <a:p>
            <a:pPr lvl="1"/>
            <a:r>
              <a:rPr lang="en-GB" dirty="0"/>
              <a:t>In the Search window, click the Settings icon</a:t>
            </a:r>
          </a:p>
          <a:p>
            <a:pPr lvl="1"/>
            <a:r>
              <a:rPr lang="en-GB" dirty="0"/>
              <a:t>In the popup window, select the Components tab</a:t>
            </a:r>
          </a:p>
          <a:p>
            <a:pPr lvl="1"/>
            <a:r>
              <a:rPr lang="en-GB" dirty="0"/>
              <a:t>Deselect the "Hide components where" option</a:t>
            </a:r>
          </a:p>
          <a:p>
            <a:pPr lvl="1"/>
            <a:r>
              <a:rPr lang="en-GB" dirty="0"/>
              <a:t>You should now see a list of the components</a:t>
            </a:r>
          </a:p>
          <a:p>
            <a:pPr lvl="1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View the Virtual DOM (1 of 2)</a:t>
            </a:r>
          </a:p>
        </p:txBody>
      </p:sp>
    </p:spTree>
    <p:extLst>
      <p:ext uri="{BB962C8B-B14F-4D97-AF65-F5344CB8AC3E}">
        <p14:creationId xmlns:p14="http://schemas.microsoft.com/office/powerpoint/2010/main" val="63838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View the Virtual DOM (2 of 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00327-AA29-4687-8315-BC759B059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656" y="958462"/>
            <a:ext cx="5973038" cy="3312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A8EA69-278D-48E2-B1D1-BA5E26010D85}"/>
              </a:ext>
            </a:extLst>
          </p:cNvPr>
          <p:cNvSpPr txBox="1"/>
          <p:nvPr/>
        </p:nvSpPr>
        <p:spPr>
          <a:xfrm>
            <a:off x="5209689" y="3570933"/>
            <a:ext cx="2554738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700" dirty="0">
                <a:solidFill>
                  <a:srgbClr val="FF0000"/>
                </a:solidFill>
              </a:rPr>
              <a:t>Note the children property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5A1DD9-A725-4647-B6B9-88AB88929FB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648226" y="3273803"/>
            <a:ext cx="653690" cy="36374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67113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Data-Driven UIs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Defining data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Mapping data to elements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Example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View the page in the browser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3473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previous section created a hard-coded hierarchy of React elements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In a real app, you'll adopt a data-driven approach</a:t>
            </a:r>
          </a:p>
          <a:p>
            <a:pPr lvl="1" eaLnBrk="1" hangingPunct="1"/>
            <a:r>
              <a:rPr lang="en-GB" dirty="0"/>
              <a:t>The elements you create will depend on data</a:t>
            </a:r>
          </a:p>
          <a:p>
            <a:pPr lvl="1" eaLnBrk="1" hangingPunct="1"/>
            <a:r>
              <a:rPr lang="en-GB" dirty="0"/>
              <a:t>We'll see how to create a data-driven UI in this section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multipleElementsViaData.html</a:t>
            </a:r>
          </a:p>
        </p:txBody>
      </p:sp>
    </p:spTree>
    <p:extLst>
      <p:ext uri="{BB962C8B-B14F-4D97-AF65-F5344CB8AC3E}">
        <p14:creationId xmlns:p14="http://schemas.microsoft.com/office/powerpoint/2010/main" val="417387384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We'll have an array of products and an array of shops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Defining Data</a:t>
            </a:r>
            <a:endParaRPr lang="en-GB" dirty="0"/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208EB253-0B4C-423E-B24B-BB2E5DCEE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250121"/>
            <a:ext cx="6367483" cy="137778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const products = [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'Swansea City shirt',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'Cardiff City shirt',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C81DD85E-E757-436B-A7B3-198E13713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780304"/>
            <a:ext cx="6367483" cy="137778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const shops = [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'London',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'Paris',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1723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Creating a Simple App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 fontScale="92500" lnSpcReduction="20000"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Scenario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Defining a target element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Including React libraries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The virtual DOM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Creating React elements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Rendering React elements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Viewing the React virtual DOM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Logging a React element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GB" dirty="0"/>
              <a:t> to map array item to a React </a:t>
            </a:r>
            <a:r>
              <a:rPr lang="en-GB" dirty="0" err="1"/>
              <a:t>elem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GB" dirty="0"/>
              <a:t> takes a function that typically has 2 </a:t>
            </a:r>
            <a:r>
              <a:rPr lang="en-GB" dirty="0" err="1"/>
              <a:t>args</a:t>
            </a:r>
            <a:endParaRPr lang="en-GB" dirty="0"/>
          </a:p>
          <a:p>
            <a:pPr lvl="1"/>
            <a:r>
              <a:rPr lang="en-GB" dirty="0" err="1"/>
              <a:t>Arg</a:t>
            </a:r>
            <a:r>
              <a:rPr lang="en-GB" dirty="0"/>
              <a:t> 1 is an array item, </a:t>
            </a:r>
            <a:r>
              <a:rPr lang="en-GB" dirty="0" err="1"/>
              <a:t>arg</a:t>
            </a:r>
            <a:r>
              <a:rPr lang="en-GB" dirty="0"/>
              <a:t> 2 is the index of the array item</a:t>
            </a:r>
          </a:p>
          <a:p>
            <a:pPr lvl="1"/>
            <a:r>
              <a:rPr lang="en-GB" dirty="0"/>
              <a:t>The function creates a React element (with unique key)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Mapping Data to Elements 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914D3DA-3409-4AAC-B5D7-63E2D4178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240266"/>
            <a:ext cx="6367483" cy="137778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someArray.map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arrayItem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index) =&gt;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{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key:index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arrayItem.someProperty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9455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Let's map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shops</a:t>
            </a:r>
            <a:r>
              <a:rPr lang="en-GB" dirty="0"/>
              <a:t> arrays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&lt;ul&gt;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's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 (1 of 2)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7BCE20D2-CBE1-47A2-AD19-1DF0464F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230694"/>
            <a:ext cx="6367483" cy="111617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prodList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('ul',  null, 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products.map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((p,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 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('li', {key: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p))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B6EBDC10-66FD-4A1E-8301-53265AD03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499267"/>
            <a:ext cx="6367483" cy="111617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shopList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('ul',  null, 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products.map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((s,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 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('li', {key: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s))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5278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let's put it all together </a:t>
            </a:r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 (2 of 2)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9DB7486B-C556-4234-9571-0A2B38949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245364"/>
            <a:ext cx="6367483" cy="268583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retailer =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('div', null,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('h1', null, '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prodList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('h1', null, 'Shops'),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shopList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retailer,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osl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-container'))</a:t>
            </a:r>
          </a:p>
        </p:txBody>
      </p:sp>
    </p:spTree>
    <p:extLst>
      <p:ext uri="{BB962C8B-B14F-4D97-AF65-F5344CB8AC3E}">
        <p14:creationId xmlns:p14="http://schemas.microsoft.com/office/powerpoint/2010/main" val="4263695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Here's how the page looks in the browser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Viewing the Page in the Browser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164215-0B29-47E7-A70F-786E6FBC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28" y="1258747"/>
            <a:ext cx="5948672" cy="27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97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Creating a simple app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Creating many elements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Data-driven UIs</a:t>
            </a:r>
          </a:p>
        </p:txBody>
      </p:sp>
    </p:spTree>
    <p:extLst>
      <p:ext uri="{BB962C8B-B14F-4D97-AF65-F5344CB8AC3E}">
        <p14:creationId xmlns:p14="http://schemas.microsoft.com/office/powerpoint/2010/main" val="280185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Scenario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chapter we show how to create simple React apps in pure React, using ES6++ language features</a:t>
            </a:r>
          </a:p>
          <a:p>
            <a:pPr lvl="1"/>
            <a:endParaRPr lang="en-GB" dirty="0"/>
          </a:p>
          <a:p>
            <a:r>
              <a:rPr lang="en-GB" dirty="0"/>
              <a:t>See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Demos/02-WebApp</a:t>
            </a:r>
            <a:r>
              <a:rPr lang="en-GB" dirty="0"/>
              <a:t> folder</a:t>
            </a:r>
          </a:p>
          <a:p>
            <a:pPr lvl="1"/>
            <a:r>
              <a:rPr lang="en-GB" dirty="0">
                <a:latin typeface="+mj-lt"/>
              </a:rPr>
              <a:t>The first example we'll look at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helloReact.html </a:t>
            </a:r>
          </a:p>
          <a:p>
            <a:pPr lvl="1"/>
            <a:r>
              <a:rPr lang="en-GB" dirty="0">
                <a:latin typeface="+mj-lt"/>
              </a:rPr>
              <a:t>This is a minimalistic "Hello World" React app </a:t>
            </a:r>
            <a:r>
              <a:rPr lang="en-GB" dirty="0">
                <a:latin typeface="+mj-lt"/>
                <a:sym typeface="Wingdings" panose="05000000000000000000" pitchFamily="2" charset="2"/>
              </a:rPr>
              <a:t></a:t>
            </a:r>
            <a:endParaRPr lang="en-GB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A25B91-54FE-49EF-AB8B-3325A758A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44" y="3065859"/>
            <a:ext cx="5245394" cy="12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React web app has a single top-level HTML element into which React will render the UI</a:t>
            </a:r>
          </a:p>
          <a:p>
            <a:pPr lvl="1"/>
            <a:endParaRPr lang="en-GB" dirty="0"/>
          </a:p>
          <a:p>
            <a:r>
              <a:rPr lang="en-GB" dirty="0"/>
              <a:t>You typically define it like this</a:t>
            </a:r>
          </a:p>
          <a:p>
            <a:endParaRPr lang="en-GB" dirty="0"/>
          </a:p>
          <a:p>
            <a:pPr lvl="1"/>
            <a:r>
              <a:rPr lang="en-GB" dirty="0"/>
              <a:t>Give it a suitable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lvl="1"/>
            <a:r>
              <a:rPr lang="en-GB" dirty="0"/>
              <a:t>You'll refer to this id when you render content (see later)</a:t>
            </a:r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Defining an HTML Target Element</a:t>
            </a:r>
            <a:endParaRPr lang="en-GB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403066" y="2325798"/>
            <a:ext cx="6367483" cy="33134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osl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-container"&gt;&lt;/div&gt;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use React in a web page, you need 2 libraries:</a:t>
            </a:r>
          </a:p>
          <a:p>
            <a:pPr lvl="1">
              <a:tabLst>
                <a:tab pos="1974850" algn="l"/>
              </a:tabLst>
            </a:pPr>
            <a:r>
              <a:rPr lang="en-GB" dirty="0"/>
              <a:t>React	- Creates views</a:t>
            </a:r>
          </a:p>
          <a:p>
            <a:pPr lvl="1">
              <a:tabLst>
                <a:tab pos="1974850" algn="l"/>
              </a:tabLst>
            </a:pPr>
            <a:r>
              <a:rPr lang="en-GB" dirty="0" err="1"/>
              <a:t>ReactDOM</a:t>
            </a:r>
            <a:r>
              <a:rPr lang="en-GB" dirty="0"/>
              <a:t>	- Renders views in the web browser</a:t>
            </a:r>
          </a:p>
          <a:p>
            <a:pPr lvl="1"/>
            <a:endParaRPr lang="en-GB" dirty="0"/>
          </a:p>
          <a:p>
            <a:r>
              <a:rPr lang="en-GB" dirty="0"/>
              <a:t>The following code downloads these libraries directly</a:t>
            </a:r>
          </a:p>
          <a:p>
            <a:pPr lvl="1"/>
            <a:r>
              <a:rPr lang="en-GB" dirty="0"/>
              <a:t>Later, we'll see how to use </a:t>
            </a:r>
            <a:r>
              <a:rPr lang="en-GB" dirty="0" err="1"/>
              <a:t>npm</a:t>
            </a:r>
            <a:r>
              <a:rPr lang="en-GB" dirty="0"/>
              <a:t> to manage these libraries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Including React Libraries</a:t>
            </a:r>
            <a:endParaRPr lang="en-GB" dirty="0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8843D0A-EFC6-4ACA-A1AA-B2C4435E2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3099035"/>
            <a:ext cx="6367483" cy="346731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="https://unpkg.com/react@16/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/react.development.js"&gt;&lt;/script&gt;</a:t>
            </a:r>
          </a:p>
          <a:p>
            <a:pPr defTabSz="554831"/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="https://unpkg.com/react-dom@16/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/react-dom.development.js"&gt;&lt;/script&gt;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29743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a web app, you can manipulate elements using DOM </a:t>
            </a:r>
          </a:p>
          <a:p>
            <a:pPr lvl="1"/>
            <a:r>
              <a:rPr lang="en-GB" dirty="0"/>
              <a:t>Create elements, append child element, etc.</a:t>
            </a:r>
          </a:p>
          <a:p>
            <a:r>
              <a:rPr lang="en-GB" dirty="0"/>
              <a:t>DOM is a very low-level API</a:t>
            </a:r>
          </a:p>
          <a:p>
            <a:pPr lvl="1"/>
            <a:r>
              <a:rPr lang="en-GB" dirty="0"/>
              <a:t>It takes a lot of code to achieve simple tasks</a:t>
            </a:r>
          </a:p>
          <a:p>
            <a:pPr lvl="1"/>
            <a:r>
              <a:rPr lang="en-GB" dirty="0"/>
              <a:t>It can also be really slow at run time!</a:t>
            </a:r>
          </a:p>
          <a:p>
            <a:r>
              <a:rPr lang="en-GB" dirty="0"/>
              <a:t>React introduces the concept of the </a:t>
            </a:r>
            <a:r>
              <a:rPr lang="en-GB" u="sng" dirty="0"/>
              <a:t>virtual DOM</a:t>
            </a:r>
          </a:p>
          <a:p>
            <a:pPr lvl="1"/>
            <a:r>
              <a:rPr lang="en-GB" dirty="0"/>
              <a:t>You create React elements (lightweight JS objects)</a:t>
            </a:r>
          </a:p>
          <a:p>
            <a:pPr lvl="1"/>
            <a:r>
              <a:rPr lang="en-GB" dirty="0"/>
              <a:t>You manipulate the lightweight JS objects, and React renders the appropriate HTML as efficiently as possible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Virtual DOM</a:t>
            </a:r>
          </a:p>
        </p:txBody>
      </p:sp>
    </p:spTree>
    <p:extLst>
      <p:ext uri="{BB962C8B-B14F-4D97-AF65-F5344CB8AC3E}">
        <p14:creationId xmlns:p14="http://schemas.microsoft.com/office/powerpoint/2010/main" val="132514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create a React element programmatically by calling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argument specifies the type of element to create</a:t>
            </a:r>
          </a:p>
          <a:p>
            <a:pPr lvl="1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argument specifies the element's properties</a:t>
            </a:r>
          </a:p>
          <a:p>
            <a:pPr lvl="1"/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argument specifies the element's children</a:t>
            </a:r>
          </a:p>
          <a:p>
            <a:pPr lvl="1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Creating React Elements</a:t>
            </a:r>
            <a:endParaRPr lang="en-GB" dirty="0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6075C08A-FA9D-49CF-8ED6-2E64AA22D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674775"/>
            <a:ext cx="6367483" cy="163939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'h1',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{id: 'msg-0', 'title': 'My message'},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'Hello React!')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775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Render your top-level React element into a target node on the web page, 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argument is your top-level React element</a:t>
            </a:r>
          </a:p>
          <a:p>
            <a:pPr lvl="1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argument is the target node on the web page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Rendering React Elements</a:t>
            </a:r>
            <a:endParaRPr lang="en-GB" dirty="0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087768A-6D45-401B-8E96-9BD306355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306507"/>
            <a:ext cx="6367483" cy="190100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osl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-container'))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42734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Chrome (and other browsers) allow you to view the React elements in the virtual DOM</a:t>
            </a:r>
          </a:p>
          <a:p>
            <a:pPr lvl="1"/>
            <a:r>
              <a:rPr lang="en-GB" dirty="0"/>
              <a:t>Install the React Developer Tools extension</a:t>
            </a:r>
          </a:p>
          <a:p>
            <a:pPr lvl="1"/>
            <a:r>
              <a:rPr lang="en-GB" dirty="0"/>
              <a:t>Then in </a:t>
            </a:r>
            <a:r>
              <a:rPr lang="en-GB" dirty="0" err="1"/>
              <a:t>DevTools</a:t>
            </a:r>
            <a:r>
              <a:rPr lang="en-GB" dirty="0"/>
              <a:t>, click Components and select element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Viewing the React Virtual DOM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865C44-60B1-4EAB-9A13-E8AF67829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14" y="2312146"/>
            <a:ext cx="5315041" cy="254317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2151CC-7C60-436B-8B68-63FAE1A7187D}"/>
              </a:ext>
            </a:extLst>
          </p:cNvPr>
          <p:cNvSpPr/>
          <p:nvPr/>
        </p:nvSpPr>
        <p:spPr>
          <a:xfrm>
            <a:off x="5794745" y="3657602"/>
            <a:ext cx="698204" cy="2516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63DF44-99F8-4624-9397-24E9B934FA5F}"/>
              </a:ext>
            </a:extLst>
          </p:cNvPr>
          <p:cNvSpPr/>
          <p:nvPr/>
        </p:nvSpPr>
        <p:spPr>
          <a:xfrm>
            <a:off x="1913857" y="3891519"/>
            <a:ext cx="230469" cy="20201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557</TotalTime>
  <Words>1197</Words>
  <Application>Microsoft Office PowerPoint</Application>
  <PresentationFormat>On-screen Show (16:9)</PresentationFormat>
  <Paragraphs>197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Standard_LiveLessons_2017</vt:lpstr>
      <vt:lpstr>Creating a React Web App</vt:lpstr>
      <vt:lpstr>1. Creating a Simple App</vt:lpstr>
      <vt:lpstr>Scenario</vt:lpstr>
      <vt:lpstr>Defining an HTML Target Element</vt:lpstr>
      <vt:lpstr>Including React Libraries</vt:lpstr>
      <vt:lpstr>The Virtual DOM</vt:lpstr>
      <vt:lpstr>Creating React Elements</vt:lpstr>
      <vt:lpstr>Rendering React Elements</vt:lpstr>
      <vt:lpstr>Viewing the React Virtual DOM</vt:lpstr>
      <vt:lpstr>Logging a React Element</vt:lpstr>
      <vt:lpstr>2. Creating Many Elements</vt:lpstr>
      <vt:lpstr>Overview</vt:lpstr>
      <vt:lpstr>Hierarchy of React Elements </vt:lpstr>
      <vt:lpstr>View the Page in the Browser</vt:lpstr>
      <vt:lpstr>View the Virtual DOM (1 of 2)</vt:lpstr>
      <vt:lpstr>View the Virtual DOM (2 of 2)</vt:lpstr>
      <vt:lpstr>3. Data-Driven UIs</vt:lpstr>
      <vt:lpstr>Overview</vt:lpstr>
      <vt:lpstr>Defining Data</vt:lpstr>
      <vt:lpstr>Mapping Data to Elements </vt:lpstr>
      <vt:lpstr>Example (1 of 2)</vt:lpstr>
      <vt:lpstr>Example (2 of 2)</vt:lpstr>
      <vt:lpstr>Viewing the Page in the Browser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71</cp:revision>
  <dcterms:created xsi:type="dcterms:W3CDTF">2015-09-28T19:52:00Z</dcterms:created>
  <dcterms:modified xsi:type="dcterms:W3CDTF">2020-11-09T17:35:01Z</dcterms:modified>
</cp:coreProperties>
</file>