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20" r:id="rId2"/>
    <p:sldId id="257" r:id="rId3"/>
    <p:sldId id="532" r:id="rId4"/>
    <p:sldId id="681" r:id="rId5"/>
    <p:sldId id="684" r:id="rId6"/>
    <p:sldId id="730" r:id="rId7"/>
    <p:sldId id="721" r:id="rId8"/>
    <p:sldId id="629" r:id="rId9"/>
    <p:sldId id="731" r:id="rId10"/>
    <p:sldId id="682" r:id="rId11"/>
    <p:sldId id="733" r:id="rId12"/>
    <p:sldId id="630" r:id="rId13"/>
    <p:sldId id="725" r:id="rId14"/>
    <p:sldId id="610" r:id="rId15"/>
    <p:sldId id="580" r:id="rId16"/>
    <p:sldId id="669" r:id="rId17"/>
    <p:sldId id="736" r:id="rId18"/>
    <p:sldId id="683" r:id="rId19"/>
    <p:sldId id="734" r:id="rId20"/>
    <p:sldId id="73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09" autoAdjust="0"/>
    <p:restoredTop sz="94699"/>
  </p:normalViewPr>
  <p:slideViewPr>
    <p:cSldViewPr snapToGrid="0" snapToObjects="1">
      <p:cViewPr varScale="1">
        <p:scale>
          <a:sx n="158" d="100"/>
          <a:sy n="158" d="100"/>
        </p:scale>
        <p:origin x="422" y="9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808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50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50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40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0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91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0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JSX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Overview of JSX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JSX syntax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Complete example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rewrite the following component using JSX: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JSX for Components (1 of 2)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C4C7E55-5317-40B3-9094-F1ACB1C59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18858"/>
            <a:ext cx="6367483" cy="145472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({items}) =&gt;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("ul", null, </a:t>
            </a:r>
          </a:p>
          <a:p>
            <a:pPr defTabSz="554831"/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items.map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defTabSz="554831"/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("li",{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key:i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},item))</a:t>
            </a:r>
          </a:p>
          <a:p>
            <a:pPr defTabSz="554831"/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817014"/>
            <a:ext cx="6367483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({items}) =&gt;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defTabSz="554831"/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items.map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item,i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</a:p>
          <a:p>
            <a:pPr defTabSz="554831"/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&lt;li key={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</a:t>
            </a:r>
          </a:p>
          <a:p>
            <a:pPr defTabSz="554831"/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5A85D96-DA32-43B5-9770-CF17725606B4}"/>
              </a:ext>
            </a:extLst>
          </p:cNvPr>
          <p:cNvSpPr/>
          <p:nvPr/>
        </p:nvSpPr>
        <p:spPr>
          <a:xfrm>
            <a:off x="1917406" y="2466754"/>
            <a:ext cx="593223" cy="426183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4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/>
              <a:t> component as follows: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JSX for Components (2 of 2)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C4C7E55-5317-40B3-9094-F1ACB1C59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29307"/>
            <a:ext cx="6367483" cy="163939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["Swans shirt", "Leeds shirt"]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items={data} /&gt;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-container")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35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Example of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2862-2174-4918-B0E7-86940182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05AC5-8EB4-4B78-AA9E-987CC391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83" y="1239312"/>
            <a:ext cx="5915515" cy="30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Complete Example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Running the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Viewing the web page</a:t>
            </a:r>
          </a:p>
        </p:txBody>
      </p:sp>
    </p:spTree>
    <p:extLst>
      <p:ext uri="{BB962C8B-B14F-4D97-AF65-F5344CB8AC3E}">
        <p14:creationId xmlns:p14="http://schemas.microsoft.com/office/powerpoint/2010/main" val="256189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this section we review a more interesting and realistic example of JSX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See the following files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retailerDirectory.html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retailerDirectory.js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run the example through a web server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npm</a:t>
            </a:r>
            <a:r>
              <a:rPr lang="en-GB" dirty="0"/>
              <a:t> provides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</a:p>
          <a:p>
            <a:pPr lvl="1"/>
            <a:r>
              <a:rPr lang="en-GB" dirty="0"/>
              <a:t>Reloads Web pages automatically when you save a file</a:t>
            </a:r>
          </a:p>
          <a:p>
            <a:pPr lvl="1"/>
            <a:endParaRPr lang="en-GB" dirty="0"/>
          </a:p>
          <a:p>
            <a:r>
              <a:rPr lang="en-GB" dirty="0"/>
              <a:t>Install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  <a:r>
              <a:rPr lang="en-GB" dirty="0"/>
              <a:t> using </a:t>
            </a:r>
            <a:r>
              <a:rPr lang="en-GB" dirty="0" err="1"/>
              <a:t>npm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Start the server in your project root folder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Running the Example</a:t>
            </a:r>
            <a:endParaRPr lang="en-GB" dirty="0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B2619EC-CF3A-4A4B-A133-098FFB8BD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715819"/>
            <a:ext cx="6367482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live-server -g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FE23CE4-B6FF-4300-8EB3-A9679A5C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864137"/>
            <a:ext cx="6367482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browser, navigate to the following address: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127.0.0.1:8080/retailerDirectory.html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Viewing the Web Page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F2E26-3F71-4545-ABF2-CFD7F73B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05" y="1591824"/>
            <a:ext cx="5177992" cy="27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0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JSX Gotchas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JSX gotchas - 1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JSX gotchas - 2</a:t>
            </a:r>
          </a:p>
        </p:txBody>
      </p:sp>
    </p:spTree>
    <p:extLst>
      <p:ext uri="{BB962C8B-B14F-4D97-AF65-F5344CB8AC3E}">
        <p14:creationId xmlns:p14="http://schemas.microsoft.com/office/powerpoint/2010/main" val="299482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JSX is case-sensitive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JSX tags must be closed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- 1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403067" y="1210833"/>
            <a:ext cx="6367482" cy="33134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badElem1 = &lt;</a:t>
            </a:r>
            <a:r>
              <a:rPr lang="en-GB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SpotTheBug</a:t>
            </a: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&gt;oops&lt;/</a:t>
            </a:r>
            <a:r>
              <a:rPr lang="en-GB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SpotTheBUG</a:t>
            </a: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altLang="en-US" sz="17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403067" y="2347632"/>
            <a:ext cx="6367482" cy="33134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badElem2 = &lt;input type="text"&gt;</a:t>
            </a:r>
            <a:endParaRPr lang="en-GB" altLang="en-US" sz="17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3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Adjacent JSX elements must be wrapped inside an enclosing tag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assign a CSS class,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dirty="0">
                <a:latin typeface="+mj-lt"/>
              </a:rPr>
              <a:t> (not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+mj-lt"/>
              </a:rPr>
              <a:t>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- 2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403066" y="1558476"/>
            <a:ext cx="6367482" cy="85456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badElem3 = </a:t>
            </a:r>
          </a:p>
          <a:p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&lt;h1&gt;Greeting&lt;/h1&gt;</a:t>
            </a:r>
          </a:p>
          <a:p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&lt;div&gt;This won't work. Sorry!&lt;/div&gt;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403067" y="3420550"/>
            <a:ext cx="6367482" cy="59295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badElem4 = </a:t>
            </a:r>
          </a:p>
          <a:p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class="emphasis"&gt;Won't work!&lt;/div&gt;</a:t>
            </a:r>
          </a:p>
        </p:txBody>
      </p:sp>
    </p:spTree>
    <p:extLst>
      <p:ext uri="{BB962C8B-B14F-4D97-AF65-F5344CB8AC3E}">
        <p14:creationId xmlns:p14="http://schemas.microsoft.com/office/powerpoint/2010/main" val="20855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Overview of JSX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The story so far…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Introducing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/>
              <a:t>Transpiling</a:t>
            </a:r>
            <a:r>
              <a:rPr lang="en-GB" dirty="0"/>
              <a:t> JSX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 of JSX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JSX syntax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Complete example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/>
              <a:t>JSX gotchas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all the examples so far, we've created elements programmatically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2E212BD-79B2-4F5F-A5C8-356BFC8E3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88168"/>
            <a:ext cx="6367483" cy="145472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Retailer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render() {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 … …)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7B8F32-B205-49FF-B224-F576E93A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246955"/>
            <a:ext cx="6367483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Retailer =({products, shops}) =&gt;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 … …)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supports a lightweight syntax called JSX</a:t>
            </a:r>
          </a:p>
          <a:p>
            <a:pPr lvl="1"/>
            <a:r>
              <a:rPr lang="en-GB" dirty="0"/>
              <a:t>Create React elements concisely and directly</a:t>
            </a:r>
          </a:p>
          <a:p>
            <a:pPr lvl="1"/>
            <a:r>
              <a:rPr lang="en-GB" dirty="0"/>
              <a:t>HTML-like syntax, can embed directly inside ES6 code</a:t>
            </a:r>
          </a:p>
          <a:p>
            <a:pPr lvl="1"/>
            <a:r>
              <a:rPr lang="en-GB" dirty="0"/>
              <a:t>Elements can be </a:t>
            </a:r>
            <a:r>
              <a:rPr lang="en-GB" dirty="0">
                <a:solidFill>
                  <a:srgbClr val="FF0000"/>
                </a:solidFill>
              </a:rPr>
              <a:t>HTML</a:t>
            </a:r>
            <a:r>
              <a:rPr lang="en-GB" dirty="0"/>
              <a:t>, or your own </a:t>
            </a:r>
            <a:r>
              <a:rPr lang="en-GB" dirty="0">
                <a:solidFill>
                  <a:srgbClr val="FF0000"/>
                </a:solidFill>
              </a:rPr>
              <a:t>components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Introducing JSX</a:t>
            </a:r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D450EBA-1A01-4538-B6E3-67D46CDA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62" y="2576996"/>
            <a:ext cx="3200400" cy="145472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&lt;li&gt;Skis&lt;/li&gt;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&lt;li&gt;Boots&lt;/li&gt;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1186C52-5C8A-4216-A8E3-9CF0536F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096" y="2572824"/>
            <a:ext cx="3200400" cy="145472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basket =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&lt;Basket&gt;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&lt;Item&gt;Skis&lt;/Item&gt;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&lt;Item&gt;Boots&lt;/Item&gt;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&lt;/Basket&gt;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62D9C7-F106-4130-AEC7-324FF25252F4}"/>
              </a:ext>
            </a:extLst>
          </p:cNvPr>
          <p:cNvCxnSpPr/>
          <p:nvPr/>
        </p:nvCxnSpPr>
        <p:spPr>
          <a:xfrm flipH="1">
            <a:off x="2169042" y="2250558"/>
            <a:ext cx="1736651" cy="723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35B518-9BBB-4E91-AEDD-1871348A65F4}"/>
              </a:ext>
            </a:extLst>
          </p:cNvPr>
          <p:cNvCxnSpPr>
            <a:cxnSpLocks/>
          </p:cNvCxnSpPr>
          <p:nvPr/>
        </p:nvCxnSpPr>
        <p:spPr>
          <a:xfrm flipH="1">
            <a:off x="6081067" y="2278912"/>
            <a:ext cx="428849" cy="68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Browsers don't understand JSX syntax</a:t>
            </a:r>
          </a:p>
          <a:p>
            <a:pPr lvl="1"/>
            <a:r>
              <a:rPr lang="en-GB" dirty="0"/>
              <a:t>You must convert JSX into </a:t>
            </a:r>
            <a:r>
              <a:rPr lang="en-GB" dirty="0" err="1">
                <a:latin typeface="Lucida Console" panose="020B0609040504020204" pitchFamily="49" charset="0"/>
              </a:rPr>
              <a:t>React.createElement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calls - this is known as "</a:t>
            </a:r>
            <a:r>
              <a:rPr lang="en-GB" dirty="0" err="1"/>
              <a:t>transpiling</a:t>
            </a:r>
            <a:r>
              <a:rPr lang="en-GB" dirty="0"/>
              <a:t>"</a:t>
            </a:r>
          </a:p>
          <a:p>
            <a:pPr lvl="1"/>
            <a:endParaRPr lang="en-GB" dirty="0"/>
          </a:p>
          <a:p>
            <a:r>
              <a:rPr lang="en-GB" dirty="0"/>
              <a:t>Use the Babel </a:t>
            </a:r>
            <a:r>
              <a:rPr lang="en-GB" dirty="0" err="1"/>
              <a:t>transpiler</a:t>
            </a:r>
            <a:endParaRPr lang="en-GB" dirty="0"/>
          </a:p>
          <a:p>
            <a:pPr lvl="1"/>
            <a:r>
              <a:rPr lang="en-GB" dirty="0" err="1"/>
              <a:t>Transpiles</a:t>
            </a:r>
            <a:r>
              <a:rPr lang="en-GB" dirty="0"/>
              <a:t> ES6 into ES5</a:t>
            </a:r>
          </a:p>
          <a:p>
            <a:pPr lvl="1"/>
            <a:r>
              <a:rPr lang="en-GB" dirty="0"/>
              <a:t>Also </a:t>
            </a:r>
            <a:r>
              <a:rPr lang="en-GB" dirty="0" err="1"/>
              <a:t>transpiles</a:t>
            </a:r>
            <a:r>
              <a:rPr lang="en-GB" dirty="0"/>
              <a:t> JSX into pure React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Transpiling</a:t>
            </a:r>
            <a:r>
              <a:rPr lang="en-GB" dirty="0"/>
              <a:t> JSX (1 of 2) </a:t>
            </a:r>
          </a:p>
        </p:txBody>
      </p:sp>
    </p:spTree>
    <p:extLst>
      <p:ext uri="{BB962C8B-B14F-4D97-AF65-F5344CB8AC3E}">
        <p14:creationId xmlns:p14="http://schemas.microsoft.com/office/powerpoint/2010/main" val="320778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add Babel directly into your web page</a:t>
            </a:r>
          </a:p>
          <a:p>
            <a:pPr lvl="1"/>
            <a:r>
              <a:rPr lang="en-GB" dirty="0"/>
              <a:t>Add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GB" dirty="0"/>
              <a:t> to download the Babel </a:t>
            </a:r>
            <a:r>
              <a:rPr lang="en-GB" dirty="0" err="1"/>
              <a:t>transpiler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Embed JSX inside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type="text/babel"&gt;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Transpiling</a:t>
            </a:r>
            <a:r>
              <a:rPr lang="en-GB" dirty="0"/>
              <a:t> JSX (2 of 2) 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B380047-31C8-4CF9-A78C-CE984BFE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02655"/>
            <a:ext cx="6367483" cy="163939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="…URL for Babel on unpkg.com…"&gt;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type="text/babel"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… Put your JSX-enhanced code here …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2621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JSX Syntax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JSX content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Using JSX for components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Simple example of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elements can contain plain text</a:t>
            </a:r>
          </a:p>
          <a:p>
            <a:pPr lvl="1"/>
            <a:r>
              <a:rPr lang="en-GB" dirty="0"/>
              <a:t>Note, attribute values must be enclosed in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Content (1 of 2)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F623EE4-2DAF-49B0-A3B7-04E1D433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07956"/>
            <a:ext cx="6367483" cy="137778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productsList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title="swans"&gt;Swans shirt&lt;/li&gt;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title="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leeds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"&gt;Leeds shirt&lt;/li&gt;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elements can also contain JavaScript expressions</a:t>
            </a:r>
          </a:p>
          <a:p>
            <a:pPr lvl="1"/>
            <a:r>
              <a:rPr lang="en-GB" dirty="0"/>
              <a:t>E.g. variables, arrays, objects, functions</a:t>
            </a:r>
          </a:p>
          <a:p>
            <a:pPr lvl="1"/>
            <a:r>
              <a:rPr lang="en-GB" dirty="0"/>
              <a:t>Must be enclosed in </a:t>
            </a:r>
            <a:r>
              <a:rPr lang="en-GB" dirty="0">
                <a:solidFill>
                  <a:srgbClr val="FF0000"/>
                </a:solidFill>
              </a:rPr>
              <a:t>braces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Content (2 of 2)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88D3F86-089B-4F0B-875F-0C502ABF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83309"/>
            <a:ext cx="6367483" cy="11161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["Swans shirt", "Leeds shirt"]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summaryElem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&lt;div&gt;There are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items&lt;/div&gt;</a:t>
            </a:r>
          </a:p>
        </p:txBody>
      </p:sp>
    </p:spTree>
    <p:extLst>
      <p:ext uri="{BB962C8B-B14F-4D97-AF65-F5344CB8AC3E}">
        <p14:creationId xmlns:p14="http://schemas.microsoft.com/office/powerpoint/2010/main" val="18625911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1175</TotalTime>
  <Words>803</Words>
  <Application>Microsoft Office PowerPoint</Application>
  <PresentationFormat>On-screen Show (16:9)</PresentationFormat>
  <Paragraphs>172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Lucida Console</vt:lpstr>
      <vt:lpstr>Standard_LiveLessons_2017</vt:lpstr>
      <vt:lpstr>JSX</vt:lpstr>
      <vt:lpstr>1. Overview of JSX</vt:lpstr>
      <vt:lpstr>The Story So Far…</vt:lpstr>
      <vt:lpstr>Introducing JSX</vt:lpstr>
      <vt:lpstr>Transpiling JSX (1 of 2) </vt:lpstr>
      <vt:lpstr>Transpiling JSX (2 of 2) </vt:lpstr>
      <vt:lpstr>2. JSX Syntax</vt:lpstr>
      <vt:lpstr>JSX Content (1 of 2)</vt:lpstr>
      <vt:lpstr>JSX Content (2 of 2)</vt:lpstr>
      <vt:lpstr>Using JSX for Components (1 of 2)</vt:lpstr>
      <vt:lpstr>Using JSX for Components (2 of 2)</vt:lpstr>
      <vt:lpstr>Simple Example of JSX</vt:lpstr>
      <vt:lpstr>3. Complete Example</vt:lpstr>
      <vt:lpstr>Overview</vt:lpstr>
      <vt:lpstr>Running the Example</vt:lpstr>
      <vt:lpstr>Viewing the Web Page</vt:lpstr>
      <vt:lpstr>4. JSX Gotchas</vt:lpstr>
      <vt:lpstr>JSX Gotchas - 1</vt:lpstr>
      <vt:lpstr>JSX Gotchas - 2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92</cp:revision>
  <dcterms:created xsi:type="dcterms:W3CDTF">2015-09-28T19:52:00Z</dcterms:created>
  <dcterms:modified xsi:type="dcterms:W3CDTF">2020-07-21T07:53:10Z</dcterms:modified>
</cp:coreProperties>
</file>