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720" r:id="rId2"/>
    <p:sldId id="257" r:id="rId3"/>
    <p:sldId id="735" r:id="rId4"/>
    <p:sldId id="736" r:id="rId5"/>
    <p:sldId id="737" r:id="rId6"/>
    <p:sldId id="721" r:id="rId7"/>
    <p:sldId id="629" r:id="rId8"/>
    <p:sldId id="688" r:id="rId9"/>
    <p:sldId id="689" r:id="rId10"/>
    <p:sldId id="738" r:id="rId11"/>
    <p:sldId id="691" r:id="rId12"/>
    <p:sldId id="740" r:id="rId13"/>
    <p:sldId id="694" r:id="rId14"/>
    <p:sldId id="695" r:id="rId15"/>
    <p:sldId id="742" r:id="rId16"/>
    <p:sldId id="696" r:id="rId17"/>
    <p:sldId id="743" r:id="rId18"/>
    <p:sldId id="741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99"/>
    <a:srgbClr val="CCE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609" autoAdjust="0"/>
    <p:restoredTop sz="94699"/>
  </p:normalViewPr>
  <p:slideViewPr>
    <p:cSldViewPr snapToGrid="0" snapToObjects="1">
      <p:cViewPr>
        <p:scale>
          <a:sx n="158" d="100"/>
          <a:sy n="158" d="100"/>
        </p:scale>
        <p:origin x="422" y="8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010" y="7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Properties and State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343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Properties and State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267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Properties and State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Properties and State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Properties and State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915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Properties and State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Properties and State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915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69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055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646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Properties and State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Properties and State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Properties and State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Properties and State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dirty="0"/>
              <a:t>Types for properties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dirty="0"/>
              <a:t>Working with properties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dirty="0"/>
              <a:t>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353357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Custom Validator (2 of 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3411" y="4286376"/>
            <a:ext cx="1494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>
                <a:solidFill>
                  <a:srgbClr val="333399"/>
                </a:solidFill>
                <a:latin typeface="Lucida Console" panose="020B0609040504020204" pitchFamily="49" charset="0"/>
              </a:rPr>
              <a:t>propertyTypes3.html</a:t>
            </a:r>
            <a:endParaRPr lang="en-GB" sz="900" b="1">
              <a:solidFill>
                <a:srgbClr val="333399"/>
              </a:solidFill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FF2C5224-0425-4D83-86E4-0E9438F3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725081"/>
            <a:ext cx="6367483" cy="373227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isValidAge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(props,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propName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props[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propName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!== 'number')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throw new Error('Must be a number')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(props[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propName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120)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throw new Error('Max value is 120')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 extends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PropTypes.string.isRequired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age: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isValidAge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isWelsh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PropTypes.bool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skills: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PropTypes.array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}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CD96F-A4AB-4647-BB82-7E4A3CED5F16}"/>
              </a:ext>
            </a:extLst>
          </p:cNvPr>
          <p:cNvSpPr txBox="1"/>
          <p:nvPr/>
        </p:nvSpPr>
        <p:spPr>
          <a:xfrm>
            <a:off x="5088404" y="4107986"/>
            <a:ext cx="268214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7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propertyTypes3.html</a:t>
            </a:r>
          </a:p>
        </p:txBody>
      </p:sp>
    </p:spTree>
    <p:extLst>
      <p:ext uri="{BB962C8B-B14F-4D97-AF65-F5344CB8AC3E}">
        <p14:creationId xmlns:p14="http://schemas.microsoft.com/office/powerpoint/2010/main" val="386799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use properties in a functional component</a:t>
            </a:r>
          </a:p>
          <a:p>
            <a:pPr lvl="1"/>
            <a:r>
              <a:rPr lang="en-GB" dirty="0">
                <a:latin typeface="+mj-lt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propertyTypes4.html</a:t>
            </a: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To define property types:</a:t>
            </a:r>
          </a:p>
          <a:p>
            <a:pPr lvl="1"/>
            <a:r>
              <a:rPr lang="en-GB" dirty="0"/>
              <a:t>Define a static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</a:t>
            </a:r>
            <a:r>
              <a:rPr lang="en-GB" dirty="0"/>
              <a:t> field and specify prop types</a:t>
            </a:r>
          </a:p>
          <a:p>
            <a:pPr lvl="1"/>
            <a:r>
              <a:rPr lang="en-GB" dirty="0"/>
              <a:t>For required properties, append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isRequired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For optional properties, specify default in function sig</a:t>
            </a:r>
          </a:p>
          <a:p>
            <a:pPr lvl="2"/>
            <a:endParaRPr lang="en-GB" dirty="0"/>
          </a:p>
          <a:p>
            <a:r>
              <a:rPr lang="en-GB" dirty="0"/>
              <a:t>To define a custom validator, it's the same as for classes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Properties in a Functional Component</a:t>
            </a:r>
          </a:p>
        </p:txBody>
      </p:sp>
    </p:spTree>
    <p:extLst>
      <p:ext uri="{BB962C8B-B14F-4D97-AF65-F5344CB8AC3E}">
        <p14:creationId xmlns:p14="http://schemas.microsoft.com/office/powerpoint/2010/main" val="302347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State Management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Recap component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Fixed vs. mutable state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State in a class component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State in a functional component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47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We've seen how to pass properties into a component</a:t>
            </a:r>
          </a:p>
          <a:p>
            <a:pPr lvl="1"/>
            <a:r>
              <a:rPr lang="en-GB" dirty="0">
                <a:latin typeface="+mj-lt"/>
              </a:rPr>
              <a:t>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GB" dirty="0">
                <a:latin typeface="+mj-lt"/>
              </a:rPr>
              <a:t> component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propertyTypes1.html</a:t>
            </a:r>
          </a:p>
          <a:p>
            <a:pPr lvl="1"/>
            <a:r>
              <a:rPr lang="en-GB" dirty="0">
                <a:latin typeface="+mj-lt"/>
              </a:rPr>
              <a:t>Receives properties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>
                <a:latin typeface="+mj-lt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GB" dirty="0">
                <a:latin typeface="+mj-lt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isWelsh</a:t>
            </a:r>
            <a:r>
              <a:rPr lang="en-GB" dirty="0">
                <a:latin typeface="+mj-lt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skills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(Ditto for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func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comps)</a:t>
            </a:r>
            <a:endParaRPr lang="en-GB" dirty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Recap Component Properties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BDCD01A7-217D-4DE8-9475-1EB508AEC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958233"/>
            <a:ext cx="6367483" cy="163939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 extends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render()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name,age,isWelsh,skills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}=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this.props</a:t>
            </a:r>
            <a:endParaRPr lang="en-GB" sz="17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 … some elements … 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5026568" y="3125218"/>
            <a:ext cx="3929881" cy="11161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C0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name="John Evans"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age={21}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isWelsh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={true}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skills={[…]}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D43808-13BE-4D90-8CF5-BDD1736B372E}"/>
              </a:ext>
            </a:extLst>
          </p:cNvPr>
          <p:cNvCxnSpPr/>
          <p:nvPr/>
        </p:nvCxnSpPr>
        <p:spPr>
          <a:xfrm flipV="1">
            <a:off x="7003312" y="2746744"/>
            <a:ext cx="0" cy="3784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64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pass properties to a component, they're fixed - </a:t>
            </a:r>
            <a:r>
              <a:rPr lang="en-GB" dirty="0">
                <a:latin typeface="+mj-lt"/>
              </a:rPr>
              <a:t>you can't change their values</a:t>
            </a:r>
            <a:r>
              <a:rPr lang="en-GB" dirty="0"/>
              <a:t> thereafter</a:t>
            </a:r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What if the component needs to hold mutable state?</a:t>
            </a:r>
          </a:p>
          <a:p>
            <a:pPr lvl="1"/>
            <a:r>
              <a:rPr lang="en-GB" dirty="0">
                <a:latin typeface="+mj-lt"/>
              </a:rPr>
              <a:t>E.g. add items to an array, update a timestamp, etc.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You can achieve mutable state in a component</a:t>
            </a:r>
          </a:p>
          <a:p>
            <a:pPr lvl="1"/>
            <a:r>
              <a:rPr lang="en-GB" dirty="0">
                <a:latin typeface="+mj-lt"/>
              </a:rPr>
              <a:t>Slightly different techniques for class components and functional components - see following slides for details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Fixed Properties vs. Mutable State</a:t>
            </a:r>
          </a:p>
        </p:txBody>
      </p:sp>
    </p:spTree>
    <p:extLst>
      <p:ext uri="{BB962C8B-B14F-4D97-AF65-F5344CB8AC3E}">
        <p14:creationId xmlns:p14="http://schemas.microsoft.com/office/powerpoint/2010/main" val="186343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In a class component…</a:t>
            </a:r>
          </a:p>
          <a:p>
            <a:pPr lvl="1"/>
            <a:r>
              <a:rPr lang="en-GB" dirty="0">
                <a:latin typeface="+mj-lt"/>
              </a:rPr>
              <a:t>Mutable state is available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How it works:</a:t>
            </a:r>
          </a:p>
          <a:p>
            <a:pPr lvl="1"/>
            <a:r>
              <a:rPr lang="en-GB" dirty="0">
                <a:latin typeface="+mj-lt"/>
              </a:rPr>
              <a:t>To initialize state (typically in </a:t>
            </a:r>
            <a:r>
              <a:rPr lang="en-GB" dirty="0" err="1">
                <a:latin typeface="+mj-lt"/>
              </a:rPr>
              <a:t>ctor</a:t>
            </a:r>
            <a:r>
              <a:rPr lang="en-GB" dirty="0">
                <a:latin typeface="+mj-lt"/>
              </a:rPr>
              <a:t>), set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To access state,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</a:rPr>
              <a:t>To modify state, 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See example on next slide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State in a Class Component (1 of 2)</a:t>
            </a:r>
          </a:p>
        </p:txBody>
      </p:sp>
    </p:spTree>
    <p:extLst>
      <p:ext uri="{BB962C8B-B14F-4D97-AF65-F5344CB8AC3E}">
        <p14:creationId xmlns:p14="http://schemas.microsoft.com/office/powerpoint/2010/main" val="3012786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stateManagement1.html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in a Class Component (2 of 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3B3B54-3F5D-49FE-AF90-E26E139D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298" y="1254327"/>
            <a:ext cx="4320933" cy="303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7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In a functional component…</a:t>
            </a:r>
          </a:p>
          <a:p>
            <a:pPr lvl="1"/>
            <a:r>
              <a:rPr lang="en-GB" dirty="0">
                <a:latin typeface="+mj-lt"/>
              </a:rPr>
              <a:t>Mutable state is available via a "state hook"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How it works:</a:t>
            </a:r>
          </a:p>
          <a:p>
            <a:pPr lvl="1"/>
            <a:r>
              <a:rPr lang="en-GB" dirty="0"/>
              <a:t>To </a:t>
            </a:r>
            <a:r>
              <a:rPr lang="en-GB" dirty="0" err="1"/>
              <a:t>init</a:t>
            </a:r>
            <a:r>
              <a:rPr lang="en-GB" dirty="0"/>
              <a:t> state, </a:t>
            </a:r>
            <a:r>
              <a:rPr lang="en-GB" sz="1800" dirty="0"/>
              <a:t>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React.useState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which r</a:t>
            </a:r>
            <a:r>
              <a:rPr lang="en-GB" dirty="0"/>
              <a:t>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stateVar,updateFunc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GB" dirty="0"/>
              <a:t>To access state,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stateVar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To modify state, 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updateFunc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Example: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stateManagement2.html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State in a Functional Component</a:t>
            </a:r>
          </a:p>
        </p:txBody>
      </p:sp>
    </p:spTree>
    <p:extLst>
      <p:ext uri="{BB962C8B-B14F-4D97-AF65-F5344CB8AC3E}">
        <p14:creationId xmlns:p14="http://schemas.microsoft.com/office/powerpoint/2010/main" val="3000730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Types for properties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Working with properties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122653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Types for Properties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Problem statement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Solution - React property types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How to specify property types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Problem Statement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JavaScript is a dynamically typed language</a:t>
            </a:r>
          </a:p>
          <a:p>
            <a:pPr lvl="1"/>
            <a:r>
              <a:rPr lang="en-GB" dirty="0"/>
              <a:t>There's no "compiler" to check that you've assigned the correct type of value to a variable</a:t>
            </a:r>
          </a:p>
          <a:p>
            <a:pPr lvl="1"/>
            <a:r>
              <a:rPr lang="en-GB" dirty="0"/>
              <a:t>The first you know about a type problem is when the app crashes!</a:t>
            </a:r>
          </a:p>
          <a:p>
            <a:pPr lvl="1"/>
            <a:endParaRPr lang="en-GB" dirty="0"/>
          </a:p>
          <a:p>
            <a:r>
              <a:rPr lang="en-GB" dirty="0"/>
              <a:t>This is unsatisfactory</a:t>
            </a:r>
          </a:p>
          <a:p>
            <a:pPr lvl="1"/>
            <a:r>
              <a:rPr lang="en-GB" dirty="0"/>
              <a:t>It makes your code potentially untrustworthy</a:t>
            </a:r>
          </a:p>
          <a:p>
            <a:pPr lvl="1"/>
            <a:r>
              <a:rPr lang="en-GB" dirty="0"/>
              <a:t>It puts a lot more pressure on your rigour during testing</a:t>
            </a:r>
          </a:p>
        </p:txBody>
      </p:sp>
    </p:spTree>
    <p:extLst>
      <p:ext uri="{BB962C8B-B14F-4D97-AF65-F5344CB8AC3E}">
        <p14:creationId xmlns:p14="http://schemas.microsoft.com/office/powerpoint/2010/main" val="324866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 allows you to specify the type for properties</a:t>
            </a:r>
          </a:p>
          <a:p>
            <a:pPr lvl="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React.PropTypes.number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React.PropTypes.string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React.PropTypes.bool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React.PropTypes.array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React.PropTypes.object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React.PropTypes.func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To use these type flag, you'll need to include the following script file:</a:t>
            </a:r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 - React Property Types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707607E4-7745-4B32-9499-5266A678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3829199"/>
            <a:ext cx="6367483" cy="34673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https://unpkg.com/prop-types/prop-types.js</a:t>
            </a:r>
          </a:p>
        </p:txBody>
      </p:sp>
    </p:spTree>
    <p:extLst>
      <p:ext uri="{BB962C8B-B14F-4D97-AF65-F5344CB8AC3E}">
        <p14:creationId xmlns:p14="http://schemas.microsoft.com/office/powerpoint/2010/main" val="318393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define a component, specify the types for all its properties</a:t>
            </a:r>
          </a:p>
          <a:p>
            <a:pPr lvl="1"/>
            <a:r>
              <a:rPr lang="en-GB" dirty="0"/>
              <a:t>How to do this depends on how you define the component (class or stateless functional component)</a:t>
            </a:r>
          </a:p>
          <a:p>
            <a:pPr lvl="1"/>
            <a:endParaRPr lang="en-GB" dirty="0"/>
          </a:p>
          <a:p>
            <a:r>
              <a:rPr lang="en-GB" dirty="0"/>
              <a:t>You can specify if a property is required/optional</a:t>
            </a:r>
          </a:p>
          <a:p>
            <a:pPr lvl="1"/>
            <a:r>
              <a:rPr lang="en-GB" dirty="0"/>
              <a:t>You can also specify default values for the optional ones</a:t>
            </a:r>
          </a:p>
          <a:p>
            <a:pPr lvl="1"/>
            <a:endParaRPr lang="en-GB" dirty="0"/>
          </a:p>
          <a:p>
            <a:r>
              <a:rPr lang="en-GB" dirty="0"/>
              <a:t>We'll investigate all these techniques in this chapter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Specify Property Types</a:t>
            </a:r>
          </a:p>
        </p:txBody>
      </p:sp>
    </p:spTree>
    <p:extLst>
      <p:ext uri="{BB962C8B-B14F-4D97-AF65-F5344CB8AC3E}">
        <p14:creationId xmlns:p14="http://schemas.microsoft.com/office/powerpoint/2010/main" val="99985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Working with Properties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Properties in a class component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Specifying property types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Required props and defaults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Defining a custom validator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Properties in a functional comp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20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your class, define a static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</a:t>
            </a:r>
            <a:r>
              <a:rPr lang="en-GB" dirty="0"/>
              <a:t> field</a:t>
            </a:r>
          </a:p>
          <a:p>
            <a:pPr lvl="1"/>
            <a:r>
              <a:rPr lang="en-GB" dirty="0">
                <a:latin typeface="+mj-lt"/>
              </a:rPr>
              <a:t>Specify name and type for the component's properties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Properties in a Class Component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53411" y="2773324"/>
            <a:ext cx="1494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>
                <a:solidFill>
                  <a:srgbClr val="333399"/>
                </a:solidFill>
                <a:latin typeface="Lucida Console" panose="020B0609040504020204" pitchFamily="49" charset="0"/>
              </a:rPr>
              <a:t>propertyTypes1.html</a:t>
            </a:r>
            <a:endParaRPr lang="en-GB" sz="900" b="1">
              <a:solidFill>
                <a:srgbClr val="333399"/>
              </a:solidFill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FA7C2766-C8A8-4363-BCAE-E000799F9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607378"/>
            <a:ext cx="6367483" cy="256272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 extends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static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PropTypes.string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age: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PropTypes.number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isWelsh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PropTypes.bool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skills: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PropTypes.array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C51F7-CD13-4F2E-A090-C8C5015C94E4}"/>
              </a:ext>
            </a:extLst>
          </p:cNvPr>
          <p:cNvSpPr txBox="1"/>
          <p:nvPr/>
        </p:nvSpPr>
        <p:spPr>
          <a:xfrm>
            <a:off x="5088404" y="3813331"/>
            <a:ext cx="268214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700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propertyTypes1.</a:t>
            </a:r>
            <a:r>
              <a:rPr lang="en-GB" sz="17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Specifying Required Props and Defaults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9A52182-4149-4938-AB0C-9F8DF48F5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986691"/>
            <a:ext cx="6367483" cy="320905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 extends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PropTypes.string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.isRequired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age: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PropTypes.number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.isRequired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isWelsh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PropTypes.bool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skills: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PropTypes.array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defaultProps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isWelsh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false,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skills: []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5B134D-E854-4F1F-BADF-B81A1E711A43}"/>
              </a:ext>
            </a:extLst>
          </p:cNvPr>
          <p:cNvSpPr txBox="1"/>
          <p:nvPr/>
        </p:nvSpPr>
        <p:spPr>
          <a:xfrm>
            <a:off x="5088404" y="3838629"/>
            <a:ext cx="268214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7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propertyTypes2.html</a:t>
            </a:r>
          </a:p>
        </p:txBody>
      </p:sp>
    </p:spTree>
    <p:extLst>
      <p:ext uri="{BB962C8B-B14F-4D97-AF65-F5344CB8AC3E}">
        <p14:creationId xmlns:p14="http://schemas.microsoft.com/office/powerpoint/2010/main" val="368994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Custom Validator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You can define a custom validator for a property</a:t>
            </a:r>
          </a:p>
          <a:p>
            <a:pPr lvl="1"/>
            <a:r>
              <a:rPr lang="en-GB" dirty="0">
                <a:latin typeface="+mj-lt"/>
              </a:rPr>
              <a:t>E.g. a regular expression pattern for postal codes</a:t>
            </a:r>
          </a:p>
          <a:p>
            <a:pPr lvl="1"/>
            <a:r>
              <a:rPr lang="en-GB" dirty="0">
                <a:latin typeface="+mj-lt"/>
              </a:rPr>
              <a:t>E.g. the allowed range of values for a number</a:t>
            </a:r>
          </a:p>
          <a:p>
            <a:pPr lvl="1"/>
            <a:r>
              <a:rPr lang="en-GB" dirty="0">
                <a:latin typeface="+mj-lt"/>
              </a:rPr>
              <a:t>E.g. the maximum number of elements in an array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See example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21582395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1339</TotalTime>
  <Words>995</Words>
  <Application>Microsoft Office PowerPoint</Application>
  <PresentationFormat>On-screen Show (16:9)</PresentationFormat>
  <Paragraphs>179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Lucida Console</vt:lpstr>
      <vt:lpstr>Standard_LiveLessons_2017</vt:lpstr>
      <vt:lpstr>Properties and State</vt:lpstr>
      <vt:lpstr>1. Types for Properties</vt:lpstr>
      <vt:lpstr>Problem Statement</vt:lpstr>
      <vt:lpstr>The Solution - React Property Types</vt:lpstr>
      <vt:lpstr>How to Specify Property Types</vt:lpstr>
      <vt:lpstr>2. Working with Properties</vt:lpstr>
      <vt:lpstr>Properties in a Class Component</vt:lpstr>
      <vt:lpstr>Specifying Required Props and Defaults</vt:lpstr>
      <vt:lpstr>Defining a Custom Validator (1 of 2)</vt:lpstr>
      <vt:lpstr>Defining a Custom Validator (2 of 2)</vt:lpstr>
      <vt:lpstr>Properties in a Functional Component</vt:lpstr>
      <vt:lpstr>3. State Management</vt:lpstr>
      <vt:lpstr>Recap Component Properties</vt:lpstr>
      <vt:lpstr>Fixed Properties vs. Mutable State</vt:lpstr>
      <vt:lpstr>State in a Class Component (1 of 2)</vt:lpstr>
      <vt:lpstr>State in a Class Component (2 of 2)</vt:lpstr>
      <vt:lpstr>State in a Functional Component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109</cp:revision>
  <dcterms:created xsi:type="dcterms:W3CDTF">2015-09-28T19:52:00Z</dcterms:created>
  <dcterms:modified xsi:type="dcterms:W3CDTF">2020-07-21T08:23:45Z</dcterms:modified>
</cp:coreProperties>
</file>