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720" r:id="rId2"/>
    <p:sldId id="257" r:id="rId3"/>
    <p:sldId id="532" r:id="rId4"/>
    <p:sldId id="681" r:id="rId5"/>
    <p:sldId id="697" r:id="rId6"/>
    <p:sldId id="702" r:id="rId7"/>
    <p:sldId id="700" r:id="rId8"/>
    <p:sldId id="703" r:id="rId9"/>
    <p:sldId id="745" r:id="rId10"/>
    <p:sldId id="746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60" r:id="rId23"/>
    <p:sldId id="761" r:id="rId24"/>
    <p:sldId id="762" r:id="rId25"/>
    <p:sldId id="763" r:id="rId26"/>
    <p:sldId id="764" r:id="rId27"/>
    <p:sldId id="744" r:id="rId28"/>
    <p:sldId id="721" r:id="rId29"/>
    <p:sldId id="629" r:id="rId30"/>
    <p:sldId id="688" r:id="rId31"/>
    <p:sldId id="741" r:id="rId32"/>
    <p:sldId id="689" r:id="rId33"/>
    <p:sldId id="765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3" autoAdjust="0"/>
    <p:restoredTop sz="96454" autoAdjust="0"/>
  </p:normalViewPr>
  <p:slideViewPr>
    <p:cSldViewPr snapToGrid="0" snapToObjects="1">
      <p:cViewPr varScale="1">
        <p:scale>
          <a:sx n="126" d="100"/>
          <a:sy n="126" d="100"/>
        </p:scale>
        <p:origin x="59" y="55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6" d="100"/>
        <a:sy n="136" d="100"/>
      </p:scale>
      <p:origin x="0" y="-7286"/>
    </p:cViewPr>
  </p:sorterViewPr>
  <p:notesViewPr>
    <p:cSldViewPr snapToGrid="0" snapToObjects="1">
      <p:cViewPr varScale="1">
        <p:scale>
          <a:sx n="88" d="100"/>
          <a:sy n="88" d="100"/>
        </p:scale>
        <p:origin x="3010" y="7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08/09/2020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28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8853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35551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47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4528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215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585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89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01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691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 Techniques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9/8/2020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react-componen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 Techniques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Lifecycle methods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/>
              <a:t>Effect hooks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dirty="0" err="1"/>
              <a:t>Memoization</a:t>
            </a:r>
            <a:endParaRPr lang="en-GB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1400" dirty="0"/>
          </a:p>
          <a:p>
            <a:pPr marL="55563" indent="0">
              <a:tabLst>
                <a:tab pos="446088" algn="l"/>
              </a:tabLst>
            </a:pPr>
            <a:r>
              <a:rPr lang="en-GB" u="sng" dirty="0"/>
              <a:t>Annex</a:t>
            </a:r>
            <a:endParaRPr lang="en-GB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REST services</a:t>
            </a:r>
          </a:p>
        </p:txBody>
      </p:sp>
    </p:spTree>
    <p:extLst>
      <p:ext uri="{BB962C8B-B14F-4D97-AF65-F5344CB8AC3E}">
        <p14:creationId xmlns:p14="http://schemas.microsoft.com/office/powerpoint/2010/main" val="35335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 section discussed lifecycle methods for class components</a:t>
            </a:r>
          </a:p>
          <a:p>
            <a:pPr lvl="1"/>
            <a:endParaRPr lang="en-GB" dirty="0"/>
          </a:p>
          <a:p>
            <a:r>
              <a:rPr lang="en-GB" dirty="0"/>
              <a:t>This section discusses "effect hooks" for functional components </a:t>
            </a:r>
          </a:p>
          <a:p>
            <a:pPr lvl="1"/>
            <a:r>
              <a:rPr lang="en-GB" dirty="0"/>
              <a:t>Introduced in React 16.8</a:t>
            </a:r>
          </a:p>
          <a:p>
            <a:pPr lvl="1"/>
            <a:r>
              <a:rPr lang="en-GB" dirty="0"/>
              <a:t>Similar to lifecycle methods (but not exactly the same)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043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Effect Hook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define an effect hook for a functional component:</a:t>
            </a:r>
          </a:p>
          <a:p>
            <a:pPr lvl="1"/>
            <a:r>
              <a:rPr lang="en-GB" dirty="0">
                <a:latin typeface="+mj-lt"/>
              </a:rPr>
              <a:t>Call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invokes your effect(s) after each render, including after the first render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An effect is a combination of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Gives you an opportunity to perform side-effect work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570332"/>
            <a:ext cx="6367483" cy="28517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side-effect code… })</a:t>
            </a:r>
          </a:p>
        </p:txBody>
      </p:sp>
    </p:spTree>
    <p:extLst>
      <p:ext uri="{BB962C8B-B14F-4D97-AF65-F5344CB8AC3E}">
        <p14:creationId xmlns:p14="http://schemas.microsoft.com/office/powerpoint/2010/main" val="3692512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Defining a Simple Effect Hook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effects1.html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1: You can define multiple effect hooks, which is good for separation of concerns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hooks are invoked in the order defined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2: React only schedules a re-render of a functional component if the state has changed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no need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48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Effects with </a:t>
            </a:r>
            <a:r>
              <a:rPr lang="en-GB" dirty="0" err="1"/>
              <a:t>Cleanup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Some effects might require </a:t>
            </a:r>
            <a:r>
              <a:rPr lang="en-GB" dirty="0" err="1"/>
              <a:t>cleanup</a:t>
            </a:r>
            <a:endParaRPr lang="en-GB" dirty="0"/>
          </a:p>
          <a:p>
            <a:pPr lvl="1"/>
            <a:r>
              <a:rPr lang="en-GB" dirty="0"/>
              <a:t>E.g. cancel a timer/interval</a:t>
            </a:r>
          </a:p>
          <a:p>
            <a:pPr lvl="1"/>
            <a:r>
              <a:rPr lang="en-GB" dirty="0"/>
              <a:t>E.g. cancel a subscription to an external data source</a:t>
            </a:r>
          </a:p>
          <a:p>
            <a:endParaRPr lang="en-GB" dirty="0"/>
          </a:p>
          <a:p>
            <a:r>
              <a:rPr lang="en-GB" dirty="0"/>
              <a:t>To provide </a:t>
            </a:r>
            <a:r>
              <a:rPr lang="en-GB" dirty="0" err="1"/>
              <a:t>cleanup</a:t>
            </a:r>
            <a:r>
              <a:rPr lang="en-GB" dirty="0"/>
              <a:t> behaviour for an effect:</a:t>
            </a:r>
          </a:p>
          <a:p>
            <a:pPr lvl="1"/>
            <a:r>
              <a:rPr lang="en-GB" dirty="0"/>
              <a:t>Return a function from the effect</a:t>
            </a:r>
          </a:p>
          <a:p>
            <a:pPr lvl="1"/>
            <a:endParaRPr lang="en-GB" dirty="0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82A41CEC-35F5-4330-8957-4C611E53F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131174"/>
            <a:ext cx="6367483" cy="93150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side-effect code…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() =&gt; {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code… }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86616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Effects with </a:t>
            </a:r>
            <a:r>
              <a:rPr lang="en-GB" dirty="0" err="1"/>
              <a:t>Cleanup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effects2.html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React invokes an effect </a:t>
            </a:r>
            <a:r>
              <a:rPr lang="en-GB" dirty="0" err="1">
                <a:cs typeface="Courier New" panose="02070309020205020404" pitchFamily="49" charset="0"/>
              </a:rPr>
              <a:t>cleanup</a:t>
            </a:r>
            <a:r>
              <a:rPr lang="en-GB" dirty="0">
                <a:cs typeface="Courier New" panose="02070309020205020404" pitchFamily="49" charset="0"/>
              </a:rPr>
              <a:t> function as </a:t>
            </a:r>
            <a:r>
              <a:rPr lang="en-GB" dirty="0"/>
              <a:t>follows:</a:t>
            </a:r>
          </a:p>
          <a:p>
            <a:pPr lvl="1"/>
            <a:r>
              <a:rPr lang="en-GB" dirty="0"/>
              <a:t>Before the component re-renders itself</a:t>
            </a:r>
          </a:p>
          <a:p>
            <a:pPr lvl="1"/>
            <a:r>
              <a:rPr lang="en-GB" dirty="0"/>
              <a:t>Just before the component unmounts itself</a:t>
            </a:r>
          </a:p>
          <a:p>
            <a:pPr lvl="1"/>
            <a:endParaRPr lang="en-GB" dirty="0"/>
          </a:p>
          <a:p>
            <a:r>
              <a:rPr lang="en-GB" dirty="0"/>
              <a:t>This is different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is called only when the component unmounts, not after every re-render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6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 Dependencies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takes an optional 2</a:t>
            </a:r>
            <a:r>
              <a:rPr lang="en-GB" baseline="30000" dirty="0"/>
              <a:t>nd</a:t>
            </a:r>
            <a:r>
              <a:rPr lang="en-GB" dirty="0"/>
              <a:t> </a:t>
            </a:r>
            <a:r>
              <a:rPr lang="en-GB" dirty="0" err="1"/>
              <a:t>arg</a:t>
            </a:r>
            <a:endParaRPr lang="en-GB" dirty="0"/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An array of dependencies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will only be invoked if a dependency has changed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DA4EC5A4-8A4B-477F-B33D-7ECA46E82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75235"/>
            <a:ext cx="6367483" cy="931507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React.useEffect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 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side-effect code…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() =&gt; {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cleanup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code… }</a:t>
            </a: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[dependency1, dependency2, … ]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00384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Effect Dependencies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effects3.html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cs typeface="Courier New" panose="02070309020205020404" pitchFamily="49" charset="0"/>
              </a:rPr>
              <a:t> has 4 effects, illustrating different scenarios: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1 - Called on every re-render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Effect 2 - Called on every thumbnail click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Effect 3 - Called on a different thumbnail click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Effect 4 - Called on initial render, cleaned up on unmount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01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3. </a:t>
            </a:r>
            <a:r>
              <a:rPr lang="en-US" dirty="0" err="1">
                <a:solidFill>
                  <a:schemeClr val="bg1"/>
                </a:solidFill>
              </a:rPr>
              <a:t>Memoization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Simple </a:t>
            </a:r>
            <a:r>
              <a:rPr lang="en-GB" dirty="0" err="1"/>
              <a:t>memoization</a:t>
            </a: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Custom comparison function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Memoizing</a:t>
            </a:r>
            <a:r>
              <a:rPr lang="en-GB" dirty="0"/>
              <a:t> child content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559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Memoization</a:t>
            </a:r>
            <a:r>
              <a:rPr lang="en-GB" dirty="0"/>
              <a:t> is a render optimization technique…</a:t>
            </a:r>
          </a:p>
          <a:p>
            <a:pPr lvl="1"/>
            <a:r>
              <a:rPr lang="en-GB" dirty="0"/>
              <a:t>Introduced in React 16.6</a:t>
            </a:r>
          </a:p>
          <a:p>
            <a:pPr lvl="1"/>
            <a:r>
              <a:rPr lang="en-GB" dirty="0">
                <a:latin typeface="+mj-lt"/>
              </a:rPr>
              <a:t>The ability to cache virtual DOM tree content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 err="1">
                <a:latin typeface="+mj-lt"/>
              </a:rPr>
              <a:t>Memoization</a:t>
            </a:r>
            <a:r>
              <a:rPr lang="en-GB" dirty="0">
                <a:latin typeface="+mj-lt"/>
              </a:rPr>
              <a:t> is relevant if you have a </a:t>
            </a:r>
            <a:r>
              <a:rPr lang="en-GB" u="sng" dirty="0">
                <a:latin typeface="+mj-lt"/>
              </a:rPr>
              <a:t>pure component</a:t>
            </a:r>
          </a:p>
          <a:p>
            <a:pPr lvl="1"/>
            <a:r>
              <a:rPr lang="en-GB" dirty="0">
                <a:latin typeface="+mj-lt"/>
              </a:rPr>
              <a:t>i.e. a component that always generates the same virtual DOM tree for a given set of input properties</a:t>
            </a:r>
          </a:p>
          <a:p>
            <a:pPr lvl="1"/>
            <a:r>
              <a:rPr lang="en-GB" dirty="0">
                <a:latin typeface="+mj-lt"/>
              </a:rPr>
              <a:t>React caches the virtual DOM tree when the component is first rendered, then reuses the cached content later</a:t>
            </a:r>
          </a:p>
          <a:p>
            <a:pPr lvl="1"/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174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</a:t>
            </a:r>
            <a:r>
              <a:rPr lang="en-GB" dirty="0" err="1"/>
              <a:t>memoize</a:t>
            </a:r>
            <a:r>
              <a:rPr lang="en-GB" dirty="0"/>
              <a:t> a component:</a:t>
            </a:r>
          </a:p>
          <a:p>
            <a:pPr lvl="1"/>
            <a:r>
              <a:rPr lang="en-GB" dirty="0">
                <a:latin typeface="+mj-lt"/>
              </a:rPr>
              <a:t>Wrap it in a call 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do it in 2 steps: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Or you can do it in 1 step: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364562"/>
            <a:ext cx="6367483" cy="608341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{…}</a:t>
            </a:r>
          </a:p>
          <a:p>
            <a:pPr defTabSz="739775"/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083DC186-8A4F-4282-AA3C-80CE3F69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3858642"/>
            <a:ext cx="6367483" cy="28517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=&gt; {…}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347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Lifecycle Methods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Lifecycle methods available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Implementing lifecycle methods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Optimizing UI updates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Is an update necessary?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Accessing previous state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 </a:t>
            </a:r>
            <a:r>
              <a:rPr lang="en-GB" dirty="0" err="1"/>
              <a:t>Memoization</a:t>
            </a:r>
            <a:r>
              <a:rPr lang="en-GB" dirty="0"/>
              <a:t>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has 2 interesting child components: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"normal"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Type in the textbox, to update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state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(and children) to re-render</a:t>
            </a:r>
          </a:p>
          <a:p>
            <a:pPr lvl="1"/>
            <a:r>
              <a:rPr lang="en-GB" u="sng" dirty="0">
                <a:latin typeface="+mj-lt"/>
                <a:cs typeface="Courier New" panose="02070309020205020404" pitchFamily="49" charset="0"/>
              </a:rPr>
              <a:t>But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 isn't re-rendered</a:t>
            </a:r>
          </a:p>
        </p:txBody>
      </p:sp>
    </p:spTree>
    <p:extLst>
      <p:ext uri="{BB962C8B-B14F-4D97-AF65-F5344CB8AC3E}">
        <p14:creationId xmlns:p14="http://schemas.microsoft.com/office/powerpoint/2010/main" val="3168462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Imagine you have a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memoized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component…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... and React might need to render the component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… e.g. because state has changed in a parent component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does a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shallow comparison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of the component's current properties vs. previous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all the properties are the same, cached content is used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any property is different, component is re-rendered </a:t>
            </a:r>
          </a:p>
        </p:txBody>
      </p:sp>
    </p:spTree>
    <p:extLst>
      <p:ext uri="{BB962C8B-B14F-4D97-AF65-F5344CB8AC3E}">
        <p14:creationId xmlns:p14="http://schemas.microsoft.com/office/powerpoint/2010/main" val="385724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Default </a:t>
            </a:r>
            <a:r>
              <a:rPr lang="en-GB" dirty="0" err="1"/>
              <a:t>Memoization</a:t>
            </a:r>
            <a:r>
              <a:rPr lang="en-GB" dirty="0"/>
              <a:t> Behaviour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2 properties: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title - </a:t>
            </a:r>
            <a:r>
              <a:rPr lang="en-GB" dirty="0">
                <a:cs typeface="Courier New" panose="02070309020205020404" pitchFamily="49" charset="0"/>
              </a:rPr>
              <a:t>this is invariant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  - </a:t>
            </a:r>
            <a:r>
              <a:rPr lang="en-GB" dirty="0">
                <a:cs typeface="Courier New" panose="02070309020205020404" pitchFamily="49" charset="0"/>
              </a:rPr>
              <a:t>this is the text from the text box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Note the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version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is now re-rendered on every keystroke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cs typeface="Courier New" panose="02070309020205020404" pitchFamily="49" charset="0"/>
              </a:rPr>
              <a:t> property is different, so no caching occurs!</a:t>
            </a:r>
          </a:p>
        </p:txBody>
      </p:sp>
    </p:spTree>
    <p:extLst>
      <p:ext uri="{BB962C8B-B14F-4D97-AF65-F5344CB8AC3E}">
        <p14:creationId xmlns:p14="http://schemas.microsoft.com/office/powerpoint/2010/main" val="3803377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pass a comparison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func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into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GB" dirty="0"/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The function takes previous and next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function returns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, cached content will be used</a:t>
            </a: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Some reasons for defining a comparison function: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compare only a subset of the properties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do deep property comparisons (e.g. nested objects)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To use some global state in the comparisons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AFFD3D35-7B86-4512-B6D1-3F88C63C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54727"/>
            <a:ext cx="6367483" cy="592953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prevProps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nextProps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…return true/false…</a:t>
            </a:r>
          </a:p>
          <a:p>
            <a:pPr defTabSz="739775"/>
            <a:endParaRPr lang="en-GB" sz="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MemoizedComponent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SomeComponent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30432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Custom Comparison Function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memoization3.html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A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has a comparison </a:t>
            </a:r>
            <a:r>
              <a:rPr lang="en-GB" dirty="0" err="1">
                <a:cs typeface="Courier New" panose="02070309020205020404" pitchFamily="49" charset="0"/>
              </a:rPr>
              <a:t>func</a:t>
            </a:r>
            <a:endParaRPr lang="en-GB" dirty="0"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Just compares the </a:t>
            </a:r>
            <a:r>
              <a:rPr lang="en-GB" dirty="0" err="1">
                <a:latin typeface="+mj-lt"/>
                <a:cs typeface="Courier New" panose="02070309020205020404" pitchFamily="49" charset="0"/>
              </a:rPr>
              <a:t>prev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/next length of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property</a:t>
            </a:r>
          </a:p>
          <a:p>
            <a:pPr lvl="1"/>
            <a:endParaRPr lang="en-GB" dirty="0"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When you type into the text box, this is what happens to that </a:t>
            </a:r>
            <a:r>
              <a:rPr lang="en-GB" dirty="0" err="1">
                <a:cs typeface="Courier New" panose="02070309020205020404" pitchFamily="49" charset="0"/>
              </a:rPr>
              <a:t>memoized</a:t>
            </a:r>
            <a:r>
              <a:rPr lang="en-GB" dirty="0"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same length as before, cached content is used</a:t>
            </a:r>
          </a:p>
          <a:p>
            <a:pPr lvl="1"/>
            <a:r>
              <a:rPr lang="en-GB" dirty="0">
                <a:cs typeface="Courier New" panose="02070309020205020404" pitchFamily="49" charset="0"/>
              </a:rPr>
              <a:t>If text is different length, component is re-rendered</a:t>
            </a:r>
          </a:p>
        </p:txBody>
      </p:sp>
    </p:spTree>
    <p:extLst>
      <p:ext uri="{BB962C8B-B14F-4D97-AF65-F5344CB8AC3E}">
        <p14:creationId xmlns:p14="http://schemas.microsoft.com/office/powerpoint/2010/main" val="106179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Caching Child Content (1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seen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cache the entire virtual DOM tree for a component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You can also cache a </a:t>
            </a:r>
            <a:r>
              <a:rPr lang="en-GB" u="sng" dirty="0">
                <a:latin typeface="+mj-lt"/>
                <a:cs typeface="Courier New" panose="02070309020205020404" pitchFamily="49" charset="0"/>
              </a:rPr>
              <a:t>particular piece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of child content within a component,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React will cache the specified content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If any dependency changes, React recomputes the cache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C49549D2-4A8B-44BE-94D4-3079AF0FB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654816"/>
            <a:ext cx="6367483" cy="28517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739775"/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cachedContent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content, [deps] </a:t>
            </a: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541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Caching Child Content (2 of 2)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memoization4.html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cs typeface="Courier New" panose="02070309020205020404" pitchFamily="49" charset="0"/>
              </a:rPr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Panel</a:t>
            </a:r>
            <a:r>
              <a:rPr lang="en-GB" dirty="0">
                <a:cs typeface="Courier New" panose="02070309020205020404" pitchFamily="49" charset="0"/>
              </a:rPr>
              <a:t> component displays the date/time when the panel was initially displayed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This content is cached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React.useMemo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Note the dependency array is empty 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there's nothing in here that can change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So there's nothing to inhibit caching here </a:t>
            </a:r>
            <a:r>
              <a:rPr lang="en-GB" dirty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42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Lifecycle methods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Effect hooks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 err="1"/>
              <a:t>Memoization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1906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Annex: REST Services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Starting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Testing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Calling the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2012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section we show a realistic example of why you’d implement an effect hook or a lifecycle method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example will call a REST service at the point when a component is first rendered</a:t>
            </a:r>
          </a:p>
          <a:p>
            <a:pPr lvl="1"/>
            <a:r>
              <a:rPr lang="en-GB" dirty="0">
                <a:latin typeface="+mj-lt"/>
              </a:rPr>
              <a:t>The component calls the REST service asynchronously</a:t>
            </a:r>
          </a:p>
          <a:p>
            <a:pPr lvl="1"/>
            <a:r>
              <a:rPr lang="en-GB" dirty="0">
                <a:latin typeface="+mj-lt"/>
              </a:rPr>
              <a:t>When the REST service returns with the data, the component will re-render itself with the result data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Overview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a class component, React calls these methods:</a:t>
            </a:r>
          </a:p>
          <a:p>
            <a:pPr lvl="1"/>
            <a:r>
              <a:rPr lang="en-GB" dirty="0"/>
              <a:t>Constructor</a:t>
            </a:r>
          </a:p>
          <a:p>
            <a:pPr lvl="1"/>
            <a:r>
              <a:rPr lang="en-GB" dirty="0"/>
              <a:t>Lifecycle methods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</a:p>
          <a:p>
            <a:pPr lvl="1"/>
            <a:endParaRPr lang="en-GB" dirty="0"/>
          </a:p>
          <a:p>
            <a:r>
              <a:rPr lang="en-GB" dirty="0"/>
              <a:t>This section discusses lifecycle methods for class comps</a:t>
            </a:r>
          </a:p>
          <a:p>
            <a:pPr lvl="1"/>
            <a:endParaRPr lang="en-GB" dirty="0"/>
          </a:p>
          <a:p>
            <a:r>
              <a:rPr lang="en-GB" dirty="0"/>
              <a:t>The next section discusses "effect hooks" </a:t>
            </a:r>
          </a:p>
          <a:p>
            <a:pPr lvl="1"/>
            <a:r>
              <a:rPr lang="en-GB" dirty="0"/>
              <a:t>Similar concept, for functional components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the REST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We’ve implemented the REST service in Node.js</a:t>
            </a:r>
          </a:p>
          <a:p>
            <a:pPr lvl="1"/>
            <a:r>
              <a:rPr lang="en-GB" dirty="0">
                <a:latin typeface="+mj-lt"/>
              </a:rPr>
              <a:t>Open a command window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server</a:t>
            </a:r>
            <a:r>
              <a:rPr lang="en-GB" dirty="0">
                <a:latin typeface="+mj-lt"/>
              </a:rPr>
              <a:t> folder</a:t>
            </a:r>
          </a:p>
          <a:p>
            <a:pPr lvl="1"/>
            <a:r>
              <a:rPr lang="en-GB" dirty="0">
                <a:latin typeface="+mj-lt"/>
              </a:rPr>
              <a:t>Run the following commands</a:t>
            </a: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REST service starts up on port 3000</a:t>
            </a:r>
          </a:p>
          <a:p>
            <a:pPr lvl="1"/>
            <a:endParaRPr lang="en-GB" dirty="0">
              <a:latin typeface="+mj-lt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8C33D0A-2150-4897-9488-DA3F132A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1974855"/>
            <a:ext cx="6367483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6C0D47A3-6774-45A7-935F-51C56AF3C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066" y="2406079"/>
            <a:ext cx="6367483" cy="33134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689944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the REST Service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To test the REST service is working, browse here:</a:t>
            </a:r>
          </a:p>
          <a:p>
            <a:pPr lvl="1"/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http://localhost:3000/api/thumbnailUrls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359793-CE50-4D77-B0AE-77238A2C0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85" y="1579785"/>
            <a:ext cx="6147270" cy="116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22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REST Service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See the following client application: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restClient1.html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After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latin typeface="+mj-lt"/>
              </a:rPr>
              <a:t> component is first rendered:</a:t>
            </a:r>
          </a:p>
          <a:p>
            <a:pPr lvl="1"/>
            <a:r>
              <a:rPr lang="en-GB" dirty="0">
                <a:latin typeface="+mj-lt"/>
              </a:rPr>
              <a:t>Our effect hook makes an asynchronous REST call</a:t>
            </a:r>
          </a:p>
          <a:p>
            <a:pPr lvl="1"/>
            <a:r>
              <a:rPr lang="en-GB" dirty="0">
                <a:latin typeface="+mj-lt"/>
              </a:rPr>
              <a:t>When the REST call returns, we update component state</a:t>
            </a:r>
          </a:p>
          <a:p>
            <a:pPr lvl="1"/>
            <a:r>
              <a:rPr lang="en-GB" dirty="0">
                <a:latin typeface="+mj-lt"/>
              </a:rPr>
              <a:t>This causes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Gallery</a:t>
            </a:r>
            <a:r>
              <a:rPr lang="en-GB" dirty="0">
                <a:latin typeface="+mj-lt"/>
              </a:rPr>
              <a:t> component to re-render</a:t>
            </a:r>
          </a:p>
        </p:txBody>
      </p:sp>
    </p:spTree>
    <p:extLst>
      <p:ext uri="{BB962C8B-B14F-4D97-AF65-F5344CB8AC3E}">
        <p14:creationId xmlns:p14="http://schemas.microsoft.com/office/powerpoint/2010/main" val="3215823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the REST Service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Now see the following client application: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restClient2.html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</a:rPr>
              <a:t>This example 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fetch()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 to do the REST call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Cl</a:t>
            </a:r>
            <a:r>
              <a:rPr lang="en-GB" dirty="0">
                <a:latin typeface="+mj-lt"/>
              </a:rPr>
              <a:t>eaner and more modern than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XmlHTTPRequest</a:t>
            </a:r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This </a:t>
            </a:r>
            <a:r>
              <a:rPr lang="en-GB">
                <a:latin typeface="+mj-lt"/>
              </a:rPr>
              <a:t>example 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GB" dirty="0">
                <a:latin typeface="+mj-lt"/>
              </a:rPr>
              <a:t>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GB" dirty="0">
                <a:latin typeface="+mj-lt"/>
              </a:rPr>
              <a:t> </a:t>
            </a:r>
          </a:p>
          <a:p>
            <a:pPr lvl="1"/>
            <a:r>
              <a:rPr lang="en-GB" dirty="0">
                <a:latin typeface="+mj-lt"/>
              </a:rPr>
              <a:t>Encapsulates and simplifies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GB" dirty="0">
                <a:latin typeface="+mj-lt"/>
              </a:rPr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307755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most common lifecycle methods that React calls upon a class component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componentWillUnmount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For a full list of lifecycle methods, see:</a:t>
            </a:r>
          </a:p>
          <a:p>
            <a:pPr lvl="1"/>
            <a:r>
              <a:rPr lang="en-GB" dirty="0">
                <a:hlinkClick r:id="rId3"/>
              </a:rPr>
              <a:t>https://reactjs.org/docs/react-component.html</a:t>
            </a:r>
            <a:r>
              <a:rPr lang="en-GB" dirty="0"/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Lifecycle Methods Available</a:t>
            </a:r>
          </a:p>
        </p:txBody>
      </p:sp>
    </p:spTree>
    <p:extLst>
      <p:ext uri="{BB962C8B-B14F-4D97-AF65-F5344CB8AC3E}">
        <p14:creationId xmlns:p14="http://schemas.microsoft.com/office/powerpoint/2010/main" val="1550583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See the example in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lifecycleMethods1.html</a:t>
            </a:r>
          </a:p>
          <a:p>
            <a:pPr lvl="1"/>
            <a:r>
              <a:rPr lang="en-GB" dirty="0">
                <a:latin typeface="+mj-lt"/>
              </a:rPr>
              <a:t> Displays info messages in the console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Implementing Lifecycle Methods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0A8FA-313C-42AB-A4AF-7FDBA64C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88" y="1611740"/>
            <a:ext cx="6717471" cy="33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0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Let's think about how we can optimize UI updates, to reduce the amount of re-rendering</a:t>
            </a:r>
          </a:p>
          <a:p>
            <a:pPr lvl="1"/>
            <a:r>
              <a:rPr lang="en-GB" dirty="0">
                <a:latin typeface="+mj-lt"/>
              </a:rPr>
              <a:t>At the moment, when the user clicks a thumbnail icon, it renders that icon in large format on the page</a:t>
            </a:r>
          </a:p>
          <a:p>
            <a:pPr lvl="1"/>
            <a:r>
              <a:rPr lang="en-GB" dirty="0">
                <a:latin typeface="+mj-lt"/>
              </a:rPr>
              <a:t>It does this even if you click the same thumbnail several times - what a waste of effort!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A better approach:</a:t>
            </a:r>
          </a:p>
          <a:p>
            <a:pPr lvl="1"/>
            <a:r>
              <a:rPr lang="en-GB" dirty="0">
                <a:latin typeface="+mj-lt"/>
              </a:rPr>
              <a:t>Only re-render if a different thumbnail is clicked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Optimizing UI Updates</a:t>
            </a:r>
          </a:p>
        </p:txBody>
      </p:sp>
    </p:spTree>
    <p:extLst>
      <p:ext uri="{BB962C8B-B14F-4D97-AF65-F5344CB8AC3E}">
        <p14:creationId xmlns:p14="http://schemas.microsoft.com/office/powerpoint/2010/main" val="434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an Update Necessary?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shouldComponentUpdate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>
                <a:latin typeface="+mj-lt"/>
              </a:rPr>
              <a:t>The method receives the provisional new properties and state for the component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The function must return a </a:t>
            </a:r>
            <a:r>
              <a:rPr lang="en-GB" dirty="0" err="1">
                <a:latin typeface="+mj-lt"/>
              </a:rPr>
              <a:t>boolean</a:t>
            </a:r>
            <a:r>
              <a:rPr lang="en-GB" dirty="0">
                <a:latin typeface="+mj-lt"/>
              </a:rPr>
              <a:t> result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GB" dirty="0">
                <a:latin typeface="+mj-lt"/>
              </a:rPr>
              <a:t> if you want an update/render to happen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latin typeface="+mj-lt"/>
              </a:rPr>
              <a:t> if you decide there's no need to update/render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lifecycleMethods2.html</a:t>
            </a:r>
          </a:p>
        </p:txBody>
      </p:sp>
    </p:spTree>
    <p:extLst>
      <p:ext uri="{BB962C8B-B14F-4D97-AF65-F5344CB8AC3E}">
        <p14:creationId xmlns:p14="http://schemas.microsoft.com/office/powerpoint/2010/main" val="397913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Accessing Previous State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componentDidUpdate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method</a:t>
            </a:r>
          </a:p>
          <a:p>
            <a:pPr lvl="1"/>
            <a:r>
              <a:rPr lang="en-GB" dirty="0">
                <a:latin typeface="+mj-lt"/>
              </a:rPr>
              <a:t>The method receives the previous properties and state for the component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What to do with this info?</a:t>
            </a:r>
          </a:p>
          <a:p>
            <a:pPr lvl="1"/>
            <a:r>
              <a:rPr lang="en-GB" dirty="0">
                <a:latin typeface="+mj-lt"/>
              </a:rPr>
              <a:t>E.g. stick it into some kind of "undo" store</a:t>
            </a:r>
          </a:p>
          <a:p>
            <a:pPr lvl="1"/>
            <a:r>
              <a:rPr lang="en-GB" dirty="0">
                <a:latin typeface="+mj-lt"/>
              </a:rPr>
              <a:t>E.g. log the change somewhere useful</a:t>
            </a:r>
          </a:p>
          <a:p>
            <a:pPr lvl="1"/>
            <a:endParaRPr lang="en-GB" dirty="0">
              <a:latin typeface="+mj-lt"/>
            </a:endParaRPr>
          </a:p>
          <a:p>
            <a:r>
              <a:rPr lang="en-GB" dirty="0">
                <a:latin typeface="+mj-lt"/>
              </a:rPr>
              <a:t>Example - 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lifecycleMethods3.html</a:t>
            </a:r>
          </a:p>
          <a:p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654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Effect Hooks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289902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simple effect hook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Effects with </a:t>
            </a:r>
            <a:r>
              <a:rPr lang="en-GB" dirty="0" err="1"/>
              <a:t>cleanup</a:t>
            </a:r>
            <a:endParaRPr lang="en-GB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Effect dependencies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723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4643</TotalTime>
  <Words>1673</Words>
  <Application>Microsoft Office PowerPoint</Application>
  <PresentationFormat>On-screen Show (16:9)</PresentationFormat>
  <Paragraphs>292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Courier New</vt:lpstr>
      <vt:lpstr>Standard_LiveLessons_2017</vt:lpstr>
      <vt:lpstr>Component Techniques</vt:lpstr>
      <vt:lpstr>1. Lifecycle Methods</vt:lpstr>
      <vt:lpstr>Overview</vt:lpstr>
      <vt:lpstr>Lifecycle Methods Available</vt:lpstr>
      <vt:lpstr>Implementing Lifecycle Methods</vt:lpstr>
      <vt:lpstr>Optimizing UI Updates</vt:lpstr>
      <vt:lpstr>Is an Update Necessary?</vt:lpstr>
      <vt:lpstr>Accessing Previous State</vt:lpstr>
      <vt:lpstr>2. Effect Hooks</vt:lpstr>
      <vt:lpstr>Overview</vt:lpstr>
      <vt:lpstr>Defining a Simple Effect Hook (1 of 2)</vt:lpstr>
      <vt:lpstr>Defining a Simple Effect Hook (2 of 2)</vt:lpstr>
      <vt:lpstr>Effects with Cleanup (1 of 2)</vt:lpstr>
      <vt:lpstr>Effects with Cleanup (2 of 2)</vt:lpstr>
      <vt:lpstr>Effect Dependencies (1 of 2)</vt:lpstr>
      <vt:lpstr>Effect Dependencies (2 of 2)</vt:lpstr>
      <vt:lpstr>3. Memoization</vt:lpstr>
      <vt:lpstr>Overview</vt:lpstr>
      <vt:lpstr>Simple Memoization (1 of 2)</vt:lpstr>
      <vt:lpstr>Simple Memoization (2 of 2)</vt:lpstr>
      <vt:lpstr>Default Memoization Behaviour (1 of 2)</vt:lpstr>
      <vt:lpstr>Default Memoization Behaviour (2 of 2)</vt:lpstr>
      <vt:lpstr>Custom Comparison Function (1 of 2)</vt:lpstr>
      <vt:lpstr>Custom Comparison Function (2 of 2)</vt:lpstr>
      <vt:lpstr>Caching Child Content (1 of 2)</vt:lpstr>
      <vt:lpstr>Caching Child Content (2 of 2)</vt:lpstr>
      <vt:lpstr>Summary</vt:lpstr>
      <vt:lpstr>Annex: REST Services</vt:lpstr>
      <vt:lpstr>Overview</vt:lpstr>
      <vt:lpstr>Starting the REST Service</vt:lpstr>
      <vt:lpstr>Testing the REST Service</vt:lpstr>
      <vt:lpstr>Calling the REST Service (1 of 2)</vt:lpstr>
      <vt:lpstr>Calling the REST Service (2 of 2)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150</cp:revision>
  <dcterms:created xsi:type="dcterms:W3CDTF">2015-09-28T19:52:00Z</dcterms:created>
  <dcterms:modified xsi:type="dcterms:W3CDTF">2020-09-08T11:24:30Z</dcterms:modified>
</cp:coreProperties>
</file>