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39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bioMorph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TriHelix</a:t>
            </a:r>
            <a:r>
              <a:rPr lang="en-US" dirty="0" smtClean="0"/>
              <a:t> </a:t>
            </a:r>
            <a:r>
              <a:rPr lang="en-US" sz="2800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37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pic>
        <p:nvPicPr>
          <p:cNvPr id="1026" name="Picture 2" descr="http://empirecareers.com.au/wp-content/uploads/2015/04/Client-Servic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03" y="2134032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30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Blind Watchmaker</a:t>
            </a:r>
            <a:r>
              <a:rPr lang="en-US" dirty="0" smtClean="0"/>
              <a:t> by Richard Dawkins</a:t>
            </a:r>
          </a:p>
          <a:p>
            <a:r>
              <a:rPr lang="en-US" dirty="0" smtClean="0"/>
              <a:t>Display the evolution of an organism as it reproduces through generations</a:t>
            </a:r>
          </a:p>
          <a:p>
            <a:r>
              <a:rPr lang="en-US" dirty="0" smtClean="0"/>
              <a:t>Organisms have a specific set of genes each representing a physical trait</a:t>
            </a:r>
          </a:p>
          <a:p>
            <a:r>
              <a:rPr lang="en-US" dirty="0" smtClean="0"/>
              <a:t>Children’s genes vary slightly from</a:t>
            </a:r>
            <a:br>
              <a:rPr lang="en-US" dirty="0" smtClean="0"/>
            </a:br>
            <a:r>
              <a:rPr lang="en-US" dirty="0" smtClean="0"/>
              <a:t>their parent’s </a:t>
            </a:r>
            <a:endParaRPr lang="en-US" dirty="0"/>
          </a:p>
        </p:txBody>
      </p:sp>
      <p:pic>
        <p:nvPicPr>
          <p:cNvPr id="2052" name="Picture 4" descr="http://www.cirrusinsight.com/wp-content/uploads/2013/08/t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2519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773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958694"/>
            <a:ext cx="2286000" cy="196596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Interactive Selection</a:t>
            </a:r>
          </a:p>
          <a:p>
            <a:r>
              <a:rPr lang="en-US" dirty="0" smtClean="0"/>
              <a:t>Drawing of the Organisms</a:t>
            </a:r>
          </a:p>
          <a:p>
            <a:r>
              <a:rPr lang="en-US" dirty="0" smtClean="0"/>
              <a:t>Saving/Loading</a:t>
            </a:r>
          </a:p>
          <a:p>
            <a:r>
              <a:rPr lang="en-US" dirty="0" smtClean="0"/>
              <a:t>Displaying Succession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3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86200"/>
            <a:ext cx="1644051" cy="19129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Node and Organism classes</a:t>
            </a:r>
          </a:p>
          <a:p>
            <a:r>
              <a:rPr lang="en-US" dirty="0" smtClean="0"/>
              <a:t>Displaying the screen components</a:t>
            </a:r>
          </a:p>
          <a:p>
            <a:r>
              <a:rPr lang="en-US" dirty="0" smtClean="0"/>
              <a:t>Drawing the organism (coordinates)</a:t>
            </a:r>
          </a:p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059988" y="4114800"/>
            <a:ext cx="1567787" cy="1103830"/>
            <a:chOff x="3059988" y="4114800"/>
            <a:chExt cx="1567787" cy="11038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059988" y="4740242"/>
              <a:ext cx="609600" cy="457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669589" y="4719054"/>
              <a:ext cx="577186" cy="49957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46775" y="4114800"/>
              <a:ext cx="0" cy="604254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246775" y="4261854"/>
              <a:ext cx="381000" cy="478388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59988" y="4114800"/>
              <a:ext cx="0" cy="604254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59988" y="4261854"/>
              <a:ext cx="381000" cy="478388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879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955" y="2286000"/>
            <a:ext cx="6965245" cy="1202485"/>
          </a:xfrm>
        </p:spPr>
        <p:txBody>
          <a:bodyPr/>
          <a:lstStyle/>
          <a:p>
            <a:r>
              <a:rPr lang="en-US" dirty="0" smtClean="0"/>
              <a:t>School Benefits</a:t>
            </a:r>
            <a:endParaRPr lang="en-US" dirty="0"/>
          </a:p>
        </p:txBody>
      </p:sp>
      <p:pic>
        <p:nvPicPr>
          <p:cNvPr id="6149" name="Picture 5" descr="C:\Users\Ana\Desktop\benefi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28194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174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Paperless!</a:t>
            </a:r>
          </a:p>
          <a:p>
            <a:r>
              <a:rPr lang="en-US" dirty="0" smtClean="0"/>
              <a:t>Energy/Electricity Consumption</a:t>
            </a:r>
          </a:p>
          <a:p>
            <a:r>
              <a:rPr lang="en-US" dirty="0" smtClean="0"/>
              <a:t>Education Value</a:t>
            </a:r>
            <a:endParaRPr lang="en-US" dirty="0"/>
          </a:p>
        </p:txBody>
      </p:sp>
      <p:pic>
        <p:nvPicPr>
          <p:cNvPr id="7170" name="Picture 2" descr="http://www.h3dwallpapers.com/wp-content/uploads/2015/01/World_Globe_Clipart_0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15493"/>
            <a:ext cx="1447800" cy="14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72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6965245" cy="1202485"/>
          </a:xfrm>
        </p:spPr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3078" name="Picture 6" descr="http://crm.simplessus.com/fs/design/simplessus/img/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32364"/>
            <a:ext cx="4191000" cy="243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92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110</TotalTime>
  <Words>80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bioMorph</vt:lpstr>
      <vt:lpstr>Our Client</vt:lpstr>
      <vt:lpstr>Our Task</vt:lpstr>
      <vt:lpstr>Breakdown</vt:lpstr>
      <vt:lpstr>Issues</vt:lpstr>
      <vt:lpstr>School Benefits</vt:lpstr>
      <vt:lpstr>Environmental Impact</vt:lpstr>
      <vt:lpstr>Demo Time!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</dc:title>
  <dc:creator>Ana</dc:creator>
  <cp:lastModifiedBy>Cao, Danielle</cp:lastModifiedBy>
  <cp:revision>14</cp:revision>
  <dcterms:created xsi:type="dcterms:W3CDTF">2006-08-16T00:00:00Z</dcterms:created>
  <dcterms:modified xsi:type="dcterms:W3CDTF">2015-06-05T17:31:18Z</dcterms:modified>
</cp:coreProperties>
</file>