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701" autoAdjust="0"/>
  </p:normalViewPr>
  <p:slideViewPr>
    <p:cSldViewPr snapToGrid="0" snapToObjects="1" showGuides="1">
      <p:cViewPr>
        <p:scale>
          <a:sx n="40" d="100"/>
          <a:sy n="40" d="100"/>
        </p:scale>
        <p:origin x="6474" y="4446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4/17/2013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14027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14027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4027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14027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295353"/>
            <a:ext cx="13591277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431995"/>
            <a:ext cx="13573126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8240478"/>
            <a:ext cx="1359286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409229"/>
            <a:ext cx="1357312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59508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739663"/>
            <a:ext cx="13571534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295353"/>
            <a:ext cx="13571534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431995"/>
            <a:ext cx="13579475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431995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295353"/>
            <a:ext cx="13576029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377122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8157350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845657"/>
            <a:ext cx="13576029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625887"/>
            <a:ext cx="13581061" cy="86175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6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2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3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4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5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6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2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3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4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5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7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8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9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5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6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7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8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9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0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2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43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21222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348867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5043762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620428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348867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96538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05536" y="5348867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05536" y="621222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05536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05536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05536" y="25669876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88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algn="ctr">
              <a:buFontTx/>
              <a:buNone/>
              <a:defRPr sz="115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856156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110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3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5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6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7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9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0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909995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3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34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884356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facebook.com/pages/PosterPresentationscom/217914411419?v=app_4949752878&amp;ref=t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0600"/>
            <a:ext cx="438912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15729"/>
            <a:ext cx="2514600" cy="336819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65103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 userDrawn="1"/>
        </p:nvSpPr>
        <p:spPr>
          <a:xfrm>
            <a:off x="922338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7692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 userDrawn="1"/>
        </p:nvSpPr>
        <p:spPr>
          <a:xfrm>
            <a:off x="22253046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2918400" y="5475145"/>
            <a:ext cx="10058400" cy="26736675"/>
          </a:xfrm>
          <a:prstGeom prst="roundRect">
            <a:avLst>
              <a:gd name="adj" fmla="val 9229"/>
            </a:avLst>
          </a:prstGeom>
          <a:gradFill>
            <a:gsLst>
              <a:gs pos="0">
                <a:srgbClr val="CDD2DE"/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-13946601" y="11526118"/>
            <a:ext cx="13577436" cy="81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 userDrawn="1"/>
        </p:nvSpPr>
        <p:spPr>
          <a:xfrm>
            <a:off x="922338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54504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29386670" y="5392017"/>
            <a:ext cx="13577436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60" name="Rounded Rectangle 59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3" name="Straight Connector 62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Box 68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34000">
              <a:schemeClr val="tx2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484177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922338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 userDrawn="1"/>
        </p:nvSpPr>
        <p:spPr>
          <a:xfrm>
            <a:off x="32918400" y="5257800"/>
            <a:ext cx="10050462" cy="26736675"/>
          </a:xfrm>
          <a:prstGeom prst="roundRect">
            <a:avLst>
              <a:gd name="adj" fmla="val 5862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1583194" y="5267325"/>
            <a:ext cx="20724813" cy="26736675"/>
          </a:xfrm>
          <a:prstGeom prst="roundRect">
            <a:avLst>
              <a:gd name="adj" fmla="val 2853"/>
            </a:avLst>
          </a:prstGeom>
          <a:gradFill>
            <a:gsLst>
              <a:gs pos="0">
                <a:srgbClr val="CDD2DE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F3F5FA"/>
              </a:gs>
            </a:gsLst>
            <a:lin ang="16200000" scaled="1"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76563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36x48 inch professional  poster</a:t>
            </a:r>
            <a:r>
              <a:rPr lang="en-US" sz="3200" smtClean="0">
                <a:latin typeface="Trebuchet MS" pitchFamily="34" charset="0"/>
              </a:rPr>
              <a:t>. You</a:t>
            </a:r>
            <a:r>
              <a:rPr lang="en-US" sz="3200" baseline="0" smtClean="0">
                <a:latin typeface="Trebuchet MS" pitchFamily="34" charset="0"/>
              </a:rPr>
              <a:t> can u</a:t>
            </a:r>
            <a:r>
              <a:rPr lang="en-US" sz="3200" smtClean="0">
                <a:latin typeface="Trebuchet MS" pitchFamily="34" charset="0"/>
              </a:rPr>
              <a:t>se</a:t>
            </a:r>
            <a:r>
              <a:rPr lang="en-US" sz="3200" baseline="0" smtClean="0">
                <a:latin typeface="Trebuchet MS" pitchFamily="34" charset="0"/>
              </a:rPr>
              <a:t> it to create your research poster and </a:t>
            </a:r>
            <a:r>
              <a:rPr lang="en-US" sz="3200" smtClean="0">
                <a:latin typeface="Trebuchet MS" pitchFamily="34" charset="0"/>
              </a:rPr>
              <a:t>save valuable time placing titles, subtitles,</a:t>
            </a:r>
            <a:r>
              <a:rPr lang="en-US" sz="3200" baseline="0" smtClean="0">
                <a:latin typeface="Trebuchet MS" pitchFamily="34" charset="0"/>
              </a:rPr>
              <a:t> text, and graphics</a:t>
            </a:r>
            <a:r>
              <a:rPr lang="en-US" sz="3200" smtClean="0">
                <a:latin typeface="Trebuchet MS" pitchFamily="34" charset="0"/>
              </a:rPr>
              <a:t>. </a:t>
            </a:r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online tutorials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To view our template tutorials, go online to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 </a:t>
            </a:r>
            <a:r>
              <a:rPr lang="en-US" sz="3200" dirty="0" smtClean="0">
                <a:latin typeface="Trebuchet MS" pitchFamily="34" charset="0"/>
              </a:rPr>
              <a:t>and click on 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HELP DESK.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When</a:t>
            </a:r>
            <a:r>
              <a:rPr lang="en-US" sz="3200" baseline="0" dirty="0" smtClean="0">
                <a:latin typeface="Trebuchet MS" pitchFamily="34" charset="0"/>
              </a:rPr>
              <a:t> you are ready to</a:t>
            </a:r>
            <a:r>
              <a:rPr lang="en-US" sz="3200" dirty="0" smtClean="0">
                <a:latin typeface="Trebuchet MS" pitchFamily="34" charset="0"/>
              </a:rPr>
              <a:t> </a:t>
            </a:r>
            <a:r>
              <a:rPr lang="en-US" sz="3200" baseline="0" dirty="0" smtClean="0">
                <a:latin typeface="Trebuchet MS" pitchFamily="34" charset="0"/>
              </a:rPr>
              <a:t> print your poster</a:t>
            </a:r>
            <a:r>
              <a:rPr lang="en-US" sz="3200" dirty="0" smtClean="0">
                <a:latin typeface="Trebuchet MS" pitchFamily="34" charset="0"/>
              </a:rPr>
              <a:t>,</a:t>
            </a:r>
            <a:r>
              <a:rPr lang="en-US" sz="3200" baseline="0" dirty="0" smtClean="0">
                <a:latin typeface="Trebuchet MS" pitchFamily="34" charset="0"/>
              </a:rPr>
              <a:t> go online to</a:t>
            </a:r>
            <a:r>
              <a:rPr lang="en-US" sz="3600" baseline="0" dirty="0" smtClean="0">
                <a:latin typeface="Trebuchet MS" pitchFamily="34" charset="0"/>
              </a:rPr>
              <a:t>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800" b="1" dirty="0" smtClean="0">
                <a:solidFill>
                  <a:schemeClr val="bg1"/>
                </a:solidFill>
                <a:latin typeface="Trebuchet MS" pitchFamily="34" charset="0"/>
              </a:rPr>
              <a:t>.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algn="l" defTabSz="3765639"/>
            <a:r>
              <a:rPr lang="en-US" sz="3200" b="1" dirty="0" smtClean="0">
                <a:solidFill>
                  <a:schemeClr val="bg1"/>
                </a:solidFill>
                <a:latin typeface="Trebuchet MS" pitchFamily="34" charset="0"/>
              </a:rPr>
              <a:t>Need</a:t>
            </a:r>
            <a:r>
              <a:rPr lang="en-US" sz="3200" b="1" baseline="0" dirty="0" smtClean="0">
                <a:solidFill>
                  <a:schemeClr val="bg1"/>
                </a:solidFill>
                <a:latin typeface="Trebuchet MS" pitchFamily="34" charset="0"/>
              </a:rPr>
              <a:t> Assistance?  </a:t>
            </a:r>
            <a:r>
              <a:rPr lang="en-US" sz="3800" b="1" baseline="0" dirty="0" smtClean="0">
                <a:solidFill>
                  <a:srgbClr val="FFFF00"/>
                </a:solidFill>
                <a:latin typeface="Trebuchet MS" pitchFamily="34" charset="0"/>
              </a:rPr>
              <a:t>Call  us at </a:t>
            </a:r>
            <a:r>
              <a:rPr lang="en-US" sz="38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algn="l" defTabSz="3765639"/>
            <a:endParaRPr lang="en-US" sz="36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marL="0" marR="0" indent="0" algn="l" defTabSz="37656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ebuchet MS" pitchFamily="34" charset="0"/>
              </a:rPr>
              <a:t>To</a:t>
            </a:r>
            <a:r>
              <a:rPr lang="en-US" sz="3200" baseline="0" dirty="0" smtClean="0">
                <a:latin typeface="Trebuchet MS" pitchFamily="34" charset="0"/>
              </a:rPr>
              <a:t> add text, c</a:t>
            </a:r>
            <a:r>
              <a:rPr lang="en-US" sz="3200" dirty="0" smtClean="0">
                <a:latin typeface="Trebuchet MS" pitchFamily="34" charset="0"/>
              </a:rPr>
              <a:t>lick inside</a:t>
            </a:r>
            <a:r>
              <a:rPr lang="en-US" sz="3200" baseline="0" dirty="0" smtClean="0">
                <a:latin typeface="Trebuchet MS" pitchFamily="34" charset="0"/>
              </a:rPr>
              <a:t> a placeholder on the poster and type or paste your text.  To move a placeholder, click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it).  Place your cursor on its frame, and your cursor will change to this symbol    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a new location where you can resize it. </a:t>
            </a:r>
          </a:p>
          <a:p>
            <a:pPr defTabSz="3765639"/>
            <a:endParaRPr lang="en-US" sz="3200" dirty="0" smtClean="0">
              <a:latin typeface="Trebuchet MS" pitchFamily="34" charset="0"/>
            </a:endParaRPr>
          </a:p>
          <a:p>
            <a:pPr defTabSz="376563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765639"/>
            <a:r>
              <a:rPr lang="en-US" sz="3200" baseline="0" dirty="0" smtClean="0">
                <a:latin typeface="Trebuchet MS" pitchFamily="34" charset="0"/>
              </a:rPr>
              <a:t>Click and drag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-10370486" y="21826400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64326" y="14423539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8" name="Group 57"/>
          <p:cNvGrpSpPr/>
          <p:nvPr userDrawn="1"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59" name="Rounded Rectangle 58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7" descr="http://t2.gstatic.com/images?q=tbn:ANd9GcR4APHC6TT9w54M2zn_pvCiBxUNcspYPoVxirLRphBoJabfSvu7zw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26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2" name="Straight Connector 61"/>
          <p:cNvCxnSpPr/>
          <p:nvPr userDrawn="1"/>
        </p:nvCxnSpPr>
        <p:spPr>
          <a:xfrm>
            <a:off x="-10370486" y="10512157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 userDrawn="1"/>
        </p:nvSpPr>
        <p:spPr>
          <a:xfrm>
            <a:off x="-10371151" y="18900455"/>
            <a:ext cx="1005840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6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6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rebuchet MS" pitchFamily="34" charset="0"/>
              </a:rPr>
              <a:t>Template FAQs</a:t>
            </a:r>
            <a:endParaRPr lang="en-US" sz="6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2689420"/>
            <a:r>
              <a:rPr lang="en-US" sz="3200" dirty="0" smtClean="0">
                <a:latin typeface="Trebuchet MS" pitchFamily="34" charset="0"/>
              </a:rPr>
              <a:t>This template has four </a:t>
            </a:r>
            <a:r>
              <a:rPr lang="en-US" sz="3200" baseline="0" dirty="0" smtClean="0">
                <a:latin typeface="Trebuchet MS" pitchFamily="34" charset="0"/>
              </a:rPr>
              <a:t>different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column layouts.  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your mouse on the background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and click on LAYOUT to see the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 layout options.  The columns in 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the provided layouts are fixed and cannot be moved but advanced users can modify any layout by going to VIEW and then SLIDE MASTER.</a:t>
            </a: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marL="0" marR="0" indent="0" algn="l" defTabSz="26894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TEXT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PHOTOS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u="sng" baseline="0" dirty="0" smtClean="0">
                <a:latin typeface="Trebuchet MS" pitchFamily="34" charset="0"/>
              </a:rPr>
              <a:t>TABLES</a:t>
            </a:r>
            <a:r>
              <a:rPr lang="en-US" sz="3200" b="1" u="none" baseline="0" dirty="0" smtClean="0">
                <a:latin typeface="Trebuchet MS" pitchFamily="34" charset="0"/>
              </a:rPr>
              <a:t>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0.25.</a:t>
            </a: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endParaRPr lang="en-US" sz="3200" baseline="0" dirty="0" smtClean="0">
              <a:latin typeface="Trebuchet MS" pitchFamily="34" charset="0"/>
            </a:endParaRPr>
          </a:p>
          <a:p>
            <a:pPr defTabSz="268942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268942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DESIGN menu and click on COLORS. You can choose from the provided color combinations or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91618" y="12200725"/>
            <a:ext cx="3650341" cy="23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 userDrawn="1"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2013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cxnSp>
        <p:nvCxnSpPr>
          <p:cNvPr id="72" name="Straight Connector 71"/>
          <p:cNvCxnSpPr/>
          <p:nvPr userDrawn="1"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weating@indiana.edu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lkuper@cs.indian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Parallel programming  with state is hard. blah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 Determinism 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generic definition</a:t>
            </a:r>
          </a:p>
          <a:p>
            <a:endParaRPr lang="en-US" dirty="0" smtClean="0"/>
          </a:p>
          <a:p>
            <a:r>
              <a:rPr lang="en-US" dirty="0" smtClean="0"/>
              <a:t>It is the interaction of being parallel and keeping state that is </a:t>
            </a:r>
            <a:r>
              <a:rPr lang="en-US" dirty="0" err="1" smtClean="0"/>
              <a:t>dfficult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338" y="5347357"/>
            <a:ext cx="13573126" cy="923322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552" name="Picture Placeholder 55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53" name="Picture Placeholder 55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5181169" y="8035439"/>
            <a:ext cx="13592864" cy="861752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let par a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    let par x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       y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in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b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in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let par a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    let par x = ...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Put(l)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       y =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     in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       b = ...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Get(l)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...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 in ...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725810" y="20152726"/>
            <a:ext cx="13573125" cy="75404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various headings..</a:t>
            </a:r>
          </a:p>
          <a:p>
            <a:r>
              <a:rPr lang="en-US" dirty="0"/>
              <a:t>	</a:t>
            </a:r>
            <a:r>
              <a:rPr lang="en-US" dirty="0" smtClean="0"/>
              <a:t>The problem</a:t>
            </a:r>
          </a:p>
          <a:p>
            <a:r>
              <a:rPr lang="en-US" dirty="0"/>
              <a:t>	</a:t>
            </a:r>
            <a:r>
              <a:rPr lang="en-US" dirty="0" smtClean="0"/>
              <a:t>Our contribution</a:t>
            </a:r>
          </a:p>
          <a:p>
            <a:r>
              <a:rPr lang="en-US" dirty="0" smtClean="0"/>
              <a:t>                            Materials and methods should talk about </a:t>
            </a:r>
            <a:r>
              <a:rPr lang="en-US" dirty="0" err="1" smtClean="0"/>
              <a:t>redex</a:t>
            </a:r>
            <a:r>
              <a:rPr lang="en-US" dirty="0" smtClean="0"/>
              <a:t> </a:t>
            </a:r>
            <a:r>
              <a:rPr lang="en-US" dirty="0" err="1" smtClean="0"/>
              <a:t>anc</a:t>
            </a:r>
            <a:r>
              <a:rPr lang="en-US" dirty="0" smtClean="0"/>
              <a:t> </a:t>
            </a:r>
            <a:r>
              <a:rPr lang="en-US" dirty="0" err="1" smtClean="0"/>
              <a:t>rakkit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97734" y="11984743"/>
            <a:ext cx="13571534" cy="861752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Before I began working on this project, there was already an implementation of the linear </a:t>
            </a:r>
            <a:r>
              <a:rPr lang="en-US" dirty="0" err="1" smtClean="0"/>
              <a:t>lvar</a:t>
            </a:r>
            <a:r>
              <a:rPr lang="en-US" dirty="0" smtClean="0"/>
              <a:t>, c, that allows the user to put a value in and if you attempted to get a value, it will return true as long as that value doesn’t exceed the max value, the value that was put into the </a:t>
            </a:r>
            <a:r>
              <a:rPr lang="en-US" dirty="0" err="1" smtClean="0"/>
              <a:t>lvar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Lvar</a:t>
            </a:r>
            <a:r>
              <a:rPr lang="en-US" dirty="0" smtClean="0"/>
              <a:t> B allows for pairs of values. </a:t>
            </a:r>
            <a:endParaRPr lang="en-US" dirty="0"/>
          </a:p>
        </p:txBody>
      </p:sp>
      <p:sp>
        <p:nvSpPr>
          <p:cNvPr id="386" name="Text Placeholder 38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87" name="Text Placeholder 38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54" name="Text Placeholder 55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5" name="Text Placeholder 55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6" name="Text Placeholder 55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7" name="Text Placeholder 55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8" name="Text Placeholder 55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9" name="Text Placeholder 558"/>
          <p:cNvSpPr>
            <a:spLocks noGrp="1"/>
          </p:cNvSpPr>
          <p:nvPr>
            <p:ph type="body" sz="quarter" idx="30"/>
          </p:nvPr>
        </p:nvSpPr>
        <p:spPr>
          <a:xfrm>
            <a:off x="29395742" y="26625887"/>
            <a:ext cx="13581061" cy="1822015"/>
          </a:xfrm>
        </p:spPr>
        <p:txBody>
          <a:bodyPr/>
          <a:lstStyle/>
          <a:p>
            <a:r>
              <a:rPr lang="en-US" dirty="0" smtClean="0"/>
              <a:t>Isaiah Weating --- </a:t>
            </a:r>
            <a:r>
              <a:rPr lang="en-US" dirty="0" smtClean="0">
                <a:hlinkClick r:id="rId3"/>
              </a:rPr>
              <a:t>iweating@indiana.edu</a:t>
            </a:r>
            <a:endParaRPr lang="en-US" dirty="0" smtClean="0"/>
          </a:p>
          <a:p>
            <a:r>
              <a:rPr lang="en-US" dirty="0" smtClean="0"/>
              <a:t>Lindsey </a:t>
            </a:r>
            <a:r>
              <a:rPr lang="en-US" dirty="0" err="1" smtClean="0"/>
              <a:t>Kuper</a:t>
            </a:r>
            <a:r>
              <a:rPr lang="en-US" dirty="0" smtClean="0"/>
              <a:t> </a:t>
            </a:r>
            <a:r>
              <a:rPr lang="en-US" smtClean="0"/>
              <a:t>– </a:t>
            </a:r>
            <a:r>
              <a:rPr lang="en-US" smtClean="0">
                <a:hlinkClick r:id="rId4"/>
              </a:rPr>
              <a:t>lkuper@cs.indiana.edu</a:t>
            </a:r>
            <a:endParaRPr lang="en-US" smtClean="0"/>
          </a:p>
          <a:p>
            <a:endParaRPr lang="en-US" dirty="0"/>
          </a:p>
        </p:txBody>
      </p:sp>
      <p:sp>
        <p:nvSpPr>
          <p:cNvPr id="409" name="Text Placeholder 408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en-US" dirty="0" smtClean="0"/>
              <a:t>Indiana University</a:t>
            </a:r>
            <a:endParaRPr lang="en-US" dirty="0"/>
          </a:p>
        </p:txBody>
      </p:sp>
      <p:sp>
        <p:nvSpPr>
          <p:cNvPr id="410" name="Text Placeholder 409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Isaiah Weating &amp; Lindsey </a:t>
            </a:r>
            <a:r>
              <a:rPr lang="en-US" dirty="0" err="1"/>
              <a:t>Kuper</a:t>
            </a:r>
            <a:endParaRPr lang="en-US" dirty="0"/>
          </a:p>
          <a:p>
            <a:endParaRPr lang="en-US" dirty="0"/>
          </a:p>
        </p:txBody>
      </p:sp>
      <p:sp>
        <p:nvSpPr>
          <p:cNvPr id="411" name="Text Placeholder 410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LVars</a:t>
            </a:r>
            <a:r>
              <a:rPr lang="en-US" dirty="0"/>
              <a:t> For Parallel Programming</a:t>
            </a:r>
          </a:p>
          <a:p>
            <a:endParaRPr lang="en-US" dirty="0"/>
          </a:p>
        </p:txBody>
      </p:sp>
      <p:sp>
        <p:nvSpPr>
          <p:cNvPr id="560" name="Text Placeholder 559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1" name="Text Placeholder 560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" name="Text Placeholder 562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4" name="Text Placeholder 563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5" name="Text Placeholder 564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6" name="Text Placeholder 565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7" name="Text Placeholder 566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8" name="Text Placeholder 567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9" name="Text Placeholder 568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0" name="Text Placeholder 569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1" name="Text Placeholder 570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2" name="Text Placeholder 57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2" name="Picture Placeholder 561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573" name="Picture Placeholder 572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574" name="Picture Placeholder 573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575" name="Picture Placeholder 574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88" name="Picture Placeholder 387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89" name="Picture Placeholder 388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90" name="Picture Placeholder 389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91" name="Picture Placeholder 390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92" name="Picture Placeholder 391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3" name="Picture Placeholder 392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394" name="Picture Placeholder 393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395" name="Text Placeholder 394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6" name="Text Placeholder 395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7" name="Text Placeholder 396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8" name="Text Placeholder 397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" name="Text Placeholder 398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0" name="Text Placeholder 399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1" name="Text Placeholder 400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2" name="Text Placeholder 401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3" name="Text Placeholder 402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4" name="Text Placeholder 403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5" name="Text Placeholder 404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6" name="Text Placeholder 405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7" name="Text Placeholder 406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8" name="Text Placeholder 407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762" y="10666555"/>
            <a:ext cx="10165679" cy="778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448" y="10444078"/>
            <a:ext cx="9484226" cy="480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" name="Text Placeholder 4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1753</TotalTime>
  <Words>134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36x48-Template-V2b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Isaiah</cp:lastModifiedBy>
  <cp:revision>49</cp:revision>
  <dcterms:created xsi:type="dcterms:W3CDTF">2012-02-03T19:11:35Z</dcterms:created>
  <dcterms:modified xsi:type="dcterms:W3CDTF">2013-04-18T20:00:50Z</dcterms:modified>
</cp:coreProperties>
</file>