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701" autoAdjust="0"/>
  </p:normalViewPr>
  <p:slideViewPr>
    <p:cSldViewPr snapToGrid="0" snapToObjects="1" showGuides="1">
      <p:cViewPr>
        <p:scale>
          <a:sx n="20" d="100"/>
          <a:sy n="20" d="100"/>
        </p:scale>
        <p:origin x="-1476" y="174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4/18/2013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5"/>
            <a:ext cx="1357312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29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59508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739663"/>
            <a:ext cx="13571534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5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431995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377122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84565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8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9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7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5043762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7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8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7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6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0600"/>
            <a:ext cx="438912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15729"/>
            <a:ext cx="2514600" cy="33681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65103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8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7692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253046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4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0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60" name="Rounded Rectangle 59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3" name="Straight Connector 62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922338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0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4" y="5267325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8" name="Group 57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59" name="Rounded Rectangle 58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2" name="Straight Connector 61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2" name="Straight Connector 71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4186" y="6295353"/>
            <a:ext cx="13591277" cy="6370953"/>
          </a:xfrm>
        </p:spPr>
        <p:txBody>
          <a:bodyPr/>
          <a:lstStyle/>
          <a:p>
            <a:r>
              <a:rPr lang="en-US" sz="3200" dirty="0" smtClean="0"/>
              <a:t>Parallel programming is </a:t>
            </a:r>
            <a:r>
              <a:rPr lang="en-US" sz="3200" dirty="0"/>
              <a:t>a form of computation in which many calculations are carried out simultaneously</a:t>
            </a:r>
            <a:r>
              <a:rPr lang="en-US" sz="3200" dirty="0" smtClean="0"/>
              <a:t>, </a:t>
            </a:r>
            <a:r>
              <a:rPr lang="en-US" sz="3200" dirty="0"/>
              <a:t>operating on the principle that large problems can often be divided into smaller ones, which are then solved </a:t>
            </a:r>
            <a:r>
              <a:rPr lang="en-US" sz="3200" dirty="0" smtClean="0"/>
              <a:t>concurrently.</a:t>
            </a:r>
          </a:p>
          <a:p>
            <a:r>
              <a:rPr lang="en-US" sz="3200" dirty="0" smtClean="0"/>
              <a:t>Parallel </a:t>
            </a:r>
            <a:r>
              <a:rPr lang="en-US" sz="3200" dirty="0" smtClean="0"/>
              <a:t>programming  with state is hard. blah blah </a:t>
            </a:r>
            <a:r>
              <a:rPr lang="en-US" sz="3200" dirty="0" err="1" smtClean="0"/>
              <a:t>blah</a:t>
            </a:r>
            <a:r>
              <a:rPr lang="en-US" sz="3200" dirty="0" smtClean="0"/>
              <a:t> </a:t>
            </a:r>
            <a:r>
              <a:rPr lang="en-US" sz="3200" dirty="0" err="1" smtClean="0"/>
              <a:t>blah</a:t>
            </a:r>
            <a:r>
              <a:rPr lang="en-US" sz="3200" dirty="0" smtClean="0"/>
              <a:t> </a:t>
            </a:r>
            <a:r>
              <a:rPr lang="en-US" sz="3200" dirty="0" err="1" smtClean="0"/>
              <a:t>blah</a:t>
            </a:r>
            <a:r>
              <a:rPr lang="en-US" sz="3200" dirty="0" smtClean="0"/>
              <a:t> </a:t>
            </a:r>
            <a:r>
              <a:rPr lang="en-US" sz="3200" dirty="0" err="1" smtClean="0"/>
              <a:t>blah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Non Determinism blah </a:t>
            </a:r>
            <a:r>
              <a:rPr lang="en-US" sz="3200" dirty="0" err="1" smtClean="0"/>
              <a:t>blah</a:t>
            </a:r>
            <a:r>
              <a:rPr lang="en-US" sz="3200" dirty="0" smtClean="0"/>
              <a:t> </a:t>
            </a:r>
            <a:r>
              <a:rPr lang="en-US" sz="3200" dirty="0" err="1" smtClean="0"/>
              <a:t>blah</a:t>
            </a:r>
            <a:r>
              <a:rPr lang="en-US" sz="3200" dirty="0" smtClean="0"/>
              <a:t> generic definition</a:t>
            </a:r>
          </a:p>
          <a:p>
            <a:endParaRPr lang="en-US" sz="3200" dirty="0" smtClean="0"/>
          </a:p>
          <a:p>
            <a:r>
              <a:rPr lang="en-US" sz="3200" dirty="0" smtClean="0"/>
              <a:t>It is the interaction of being parallel and keeping state that is </a:t>
            </a:r>
            <a:r>
              <a:rPr lang="en-US" sz="3200" dirty="0" err="1" smtClean="0"/>
              <a:t>dfficult</a:t>
            </a:r>
            <a:endParaRPr lang="en-US" sz="3200" dirty="0" smtClean="0"/>
          </a:p>
          <a:p>
            <a:endParaRPr lang="en-US" sz="2800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338" y="5347357"/>
            <a:ext cx="13573126" cy="92332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5181169" y="6295353"/>
            <a:ext cx="13592864" cy="15924337"/>
          </a:xfrm>
        </p:spPr>
        <p:txBody>
          <a:bodyPr/>
          <a:lstStyle/>
          <a:p>
            <a:r>
              <a:rPr lang="en-US" sz="3200" dirty="0"/>
              <a:t>let par a = ...</a:t>
            </a:r>
            <a:br>
              <a:rPr lang="en-US" sz="3200" dirty="0"/>
            </a:br>
            <a:r>
              <a:rPr lang="en-US" sz="3200" dirty="0"/>
              <a:t>            let par x = ...</a:t>
            </a:r>
            <a:br>
              <a:rPr lang="en-US" sz="3200" dirty="0"/>
            </a:br>
            <a:r>
              <a:rPr lang="en-US" sz="3200" dirty="0"/>
              <a:t>                    y = ...</a:t>
            </a:r>
            <a:br>
              <a:rPr lang="en-US" sz="3200" dirty="0"/>
            </a:br>
            <a:r>
              <a:rPr lang="en-US" sz="3200" dirty="0"/>
              <a:t>             in ...</a:t>
            </a:r>
            <a:br>
              <a:rPr lang="en-US" sz="3200" dirty="0"/>
            </a:br>
            <a:r>
              <a:rPr lang="en-US" sz="3200" dirty="0"/>
              <a:t>        b = ...</a:t>
            </a:r>
            <a:br>
              <a:rPr lang="en-US" sz="3200" dirty="0"/>
            </a:br>
            <a:r>
              <a:rPr lang="en-US" sz="3200" dirty="0"/>
              <a:t> in </a:t>
            </a:r>
            <a:r>
              <a:rPr lang="en-US" sz="3200" dirty="0" smtClean="0"/>
              <a:t>...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let par a = ...</a:t>
            </a:r>
            <a:br>
              <a:rPr lang="en-US" sz="3200" dirty="0"/>
            </a:br>
            <a:r>
              <a:rPr lang="en-US" sz="3200" dirty="0"/>
              <a:t>            let par x = ... </a:t>
            </a:r>
            <a:r>
              <a:rPr lang="en-US" sz="3200" b="1" dirty="0">
                <a:solidFill>
                  <a:srgbClr val="FF0000"/>
                </a:solidFill>
              </a:rPr>
              <a:t>Put(l)</a:t>
            </a:r>
            <a:r>
              <a:rPr lang="en-US" sz="3200" dirty="0"/>
              <a:t> ...</a:t>
            </a:r>
            <a:br>
              <a:rPr lang="en-US" sz="3200" dirty="0"/>
            </a:br>
            <a:r>
              <a:rPr lang="en-US" sz="3200" dirty="0"/>
              <a:t>                    y = ...</a:t>
            </a:r>
            <a:br>
              <a:rPr lang="en-US" sz="3200" dirty="0"/>
            </a:br>
            <a:r>
              <a:rPr lang="en-US" sz="3200" dirty="0"/>
              <a:t>             in ...</a:t>
            </a:r>
            <a:br>
              <a:rPr lang="en-US" sz="3200" dirty="0"/>
            </a:br>
            <a:r>
              <a:rPr lang="en-US" sz="3200" dirty="0"/>
              <a:t>        b = ... </a:t>
            </a:r>
            <a:r>
              <a:rPr lang="en-US" sz="3200" b="1" dirty="0">
                <a:solidFill>
                  <a:srgbClr val="FF0000"/>
                </a:solidFill>
              </a:rPr>
              <a:t>Get(l)</a:t>
            </a:r>
            <a:r>
              <a:rPr lang="en-US" sz="3200" dirty="0"/>
              <a:t> ...</a:t>
            </a:r>
            <a:br>
              <a:rPr lang="en-US" sz="3200" dirty="0"/>
            </a:br>
            <a:r>
              <a:rPr lang="en-US" sz="3200" dirty="0"/>
              <a:t> in ...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5200908" y="23194330"/>
            <a:ext cx="13573125" cy="61062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various headings..</a:t>
            </a:r>
          </a:p>
          <a:p>
            <a:r>
              <a:rPr lang="en-US" dirty="0"/>
              <a:t>	</a:t>
            </a:r>
            <a:r>
              <a:rPr lang="en-US" dirty="0" smtClean="0"/>
              <a:t>The problem</a:t>
            </a:r>
          </a:p>
          <a:p>
            <a:r>
              <a:rPr lang="en-US" dirty="0"/>
              <a:t>	</a:t>
            </a:r>
            <a:r>
              <a:rPr lang="en-US" dirty="0" smtClean="0"/>
              <a:t>Our contribution</a:t>
            </a:r>
          </a:p>
          <a:p>
            <a:r>
              <a:rPr lang="en-US" dirty="0" smtClean="0"/>
              <a:t>                            Materials and methods should talk about </a:t>
            </a:r>
            <a:r>
              <a:rPr lang="en-US" dirty="0" err="1" smtClean="0"/>
              <a:t>redex</a:t>
            </a:r>
            <a:r>
              <a:rPr lang="en-US" dirty="0" smtClean="0"/>
              <a:t> </a:t>
            </a:r>
            <a:r>
              <a:rPr lang="en-US" dirty="0" err="1" smtClean="0"/>
              <a:t>anc</a:t>
            </a:r>
            <a:r>
              <a:rPr lang="en-US" dirty="0" smtClean="0"/>
              <a:t> </a:t>
            </a:r>
            <a:r>
              <a:rPr lang="en-US" dirty="0" smtClean="0"/>
              <a:t>racket</a:t>
            </a:r>
          </a:p>
          <a:p>
            <a:r>
              <a:rPr lang="en-US" dirty="0" smtClean="0"/>
              <a:t>Future of Project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9405269" y="6186040"/>
            <a:ext cx="13571534" cy="3613275"/>
          </a:xfrm>
        </p:spPr>
        <p:txBody>
          <a:bodyPr/>
          <a:lstStyle/>
          <a:p>
            <a:pPr algn="just"/>
            <a:r>
              <a:rPr lang="en-US" sz="3200" dirty="0" smtClean="0"/>
              <a:t>Before </a:t>
            </a:r>
            <a:r>
              <a:rPr lang="en-US" sz="3200" dirty="0" smtClean="0"/>
              <a:t>I began working on this project, there was already an implementation of the </a:t>
            </a:r>
            <a:r>
              <a:rPr lang="en-US" sz="3200" dirty="0" smtClean="0"/>
              <a:t>counte</a:t>
            </a:r>
            <a:r>
              <a:rPr lang="en-US" sz="3200" dirty="0" smtClean="0"/>
              <a:t>r </a:t>
            </a:r>
            <a:r>
              <a:rPr lang="en-US" sz="3200" dirty="0" err="1" smtClean="0"/>
              <a:t>lvar</a:t>
            </a:r>
            <a:r>
              <a:rPr lang="en-US" sz="3200" dirty="0" smtClean="0"/>
              <a:t>, c, that allows the user to put a value in and if you attempted to get a value, it will return true as long as that value doesn’t exceed the max value, the value that was put into the </a:t>
            </a:r>
            <a:r>
              <a:rPr lang="en-US" sz="3200" dirty="0" err="1" smtClean="0"/>
              <a:t>lvar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 smtClean="0"/>
              <a:t>Lvar</a:t>
            </a:r>
            <a:r>
              <a:rPr lang="en-US" sz="3200" dirty="0" smtClean="0"/>
              <a:t> B allows for pairs of values. </a:t>
            </a:r>
            <a:endParaRPr lang="en-US" sz="3200" dirty="0"/>
          </a:p>
        </p:txBody>
      </p:sp>
      <p:sp>
        <p:nvSpPr>
          <p:cNvPr id="387" name="Text Placeholder 386"/>
          <p:cNvSpPr>
            <a:spLocks noGrp="1"/>
          </p:cNvSpPr>
          <p:nvPr>
            <p:ph type="body" sz="quarter" idx="24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4800" dirty="0" smtClean="0"/>
              <a:t>The Problem</a:t>
            </a:r>
            <a:endParaRPr lang="en-US" sz="4800" dirty="0"/>
          </a:p>
        </p:txBody>
      </p:sp>
      <p:sp>
        <p:nvSpPr>
          <p:cNvPr id="554" name="Text Placeholder 553"/>
          <p:cNvSpPr>
            <a:spLocks noGrp="1"/>
          </p:cNvSpPr>
          <p:nvPr>
            <p:ph type="body" sz="quarter" idx="25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59" name="Text Placeholder 558"/>
          <p:cNvSpPr>
            <a:spLocks noGrp="1"/>
          </p:cNvSpPr>
          <p:nvPr>
            <p:ph type="body" sz="quarter" idx="30"/>
          </p:nvPr>
        </p:nvSpPr>
        <p:spPr>
          <a:xfrm>
            <a:off x="29395742" y="29863621"/>
            <a:ext cx="13581061" cy="2505279"/>
          </a:xfrm>
        </p:spPr>
        <p:txBody>
          <a:bodyPr/>
          <a:lstStyle/>
          <a:p>
            <a:pPr algn="ctr"/>
            <a:r>
              <a:rPr lang="en-US" sz="3200" dirty="0" smtClean="0"/>
              <a:t>Isaiah Weating --- iweating@indiana.edu</a:t>
            </a:r>
          </a:p>
          <a:p>
            <a:pPr algn="ctr"/>
            <a:r>
              <a:rPr lang="en-US" sz="3200" dirty="0" smtClean="0"/>
              <a:t>Lindsey </a:t>
            </a:r>
            <a:r>
              <a:rPr lang="en-US" sz="3200" dirty="0" err="1" smtClean="0"/>
              <a:t>Kuper</a:t>
            </a:r>
            <a:r>
              <a:rPr lang="en-US" sz="3200" dirty="0" smtClean="0"/>
              <a:t> – </a:t>
            </a:r>
            <a:r>
              <a:rPr lang="en-US" sz="3200" dirty="0" smtClean="0"/>
              <a:t>lkuper@cs.indiana.edu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9" name="Text Placeholder 408"/>
          <p:cNvSpPr>
            <a:spLocks noGrp="1"/>
          </p:cNvSpPr>
          <p:nvPr>
            <p:ph type="body" sz="quarter" idx="150"/>
          </p:nvPr>
        </p:nvSpPr>
        <p:spPr>
          <a:xfrm>
            <a:off x="5064459" y="3498247"/>
            <a:ext cx="32867102" cy="1280160"/>
          </a:xfrm>
        </p:spPr>
        <p:txBody>
          <a:bodyPr/>
          <a:lstStyle/>
          <a:p>
            <a:r>
              <a:rPr lang="en-US" dirty="0" smtClean="0"/>
              <a:t> School of Informatics and Computing - Indiana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410" name="Text Placeholder 409"/>
          <p:cNvSpPr>
            <a:spLocks noGrp="1"/>
          </p:cNvSpPr>
          <p:nvPr>
            <p:ph type="body" sz="quarter" idx="151"/>
          </p:nvPr>
        </p:nvSpPr>
        <p:spPr>
          <a:xfrm>
            <a:off x="5064459" y="2076633"/>
            <a:ext cx="32867102" cy="1514794"/>
          </a:xfrm>
        </p:spPr>
        <p:txBody>
          <a:bodyPr>
            <a:normAutofit/>
          </a:bodyPr>
          <a:lstStyle/>
          <a:p>
            <a:r>
              <a:rPr lang="en-US" dirty="0"/>
              <a:t>Isaiah Weating &amp; Lindsey </a:t>
            </a:r>
            <a:r>
              <a:rPr lang="en-US" dirty="0" err="1"/>
              <a:t>Kuper</a:t>
            </a:r>
            <a:endParaRPr lang="en-US" dirty="0"/>
          </a:p>
          <a:p>
            <a:endParaRPr lang="en-US" dirty="0"/>
          </a:p>
        </p:txBody>
      </p:sp>
      <p:sp>
        <p:nvSpPr>
          <p:cNvPr id="411" name="Text Placeholder 410"/>
          <p:cNvSpPr>
            <a:spLocks noGrp="1"/>
          </p:cNvSpPr>
          <p:nvPr>
            <p:ph type="body" sz="quarter" idx="153"/>
          </p:nvPr>
        </p:nvSpPr>
        <p:spPr>
          <a:xfrm>
            <a:off x="5064459" y="632979"/>
            <a:ext cx="32867102" cy="16379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LVars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Parallel Programming</a:t>
            </a:r>
          </a:p>
          <a:p>
            <a:endParaRPr lang="en-US" dirty="0"/>
          </a:p>
        </p:txBody>
      </p:sp>
      <p:sp>
        <p:nvSpPr>
          <p:cNvPr id="560" name="Text Placeholder 559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1" name="Text Placeholder 560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" name="Text Placeholder 562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4" name="Text Placeholder 563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5" name="Text Placeholder 564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6" name="Text Placeholder 565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7" name="Text Placeholder 566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8" name="Text Placeholder 567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9" name="Text Placeholder 568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0" name="Text Placeholder 569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1" name="Text Placeholder 57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2" name="Text Placeholder 57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2" name="Picture Placeholder 561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573" name="Picture Placeholder 572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574" name="Picture Placeholder 573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575" name="Picture Placeholder 574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88" name="Picture Placeholder 387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89" name="Picture Placeholder 388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90" name="Picture Placeholder 389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91" name="Picture Placeholder 390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92" name="Picture Placeholder 391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3" name="Picture Placeholder 392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394" name="Picture Placeholder 393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395" name="Text Placeholder 394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6" name="Text Placeholder 395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7" name="Text Placeholder 396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8" name="Text Placeholder 397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" name="Text Placeholder 398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0" name="Text Placeholder 399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1" name="Text Placeholder 400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2" name="Text Placeholder 401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3" name="Text Placeholder 402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4" name="Text Placeholder 403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5" name="Text Placeholder 404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" name="Text Placeholder 405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7" name="Text Placeholder 406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" name="Text Placeholder 407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368" y="8693389"/>
            <a:ext cx="12173525" cy="931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778" y="13641315"/>
            <a:ext cx="12684356" cy="64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" name="Text Placeholder 411"/>
          <p:cNvSpPr>
            <a:spLocks noGrp="1"/>
          </p:cNvSpPr>
          <p:nvPr>
            <p:ph type="body" sz="quarter" idx="22"/>
          </p:nvPr>
        </p:nvSpPr>
        <p:spPr>
          <a:xfrm>
            <a:off x="922338" y="20506585"/>
            <a:ext cx="13563595" cy="800211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Determinism for </a:t>
            </a:r>
            <a:r>
              <a:rPr lang="el-GR" sz="4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LVar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http://womenshealthresearch.us/wp-content/uploads/2013/02/iu_logo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83" y="836177"/>
            <a:ext cx="2231376" cy="28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omenshealthresearch.us/wp-content/uploads/2013/02/iu_logo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561" y="836177"/>
            <a:ext cx="2231376" cy="28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2182676"/>
            <a:ext cx="4486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AF1"/>
              </a:clrFrom>
              <a:clrTo>
                <a:srgbClr val="FFFA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681" r="-2036" b="38893"/>
          <a:stretch/>
        </p:blipFill>
        <p:spPr bwMode="auto">
          <a:xfrm>
            <a:off x="941293" y="25207834"/>
            <a:ext cx="17157842" cy="255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3826" r="37187" b="60489"/>
          <a:stretch/>
        </p:blipFill>
        <p:spPr bwMode="auto">
          <a:xfrm>
            <a:off x="941293" y="21499512"/>
            <a:ext cx="7678831" cy="3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1" t="62520" r="3901" b="2199"/>
          <a:stretch/>
        </p:blipFill>
        <p:spPr bwMode="auto">
          <a:xfrm>
            <a:off x="5719270" y="26692972"/>
            <a:ext cx="7275715" cy="37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407393" y="20932834"/>
            <a:ext cx="13573126" cy="92332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800" dirty="0" smtClean="0"/>
              <a:t>Future Work</a:t>
            </a:r>
            <a:endParaRPr lang="en-US" sz="4800" dirty="0"/>
          </a:p>
        </p:txBody>
      </p:sp>
      <p:sp>
        <p:nvSpPr>
          <p:cNvPr id="73" name="Text Placeholder 385"/>
          <p:cNvSpPr>
            <a:spLocks noGrp="1"/>
          </p:cNvSpPr>
          <p:nvPr>
            <p:ph type="body" sz="quarter" idx="23"/>
          </p:nvPr>
        </p:nvSpPr>
        <p:spPr>
          <a:xfrm>
            <a:off x="29395741" y="21882777"/>
            <a:ext cx="13571537" cy="860425"/>
          </a:xfrm>
        </p:spPr>
        <p:txBody>
          <a:bodyPr>
            <a:noAutofit/>
          </a:bodyPr>
          <a:lstStyle/>
          <a:p>
            <a:r>
              <a:rPr lang="en-US" sz="3200" dirty="0" smtClean="0"/>
              <a:t>Info written by Lindsey</a:t>
            </a:r>
            <a:endParaRPr lang="en-US" sz="3200" dirty="0"/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407393" y="28838948"/>
            <a:ext cx="13573126" cy="92332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800" dirty="0" smtClean="0"/>
              <a:t>Contacts</a:t>
            </a:r>
            <a:endParaRPr lang="en-US" sz="4800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1293" y="12126113"/>
            <a:ext cx="13573126" cy="92332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800" dirty="0" smtClean="0"/>
              <a:t>Tools Used</a:t>
            </a:r>
            <a:endParaRPr lang="en-US" sz="4800" dirty="0"/>
          </a:p>
        </p:txBody>
      </p:sp>
      <p:sp>
        <p:nvSpPr>
          <p:cNvPr id="77" name="Text Placeholder 385"/>
          <p:cNvSpPr>
            <a:spLocks noGrp="1"/>
          </p:cNvSpPr>
          <p:nvPr>
            <p:ph type="body" sz="quarter" idx="23"/>
          </p:nvPr>
        </p:nvSpPr>
        <p:spPr>
          <a:xfrm>
            <a:off x="904186" y="12986612"/>
            <a:ext cx="13571537" cy="1570225"/>
          </a:xfrm>
        </p:spPr>
        <p:txBody>
          <a:bodyPr>
            <a:noAutofit/>
          </a:bodyPr>
          <a:lstStyle/>
          <a:p>
            <a:r>
              <a:rPr lang="en-US" sz="3200" dirty="0" err="1"/>
              <a:t>Reddex</a:t>
            </a:r>
            <a:r>
              <a:rPr lang="en-US" sz="3200" dirty="0"/>
              <a:t> is a programming language used for creating programming languages which is embedded in the racket language</a:t>
            </a:r>
          </a:p>
        </p:txBody>
      </p:sp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3761</TotalTime>
  <Words>210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Isaiah</cp:lastModifiedBy>
  <cp:revision>56</cp:revision>
  <dcterms:created xsi:type="dcterms:W3CDTF">2012-02-03T19:11:35Z</dcterms:created>
  <dcterms:modified xsi:type="dcterms:W3CDTF">2013-04-20T05:33:21Z</dcterms:modified>
</cp:coreProperties>
</file>