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7" r:id="rId2"/>
    <p:sldMasterId id="2147483653" r:id="rId3"/>
  </p:sldMasterIdLst>
  <p:notesMasterIdLst>
    <p:notesMasterId r:id="rId5"/>
  </p:notesMasterIdLst>
  <p:handoutMasterIdLst>
    <p:handoutMasterId r:id="rId6"/>
  </p:handoutMasterIdLst>
  <p:sldIdLst>
    <p:sldId id="256" r:id="rId4"/>
  </p:sldIdLst>
  <p:sldSz cx="43891200" cy="32918400"/>
  <p:notesSz cx="6858000" cy="9144000"/>
  <p:defaultTextStyle>
    <a:defPPr>
      <a:defRPr lang="en-US"/>
    </a:defPPr>
    <a:lvl1pPr marL="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A"/>
    <a:srgbClr val="CDD2DE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701" autoAdjust="0"/>
  </p:normalViewPr>
  <p:slideViewPr>
    <p:cSldViewPr snapToGrid="0" snapToObjects="1" showGuides="1">
      <p:cViewPr>
        <p:scale>
          <a:sx n="20" d="100"/>
          <a:sy n="20" d="100"/>
        </p:scale>
        <p:origin x="-1476" y="126"/>
      </p:cViewPr>
      <p:guideLst>
        <p:guide orient="horz" pos="3318"/>
        <p:guide orient="horz" pos="288"/>
        <p:guide orient="horz" pos="20160"/>
        <p:guide orient="horz"/>
        <p:guide pos="581"/>
        <p:guide pos="27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37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68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4/17/2013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3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37848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548749"/>
            <a:ext cx="10048875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5" y="6378481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6" y="5548749"/>
            <a:ext cx="10048875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58339" y="6378481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50400" y="5548749"/>
            <a:ext cx="10058400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14027" y="5548749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14027" y="6378481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4027" y="14272738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1402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14027" y="25679401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14027" y="26433446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904188" y="1495155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383947"/>
            <a:ext cx="31998968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2103787"/>
            <a:ext cx="31998968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8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5932593" y="465813"/>
            <a:ext cx="31998968" cy="16379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115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6" y="6295353"/>
            <a:ext cx="13591277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38" y="5431995"/>
            <a:ext cx="13573126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338" y="18240478"/>
            <a:ext cx="13592864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42080" y="17409229"/>
            <a:ext cx="13573125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5154276" y="21595083"/>
            <a:ext cx="13571534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5154276" y="20739663"/>
            <a:ext cx="13571534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5162215" y="6295353"/>
            <a:ext cx="13571534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5154277" y="5431995"/>
            <a:ext cx="13579475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9395741" y="5431995"/>
            <a:ext cx="13576029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9395741" y="6295353"/>
            <a:ext cx="13576029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9395741" y="17377122"/>
            <a:ext cx="13576029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9390710" y="18157350"/>
            <a:ext cx="13581061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9395741" y="25845657"/>
            <a:ext cx="13576029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9395742" y="26625887"/>
            <a:ext cx="13581061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383947"/>
            <a:ext cx="31998968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2103787"/>
            <a:ext cx="31998968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8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6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5932593" y="465813"/>
            <a:ext cx="31998968" cy="16379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115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8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9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0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1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2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3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4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5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6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7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8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9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0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2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3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4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5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6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7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8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9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30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1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3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4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5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6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7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8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9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0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1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2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3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21222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348867"/>
            <a:ext cx="10048875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02598" y="15043762"/>
            <a:ext cx="1005840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3" y="6204287"/>
            <a:ext cx="2072004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4" y="5348867"/>
            <a:ext cx="20720050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587164" y="21896538"/>
            <a:ext cx="20720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87162" y="21074746"/>
            <a:ext cx="20720050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05536" y="5348867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05536" y="621222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05536" y="14272738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05536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05536" y="25669876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05536" y="26436774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383947"/>
            <a:ext cx="31998968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2103787"/>
            <a:ext cx="31998968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8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6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5932593" y="465813"/>
            <a:ext cx="31998968" cy="16379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115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2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8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9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0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1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3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4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5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6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7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9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0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2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6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7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8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9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0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1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3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4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www.facebook.com/pages/PosterPresentationscom/217914411419?v=app_4949752878&amp;ref=ts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www.facebook.com/pages/PosterPresentationscom/217914411419?v=app_4949752878&amp;ref=ts" TargetMode="Externa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www.facebook.com/pages/PosterPresentationscom/217914411419?v=app_4949752878&amp;ref=t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34000">
              <a:schemeClr val="tx2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76563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36x48 inch professional  poster</a:t>
            </a:r>
            <a:r>
              <a:rPr lang="en-US" sz="3200" smtClean="0">
                <a:latin typeface="Trebuchet MS" pitchFamily="34" charset="0"/>
              </a:rPr>
              <a:t>. You</a:t>
            </a:r>
            <a:r>
              <a:rPr lang="en-US" sz="3200" baseline="0" smtClean="0">
                <a:latin typeface="Trebuchet MS" pitchFamily="34" charset="0"/>
              </a:rPr>
              <a:t> can u</a:t>
            </a:r>
            <a:r>
              <a:rPr lang="en-US" sz="3200" smtClean="0">
                <a:latin typeface="Trebuchet MS" pitchFamily="34" charset="0"/>
              </a:rPr>
              <a:t>se</a:t>
            </a:r>
            <a:r>
              <a:rPr lang="en-US" sz="3200" baseline="0" smtClean="0">
                <a:latin typeface="Trebuchet MS" pitchFamily="34" charset="0"/>
              </a:rPr>
              <a:t> it to create your research poster and </a:t>
            </a:r>
            <a:r>
              <a:rPr lang="en-US" sz="3200" smtClean="0">
                <a:latin typeface="Trebuchet MS" pitchFamily="34" charset="0"/>
              </a:rPr>
              <a:t>save valuable time placing titles, subtitles,</a:t>
            </a:r>
            <a:r>
              <a:rPr lang="en-US" sz="3200" baseline="0" smtClean="0">
                <a:latin typeface="Trebuchet MS" pitchFamily="34" charset="0"/>
              </a:rPr>
              <a:t> text, and graphics</a:t>
            </a:r>
            <a:r>
              <a:rPr lang="en-US" sz="3200" smtClean="0">
                <a:latin typeface="Trebuchet MS" pitchFamily="34" charset="0"/>
              </a:rPr>
              <a:t>. </a:t>
            </a:r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online tutorials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To view our template tutorials, go online to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 </a:t>
            </a:r>
            <a:r>
              <a:rPr lang="en-US" sz="3200" dirty="0" smtClean="0">
                <a:latin typeface="Trebuchet MS" pitchFamily="34" charset="0"/>
              </a:rPr>
              <a:t>and click on 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HELP DESK.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When</a:t>
            </a:r>
            <a:r>
              <a:rPr lang="en-US" sz="3200" baseline="0" dirty="0" smtClean="0">
                <a:latin typeface="Trebuchet MS" pitchFamily="34" charset="0"/>
              </a:rPr>
              <a:t> you are ready to</a:t>
            </a:r>
            <a:r>
              <a:rPr lang="en-US" sz="3200" dirty="0" smtClean="0">
                <a:latin typeface="Trebuchet MS" pitchFamily="34" charset="0"/>
              </a:rPr>
              <a:t> </a:t>
            </a:r>
            <a:r>
              <a:rPr lang="en-US" sz="3200" baseline="0" dirty="0" smtClean="0">
                <a:latin typeface="Trebuchet MS" pitchFamily="34" charset="0"/>
              </a:rPr>
              <a:t> print your poster</a:t>
            </a:r>
            <a:r>
              <a:rPr lang="en-US" sz="3200" dirty="0" smtClean="0">
                <a:latin typeface="Trebuchet MS" pitchFamily="34" charset="0"/>
              </a:rPr>
              <a:t>,</a:t>
            </a:r>
            <a:r>
              <a:rPr lang="en-US" sz="3200" baseline="0" dirty="0" smtClean="0">
                <a:latin typeface="Trebuchet MS" pitchFamily="34" charset="0"/>
              </a:rPr>
              <a:t> go online to</a:t>
            </a:r>
            <a:r>
              <a:rPr lang="en-US" sz="3600" baseline="0" dirty="0" smtClean="0">
                <a:latin typeface="Trebuchet MS" pitchFamily="34" charset="0"/>
              </a:rPr>
              <a:t>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800" b="1" dirty="0" smtClean="0">
                <a:solidFill>
                  <a:schemeClr val="bg1"/>
                </a:solidFill>
                <a:latin typeface="Trebuchet MS" pitchFamily="34" charset="0"/>
              </a:rPr>
              <a:t>.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algn="l" defTabSz="3765639"/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Need</a:t>
            </a:r>
            <a:r>
              <a:rPr lang="en-US" sz="3200" b="1" baseline="0" dirty="0" smtClean="0">
                <a:solidFill>
                  <a:schemeClr val="bg1"/>
                </a:solidFill>
                <a:latin typeface="Trebuchet MS" pitchFamily="34" charset="0"/>
              </a:rPr>
              <a:t> Assistance?  </a:t>
            </a:r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Call  us at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algn="l" defTabSz="3765639"/>
            <a:endParaRPr lang="en-US" sz="3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rebuchet MS" pitchFamily="34" charset="0"/>
              </a:rPr>
              <a:t>To</a:t>
            </a:r>
            <a:r>
              <a:rPr lang="en-US" sz="3200" baseline="0" dirty="0" smtClean="0">
                <a:latin typeface="Trebuchet MS" pitchFamily="34" charset="0"/>
              </a:rPr>
              <a:t> add text, c</a:t>
            </a:r>
            <a:r>
              <a:rPr lang="en-US" sz="3200" dirty="0" smtClean="0">
                <a:latin typeface="Trebuchet MS" pitchFamily="34" charset="0"/>
              </a:rPr>
              <a:t>lick inside</a:t>
            </a:r>
            <a:r>
              <a:rPr lang="en-US" sz="3200" baseline="0" dirty="0" smtClean="0">
                <a:latin typeface="Trebuchet MS" pitchFamily="34" charset="0"/>
              </a:rPr>
              <a:t> a placeholder on the poster and type or paste your text.  To move a placeholder, click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it).  Place your cursor on its frame, and your cursor will change to this symbol    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a new location where you can resize it. </a:t>
            </a:r>
          </a:p>
          <a:p>
            <a:pPr defTabSz="3765639"/>
            <a:endParaRPr lang="en-US" sz="3200" dirty="0" smtClean="0">
              <a:latin typeface="Trebuchet MS" pitchFamily="34" charset="0"/>
            </a:endParaRPr>
          </a:p>
          <a:p>
            <a:pPr defTabSz="376563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765639"/>
            <a:r>
              <a:rPr lang="en-US" sz="3200" baseline="0" dirty="0" smtClean="0">
                <a:latin typeface="Trebuchet MS" pitchFamily="34" charset="0"/>
              </a:rPr>
              <a:t>Click and drag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0600"/>
            <a:ext cx="438912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567305" y="32315729"/>
            <a:ext cx="2514600" cy="336819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0370486" y="21826400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4326" y="14465103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40" name="Group 39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4"/>
            </p:cNvPr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2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-10370486" y="10512157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 userDrawn="1"/>
        </p:nvSpPr>
        <p:spPr>
          <a:xfrm>
            <a:off x="922338" y="5475145"/>
            <a:ext cx="10058400" cy="26736675"/>
          </a:xfrm>
          <a:prstGeom prst="roundRect">
            <a:avLst>
              <a:gd name="adj" fmla="val 9229"/>
            </a:avLst>
          </a:prstGeom>
          <a:gradFill>
            <a:gsLst>
              <a:gs pos="0">
                <a:srgbClr val="CDD2DE"/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11587692" y="5475145"/>
            <a:ext cx="10058400" cy="26736675"/>
          </a:xfrm>
          <a:prstGeom prst="roundRect">
            <a:avLst>
              <a:gd name="adj" fmla="val 9229"/>
            </a:avLst>
          </a:prstGeom>
          <a:gradFill>
            <a:gsLst>
              <a:gs pos="0">
                <a:srgbClr val="CDD2DE"/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>
            <a:off x="22253046" y="5475145"/>
            <a:ext cx="10058400" cy="26736675"/>
          </a:xfrm>
          <a:prstGeom prst="roundRect">
            <a:avLst>
              <a:gd name="adj" fmla="val 9229"/>
            </a:avLst>
          </a:prstGeom>
          <a:gradFill>
            <a:gsLst>
              <a:gs pos="0">
                <a:srgbClr val="CDD2DE"/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32918400" y="5475145"/>
            <a:ext cx="10058400" cy="26736675"/>
          </a:xfrm>
          <a:prstGeom prst="roundRect">
            <a:avLst>
              <a:gd name="adj" fmla="val 9229"/>
            </a:avLst>
          </a:prstGeom>
          <a:gradFill>
            <a:gsLst>
              <a:gs pos="0">
                <a:srgbClr val="CDD2DE"/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-10371151" y="18900455"/>
            <a:ext cx="1005840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6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Template FAQs</a:t>
            </a:r>
            <a:endParaRPr lang="en-US" sz="6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268942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2689420"/>
            <a:r>
              <a:rPr lang="en-US" sz="3200" dirty="0" smtClean="0">
                <a:latin typeface="Trebuchet MS" pitchFamily="34" charset="0"/>
              </a:rPr>
              <a:t>This template has four </a:t>
            </a:r>
            <a:r>
              <a:rPr lang="en-US" sz="3200" baseline="0" dirty="0" smtClean="0">
                <a:latin typeface="Trebuchet MS" pitchFamily="34" charset="0"/>
              </a:rPr>
              <a:t>different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column layouts.  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your mouse on the background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and click on LAYOUT to see the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 layout options.  The columns in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the provided layouts are fixed and cannot be moved but advanced users can modify any layout by going to VIEW and then SLIDE MASTER.</a:t>
            </a: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TEXT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PHOTOS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TABLES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DESIGN menu and click on COLORS. You can choose from the provided color combinations or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491618" y="12200725"/>
            <a:ext cx="3650341" cy="235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 userDrawn="1"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2013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34000">
              <a:schemeClr val="tx2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484177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-13946601" y="11526118"/>
            <a:ext cx="13577436" cy="81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 userDrawn="1"/>
        </p:nvSpPr>
        <p:spPr>
          <a:xfrm>
            <a:off x="922338" y="5392017"/>
            <a:ext cx="13577436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5154504" y="5392017"/>
            <a:ext cx="13577436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29386670" y="5392017"/>
            <a:ext cx="13577436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76563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36x48 inch professional  poster</a:t>
            </a:r>
            <a:r>
              <a:rPr lang="en-US" sz="3200" smtClean="0">
                <a:latin typeface="Trebuchet MS" pitchFamily="34" charset="0"/>
              </a:rPr>
              <a:t>. You</a:t>
            </a:r>
            <a:r>
              <a:rPr lang="en-US" sz="3200" baseline="0" smtClean="0">
                <a:latin typeface="Trebuchet MS" pitchFamily="34" charset="0"/>
              </a:rPr>
              <a:t> can u</a:t>
            </a:r>
            <a:r>
              <a:rPr lang="en-US" sz="3200" smtClean="0">
                <a:latin typeface="Trebuchet MS" pitchFamily="34" charset="0"/>
              </a:rPr>
              <a:t>se</a:t>
            </a:r>
            <a:r>
              <a:rPr lang="en-US" sz="3200" baseline="0" smtClean="0">
                <a:latin typeface="Trebuchet MS" pitchFamily="34" charset="0"/>
              </a:rPr>
              <a:t> it to create your research poster and </a:t>
            </a:r>
            <a:r>
              <a:rPr lang="en-US" sz="3200" smtClean="0">
                <a:latin typeface="Trebuchet MS" pitchFamily="34" charset="0"/>
              </a:rPr>
              <a:t>save valuable time placing titles, subtitles,</a:t>
            </a:r>
            <a:r>
              <a:rPr lang="en-US" sz="3200" baseline="0" smtClean="0">
                <a:latin typeface="Trebuchet MS" pitchFamily="34" charset="0"/>
              </a:rPr>
              <a:t> text, and graphics</a:t>
            </a:r>
            <a:r>
              <a:rPr lang="en-US" sz="3200" smtClean="0">
                <a:latin typeface="Trebuchet MS" pitchFamily="34" charset="0"/>
              </a:rPr>
              <a:t>. </a:t>
            </a:r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online tutorials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To view our template tutorials, go online to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 </a:t>
            </a:r>
            <a:r>
              <a:rPr lang="en-US" sz="3200" dirty="0" smtClean="0">
                <a:latin typeface="Trebuchet MS" pitchFamily="34" charset="0"/>
              </a:rPr>
              <a:t>and click on 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HELP DESK.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When</a:t>
            </a:r>
            <a:r>
              <a:rPr lang="en-US" sz="3200" baseline="0" dirty="0" smtClean="0">
                <a:latin typeface="Trebuchet MS" pitchFamily="34" charset="0"/>
              </a:rPr>
              <a:t> you are ready to</a:t>
            </a:r>
            <a:r>
              <a:rPr lang="en-US" sz="3200" dirty="0" smtClean="0">
                <a:latin typeface="Trebuchet MS" pitchFamily="34" charset="0"/>
              </a:rPr>
              <a:t> </a:t>
            </a:r>
            <a:r>
              <a:rPr lang="en-US" sz="3200" baseline="0" dirty="0" smtClean="0">
                <a:latin typeface="Trebuchet MS" pitchFamily="34" charset="0"/>
              </a:rPr>
              <a:t> print your poster</a:t>
            </a:r>
            <a:r>
              <a:rPr lang="en-US" sz="3200" dirty="0" smtClean="0">
                <a:latin typeface="Trebuchet MS" pitchFamily="34" charset="0"/>
              </a:rPr>
              <a:t>,</a:t>
            </a:r>
            <a:r>
              <a:rPr lang="en-US" sz="3200" baseline="0" dirty="0" smtClean="0">
                <a:latin typeface="Trebuchet MS" pitchFamily="34" charset="0"/>
              </a:rPr>
              <a:t> go online to</a:t>
            </a:r>
            <a:r>
              <a:rPr lang="en-US" sz="3600" baseline="0" dirty="0" smtClean="0">
                <a:latin typeface="Trebuchet MS" pitchFamily="34" charset="0"/>
              </a:rPr>
              <a:t>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800" b="1" dirty="0" smtClean="0">
                <a:solidFill>
                  <a:schemeClr val="bg1"/>
                </a:solidFill>
                <a:latin typeface="Trebuchet MS" pitchFamily="34" charset="0"/>
              </a:rPr>
              <a:t>.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algn="l" defTabSz="3765639"/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Need</a:t>
            </a:r>
            <a:r>
              <a:rPr lang="en-US" sz="3200" b="1" baseline="0" dirty="0" smtClean="0">
                <a:solidFill>
                  <a:schemeClr val="bg1"/>
                </a:solidFill>
                <a:latin typeface="Trebuchet MS" pitchFamily="34" charset="0"/>
              </a:rPr>
              <a:t> Assistance?  </a:t>
            </a:r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Call  us at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algn="l" defTabSz="3765639"/>
            <a:endParaRPr lang="en-US" sz="3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rebuchet MS" pitchFamily="34" charset="0"/>
              </a:rPr>
              <a:t>To</a:t>
            </a:r>
            <a:r>
              <a:rPr lang="en-US" sz="3200" baseline="0" dirty="0" smtClean="0">
                <a:latin typeface="Trebuchet MS" pitchFamily="34" charset="0"/>
              </a:rPr>
              <a:t> add text, c</a:t>
            </a:r>
            <a:r>
              <a:rPr lang="en-US" sz="3200" dirty="0" smtClean="0">
                <a:latin typeface="Trebuchet MS" pitchFamily="34" charset="0"/>
              </a:rPr>
              <a:t>lick inside</a:t>
            </a:r>
            <a:r>
              <a:rPr lang="en-US" sz="3200" baseline="0" dirty="0" smtClean="0">
                <a:latin typeface="Trebuchet MS" pitchFamily="34" charset="0"/>
              </a:rPr>
              <a:t> a placeholder on the poster and type or paste your text.  To move a placeholder, click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it).  Place your cursor on its frame, and your cursor will change to this symbol    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a new location where you can resize it. </a:t>
            </a:r>
          </a:p>
          <a:p>
            <a:pPr defTabSz="3765639"/>
            <a:endParaRPr lang="en-US" sz="3200" dirty="0" smtClean="0">
              <a:latin typeface="Trebuchet MS" pitchFamily="34" charset="0"/>
            </a:endParaRPr>
          </a:p>
          <a:p>
            <a:pPr defTabSz="376563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765639"/>
            <a:r>
              <a:rPr lang="en-US" sz="3200" baseline="0" dirty="0" smtClean="0">
                <a:latin typeface="Trebuchet MS" pitchFamily="34" charset="0"/>
              </a:rPr>
              <a:t>Click and drag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-10370486" y="21826400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5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4326" y="14423539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59" name="Group 58"/>
          <p:cNvGrpSpPr/>
          <p:nvPr userDrawn="1"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60" name="Rounded Rectangle 59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7" descr="http://t2.gstatic.com/images?q=tbn:ANd9GcR4APHC6TT9w54M2zn_pvCiBxUNcspYPoVxirLRphBoJabfSvu7zw">
              <a:hlinkClick r:id="rId4"/>
            </p:cNvPr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62" name="TextBox 61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2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63" name="Straight Connector 62"/>
          <p:cNvCxnSpPr/>
          <p:nvPr userDrawn="1"/>
        </p:nvCxnSpPr>
        <p:spPr>
          <a:xfrm>
            <a:off x="-10370486" y="10512157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 userDrawn="1"/>
        </p:nvSpPr>
        <p:spPr>
          <a:xfrm>
            <a:off x="-10371151" y="18900455"/>
            <a:ext cx="1005840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 userDrawn="1"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6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Template FAQs</a:t>
            </a:r>
            <a:endParaRPr lang="en-US" sz="6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268942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2689420"/>
            <a:r>
              <a:rPr lang="en-US" sz="3200" dirty="0" smtClean="0">
                <a:latin typeface="Trebuchet MS" pitchFamily="34" charset="0"/>
              </a:rPr>
              <a:t>This template has four </a:t>
            </a:r>
            <a:r>
              <a:rPr lang="en-US" sz="3200" baseline="0" dirty="0" smtClean="0">
                <a:latin typeface="Trebuchet MS" pitchFamily="34" charset="0"/>
              </a:rPr>
              <a:t>different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column layouts.  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your mouse on the background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and click on LAYOUT to see the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 layout options.  The columns in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the provided layouts are fixed and cannot be moved but advanced users can modify any layout by going to VIEW and then SLIDE MASTER.</a:t>
            </a: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TEXT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PHOTOS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TABLES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DESIGN menu and click on COLORS. You can choose from the provided color combinations or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491618" y="12200725"/>
            <a:ext cx="3650341" cy="235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" name="TextBox 68"/>
          <p:cNvSpPr txBox="1"/>
          <p:nvPr userDrawn="1"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2013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 userDrawn="1"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34000">
              <a:schemeClr val="tx2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484177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1" name="Rounded Rectangle 20"/>
          <p:cNvSpPr/>
          <p:nvPr userDrawn="1"/>
        </p:nvSpPr>
        <p:spPr>
          <a:xfrm>
            <a:off x="922338" y="5257800"/>
            <a:ext cx="10050462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32918400" y="5257800"/>
            <a:ext cx="10050462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11583194" y="5267325"/>
            <a:ext cx="20724813" cy="26736675"/>
          </a:xfrm>
          <a:prstGeom prst="roundRect">
            <a:avLst>
              <a:gd name="adj" fmla="val 2853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 userDrawn="1"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76563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36x48 inch professional  poster</a:t>
            </a:r>
            <a:r>
              <a:rPr lang="en-US" sz="3200" smtClean="0">
                <a:latin typeface="Trebuchet MS" pitchFamily="34" charset="0"/>
              </a:rPr>
              <a:t>. You</a:t>
            </a:r>
            <a:r>
              <a:rPr lang="en-US" sz="3200" baseline="0" smtClean="0">
                <a:latin typeface="Trebuchet MS" pitchFamily="34" charset="0"/>
              </a:rPr>
              <a:t> can u</a:t>
            </a:r>
            <a:r>
              <a:rPr lang="en-US" sz="3200" smtClean="0">
                <a:latin typeface="Trebuchet MS" pitchFamily="34" charset="0"/>
              </a:rPr>
              <a:t>se</a:t>
            </a:r>
            <a:r>
              <a:rPr lang="en-US" sz="3200" baseline="0" smtClean="0">
                <a:latin typeface="Trebuchet MS" pitchFamily="34" charset="0"/>
              </a:rPr>
              <a:t> it to create your research poster and </a:t>
            </a:r>
            <a:r>
              <a:rPr lang="en-US" sz="3200" smtClean="0">
                <a:latin typeface="Trebuchet MS" pitchFamily="34" charset="0"/>
              </a:rPr>
              <a:t>save valuable time placing titles, subtitles,</a:t>
            </a:r>
            <a:r>
              <a:rPr lang="en-US" sz="3200" baseline="0" smtClean="0">
                <a:latin typeface="Trebuchet MS" pitchFamily="34" charset="0"/>
              </a:rPr>
              <a:t> text, and graphics</a:t>
            </a:r>
            <a:r>
              <a:rPr lang="en-US" sz="3200" smtClean="0">
                <a:latin typeface="Trebuchet MS" pitchFamily="34" charset="0"/>
              </a:rPr>
              <a:t>. </a:t>
            </a:r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online tutorials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To view our template tutorials, go online to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 </a:t>
            </a:r>
            <a:r>
              <a:rPr lang="en-US" sz="3200" dirty="0" smtClean="0">
                <a:latin typeface="Trebuchet MS" pitchFamily="34" charset="0"/>
              </a:rPr>
              <a:t>and click on 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HELP DESK.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When</a:t>
            </a:r>
            <a:r>
              <a:rPr lang="en-US" sz="3200" baseline="0" dirty="0" smtClean="0">
                <a:latin typeface="Trebuchet MS" pitchFamily="34" charset="0"/>
              </a:rPr>
              <a:t> you are ready to</a:t>
            </a:r>
            <a:r>
              <a:rPr lang="en-US" sz="3200" dirty="0" smtClean="0">
                <a:latin typeface="Trebuchet MS" pitchFamily="34" charset="0"/>
              </a:rPr>
              <a:t> </a:t>
            </a:r>
            <a:r>
              <a:rPr lang="en-US" sz="3200" baseline="0" dirty="0" smtClean="0">
                <a:latin typeface="Trebuchet MS" pitchFamily="34" charset="0"/>
              </a:rPr>
              <a:t> print your poster</a:t>
            </a:r>
            <a:r>
              <a:rPr lang="en-US" sz="3200" dirty="0" smtClean="0">
                <a:latin typeface="Trebuchet MS" pitchFamily="34" charset="0"/>
              </a:rPr>
              <a:t>,</a:t>
            </a:r>
            <a:r>
              <a:rPr lang="en-US" sz="3200" baseline="0" dirty="0" smtClean="0">
                <a:latin typeface="Trebuchet MS" pitchFamily="34" charset="0"/>
              </a:rPr>
              <a:t> go online to</a:t>
            </a:r>
            <a:r>
              <a:rPr lang="en-US" sz="3600" baseline="0" dirty="0" smtClean="0">
                <a:latin typeface="Trebuchet MS" pitchFamily="34" charset="0"/>
              </a:rPr>
              <a:t>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800" b="1" dirty="0" smtClean="0">
                <a:solidFill>
                  <a:schemeClr val="bg1"/>
                </a:solidFill>
                <a:latin typeface="Trebuchet MS" pitchFamily="34" charset="0"/>
              </a:rPr>
              <a:t>.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algn="l" defTabSz="3765639"/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Need</a:t>
            </a:r>
            <a:r>
              <a:rPr lang="en-US" sz="3200" b="1" baseline="0" dirty="0" smtClean="0">
                <a:solidFill>
                  <a:schemeClr val="bg1"/>
                </a:solidFill>
                <a:latin typeface="Trebuchet MS" pitchFamily="34" charset="0"/>
              </a:rPr>
              <a:t> Assistance?  </a:t>
            </a:r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Call  us at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algn="l" defTabSz="3765639"/>
            <a:endParaRPr lang="en-US" sz="3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rebuchet MS" pitchFamily="34" charset="0"/>
              </a:rPr>
              <a:t>To</a:t>
            </a:r>
            <a:r>
              <a:rPr lang="en-US" sz="3200" baseline="0" dirty="0" smtClean="0">
                <a:latin typeface="Trebuchet MS" pitchFamily="34" charset="0"/>
              </a:rPr>
              <a:t> add text, c</a:t>
            </a:r>
            <a:r>
              <a:rPr lang="en-US" sz="3200" dirty="0" smtClean="0">
                <a:latin typeface="Trebuchet MS" pitchFamily="34" charset="0"/>
              </a:rPr>
              <a:t>lick inside</a:t>
            </a:r>
            <a:r>
              <a:rPr lang="en-US" sz="3200" baseline="0" dirty="0" smtClean="0">
                <a:latin typeface="Trebuchet MS" pitchFamily="34" charset="0"/>
              </a:rPr>
              <a:t> a placeholder on the poster and type or paste your text.  To move a placeholder, click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it).  Place your cursor on its frame, and your cursor will change to this symbol    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a new location where you can resize it. </a:t>
            </a:r>
          </a:p>
          <a:p>
            <a:pPr defTabSz="3765639"/>
            <a:endParaRPr lang="en-US" sz="3200" dirty="0" smtClean="0">
              <a:latin typeface="Trebuchet MS" pitchFamily="34" charset="0"/>
            </a:endParaRPr>
          </a:p>
          <a:p>
            <a:pPr defTabSz="376563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765639"/>
            <a:r>
              <a:rPr lang="en-US" sz="3200" baseline="0" dirty="0" smtClean="0">
                <a:latin typeface="Trebuchet MS" pitchFamily="34" charset="0"/>
              </a:rPr>
              <a:t>Click and drag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-10370486" y="21826400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5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4326" y="14423539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58" name="Group 57"/>
          <p:cNvGrpSpPr/>
          <p:nvPr userDrawn="1"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59" name="Rounded Rectangle 58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7" descr="http://t2.gstatic.com/images?q=tbn:ANd9GcR4APHC6TT9w54M2zn_pvCiBxUNcspYPoVxirLRphBoJabfSvu7zw">
              <a:hlinkClick r:id="rId4"/>
            </p:cNvPr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61" name="TextBox 60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2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62" name="Straight Connector 61"/>
          <p:cNvCxnSpPr/>
          <p:nvPr userDrawn="1"/>
        </p:nvCxnSpPr>
        <p:spPr>
          <a:xfrm>
            <a:off x="-10370486" y="10512157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 userDrawn="1"/>
        </p:nvSpPr>
        <p:spPr>
          <a:xfrm>
            <a:off x="-10371151" y="18900455"/>
            <a:ext cx="1005840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 userDrawn="1"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6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Template FAQs</a:t>
            </a:r>
            <a:endParaRPr lang="en-US" sz="6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268942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2689420"/>
            <a:r>
              <a:rPr lang="en-US" sz="3200" dirty="0" smtClean="0">
                <a:latin typeface="Trebuchet MS" pitchFamily="34" charset="0"/>
              </a:rPr>
              <a:t>This template has four </a:t>
            </a:r>
            <a:r>
              <a:rPr lang="en-US" sz="3200" baseline="0" dirty="0" smtClean="0">
                <a:latin typeface="Trebuchet MS" pitchFamily="34" charset="0"/>
              </a:rPr>
              <a:t>different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column layouts.  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your mouse on the background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and click on LAYOUT to see the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 layout options.  The columns in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the provided layouts are fixed and cannot be moved but advanced users can modify any layout by going to VIEW and then SLIDE MASTER.</a:t>
            </a: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TEXT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PHOTOS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TABLES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DESIGN menu and click on COLORS. You can choose from the provided color combinations or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491618" y="12200725"/>
            <a:ext cx="3650341" cy="235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" name="TextBox 70"/>
          <p:cNvSpPr txBox="1"/>
          <p:nvPr userDrawn="1"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2013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cxnSp>
        <p:nvCxnSpPr>
          <p:cNvPr id="72" name="Straight Connector 71"/>
          <p:cNvCxnSpPr/>
          <p:nvPr userDrawn="1"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Parallel programming  with state is hard. blah blah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Non Determinism blah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r>
              <a:rPr lang="en-US" dirty="0" smtClean="0"/>
              <a:t> generic definition</a:t>
            </a:r>
          </a:p>
          <a:p>
            <a:endParaRPr lang="en-US" dirty="0" smtClean="0"/>
          </a:p>
          <a:p>
            <a:r>
              <a:rPr lang="en-US" dirty="0" smtClean="0"/>
              <a:t>It is the interaction of being parallel and keeping state that is </a:t>
            </a:r>
            <a:r>
              <a:rPr lang="en-US" dirty="0" err="1" smtClean="0"/>
              <a:t>dfficult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52" name="Picture Placeholder 55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53" name="Picture Placeholder 552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let par a = ...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            let par x = ...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                    y = ...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             in ...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        b = ...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 in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let par a = ...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            let par x = ...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Put(l)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...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                    y = ...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             in ...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        b = ...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Get(l)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...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 in ...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various headings..</a:t>
            </a:r>
          </a:p>
          <a:p>
            <a:r>
              <a:rPr lang="en-US" dirty="0"/>
              <a:t>	</a:t>
            </a:r>
            <a:r>
              <a:rPr lang="en-US" dirty="0" smtClean="0"/>
              <a:t>The problem</a:t>
            </a:r>
          </a:p>
          <a:p>
            <a:r>
              <a:rPr lang="en-US" dirty="0"/>
              <a:t>	</a:t>
            </a:r>
            <a:r>
              <a:rPr lang="en-US" dirty="0" smtClean="0"/>
              <a:t>Our contribution</a:t>
            </a:r>
          </a:p>
          <a:p>
            <a:r>
              <a:rPr lang="en-US" dirty="0" smtClean="0"/>
              <a:t>                            Materials and methods should talk about </a:t>
            </a:r>
            <a:r>
              <a:rPr lang="en-US" dirty="0" err="1" smtClean="0"/>
              <a:t>redex</a:t>
            </a:r>
            <a:r>
              <a:rPr lang="en-US" dirty="0" smtClean="0"/>
              <a:t> </a:t>
            </a:r>
            <a:r>
              <a:rPr lang="en-US" dirty="0" err="1" smtClean="0"/>
              <a:t>anc</a:t>
            </a:r>
            <a:r>
              <a:rPr lang="en-US" dirty="0" smtClean="0"/>
              <a:t> </a:t>
            </a:r>
            <a:r>
              <a:rPr lang="en-US" dirty="0" err="1" smtClean="0"/>
              <a:t>rakkit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Before I began working on this project, there was already an implementation of the linear </a:t>
            </a:r>
            <a:r>
              <a:rPr lang="en-US" dirty="0" err="1" smtClean="0"/>
              <a:t>lvar</a:t>
            </a:r>
            <a:r>
              <a:rPr lang="en-US" dirty="0" smtClean="0"/>
              <a:t>, c, that allows the user to put a value in and if you attempted to get a value, it will return true as long as that value doesn’t exceed the max value, the value that was put into the </a:t>
            </a:r>
            <a:r>
              <a:rPr lang="en-US" dirty="0" err="1" smtClean="0"/>
              <a:t>lvar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Lvar</a:t>
            </a:r>
            <a:r>
              <a:rPr lang="en-US" dirty="0" smtClean="0"/>
              <a:t> B allows for pairs of values. </a:t>
            </a:r>
            <a:endParaRPr lang="en-US" dirty="0"/>
          </a:p>
        </p:txBody>
      </p:sp>
      <p:sp>
        <p:nvSpPr>
          <p:cNvPr id="385" name="Text Placeholder 38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Indiana University</a:t>
            </a:r>
            <a:endParaRPr lang="en-US" dirty="0"/>
          </a:p>
        </p:txBody>
      </p:sp>
      <p:sp>
        <p:nvSpPr>
          <p:cNvPr id="386" name="Text Placeholder 385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Isaiah Weating &amp; Lindsey </a:t>
            </a:r>
            <a:r>
              <a:rPr lang="en-US" dirty="0" err="1" smtClean="0"/>
              <a:t>Kuper</a:t>
            </a:r>
            <a:endParaRPr lang="en-US" dirty="0"/>
          </a:p>
        </p:txBody>
      </p:sp>
      <p:sp>
        <p:nvSpPr>
          <p:cNvPr id="387" name="Text Placeholder 38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LVars</a:t>
            </a:r>
            <a:r>
              <a:rPr lang="en-US" dirty="0"/>
              <a:t> For Parallel Programming</a:t>
            </a:r>
            <a:endParaRPr lang="en-US" dirty="0"/>
          </a:p>
        </p:txBody>
      </p:sp>
      <p:sp>
        <p:nvSpPr>
          <p:cNvPr id="554" name="Text Placeholder 55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5" name="Text Placeholder 55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6" name="Text Placeholder 55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7" name="Text Placeholder 55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8" name="Text Placeholder 55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9" name="Text Placeholder 55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" name="Text Placeholder 408"/>
          <p:cNvSpPr>
            <a:spLocks noGrp="1"/>
          </p:cNvSpPr>
          <p:nvPr>
            <p:ph type="body" sz="quarter" idx="1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0" name="Text Placeholder 409"/>
          <p:cNvSpPr>
            <a:spLocks noGrp="1"/>
          </p:cNvSpPr>
          <p:nvPr>
            <p:ph type="body" sz="quarter" idx="15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11" name="Text Placeholder 410"/>
          <p:cNvSpPr>
            <a:spLocks noGrp="1"/>
          </p:cNvSpPr>
          <p:nvPr>
            <p:ph type="body" sz="quarter" idx="15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560" name="Text Placeholder 559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1" name="Text Placeholder 560"/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3" name="Text Placeholder 562"/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4" name="Text Placeholder 563"/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5" name="Text Placeholder 564"/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6" name="Text Placeholder 565"/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7" name="Text Placeholder 566"/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8" name="Text Placeholder 567"/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9" name="Text Placeholder 568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0" name="Text Placeholder 569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1" name="Text Placeholder 570"/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2" name="Text Placeholder 571"/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2" name="Picture Placeholder 561"/>
          <p:cNvSpPr>
            <a:spLocks noGrp="1"/>
          </p:cNvSpPr>
          <p:nvPr>
            <p:ph type="pic" sz="quarter" idx="115"/>
          </p:nvPr>
        </p:nvSpPr>
        <p:spPr/>
      </p:sp>
      <p:sp>
        <p:nvSpPr>
          <p:cNvPr id="573" name="Picture Placeholder 572"/>
          <p:cNvSpPr>
            <a:spLocks noGrp="1"/>
          </p:cNvSpPr>
          <p:nvPr>
            <p:ph type="pic" sz="quarter" idx="126"/>
          </p:nvPr>
        </p:nvSpPr>
        <p:spPr/>
      </p:sp>
      <p:sp>
        <p:nvSpPr>
          <p:cNvPr id="574" name="Picture Placeholder 573"/>
          <p:cNvSpPr>
            <a:spLocks noGrp="1"/>
          </p:cNvSpPr>
          <p:nvPr>
            <p:ph type="pic" sz="quarter" idx="127"/>
          </p:nvPr>
        </p:nvSpPr>
        <p:spPr/>
      </p:sp>
      <p:sp>
        <p:nvSpPr>
          <p:cNvPr id="575" name="Picture Placeholder 574"/>
          <p:cNvSpPr>
            <a:spLocks noGrp="1"/>
          </p:cNvSpPr>
          <p:nvPr>
            <p:ph type="pic" sz="quarter" idx="128"/>
          </p:nvPr>
        </p:nvSpPr>
        <p:spPr/>
      </p:sp>
      <p:sp>
        <p:nvSpPr>
          <p:cNvPr id="388" name="Picture Placeholder 387"/>
          <p:cNvSpPr>
            <a:spLocks noGrp="1"/>
          </p:cNvSpPr>
          <p:nvPr>
            <p:ph type="pic" sz="quarter" idx="129"/>
          </p:nvPr>
        </p:nvSpPr>
        <p:spPr/>
      </p:sp>
      <p:sp>
        <p:nvSpPr>
          <p:cNvPr id="389" name="Picture Placeholder 388"/>
          <p:cNvSpPr>
            <a:spLocks noGrp="1"/>
          </p:cNvSpPr>
          <p:nvPr>
            <p:ph type="pic" sz="quarter" idx="130"/>
          </p:nvPr>
        </p:nvSpPr>
        <p:spPr/>
      </p:sp>
      <p:sp>
        <p:nvSpPr>
          <p:cNvPr id="390" name="Picture Placeholder 389"/>
          <p:cNvSpPr>
            <a:spLocks noGrp="1"/>
          </p:cNvSpPr>
          <p:nvPr>
            <p:ph type="pic" sz="quarter" idx="131"/>
          </p:nvPr>
        </p:nvSpPr>
        <p:spPr/>
      </p:sp>
      <p:sp>
        <p:nvSpPr>
          <p:cNvPr id="391" name="Picture Placeholder 390"/>
          <p:cNvSpPr>
            <a:spLocks noGrp="1"/>
          </p:cNvSpPr>
          <p:nvPr>
            <p:ph type="pic" sz="quarter" idx="132"/>
          </p:nvPr>
        </p:nvSpPr>
        <p:spPr/>
      </p:sp>
      <p:sp>
        <p:nvSpPr>
          <p:cNvPr id="392" name="Picture Placeholder 391"/>
          <p:cNvSpPr>
            <a:spLocks noGrp="1"/>
          </p:cNvSpPr>
          <p:nvPr>
            <p:ph type="pic" sz="quarter" idx="133"/>
          </p:nvPr>
        </p:nvSpPr>
        <p:spPr/>
      </p:sp>
      <p:sp>
        <p:nvSpPr>
          <p:cNvPr id="393" name="Picture Placeholder 392"/>
          <p:cNvSpPr>
            <a:spLocks noGrp="1"/>
          </p:cNvSpPr>
          <p:nvPr>
            <p:ph type="pic" sz="quarter" idx="134"/>
          </p:nvPr>
        </p:nvSpPr>
        <p:spPr/>
      </p:sp>
      <p:sp>
        <p:nvSpPr>
          <p:cNvPr id="394" name="Picture Placeholder 393"/>
          <p:cNvSpPr>
            <a:spLocks noGrp="1"/>
          </p:cNvSpPr>
          <p:nvPr>
            <p:ph type="pic" sz="quarter" idx="135"/>
          </p:nvPr>
        </p:nvSpPr>
        <p:spPr/>
      </p:sp>
      <p:sp>
        <p:nvSpPr>
          <p:cNvPr id="395" name="Text Placeholder 394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6" name="Text Placeholder 395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7" name="Text Placeholder 396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8" name="Text Placeholder 397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9" name="Text Placeholder 398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0" name="Text Placeholder 399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1" name="Text Placeholder 400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2" name="Text Placeholder 401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3" name="Text Placeholder 402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4" name="Text Placeholder 403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5" name="Text Placeholder 404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6" name="Text Placeholder 405"/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7" name="Text Placeholder 406"/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8" name="Text Placeholder 407"/>
          <p:cNvSpPr>
            <a:spLocks noGrp="1"/>
          </p:cNvSpPr>
          <p:nvPr>
            <p:ph type="body" sz="quarter" idx="149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361" y="9043283"/>
            <a:ext cx="10165679" cy="778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80" y="16044218"/>
            <a:ext cx="9484226" cy="4805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2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6x48-Template-V2b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ic 3 Columns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36x48-Template-V2b</Template>
  <TotalTime>1743</TotalTime>
  <Words>126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36x48-Template-V2b</vt:lpstr>
      <vt:lpstr>1_Classic 3 Columns</vt:lpstr>
      <vt:lpstr>Classic - Wide Center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Isaiah</cp:lastModifiedBy>
  <cp:revision>48</cp:revision>
  <dcterms:created xsi:type="dcterms:W3CDTF">2012-02-03T19:11:35Z</dcterms:created>
  <dcterms:modified xsi:type="dcterms:W3CDTF">2013-04-18T19:50:50Z</dcterms:modified>
</cp:coreProperties>
</file>