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30" d="100"/>
          <a:sy n="30" d="100"/>
        </p:scale>
        <p:origin x="-390" y="2592"/>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4/20/2013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4/20/2013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111" name="Text Placeholder 5"/>
          <p:cNvSpPr>
            <a:spLocks noGrp="1"/>
          </p:cNvSpPr>
          <p:nvPr>
            <p:ph type="body" sz="quarter" idx="9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103" name="Text Placeholder 3"/>
          <p:cNvSpPr>
            <a:spLocks noGrp="1"/>
          </p:cNvSpPr>
          <p:nvPr>
            <p:ph type="body" sz="quarter" idx="10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1" name="Text Placeholder 3"/>
          <p:cNvSpPr>
            <a:spLocks noGrp="1"/>
          </p:cNvSpPr>
          <p:nvPr>
            <p:ph type="body" sz="quarter" idx="116"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2" name="Text Placeholder 3"/>
          <p:cNvSpPr>
            <a:spLocks noGrp="1"/>
          </p:cNvSpPr>
          <p:nvPr>
            <p:ph type="body" sz="quarter" idx="11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3" name="Text Placeholder 3"/>
          <p:cNvSpPr>
            <a:spLocks noGrp="1"/>
          </p:cNvSpPr>
          <p:nvPr>
            <p:ph type="body" sz="quarter" idx="118"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4" name="Text Placeholder 3"/>
          <p:cNvSpPr>
            <a:spLocks noGrp="1"/>
          </p:cNvSpPr>
          <p:nvPr>
            <p:ph type="body" sz="quarter" idx="119"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5" name="Text Placeholder 3"/>
          <p:cNvSpPr>
            <a:spLocks noGrp="1"/>
          </p:cNvSpPr>
          <p:nvPr>
            <p:ph type="body" sz="quarter" idx="120"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6" name="Text Placeholder 3"/>
          <p:cNvSpPr>
            <a:spLocks noGrp="1"/>
          </p:cNvSpPr>
          <p:nvPr>
            <p:ph type="body" sz="quarter" idx="121"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7" name="Text Placeholder 3"/>
          <p:cNvSpPr>
            <a:spLocks noGrp="1"/>
          </p:cNvSpPr>
          <p:nvPr>
            <p:ph type="body" sz="quarter" idx="122"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8" name="Text Placeholder 3"/>
          <p:cNvSpPr>
            <a:spLocks noGrp="1"/>
          </p:cNvSpPr>
          <p:nvPr>
            <p:ph type="body" sz="quarter" idx="123"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9" name="Text Placeholder 3"/>
          <p:cNvSpPr>
            <a:spLocks noGrp="1"/>
          </p:cNvSpPr>
          <p:nvPr>
            <p:ph type="body" sz="quarter" idx="124"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1" name="Text Placeholder 3"/>
          <p:cNvSpPr>
            <a:spLocks noGrp="1"/>
          </p:cNvSpPr>
          <p:nvPr>
            <p:ph type="body" sz="quarter" idx="125"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0"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1"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5" name="Picture Placeholder 13"/>
          <p:cNvSpPr>
            <a:spLocks noGrp="1"/>
          </p:cNvSpPr>
          <p:nvPr>
            <p:ph type="pic" sz="quarter" idx="132"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8" name="Picture Placeholder 13"/>
          <p:cNvSpPr>
            <a:spLocks noGrp="1"/>
          </p:cNvSpPr>
          <p:nvPr>
            <p:ph type="pic" sz="quarter" idx="133"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2" name="Picture Placeholder 13"/>
          <p:cNvSpPr>
            <a:spLocks noGrp="1"/>
          </p:cNvSpPr>
          <p:nvPr>
            <p:ph type="pic" sz="quarter" idx="134"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3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62" name="Text Placeholder 5"/>
          <p:cNvSpPr>
            <a:spLocks noGrp="1"/>
          </p:cNvSpPr>
          <p:nvPr>
            <p:ph type="body" sz="quarter" idx="13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3" name="Text Placeholder 5"/>
          <p:cNvSpPr>
            <a:spLocks noGrp="1"/>
          </p:cNvSpPr>
          <p:nvPr>
            <p:ph type="body" sz="quarter" idx="13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4" name="Text Placeholder 5"/>
          <p:cNvSpPr>
            <a:spLocks noGrp="1"/>
          </p:cNvSpPr>
          <p:nvPr>
            <p:ph type="body" sz="quarter" idx="13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5" name="Text Placeholder 5"/>
          <p:cNvSpPr>
            <a:spLocks noGrp="1"/>
          </p:cNvSpPr>
          <p:nvPr>
            <p:ph type="body" sz="quarter" idx="13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6" name="Text Placeholder 5"/>
          <p:cNvSpPr>
            <a:spLocks noGrp="1"/>
          </p:cNvSpPr>
          <p:nvPr>
            <p:ph type="body" sz="quarter" idx="140"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7" name="Text Placeholder 5"/>
          <p:cNvSpPr>
            <a:spLocks noGrp="1"/>
          </p:cNvSpPr>
          <p:nvPr>
            <p:ph type="body" sz="quarter" idx="141"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8" name="Text Placeholder 5"/>
          <p:cNvSpPr>
            <a:spLocks noGrp="1"/>
          </p:cNvSpPr>
          <p:nvPr>
            <p:ph type="body" sz="quarter" idx="142"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9" name="Text Placeholder 5"/>
          <p:cNvSpPr>
            <a:spLocks noGrp="1"/>
          </p:cNvSpPr>
          <p:nvPr>
            <p:ph type="body" sz="quarter" idx="143"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0" name="Text Placeholder 5"/>
          <p:cNvSpPr>
            <a:spLocks noGrp="1"/>
          </p:cNvSpPr>
          <p:nvPr>
            <p:ph type="body" sz="quarter" idx="144"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1" name="Text Placeholder 5"/>
          <p:cNvSpPr>
            <a:spLocks noGrp="1"/>
          </p:cNvSpPr>
          <p:nvPr>
            <p:ph type="body" sz="quarter" idx="14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2" name="Text Placeholder 5"/>
          <p:cNvSpPr>
            <a:spLocks noGrp="1"/>
          </p:cNvSpPr>
          <p:nvPr>
            <p:ph type="body" sz="quarter" idx="14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3" name="Text Placeholder 5"/>
          <p:cNvSpPr>
            <a:spLocks noGrp="1"/>
          </p:cNvSpPr>
          <p:nvPr>
            <p:ph type="body" sz="quarter" idx="14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4" name="Text Placeholder 5"/>
          <p:cNvSpPr>
            <a:spLocks noGrp="1"/>
          </p:cNvSpPr>
          <p:nvPr>
            <p:ph type="body" sz="quarter" idx="14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5" name="Text Placeholder 5"/>
          <p:cNvSpPr>
            <a:spLocks noGrp="1"/>
          </p:cNvSpPr>
          <p:nvPr>
            <p:ph type="body" sz="quarter" idx="14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70" name="Text Placeholder 5"/>
          <p:cNvSpPr>
            <a:spLocks noGrp="1"/>
          </p:cNvSpPr>
          <p:nvPr>
            <p:ph type="body" sz="quarter" idx="9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08" name="Text Placeholder 3"/>
          <p:cNvSpPr>
            <a:spLocks noGrp="1"/>
          </p:cNvSpPr>
          <p:nvPr>
            <p:ph type="body" sz="quarter" idx="10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9" name="Text Placeholder 3"/>
          <p:cNvSpPr>
            <a:spLocks noGrp="1"/>
          </p:cNvSpPr>
          <p:nvPr>
            <p:ph type="body" sz="quarter" idx="116"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0" name="Text Placeholder 3"/>
          <p:cNvSpPr>
            <a:spLocks noGrp="1"/>
          </p:cNvSpPr>
          <p:nvPr>
            <p:ph type="body" sz="quarter" idx="11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1" name="Text Placeholder 3"/>
          <p:cNvSpPr>
            <a:spLocks noGrp="1"/>
          </p:cNvSpPr>
          <p:nvPr>
            <p:ph type="body" sz="quarter" idx="118"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2" name="Text Placeholder 3"/>
          <p:cNvSpPr>
            <a:spLocks noGrp="1"/>
          </p:cNvSpPr>
          <p:nvPr>
            <p:ph type="body" sz="quarter" idx="119"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3" name="Text Placeholder 3"/>
          <p:cNvSpPr>
            <a:spLocks noGrp="1"/>
          </p:cNvSpPr>
          <p:nvPr>
            <p:ph type="body" sz="quarter" idx="120"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4" name="Text Placeholder 3"/>
          <p:cNvSpPr>
            <a:spLocks noGrp="1"/>
          </p:cNvSpPr>
          <p:nvPr>
            <p:ph type="body" sz="quarter" idx="121"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5" name="Text Placeholder 3"/>
          <p:cNvSpPr>
            <a:spLocks noGrp="1"/>
          </p:cNvSpPr>
          <p:nvPr>
            <p:ph type="body" sz="quarter" idx="122"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6" name="Text Placeholder 3"/>
          <p:cNvSpPr>
            <a:spLocks noGrp="1"/>
          </p:cNvSpPr>
          <p:nvPr>
            <p:ph type="body" sz="quarter" idx="123"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7" name="Text Placeholder 3"/>
          <p:cNvSpPr>
            <a:spLocks noGrp="1"/>
          </p:cNvSpPr>
          <p:nvPr>
            <p:ph type="body" sz="quarter" idx="124"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8" name="Text Placeholder 3"/>
          <p:cNvSpPr>
            <a:spLocks noGrp="1"/>
          </p:cNvSpPr>
          <p:nvPr>
            <p:ph type="body" sz="quarter" idx="125"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9" name="Picture Placeholder 13"/>
          <p:cNvSpPr>
            <a:spLocks noGrp="1"/>
          </p:cNvSpPr>
          <p:nvPr>
            <p:ph type="pic" sz="quarter" idx="11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0" name="Picture Placeholder 13"/>
          <p:cNvSpPr>
            <a:spLocks noGrp="1"/>
          </p:cNvSpPr>
          <p:nvPr>
            <p:ph type="pic" sz="quarter" idx="126"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27"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2" name="Picture Placeholder 13"/>
          <p:cNvSpPr>
            <a:spLocks noGrp="1"/>
          </p:cNvSpPr>
          <p:nvPr>
            <p:ph type="pic" sz="quarter" idx="128"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3" name="Picture Placeholder 13"/>
          <p:cNvSpPr>
            <a:spLocks noGrp="1"/>
          </p:cNvSpPr>
          <p:nvPr>
            <p:ph type="pic" sz="quarter" idx="129"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4" name="Picture Placeholder 13"/>
          <p:cNvSpPr>
            <a:spLocks noGrp="1"/>
          </p:cNvSpPr>
          <p:nvPr>
            <p:ph type="pic" sz="quarter" idx="130"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5" name="Picture Placeholder 13"/>
          <p:cNvSpPr>
            <a:spLocks noGrp="1"/>
          </p:cNvSpPr>
          <p:nvPr>
            <p:ph type="pic" sz="quarter" idx="131"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6" name="Picture Placeholder 13"/>
          <p:cNvSpPr>
            <a:spLocks noGrp="1"/>
          </p:cNvSpPr>
          <p:nvPr>
            <p:ph type="pic" sz="quarter" idx="132"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7" name="Picture Placeholder 13"/>
          <p:cNvSpPr>
            <a:spLocks noGrp="1"/>
          </p:cNvSpPr>
          <p:nvPr>
            <p:ph type="pic" sz="quarter" idx="133"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8" name="Picture Placeholder 13"/>
          <p:cNvSpPr>
            <a:spLocks noGrp="1"/>
          </p:cNvSpPr>
          <p:nvPr>
            <p:ph type="pic" sz="quarter" idx="134"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9" name="Picture Placeholder 13"/>
          <p:cNvSpPr>
            <a:spLocks noGrp="1"/>
          </p:cNvSpPr>
          <p:nvPr>
            <p:ph type="pic" sz="quarter" idx="13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30" name="Text Placeholder 5"/>
          <p:cNvSpPr>
            <a:spLocks noGrp="1"/>
          </p:cNvSpPr>
          <p:nvPr>
            <p:ph type="body" sz="quarter" idx="13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1" name="Text Placeholder 5"/>
          <p:cNvSpPr>
            <a:spLocks noGrp="1"/>
          </p:cNvSpPr>
          <p:nvPr>
            <p:ph type="body" sz="quarter" idx="13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2" name="Text Placeholder 5"/>
          <p:cNvSpPr>
            <a:spLocks noGrp="1"/>
          </p:cNvSpPr>
          <p:nvPr>
            <p:ph type="body" sz="quarter" idx="13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3" name="Text Placeholder 5"/>
          <p:cNvSpPr>
            <a:spLocks noGrp="1"/>
          </p:cNvSpPr>
          <p:nvPr>
            <p:ph type="body" sz="quarter" idx="13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4" name="Text Placeholder 5"/>
          <p:cNvSpPr>
            <a:spLocks noGrp="1"/>
          </p:cNvSpPr>
          <p:nvPr>
            <p:ph type="body" sz="quarter" idx="140"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5" name="Text Placeholder 5"/>
          <p:cNvSpPr>
            <a:spLocks noGrp="1"/>
          </p:cNvSpPr>
          <p:nvPr>
            <p:ph type="body" sz="quarter" idx="141"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6" name="Text Placeholder 5"/>
          <p:cNvSpPr>
            <a:spLocks noGrp="1"/>
          </p:cNvSpPr>
          <p:nvPr>
            <p:ph type="body" sz="quarter" idx="142"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7" name="Text Placeholder 5"/>
          <p:cNvSpPr>
            <a:spLocks noGrp="1"/>
          </p:cNvSpPr>
          <p:nvPr>
            <p:ph type="body" sz="quarter" idx="143"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8" name="Text Placeholder 5"/>
          <p:cNvSpPr>
            <a:spLocks noGrp="1"/>
          </p:cNvSpPr>
          <p:nvPr>
            <p:ph type="body" sz="quarter" idx="144"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9" name="Text Placeholder 5"/>
          <p:cNvSpPr>
            <a:spLocks noGrp="1"/>
          </p:cNvSpPr>
          <p:nvPr>
            <p:ph type="body" sz="quarter" idx="14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40" name="Text Placeholder 5"/>
          <p:cNvSpPr>
            <a:spLocks noGrp="1"/>
          </p:cNvSpPr>
          <p:nvPr>
            <p:ph type="body" sz="quarter" idx="14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41" name="Text Placeholder 5"/>
          <p:cNvSpPr>
            <a:spLocks noGrp="1"/>
          </p:cNvSpPr>
          <p:nvPr>
            <p:ph type="body" sz="quarter" idx="14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42" name="Text Placeholder 5"/>
          <p:cNvSpPr>
            <a:spLocks noGrp="1"/>
          </p:cNvSpPr>
          <p:nvPr>
            <p:ph type="body" sz="quarter" idx="14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43" name="Text Placeholder 5"/>
          <p:cNvSpPr>
            <a:spLocks noGrp="1"/>
          </p:cNvSpPr>
          <p:nvPr>
            <p:ph type="body" sz="quarter" idx="14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58" name="Text Placeholder 5"/>
          <p:cNvSpPr>
            <a:spLocks noGrp="1"/>
          </p:cNvSpPr>
          <p:nvPr>
            <p:ph type="body" sz="quarter" idx="9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59" name="Text Placeholder 3"/>
          <p:cNvSpPr>
            <a:spLocks noGrp="1"/>
          </p:cNvSpPr>
          <p:nvPr>
            <p:ph type="body" sz="quarter" idx="10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0" name="Text Placeholder 3"/>
          <p:cNvSpPr>
            <a:spLocks noGrp="1"/>
          </p:cNvSpPr>
          <p:nvPr>
            <p:ph type="body" sz="quarter" idx="116"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1" name="Text Placeholder 3"/>
          <p:cNvSpPr>
            <a:spLocks noGrp="1"/>
          </p:cNvSpPr>
          <p:nvPr>
            <p:ph type="body" sz="quarter" idx="11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2" name="Text Placeholder 3"/>
          <p:cNvSpPr>
            <a:spLocks noGrp="1"/>
          </p:cNvSpPr>
          <p:nvPr>
            <p:ph type="body" sz="quarter" idx="118"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3" name="Text Placeholder 3"/>
          <p:cNvSpPr>
            <a:spLocks noGrp="1"/>
          </p:cNvSpPr>
          <p:nvPr>
            <p:ph type="body" sz="quarter" idx="119"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7" name="Text Placeholder 3"/>
          <p:cNvSpPr>
            <a:spLocks noGrp="1"/>
          </p:cNvSpPr>
          <p:nvPr>
            <p:ph type="body" sz="quarter" idx="120"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8" name="Text Placeholder 3"/>
          <p:cNvSpPr>
            <a:spLocks noGrp="1"/>
          </p:cNvSpPr>
          <p:nvPr>
            <p:ph type="body" sz="quarter" idx="121"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9" name="Text Placeholder 3"/>
          <p:cNvSpPr>
            <a:spLocks noGrp="1"/>
          </p:cNvSpPr>
          <p:nvPr>
            <p:ph type="body" sz="quarter" idx="122"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0" name="Text Placeholder 3"/>
          <p:cNvSpPr>
            <a:spLocks noGrp="1"/>
          </p:cNvSpPr>
          <p:nvPr>
            <p:ph type="body" sz="quarter" idx="123"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8" name="Text Placeholder 3"/>
          <p:cNvSpPr>
            <a:spLocks noGrp="1"/>
          </p:cNvSpPr>
          <p:nvPr>
            <p:ph type="body" sz="quarter" idx="124"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9" name="Text Placeholder 3"/>
          <p:cNvSpPr>
            <a:spLocks noGrp="1"/>
          </p:cNvSpPr>
          <p:nvPr>
            <p:ph type="body" sz="quarter" idx="125"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0" name="Picture Placeholder 13"/>
          <p:cNvSpPr>
            <a:spLocks noGrp="1"/>
          </p:cNvSpPr>
          <p:nvPr>
            <p:ph type="pic" sz="quarter" idx="11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1" name="Picture Placeholder 13"/>
          <p:cNvSpPr>
            <a:spLocks noGrp="1"/>
          </p:cNvSpPr>
          <p:nvPr>
            <p:ph type="pic" sz="quarter" idx="126"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2" name="Picture Placeholder 13"/>
          <p:cNvSpPr>
            <a:spLocks noGrp="1"/>
          </p:cNvSpPr>
          <p:nvPr>
            <p:ph type="pic" sz="quarter" idx="127"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3" name="Picture Placeholder 13"/>
          <p:cNvSpPr>
            <a:spLocks noGrp="1"/>
          </p:cNvSpPr>
          <p:nvPr>
            <p:ph type="pic" sz="quarter" idx="128"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4" name="Picture Placeholder 13"/>
          <p:cNvSpPr>
            <a:spLocks noGrp="1"/>
          </p:cNvSpPr>
          <p:nvPr>
            <p:ph type="pic" sz="quarter" idx="129"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5" name="Picture Placeholder 13"/>
          <p:cNvSpPr>
            <a:spLocks noGrp="1"/>
          </p:cNvSpPr>
          <p:nvPr>
            <p:ph type="pic" sz="quarter" idx="130"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6" name="Picture Placeholder 13"/>
          <p:cNvSpPr>
            <a:spLocks noGrp="1"/>
          </p:cNvSpPr>
          <p:nvPr>
            <p:ph type="pic" sz="quarter" idx="131"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7" name="Picture Placeholder 13"/>
          <p:cNvSpPr>
            <a:spLocks noGrp="1"/>
          </p:cNvSpPr>
          <p:nvPr>
            <p:ph type="pic" sz="quarter" idx="132"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8" name="Picture Placeholder 13"/>
          <p:cNvSpPr>
            <a:spLocks noGrp="1"/>
          </p:cNvSpPr>
          <p:nvPr>
            <p:ph type="pic" sz="quarter" idx="133"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9" name="Picture Placeholder 13"/>
          <p:cNvSpPr>
            <a:spLocks noGrp="1"/>
          </p:cNvSpPr>
          <p:nvPr>
            <p:ph type="pic" sz="quarter" idx="134"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0" name="Picture Placeholder 13"/>
          <p:cNvSpPr>
            <a:spLocks noGrp="1"/>
          </p:cNvSpPr>
          <p:nvPr>
            <p:ph type="pic" sz="quarter" idx="13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1" name="Text Placeholder 5"/>
          <p:cNvSpPr>
            <a:spLocks noGrp="1"/>
          </p:cNvSpPr>
          <p:nvPr>
            <p:ph type="body" sz="quarter" idx="13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2" name="Text Placeholder 5"/>
          <p:cNvSpPr>
            <a:spLocks noGrp="1"/>
          </p:cNvSpPr>
          <p:nvPr>
            <p:ph type="body" sz="quarter" idx="13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3" name="Text Placeholder 5"/>
          <p:cNvSpPr>
            <a:spLocks noGrp="1"/>
          </p:cNvSpPr>
          <p:nvPr>
            <p:ph type="body" sz="quarter" idx="13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4" name="Text Placeholder 5"/>
          <p:cNvSpPr>
            <a:spLocks noGrp="1"/>
          </p:cNvSpPr>
          <p:nvPr>
            <p:ph type="body" sz="quarter" idx="13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5" name="Text Placeholder 5"/>
          <p:cNvSpPr>
            <a:spLocks noGrp="1"/>
          </p:cNvSpPr>
          <p:nvPr>
            <p:ph type="body" sz="quarter" idx="140"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6" name="Text Placeholder 5"/>
          <p:cNvSpPr>
            <a:spLocks noGrp="1"/>
          </p:cNvSpPr>
          <p:nvPr>
            <p:ph type="body" sz="quarter" idx="141"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7" name="Text Placeholder 5"/>
          <p:cNvSpPr>
            <a:spLocks noGrp="1"/>
          </p:cNvSpPr>
          <p:nvPr>
            <p:ph type="body" sz="quarter" idx="142"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8" name="Text Placeholder 5"/>
          <p:cNvSpPr>
            <a:spLocks noGrp="1"/>
          </p:cNvSpPr>
          <p:nvPr>
            <p:ph type="body" sz="quarter" idx="143"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9" name="Text Placeholder 5"/>
          <p:cNvSpPr>
            <a:spLocks noGrp="1"/>
          </p:cNvSpPr>
          <p:nvPr>
            <p:ph type="body" sz="quarter" idx="144"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0" name="Text Placeholder 5"/>
          <p:cNvSpPr>
            <a:spLocks noGrp="1"/>
          </p:cNvSpPr>
          <p:nvPr>
            <p:ph type="body" sz="quarter" idx="14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1" name="Text Placeholder 5"/>
          <p:cNvSpPr>
            <a:spLocks noGrp="1"/>
          </p:cNvSpPr>
          <p:nvPr>
            <p:ph type="body" sz="quarter" idx="14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2" name="Text Placeholder 5"/>
          <p:cNvSpPr>
            <a:spLocks noGrp="1"/>
          </p:cNvSpPr>
          <p:nvPr>
            <p:ph type="body" sz="quarter" idx="14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3" name="Text Placeholder 5"/>
          <p:cNvSpPr>
            <a:spLocks noGrp="1"/>
          </p:cNvSpPr>
          <p:nvPr>
            <p:ph type="body" sz="quarter" idx="14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4" name="Text Placeholder 5"/>
          <p:cNvSpPr>
            <a:spLocks noGrp="1"/>
          </p:cNvSpPr>
          <p:nvPr>
            <p:ph type="body" sz="quarter" idx="14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hyperlink" Target="http://www.facebook.com/pages/PosterPresentationscom/217914411419?v=app_4949752878&amp;ref=ts"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hyperlink" Target="http://www.facebook.com/pages/PosterPresentationscom/217914411419?v=app_4949752878&amp;ref=ts" TargetMode="Externa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hyperlink" Target="http://www.facebook.com/pages/PosterPresentationscom/217914411419?v=app_4949752878&amp;ref=t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29" name="Rectangle 28"/>
          <p:cNvSpPr/>
          <p:nvPr/>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 DESIGN</a:t>
            </a:r>
            <a:r>
              <a:rPr lang="en-US" sz="6000" b="1" baseline="0" dirty="0" smtClean="0">
                <a:solidFill>
                  <a:schemeClr val="bg1"/>
                </a:solidFill>
                <a:latin typeface="Trebuchet MS" pitchFamily="34" charset="0"/>
              </a:rPr>
              <a:t> </a:t>
            </a:r>
            <a:r>
              <a:rPr lang="en-US" sz="60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76563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inch professional  poster</a:t>
            </a:r>
            <a:r>
              <a:rPr lang="en-US" sz="3200" smtClean="0">
                <a:latin typeface="Trebuchet MS" pitchFamily="34" charset="0"/>
              </a:rPr>
              <a:t>. You</a:t>
            </a:r>
            <a:r>
              <a:rPr lang="en-US" sz="3200" baseline="0" smtClean="0">
                <a:latin typeface="Trebuchet MS" pitchFamily="34" charset="0"/>
              </a:rPr>
              <a:t> can u</a:t>
            </a:r>
            <a:r>
              <a:rPr lang="en-US" sz="3200" smtClean="0">
                <a:latin typeface="Trebuchet MS" pitchFamily="34" charset="0"/>
              </a:rPr>
              <a:t>se</a:t>
            </a:r>
            <a:r>
              <a:rPr lang="en-US" sz="3200" baseline="0" smtClean="0">
                <a:latin typeface="Trebuchet MS" pitchFamily="34" charset="0"/>
              </a:rPr>
              <a:t> it to create your research poster and </a:t>
            </a:r>
            <a:r>
              <a:rPr lang="en-US" sz="3200" smtClean="0">
                <a:latin typeface="Trebuchet MS" pitchFamily="34" charset="0"/>
              </a:rPr>
              <a:t>save valuable time placing titles, subtitles,</a:t>
            </a:r>
            <a:r>
              <a:rPr lang="en-US" sz="3200" baseline="0" smtClean="0">
                <a:latin typeface="Trebuchet MS" pitchFamily="34" charset="0"/>
              </a:rPr>
              <a:t> text, and graphics</a:t>
            </a:r>
            <a:r>
              <a:rPr lang="en-US" sz="3200" smtClean="0">
                <a:latin typeface="Trebuchet MS" pitchFamily="34" charset="0"/>
              </a:rPr>
              <a:t>. </a:t>
            </a:r>
            <a:endParaRPr lang="en-US" sz="3200" dirty="0" smtClean="0">
              <a:latin typeface="Trebuchet MS" pitchFamily="34" charset="0"/>
            </a:endParaRPr>
          </a:p>
          <a:p>
            <a:pPr defTabSz="4389219"/>
            <a:endParaRPr lang="en-US" sz="3200" dirty="0" smtClean="0">
              <a:latin typeface="Trebuchet MS" pitchFamily="34" charset="0"/>
            </a:endParaRPr>
          </a:p>
          <a:p>
            <a:pPr defTabSz="4389219"/>
            <a:r>
              <a:rPr lang="en-US" sz="3200" dirty="0" smtClean="0">
                <a:latin typeface="Trebuchet MS" pitchFamily="34" charset="0"/>
              </a:rPr>
              <a:t>We provide a series of online tutorials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To view our template tutorials, go online to </a:t>
            </a:r>
            <a:r>
              <a:rPr lang="en-US" sz="3200" b="1" dirty="0" smtClean="0">
                <a:solidFill>
                  <a:srgbClr val="FFFF00"/>
                </a:solidFill>
                <a:latin typeface="Trebuchet MS" pitchFamily="34" charset="0"/>
              </a:rPr>
              <a:t>PosterPresentations.com </a:t>
            </a:r>
            <a:r>
              <a:rPr lang="en-US" sz="3200" dirty="0" smtClean="0">
                <a:latin typeface="Trebuchet MS" pitchFamily="34" charset="0"/>
              </a:rPr>
              <a:t>and click on </a:t>
            </a:r>
            <a:r>
              <a:rPr lang="en-US" sz="3200" dirty="0" smtClean="0">
                <a:solidFill>
                  <a:srgbClr val="FFFF00"/>
                </a:solidFill>
                <a:latin typeface="Trebuchet MS" pitchFamily="34" charset="0"/>
              </a:rPr>
              <a:t>HELP DESK.</a:t>
            </a:r>
          </a:p>
          <a:p>
            <a:pPr defTabSz="4389219"/>
            <a:endParaRPr lang="en-US" sz="3200" dirty="0" smtClean="0">
              <a:latin typeface="Trebuchet MS" pitchFamily="34" charset="0"/>
            </a:endParaRPr>
          </a:p>
          <a:p>
            <a:pPr defTabSz="4389219"/>
            <a:r>
              <a:rPr lang="en-US" sz="3200" dirty="0" smtClean="0">
                <a:latin typeface="Trebuchet MS" pitchFamily="34" charset="0"/>
              </a:rPr>
              <a:t>When</a:t>
            </a:r>
            <a:r>
              <a:rPr lang="en-US" sz="3200" baseline="0" dirty="0" smtClean="0">
                <a:latin typeface="Trebuchet MS" pitchFamily="34" charset="0"/>
              </a:rPr>
              <a:t> you are ready to</a:t>
            </a:r>
            <a:r>
              <a:rPr lang="en-US" sz="3200" dirty="0" smtClean="0">
                <a:latin typeface="Trebuchet MS" pitchFamily="34" charset="0"/>
              </a:rPr>
              <a:t> </a:t>
            </a:r>
            <a:r>
              <a:rPr lang="en-US" sz="3200" baseline="0" dirty="0" smtClean="0">
                <a:latin typeface="Trebuchet MS" pitchFamily="34" charset="0"/>
              </a:rPr>
              <a:t> print your poster</a:t>
            </a:r>
            <a:r>
              <a:rPr lang="en-US" sz="3200" dirty="0" smtClean="0">
                <a:latin typeface="Trebuchet MS" pitchFamily="34" charset="0"/>
              </a:rPr>
              <a:t>,</a:t>
            </a:r>
            <a:r>
              <a:rPr lang="en-US" sz="3200" baseline="0" dirty="0" smtClean="0">
                <a:latin typeface="Trebuchet MS" pitchFamily="34" charset="0"/>
              </a:rPr>
              <a:t> go online to</a:t>
            </a:r>
            <a:r>
              <a:rPr lang="en-US" sz="3600" baseline="0" dirty="0" smtClean="0">
                <a:latin typeface="Trebuchet MS" pitchFamily="34" charset="0"/>
              </a:rPr>
              <a:t> </a:t>
            </a:r>
            <a:r>
              <a:rPr lang="en-US" sz="3800" b="1" dirty="0" smtClean="0">
                <a:solidFill>
                  <a:srgbClr val="FFFF00"/>
                </a:solidFill>
                <a:latin typeface="Trebuchet MS" pitchFamily="34" charset="0"/>
              </a:rPr>
              <a:t>PosterPresentations.com</a:t>
            </a:r>
            <a:r>
              <a:rPr lang="en-US" sz="3800" b="1" dirty="0" smtClean="0">
                <a:solidFill>
                  <a:schemeClr val="bg1"/>
                </a:solidFill>
                <a:latin typeface="Trebuchet MS" pitchFamily="34" charset="0"/>
              </a:rPr>
              <a:t>.</a:t>
            </a:r>
            <a:r>
              <a:rPr lang="en-US" sz="3200" dirty="0" smtClean="0">
                <a:latin typeface="Trebuchet MS" pitchFamily="34" charset="0"/>
              </a:rPr>
              <a:t/>
            </a:r>
            <a:br>
              <a:rPr lang="en-US" sz="3200" dirty="0" smtClean="0">
                <a:latin typeface="Trebuchet MS" pitchFamily="34" charset="0"/>
              </a:rPr>
            </a:br>
            <a:endParaRPr lang="en-US" sz="3200" dirty="0" smtClean="0">
              <a:latin typeface="Trebuchet MS" pitchFamily="34" charset="0"/>
            </a:endParaRPr>
          </a:p>
          <a:p>
            <a:pPr algn="l" defTabSz="3765639"/>
            <a:r>
              <a:rPr lang="en-US" sz="3200" b="1" dirty="0" smtClean="0">
                <a:solidFill>
                  <a:schemeClr val="bg1"/>
                </a:solidFill>
                <a:latin typeface="Trebuchet MS" pitchFamily="34" charset="0"/>
              </a:rPr>
              <a:t>Need</a:t>
            </a:r>
            <a:r>
              <a:rPr lang="en-US" sz="3200" b="1" baseline="0" dirty="0" smtClean="0">
                <a:solidFill>
                  <a:schemeClr val="bg1"/>
                </a:solidFill>
                <a:latin typeface="Trebuchet MS" pitchFamily="34" charset="0"/>
              </a:rPr>
              <a:t> Assistance?  </a:t>
            </a:r>
            <a:r>
              <a:rPr lang="en-US" sz="3800" b="1" baseline="0" dirty="0" smtClean="0">
                <a:solidFill>
                  <a:srgbClr val="FFFF00"/>
                </a:solidFill>
                <a:latin typeface="Trebuchet MS" pitchFamily="34" charset="0"/>
              </a:rPr>
              <a:t>Call  us at </a:t>
            </a:r>
            <a:r>
              <a:rPr lang="en-US" sz="3800" b="1" dirty="0" smtClean="0">
                <a:solidFill>
                  <a:srgbClr val="FFFF00"/>
                </a:solidFill>
                <a:latin typeface="Trebuchet MS" pitchFamily="34" charset="0"/>
              </a:rPr>
              <a:t>1.866.649.3004</a:t>
            </a:r>
          </a:p>
          <a:p>
            <a:pPr algn="l" defTabSz="3765639"/>
            <a:endParaRPr lang="en-US" sz="36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solidFill>
                  <a:srgbClr val="FFFF00"/>
                </a:solidFill>
                <a:latin typeface="Trebuchet MS" pitchFamily="34" charset="0"/>
              </a:rPr>
              <a:t>Using the placeholders</a:t>
            </a: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latin typeface="Trebuchet MS" pitchFamily="34" charset="0"/>
              </a:rPr>
              <a:t>To</a:t>
            </a:r>
            <a:r>
              <a:rPr lang="en-US" sz="3200" baseline="0" dirty="0" smtClean="0">
                <a:latin typeface="Trebuchet MS" pitchFamily="34" charset="0"/>
              </a:rPr>
              <a:t> add text, c</a:t>
            </a:r>
            <a:r>
              <a:rPr lang="en-US" sz="3200" dirty="0" smtClean="0">
                <a:latin typeface="Trebuchet MS" pitchFamily="34" charset="0"/>
              </a:rPr>
              <a:t>lick inside</a:t>
            </a:r>
            <a:r>
              <a:rPr lang="en-US" sz="3200" baseline="0" dirty="0" smtClean="0">
                <a:latin typeface="Trebuchet MS" pitchFamily="34" charset="0"/>
              </a:rPr>
              <a:t> a placeholder on the poster and type or paste your text.  To move a placeholder, click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Click </a:t>
            </a:r>
            <a:r>
              <a:rPr lang="en-US" sz="3200" u="sng" baseline="0" dirty="0" smtClean="0">
                <a:latin typeface="Trebuchet MS" pitchFamily="34" charset="0"/>
              </a:rPr>
              <a:t>once</a:t>
            </a:r>
            <a:r>
              <a:rPr lang="en-US" sz="3200" baseline="0" dirty="0" smtClean="0">
                <a:latin typeface="Trebuchet MS" pitchFamily="34" charset="0"/>
              </a:rPr>
              <a:t> and drag it to a new location where you can resize it. </a:t>
            </a:r>
          </a:p>
          <a:p>
            <a:pPr defTabSz="3765639"/>
            <a:endParaRPr lang="en-US" sz="3200" dirty="0" smtClean="0">
              <a:latin typeface="Trebuchet MS" pitchFamily="34" charset="0"/>
            </a:endParaRPr>
          </a:p>
          <a:p>
            <a:pPr defTabSz="3765639"/>
            <a:r>
              <a:rPr lang="en-US" sz="3200" b="1" dirty="0" smtClean="0">
                <a:solidFill>
                  <a:srgbClr val="FFFF00"/>
                </a:solidFill>
                <a:latin typeface="Trebuchet MS" pitchFamily="34" charset="0"/>
              </a:rPr>
              <a:t>Section Header placeholder</a:t>
            </a:r>
          </a:p>
          <a:p>
            <a:pPr defTabSz="3765639"/>
            <a:r>
              <a:rPr lang="en-US" sz="3200" baseline="0" dirty="0" smtClean="0">
                <a:latin typeface="Trebuchet MS" pitchFamily="34" charset="0"/>
              </a:rPr>
              <a:t>Click and drag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solidFill>
              <a:schemeClr val="accent5">
                <a:lumMod val="50000"/>
              </a:schemeClr>
            </a:solid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4" name="Rectangle 33"/>
          <p:cNvSpPr/>
          <p:nvPr/>
        </p:nvSpPr>
        <p:spPr>
          <a:xfrm>
            <a:off x="-10370486" y="21826400"/>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42" name="Picture 2"/>
          <p:cNvPicPr>
            <a:picLocks noChangeAspect="1" noChangeArrowheads="1"/>
          </p:cNvPicPr>
          <p:nvPr/>
        </p:nvPicPr>
        <p:blipFill>
          <a:blip r:embed="rId3" cstate="print"/>
          <a:srcRect/>
          <a:stretch>
            <a:fillRect/>
          </a:stretch>
        </p:blipFill>
        <p:spPr bwMode="auto">
          <a:xfrm>
            <a:off x="-964326" y="14465103"/>
            <a:ext cx="590550" cy="438150"/>
          </a:xfrm>
          <a:prstGeom prst="rect">
            <a:avLst/>
          </a:prstGeom>
          <a:noFill/>
          <a:ln w="9525">
            <a:solidFill>
              <a:schemeClr val="tx1"/>
            </a:solidFill>
            <a:miter lim="800000"/>
            <a:headEnd/>
            <a:tailEnd/>
          </a:ln>
          <a:effectLst/>
        </p:spPr>
      </p:pic>
      <p:grpSp>
        <p:nvGrpSpPr>
          <p:cNvPr id="40" name="Group 39"/>
          <p:cNvGrpSpPr/>
          <p:nvPr/>
        </p:nvGrpSpPr>
        <p:grpSpPr>
          <a:xfrm>
            <a:off x="-10239857" y="31696514"/>
            <a:ext cx="9771398" cy="1090621"/>
            <a:chOff x="44242388" y="28054064"/>
            <a:chExt cx="9771398" cy="1090621"/>
          </a:xfrm>
        </p:grpSpPr>
        <p:sp>
          <p:nvSpPr>
            <p:cNvPr id="35" name="Rounded Rectangle 34"/>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7" descr="http://t2.gstatic.com/images?q=tbn:ANd9GcR4APHC6TT9w54M2zn_pvCiBxUNcspYPoVxirLRphBoJabfSvu7zw">
              <a:hlinkClick r:id="rId4"/>
            </p:cNvPr>
            <p:cNvPicPr>
              <a:picLocks noChangeAspect="1" noChangeArrowheads="1"/>
            </p:cNvPicPr>
            <p:nvPr userDrawn="1"/>
          </p:nvPicPr>
          <p:blipFill>
            <a:blip r:embed="rId5"/>
            <a:srcRect/>
            <a:stretch>
              <a:fillRect/>
            </a:stretch>
          </p:blipFill>
          <p:spPr bwMode="auto">
            <a:xfrm>
              <a:off x="44341112" y="28126635"/>
              <a:ext cx="914400" cy="914400"/>
            </a:xfrm>
            <a:prstGeom prst="rect">
              <a:avLst/>
            </a:prstGeom>
            <a:noFill/>
          </p:spPr>
        </p:pic>
        <p:sp>
          <p:nvSpPr>
            <p:cNvPr id="33" name="TextBox 32"/>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a:t>
              </a:r>
              <a:r>
                <a:rPr lang="en-US" sz="2600" baseline="0" dirty="0" err="1" smtClean="0">
                  <a:solidFill>
                    <a:schemeClr val="tx2"/>
                  </a:solidFill>
                  <a:latin typeface="Trebuchet MS" pitchFamily="34" charset="0"/>
                </a:rPr>
                <a:t>Facebook</a:t>
              </a:r>
              <a:r>
                <a:rPr lang="en-US" sz="2600" baseline="0" dirty="0" smtClean="0">
                  <a:solidFill>
                    <a:schemeClr val="tx2"/>
                  </a:solidFill>
                  <a:latin typeface="Trebuchet MS" pitchFamily="34" charset="0"/>
                </a:rPr>
                <a:t>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28" name="Straight Connector 27"/>
          <p:cNvCxnSpPr/>
          <p:nvPr/>
        </p:nvCxnSpPr>
        <p:spPr>
          <a:xfrm>
            <a:off x="-10370486" y="10512157"/>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10371151" y="18900455"/>
            <a:ext cx="1005840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sp>
        <p:nvSpPr>
          <p:cNvPr id="18" name="Rectangle 17"/>
          <p:cNvSpPr/>
          <p:nvPr userDrawn="1"/>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a:t>
            </a:r>
            <a:r>
              <a:rPr lang="en-US" sz="6000" b="1" baseline="0" dirty="0" smtClean="0">
                <a:solidFill>
                  <a:schemeClr val="bg1"/>
                </a:solidFill>
                <a:latin typeface="Trebuchet MS" pitchFamily="34" charset="0"/>
              </a:rPr>
              <a:t> TIPS</a:t>
            </a:r>
            <a:endParaRPr lang="en-US" sz="6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Template FAQs</a:t>
            </a:r>
            <a:endParaRPr lang="en-US" sz="6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268942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2689420"/>
            <a:endParaRPr lang="en-US" sz="3200" b="1" baseline="0" dirty="0" smtClean="0">
              <a:solidFill>
                <a:srgbClr val="FFFF00"/>
              </a:solidFill>
              <a:latin typeface="Trebuchet MS" pitchFamily="34" charset="0"/>
            </a:endParaRPr>
          </a:p>
          <a:p>
            <a:pPr defTabSz="2689420"/>
            <a:r>
              <a:rPr lang="en-US" sz="3200" b="1" baseline="0" dirty="0" smtClean="0">
                <a:solidFill>
                  <a:srgbClr val="FFFF00"/>
                </a:solidFill>
                <a:latin typeface="Trebuchet MS" pitchFamily="34" charset="0"/>
              </a:rPr>
              <a:t>Modifying the layout</a:t>
            </a:r>
          </a:p>
          <a:p>
            <a:pPr defTabSz="2689420"/>
            <a:r>
              <a:rPr lang="en-US" sz="3200" dirty="0" smtClean="0">
                <a:latin typeface="Trebuchet MS" pitchFamily="34" charset="0"/>
              </a:rPr>
              <a:t>This template has four </a:t>
            </a:r>
            <a:r>
              <a:rPr lang="en-US" sz="3200" baseline="0" dirty="0" smtClean="0">
                <a:latin typeface="Trebuchet MS" pitchFamily="34" charset="0"/>
              </a:rPr>
              <a:t>different </a:t>
            </a:r>
          </a:p>
          <a:p>
            <a:pPr defTabSz="2689420"/>
            <a:r>
              <a:rPr lang="en-US" sz="3200" baseline="0" dirty="0" smtClean="0">
                <a:latin typeface="Trebuchet MS" pitchFamily="34" charset="0"/>
              </a:rPr>
              <a:t>column layouts.   </a:t>
            </a:r>
            <a:r>
              <a:rPr lang="en-US" sz="3200" u="sng" baseline="0" dirty="0" smtClean="0">
                <a:latin typeface="Trebuchet MS" pitchFamily="34" charset="0"/>
              </a:rPr>
              <a:t>Right-click</a:t>
            </a:r>
            <a:r>
              <a:rPr lang="en-US" sz="3200" baseline="0" dirty="0" smtClean="0">
                <a:latin typeface="Trebuchet MS" pitchFamily="34" charset="0"/>
              </a:rPr>
              <a:t> </a:t>
            </a:r>
          </a:p>
          <a:p>
            <a:pPr defTabSz="2689420"/>
            <a:r>
              <a:rPr lang="en-US" sz="3200" baseline="0" dirty="0" smtClean="0">
                <a:latin typeface="Trebuchet MS" pitchFamily="34" charset="0"/>
              </a:rPr>
              <a:t>your mouse on the background </a:t>
            </a:r>
          </a:p>
          <a:p>
            <a:pPr defTabSz="2689420"/>
            <a:r>
              <a:rPr lang="en-US" sz="3200" baseline="0" dirty="0" smtClean="0">
                <a:latin typeface="Trebuchet MS" pitchFamily="34" charset="0"/>
              </a:rPr>
              <a:t>and click on LAYOUT to see the</a:t>
            </a:r>
          </a:p>
          <a:p>
            <a:pPr defTabSz="2689420"/>
            <a:r>
              <a:rPr lang="en-US" sz="3200" baseline="0" dirty="0" smtClean="0">
                <a:latin typeface="Trebuchet MS" pitchFamily="34" charset="0"/>
              </a:rPr>
              <a:t> layout options.  The columns in </a:t>
            </a:r>
          </a:p>
          <a:p>
            <a:pPr defTabSz="2689420"/>
            <a:r>
              <a:rPr lang="en-US" sz="3200" baseline="0" dirty="0" smtClean="0">
                <a:latin typeface="Trebuchet MS" pitchFamily="34" charset="0"/>
              </a:rPr>
              <a:t>the provided layouts are fixed and cannot be moved but advanced users can modify any layout by going to VIEW and then SLIDE MASTER.</a:t>
            </a: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Importing text and graphics from external sources</a:t>
            </a:r>
          </a:p>
          <a:p>
            <a:pPr defTabSz="2689420"/>
            <a:r>
              <a:rPr lang="en-US" sz="3200" b="1" u="sng" baseline="0" dirty="0" smtClean="0">
                <a:latin typeface="Trebuchet MS" pitchFamily="34" charset="0"/>
              </a:rPr>
              <a:t>TEXT</a:t>
            </a:r>
            <a:r>
              <a:rPr lang="en-US" sz="3200" b="1" u="none" baseline="0" dirty="0" smtClean="0">
                <a:latin typeface="Trebuchet MS" pitchFamily="34" charset="0"/>
              </a:rPr>
              <a: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PHOTOS</a:t>
            </a:r>
            <a:r>
              <a:rPr lang="en-US" sz="3200" b="1" u="none" baseline="0" dirty="0" smtClean="0">
                <a:latin typeface="Trebuchet MS" pitchFamily="34" charset="0"/>
              </a:rPr>
              <a:t>: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TABLES</a:t>
            </a:r>
            <a:r>
              <a:rPr lang="en-US" sz="3200" b="1" u="none" baseline="0" dirty="0" smtClean="0">
                <a:latin typeface="Trebuchet MS" pitchFamily="34" charset="0"/>
              </a:rPr>
              <a:t>: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2689420"/>
            <a:endParaRPr lang="en-US" sz="3200" baseline="0" dirty="0" smtClean="0">
              <a:latin typeface="Trebuchet MS" pitchFamily="34" charset="0"/>
            </a:endParaRPr>
          </a:p>
          <a:p>
            <a:pPr defTabSz="2689420"/>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Modifying the color scheme</a:t>
            </a:r>
          </a:p>
          <a:p>
            <a:pPr defTabSz="2689420"/>
            <a:r>
              <a:rPr lang="en-US" sz="3200" baseline="0" dirty="0" smtClean="0">
                <a:latin typeface="Trebuchet MS" pitchFamily="34" charset="0"/>
              </a:rPr>
              <a:t>To change the color scheme of this template go to the DESIGN menu and click on COLORS. You can choose from the provided color combinations or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pic>
        <p:nvPicPr>
          <p:cNvPr id="19" name="Picture 2"/>
          <p:cNvPicPr>
            <a:picLocks noChangeAspect="1" noChangeArrowheads="1"/>
          </p:cNvPicPr>
          <p:nvPr userDrawn="1"/>
        </p:nvPicPr>
        <p:blipFill>
          <a:blip r:embed="rId6" cstate="print"/>
          <a:srcRect/>
          <a:stretch>
            <a:fillRect/>
          </a:stretch>
        </p:blipFill>
        <p:spPr bwMode="auto">
          <a:xfrm>
            <a:off x="50491618" y="12200725"/>
            <a:ext cx="3650341" cy="2354471"/>
          </a:xfrm>
          <a:prstGeom prst="rect">
            <a:avLst/>
          </a:prstGeom>
          <a:noFill/>
          <a:ln w="9525">
            <a:noFill/>
            <a:miter lim="800000"/>
            <a:headEnd/>
            <a:tailEnd/>
          </a:ln>
          <a:effectLst/>
        </p:spPr>
      </p:pic>
      <p:sp>
        <p:nvSpPr>
          <p:cNvPr id="20" name="TextBox 19"/>
          <p:cNvSpPr txBox="1"/>
          <p:nvPr userDrawn="1"/>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2013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cxnSp>
        <p:nvCxnSpPr>
          <p:cNvPr id="21" name="Straight Connector 20"/>
          <p:cNvCxnSpPr/>
          <p:nvPr userDrawn="1"/>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userDrawn="1"/>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 DESIGN</a:t>
            </a:r>
            <a:r>
              <a:rPr lang="en-US" sz="6000" b="1" baseline="0" dirty="0" smtClean="0">
                <a:solidFill>
                  <a:schemeClr val="bg1"/>
                </a:solidFill>
                <a:latin typeface="Trebuchet MS" pitchFamily="34" charset="0"/>
              </a:rPr>
              <a:t> </a:t>
            </a:r>
            <a:r>
              <a:rPr lang="en-US" sz="60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76563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inch professional  poster</a:t>
            </a:r>
            <a:r>
              <a:rPr lang="en-US" sz="3200" smtClean="0">
                <a:latin typeface="Trebuchet MS" pitchFamily="34" charset="0"/>
              </a:rPr>
              <a:t>. You</a:t>
            </a:r>
            <a:r>
              <a:rPr lang="en-US" sz="3200" baseline="0" smtClean="0">
                <a:latin typeface="Trebuchet MS" pitchFamily="34" charset="0"/>
              </a:rPr>
              <a:t> can u</a:t>
            </a:r>
            <a:r>
              <a:rPr lang="en-US" sz="3200" smtClean="0">
                <a:latin typeface="Trebuchet MS" pitchFamily="34" charset="0"/>
              </a:rPr>
              <a:t>se</a:t>
            </a:r>
            <a:r>
              <a:rPr lang="en-US" sz="3200" baseline="0" smtClean="0">
                <a:latin typeface="Trebuchet MS" pitchFamily="34" charset="0"/>
              </a:rPr>
              <a:t> it to create your research poster and </a:t>
            </a:r>
            <a:r>
              <a:rPr lang="en-US" sz="3200" smtClean="0">
                <a:latin typeface="Trebuchet MS" pitchFamily="34" charset="0"/>
              </a:rPr>
              <a:t>save valuable time placing titles, subtitles,</a:t>
            </a:r>
            <a:r>
              <a:rPr lang="en-US" sz="3200" baseline="0" smtClean="0">
                <a:latin typeface="Trebuchet MS" pitchFamily="34" charset="0"/>
              </a:rPr>
              <a:t> text, and graphics</a:t>
            </a:r>
            <a:r>
              <a:rPr lang="en-US" sz="3200" smtClean="0">
                <a:latin typeface="Trebuchet MS" pitchFamily="34" charset="0"/>
              </a:rPr>
              <a:t>. </a:t>
            </a:r>
            <a:endParaRPr lang="en-US" sz="3200" dirty="0" smtClean="0">
              <a:latin typeface="Trebuchet MS" pitchFamily="34" charset="0"/>
            </a:endParaRPr>
          </a:p>
          <a:p>
            <a:pPr defTabSz="4389219"/>
            <a:endParaRPr lang="en-US" sz="3200" dirty="0" smtClean="0">
              <a:latin typeface="Trebuchet MS" pitchFamily="34" charset="0"/>
            </a:endParaRPr>
          </a:p>
          <a:p>
            <a:pPr defTabSz="4389219"/>
            <a:r>
              <a:rPr lang="en-US" sz="3200" dirty="0" smtClean="0">
                <a:latin typeface="Trebuchet MS" pitchFamily="34" charset="0"/>
              </a:rPr>
              <a:t>We provide a series of online tutorials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To view our template tutorials, go online to </a:t>
            </a:r>
            <a:r>
              <a:rPr lang="en-US" sz="3200" b="1" dirty="0" smtClean="0">
                <a:solidFill>
                  <a:srgbClr val="FFFF00"/>
                </a:solidFill>
                <a:latin typeface="Trebuchet MS" pitchFamily="34" charset="0"/>
              </a:rPr>
              <a:t>PosterPresentations.com </a:t>
            </a:r>
            <a:r>
              <a:rPr lang="en-US" sz="3200" dirty="0" smtClean="0">
                <a:latin typeface="Trebuchet MS" pitchFamily="34" charset="0"/>
              </a:rPr>
              <a:t>and click on </a:t>
            </a:r>
            <a:r>
              <a:rPr lang="en-US" sz="3200" dirty="0" smtClean="0">
                <a:solidFill>
                  <a:srgbClr val="FFFF00"/>
                </a:solidFill>
                <a:latin typeface="Trebuchet MS" pitchFamily="34" charset="0"/>
              </a:rPr>
              <a:t>HELP DESK.</a:t>
            </a:r>
          </a:p>
          <a:p>
            <a:pPr defTabSz="4389219"/>
            <a:endParaRPr lang="en-US" sz="3200" dirty="0" smtClean="0">
              <a:latin typeface="Trebuchet MS" pitchFamily="34" charset="0"/>
            </a:endParaRPr>
          </a:p>
          <a:p>
            <a:pPr defTabSz="4389219"/>
            <a:r>
              <a:rPr lang="en-US" sz="3200" dirty="0" smtClean="0">
                <a:latin typeface="Trebuchet MS" pitchFamily="34" charset="0"/>
              </a:rPr>
              <a:t>When</a:t>
            </a:r>
            <a:r>
              <a:rPr lang="en-US" sz="3200" baseline="0" dirty="0" smtClean="0">
                <a:latin typeface="Trebuchet MS" pitchFamily="34" charset="0"/>
              </a:rPr>
              <a:t> you are ready to</a:t>
            </a:r>
            <a:r>
              <a:rPr lang="en-US" sz="3200" dirty="0" smtClean="0">
                <a:latin typeface="Trebuchet MS" pitchFamily="34" charset="0"/>
              </a:rPr>
              <a:t> </a:t>
            </a:r>
            <a:r>
              <a:rPr lang="en-US" sz="3200" baseline="0" dirty="0" smtClean="0">
                <a:latin typeface="Trebuchet MS" pitchFamily="34" charset="0"/>
              </a:rPr>
              <a:t> print your poster</a:t>
            </a:r>
            <a:r>
              <a:rPr lang="en-US" sz="3200" dirty="0" smtClean="0">
                <a:latin typeface="Trebuchet MS" pitchFamily="34" charset="0"/>
              </a:rPr>
              <a:t>,</a:t>
            </a:r>
            <a:r>
              <a:rPr lang="en-US" sz="3200" baseline="0" dirty="0" smtClean="0">
                <a:latin typeface="Trebuchet MS" pitchFamily="34" charset="0"/>
              </a:rPr>
              <a:t> go online to</a:t>
            </a:r>
            <a:r>
              <a:rPr lang="en-US" sz="3600" baseline="0" dirty="0" smtClean="0">
                <a:latin typeface="Trebuchet MS" pitchFamily="34" charset="0"/>
              </a:rPr>
              <a:t> </a:t>
            </a:r>
            <a:r>
              <a:rPr lang="en-US" sz="3800" b="1" dirty="0" smtClean="0">
                <a:solidFill>
                  <a:srgbClr val="FFFF00"/>
                </a:solidFill>
                <a:latin typeface="Trebuchet MS" pitchFamily="34" charset="0"/>
              </a:rPr>
              <a:t>PosterPresentations.com</a:t>
            </a:r>
            <a:r>
              <a:rPr lang="en-US" sz="3800" b="1" dirty="0" smtClean="0">
                <a:solidFill>
                  <a:schemeClr val="bg1"/>
                </a:solidFill>
                <a:latin typeface="Trebuchet MS" pitchFamily="34" charset="0"/>
              </a:rPr>
              <a:t>.</a:t>
            </a:r>
            <a:r>
              <a:rPr lang="en-US" sz="3200" dirty="0" smtClean="0">
                <a:latin typeface="Trebuchet MS" pitchFamily="34" charset="0"/>
              </a:rPr>
              <a:t/>
            </a:r>
            <a:br>
              <a:rPr lang="en-US" sz="3200" dirty="0" smtClean="0">
                <a:latin typeface="Trebuchet MS" pitchFamily="34" charset="0"/>
              </a:rPr>
            </a:br>
            <a:endParaRPr lang="en-US" sz="3200" dirty="0" smtClean="0">
              <a:latin typeface="Trebuchet MS" pitchFamily="34" charset="0"/>
            </a:endParaRPr>
          </a:p>
          <a:p>
            <a:pPr algn="l" defTabSz="3765639"/>
            <a:r>
              <a:rPr lang="en-US" sz="3200" b="1" dirty="0" smtClean="0">
                <a:solidFill>
                  <a:schemeClr val="bg1"/>
                </a:solidFill>
                <a:latin typeface="Trebuchet MS" pitchFamily="34" charset="0"/>
              </a:rPr>
              <a:t>Need</a:t>
            </a:r>
            <a:r>
              <a:rPr lang="en-US" sz="3200" b="1" baseline="0" dirty="0" smtClean="0">
                <a:solidFill>
                  <a:schemeClr val="bg1"/>
                </a:solidFill>
                <a:latin typeface="Trebuchet MS" pitchFamily="34" charset="0"/>
              </a:rPr>
              <a:t> Assistance?  </a:t>
            </a:r>
            <a:r>
              <a:rPr lang="en-US" sz="3800" b="1" baseline="0" dirty="0" smtClean="0">
                <a:solidFill>
                  <a:srgbClr val="FFFF00"/>
                </a:solidFill>
                <a:latin typeface="Trebuchet MS" pitchFamily="34" charset="0"/>
              </a:rPr>
              <a:t>Call  us at </a:t>
            </a:r>
            <a:r>
              <a:rPr lang="en-US" sz="3800" b="1" dirty="0" smtClean="0">
                <a:solidFill>
                  <a:srgbClr val="FFFF00"/>
                </a:solidFill>
                <a:latin typeface="Trebuchet MS" pitchFamily="34" charset="0"/>
              </a:rPr>
              <a:t>1.866.649.3004</a:t>
            </a:r>
          </a:p>
          <a:p>
            <a:pPr algn="l" defTabSz="3765639"/>
            <a:endParaRPr lang="en-US" sz="36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solidFill>
                  <a:srgbClr val="FFFF00"/>
                </a:solidFill>
                <a:latin typeface="Trebuchet MS" pitchFamily="34" charset="0"/>
              </a:rPr>
              <a:t>Using the placeholders</a:t>
            </a: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latin typeface="Trebuchet MS" pitchFamily="34" charset="0"/>
              </a:rPr>
              <a:t>To</a:t>
            </a:r>
            <a:r>
              <a:rPr lang="en-US" sz="3200" baseline="0" dirty="0" smtClean="0">
                <a:latin typeface="Trebuchet MS" pitchFamily="34" charset="0"/>
              </a:rPr>
              <a:t> add text, c</a:t>
            </a:r>
            <a:r>
              <a:rPr lang="en-US" sz="3200" dirty="0" smtClean="0">
                <a:latin typeface="Trebuchet MS" pitchFamily="34" charset="0"/>
              </a:rPr>
              <a:t>lick inside</a:t>
            </a:r>
            <a:r>
              <a:rPr lang="en-US" sz="3200" baseline="0" dirty="0" smtClean="0">
                <a:latin typeface="Trebuchet MS" pitchFamily="34" charset="0"/>
              </a:rPr>
              <a:t> a placeholder on the poster and type or paste your text.  To move a placeholder, click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Click </a:t>
            </a:r>
            <a:r>
              <a:rPr lang="en-US" sz="3200" u="sng" baseline="0" dirty="0" smtClean="0">
                <a:latin typeface="Trebuchet MS" pitchFamily="34" charset="0"/>
              </a:rPr>
              <a:t>once</a:t>
            </a:r>
            <a:r>
              <a:rPr lang="en-US" sz="3200" baseline="0" dirty="0" smtClean="0">
                <a:latin typeface="Trebuchet MS" pitchFamily="34" charset="0"/>
              </a:rPr>
              <a:t> and drag it to a new location where you can resize it. </a:t>
            </a:r>
          </a:p>
          <a:p>
            <a:pPr defTabSz="3765639"/>
            <a:endParaRPr lang="en-US" sz="3200" dirty="0" smtClean="0">
              <a:latin typeface="Trebuchet MS" pitchFamily="34" charset="0"/>
            </a:endParaRPr>
          </a:p>
          <a:p>
            <a:pPr defTabSz="3765639"/>
            <a:r>
              <a:rPr lang="en-US" sz="3200" b="1" dirty="0" smtClean="0">
                <a:solidFill>
                  <a:srgbClr val="FFFF00"/>
                </a:solidFill>
                <a:latin typeface="Trebuchet MS" pitchFamily="34" charset="0"/>
              </a:rPr>
              <a:t>Section Header placeholder</a:t>
            </a:r>
          </a:p>
          <a:p>
            <a:pPr defTabSz="3765639"/>
            <a:r>
              <a:rPr lang="en-US" sz="3200" baseline="0" dirty="0" smtClean="0">
                <a:latin typeface="Trebuchet MS" pitchFamily="34" charset="0"/>
              </a:rPr>
              <a:t>Click and drag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57" name="Rectangle 56"/>
          <p:cNvSpPr/>
          <p:nvPr userDrawn="1"/>
        </p:nvSpPr>
        <p:spPr>
          <a:xfrm>
            <a:off x="-10370486" y="21826400"/>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58" name="Picture 2"/>
          <p:cNvPicPr>
            <a:picLocks noChangeAspect="1" noChangeArrowheads="1"/>
          </p:cNvPicPr>
          <p:nvPr userDrawn="1"/>
        </p:nvPicPr>
        <p:blipFill>
          <a:blip r:embed="rId3" cstate="print"/>
          <a:srcRect/>
          <a:stretch>
            <a:fillRect/>
          </a:stretch>
        </p:blipFill>
        <p:spPr bwMode="auto">
          <a:xfrm>
            <a:off x="-964326" y="14423539"/>
            <a:ext cx="590550" cy="438150"/>
          </a:xfrm>
          <a:prstGeom prst="rect">
            <a:avLst/>
          </a:prstGeom>
          <a:noFill/>
          <a:ln w="9525">
            <a:solidFill>
              <a:schemeClr val="tx1"/>
            </a:solidFill>
            <a:miter lim="800000"/>
            <a:headEnd/>
            <a:tailEnd/>
          </a:ln>
          <a:effectLst/>
        </p:spPr>
      </p:pic>
      <p:grpSp>
        <p:nvGrpSpPr>
          <p:cNvPr id="59" name="Group 58"/>
          <p:cNvGrpSpPr/>
          <p:nvPr userDrawn="1"/>
        </p:nvGrpSpPr>
        <p:grpSpPr>
          <a:xfrm>
            <a:off x="-10239857" y="31696514"/>
            <a:ext cx="9771398" cy="1090621"/>
            <a:chOff x="44242388" y="28054064"/>
            <a:chExt cx="9771398" cy="1090621"/>
          </a:xfrm>
        </p:grpSpPr>
        <p:sp>
          <p:nvSpPr>
            <p:cNvPr id="60" name="Rounded Rectangle 59"/>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7" descr="http://t2.gstatic.com/images?q=tbn:ANd9GcR4APHC6TT9w54M2zn_pvCiBxUNcspYPoVxirLRphBoJabfSvu7zw">
              <a:hlinkClick r:id="rId4"/>
            </p:cNvPr>
            <p:cNvPicPr>
              <a:picLocks noChangeAspect="1" noChangeArrowheads="1"/>
            </p:cNvPicPr>
            <p:nvPr userDrawn="1"/>
          </p:nvPicPr>
          <p:blipFill>
            <a:blip r:embed="rId5"/>
            <a:srcRect/>
            <a:stretch>
              <a:fillRect/>
            </a:stretch>
          </p:blipFill>
          <p:spPr bwMode="auto">
            <a:xfrm>
              <a:off x="44341112" y="28126635"/>
              <a:ext cx="914400" cy="914400"/>
            </a:xfrm>
            <a:prstGeom prst="rect">
              <a:avLst/>
            </a:prstGeom>
            <a:noFill/>
          </p:spPr>
        </p:pic>
        <p:sp>
          <p:nvSpPr>
            <p:cNvPr id="62" name="TextBox 61"/>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a:t>
              </a:r>
              <a:r>
                <a:rPr lang="en-US" sz="2600" baseline="0" dirty="0" err="1" smtClean="0">
                  <a:solidFill>
                    <a:schemeClr val="tx2"/>
                  </a:solidFill>
                  <a:latin typeface="Trebuchet MS" pitchFamily="34" charset="0"/>
                </a:rPr>
                <a:t>Facebook</a:t>
              </a:r>
              <a:r>
                <a:rPr lang="en-US" sz="2600" baseline="0" dirty="0" smtClean="0">
                  <a:solidFill>
                    <a:schemeClr val="tx2"/>
                  </a:solidFill>
                  <a:latin typeface="Trebuchet MS" pitchFamily="34" charset="0"/>
                </a:rPr>
                <a:t>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63" name="Straight Connector 62"/>
          <p:cNvCxnSpPr/>
          <p:nvPr userDrawn="1"/>
        </p:nvCxnSpPr>
        <p:spPr>
          <a:xfrm>
            <a:off x="-10370486" y="10512157"/>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4" name="Rectangle 63"/>
          <p:cNvSpPr/>
          <p:nvPr userDrawn="1"/>
        </p:nvSpPr>
        <p:spPr>
          <a:xfrm>
            <a:off x="-10371151" y="18900455"/>
            <a:ext cx="1005840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sp>
        <p:nvSpPr>
          <p:cNvPr id="67" name="Rectangle 66"/>
          <p:cNvSpPr/>
          <p:nvPr userDrawn="1"/>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a:t>
            </a:r>
            <a:r>
              <a:rPr lang="en-US" sz="6000" b="1" baseline="0" dirty="0" smtClean="0">
                <a:solidFill>
                  <a:schemeClr val="bg1"/>
                </a:solidFill>
                <a:latin typeface="Trebuchet MS" pitchFamily="34" charset="0"/>
              </a:rPr>
              <a:t> TIPS</a:t>
            </a:r>
            <a:endParaRPr lang="en-US" sz="6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Template FAQs</a:t>
            </a:r>
            <a:endParaRPr lang="en-US" sz="6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268942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2689420"/>
            <a:endParaRPr lang="en-US" sz="3200" b="1" baseline="0" dirty="0" smtClean="0">
              <a:solidFill>
                <a:srgbClr val="FFFF00"/>
              </a:solidFill>
              <a:latin typeface="Trebuchet MS" pitchFamily="34" charset="0"/>
            </a:endParaRPr>
          </a:p>
          <a:p>
            <a:pPr defTabSz="2689420"/>
            <a:r>
              <a:rPr lang="en-US" sz="3200" b="1" baseline="0" dirty="0" smtClean="0">
                <a:solidFill>
                  <a:srgbClr val="FFFF00"/>
                </a:solidFill>
                <a:latin typeface="Trebuchet MS" pitchFamily="34" charset="0"/>
              </a:rPr>
              <a:t>Modifying the layout</a:t>
            </a:r>
          </a:p>
          <a:p>
            <a:pPr defTabSz="2689420"/>
            <a:r>
              <a:rPr lang="en-US" sz="3200" dirty="0" smtClean="0">
                <a:latin typeface="Trebuchet MS" pitchFamily="34" charset="0"/>
              </a:rPr>
              <a:t>This template has four </a:t>
            </a:r>
            <a:r>
              <a:rPr lang="en-US" sz="3200" baseline="0" dirty="0" smtClean="0">
                <a:latin typeface="Trebuchet MS" pitchFamily="34" charset="0"/>
              </a:rPr>
              <a:t>different </a:t>
            </a:r>
          </a:p>
          <a:p>
            <a:pPr defTabSz="2689420"/>
            <a:r>
              <a:rPr lang="en-US" sz="3200" baseline="0" dirty="0" smtClean="0">
                <a:latin typeface="Trebuchet MS" pitchFamily="34" charset="0"/>
              </a:rPr>
              <a:t>column layouts.   </a:t>
            </a:r>
            <a:r>
              <a:rPr lang="en-US" sz="3200" u="sng" baseline="0" dirty="0" smtClean="0">
                <a:latin typeface="Trebuchet MS" pitchFamily="34" charset="0"/>
              </a:rPr>
              <a:t>Right-click</a:t>
            </a:r>
            <a:r>
              <a:rPr lang="en-US" sz="3200" baseline="0" dirty="0" smtClean="0">
                <a:latin typeface="Trebuchet MS" pitchFamily="34" charset="0"/>
              </a:rPr>
              <a:t> </a:t>
            </a:r>
          </a:p>
          <a:p>
            <a:pPr defTabSz="2689420"/>
            <a:r>
              <a:rPr lang="en-US" sz="3200" baseline="0" dirty="0" smtClean="0">
                <a:latin typeface="Trebuchet MS" pitchFamily="34" charset="0"/>
              </a:rPr>
              <a:t>your mouse on the background </a:t>
            </a:r>
          </a:p>
          <a:p>
            <a:pPr defTabSz="2689420"/>
            <a:r>
              <a:rPr lang="en-US" sz="3200" baseline="0" dirty="0" smtClean="0">
                <a:latin typeface="Trebuchet MS" pitchFamily="34" charset="0"/>
              </a:rPr>
              <a:t>and click on LAYOUT to see the</a:t>
            </a:r>
          </a:p>
          <a:p>
            <a:pPr defTabSz="2689420"/>
            <a:r>
              <a:rPr lang="en-US" sz="3200" baseline="0" dirty="0" smtClean="0">
                <a:latin typeface="Trebuchet MS" pitchFamily="34" charset="0"/>
              </a:rPr>
              <a:t> layout options.  The columns in </a:t>
            </a:r>
          </a:p>
          <a:p>
            <a:pPr defTabSz="2689420"/>
            <a:r>
              <a:rPr lang="en-US" sz="3200" baseline="0" dirty="0" smtClean="0">
                <a:latin typeface="Trebuchet MS" pitchFamily="34" charset="0"/>
              </a:rPr>
              <a:t>the provided layouts are fixed and cannot be moved but advanced users can modify any layout by going to VIEW and then SLIDE MASTER.</a:t>
            </a: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Importing text and graphics from external sources</a:t>
            </a:r>
          </a:p>
          <a:p>
            <a:pPr defTabSz="2689420"/>
            <a:r>
              <a:rPr lang="en-US" sz="3200" b="1" u="sng" baseline="0" dirty="0" smtClean="0">
                <a:latin typeface="Trebuchet MS" pitchFamily="34" charset="0"/>
              </a:rPr>
              <a:t>TEXT</a:t>
            </a:r>
            <a:r>
              <a:rPr lang="en-US" sz="3200" b="1" u="none" baseline="0" dirty="0" smtClean="0">
                <a:latin typeface="Trebuchet MS" pitchFamily="34" charset="0"/>
              </a:rPr>
              <a: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PHOTOS</a:t>
            </a:r>
            <a:r>
              <a:rPr lang="en-US" sz="3200" b="1" u="none" baseline="0" dirty="0" smtClean="0">
                <a:latin typeface="Trebuchet MS" pitchFamily="34" charset="0"/>
              </a:rPr>
              <a:t>: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TABLES</a:t>
            </a:r>
            <a:r>
              <a:rPr lang="en-US" sz="3200" b="1" u="none" baseline="0" dirty="0" smtClean="0">
                <a:latin typeface="Trebuchet MS" pitchFamily="34" charset="0"/>
              </a:rPr>
              <a:t>: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2689420"/>
            <a:endParaRPr lang="en-US" sz="3200" baseline="0" dirty="0" smtClean="0">
              <a:latin typeface="Trebuchet MS" pitchFamily="34" charset="0"/>
            </a:endParaRPr>
          </a:p>
          <a:p>
            <a:pPr defTabSz="2689420"/>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Modifying the color scheme</a:t>
            </a:r>
          </a:p>
          <a:p>
            <a:pPr defTabSz="2689420"/>
            <a:r>
              <a:rPr lang="en-US" sz="3200" baseline="0" dirty="0" smtClean="0">
                <a:latin typeface="Trebuchet MS" pitchFamily="34" charset="0"/>
              </a:rPr>
              <a:t>To change the color scheme of this template go to the DESIGN menu and click on COLORS. You can choose from the provided color combinations or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pic>
        <p:nvPicPr>
          <p:cNvPr id="68" name="Picture 2"/>
          <p:cNvPicPr>
            <a:picLocks noChangeAspect="1" noChangeArrowheads="1"/>
          </p:cNvPicPr>
          <p:nvPr userDrawn="1"/>
        </p:nvPicPr>
        <p:blipFill>
          <a:blip r:embed="rId6" cstate="print"/>
          <a:srcRect/>
          <a:stretch>
            <a:fillRect/>
          </a:stretch>
        </p:blipFill>
        <p:spPr bwMode="auto">
          <a:xfrm>
            <a:off x="50491618" y="12200725"/>
            <a:ext cx="3650341" cy="2354471"/>
          </a:xfrm>
          <a:prstGeom prst="rect">
            <a:avLst/>
          </a:prstGeom>
          <a:noFill/>
          <a:ln w="9525">
            <a:noFill/>
            <a:miter lim="800000"/>
            <a:headEnd/>
            <a:tailEnd/>
          </a:ln>
          <a:effectLst/>
        </p:spPr>
      </p:pic>
      <p:sp>
        <p:nvSpPr>
          <p:cNvPr id="69" name="TextBox 68"/>
          <p:cNvSpPr txBox="1"/>
          <p:nvPr userDrawn="1"/>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2013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cxnSp>
        <p:nvCxnSpPr>
          <p:cNvPr id="70" name="Straight Connector 69"/>
          <p:cNvCxnSpPr/>
          <p:nvPr userDrawn="1"/>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userDrawn="1"/>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 DESIGN</a:t>
            </a:r>
            <a:r>
              <a:rPr lang="en-US" sz="6000" b="1" baseline="0" dirty="0" smtClean="0">
                <a:solidFill>
                  <a:schemeClr val="bg1"/>
                </a:solidFill>
                <a:latin typeface="Trebuchet MS" pitchFamily="34" charset="0"/>
              </a:rPr>
              <a:t> </a:t>
            </a:r>
            <a:r>
              <a:rPr lang="en-US" sz="60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76563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inch professional  poster</a:t>
            </a:r>
            <a:r>
              <a:rPr lang="en-US" sz="3200" smtClean="0">
                <a:latin typeface="Trebuchet MS" pitchFamily="34" charset="0"/>
              </a:rPr>
              <a:t>. You</a:t>
            </a:r>
            <a:r>
              <a:rPr lang="en-US" sz="3200" baseline="0" smtClean="0">
                <a:latin typeface="Trebuchet MS" pitchFamily="34" charset="0"/>
              </a:rPr>
              <a:t> can u</a:t>
            </a:r>
            <a:r>
              <a:rPr lang="en-US" sz="3200" smtClean="0">
                <a:latin typeface="Trebuchet MS" pitchFamily="34" charset="0"/>
              </a:rPr>
              <a:t>se</a:t>
            </a:r>
            <a:r>
              <a:rPr lang="en-US" sz="3200" baseline="0" smtClean="0">
                <a:latin typeface="Trebuchet MS" pitchFamily="34" charset="0"/>
              </a:rPr>
              <a:t> it to create your research poster and </a:t>
            </a:r>
            <a:r>
              <a:rPr lang="en-US" sz="3200" smtClean="0">
                <a:latin typeface="Trebuchet MS" pitchFamily="34" charset="0"/>
              </a:rPr>
              <a:t>save valuable time placing titles, subtitles,</a:t>
            </a:r>
            <a:r>
              <a:rPr lang="en-US" sz="3200" baseline="0" smtClean="0">
                <a:latin typeface="Trebuchet MS" pitchFamily="34" charset="0"/>
              </a:rPr>
              <a:t> text, and graphics</a:t>
            </a:r>
            <a:r>
              <a:rPr lang="en-US" sz="3200" smtClean="0">
                <a:latin typeface="Trebuchet MS" pitchFamily="34" charset="0"/>
              </a:rPr>
              <a:t>. </a:t>
            </a:r>
            <a:endParaRPr lang="en-US" sz="3200" dirty="0" smtClean="0">
              <a:latin typeface="Trebuchet MS" pitchFamily="34" charset="0"/>
            </a:endParaRPr>
          </a:p>
          <a:p>
            <a:pPr defTabSz="4389219"/>
            <a:endParaRPr lang="en-US" sz="3200" dirty="0" smtClean="0">
              <a:latin typeface="Trebuchet MS" pitchFamily="34" charset="0"/>
            </a:endParaRPr>
          </a:p>
          <a:p>
            <a:pPr defTabSz="4389219"/>
            <a:r>
              <a:rPr lang="en-US" sz="3200" dirty="0" smtClean="0">
                <a:latin typeface="Trebuchet MS" pitchFamily="34" charset="0"/>
              </a:rPr>
              <a:t>We provide a series of online tutorials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To view our template tutorials, go online to </a:t>
            </a:r>
            <a:r>
              <a:rPr lang="en-US" sz="3200" b="1" dirty="0" smtClean="0">
                <a:solidFill>
                  <a:srgbClr val="FFFF00"/>
                </a:solidFill>
                <a:latin typeface="Trebuchet MS" pitchFamily="34" charset="0"/>
              </a:rPr>
              <a:t>PosterPresentations.com </a:t>
            </a:r>
            <a:r>
              <a:rPr lang="en-US" sz="3200" dirty="0" smtClean="0">
                <a:latin typeface="Trebuchet MS" pitchFamily="34" charset="0"/>
              </a:rPr>
              <a:t>and click on </a:t>
            </a:r>
            <a:r>
              <a:rPr lang="en-US" sz="3200" dirty="0" smtClean="0">
                <a:solidFill>
                  <a:srgbClr val="FFFF00"/>
                </a:solidFill>
                <a:latin typeface="Trebuchet MS" pitchFamily="34" charset="0"/>
              </a:rPr>
              <a:t>HELP DESK.</a:t>
            </a:r>
          </a:p>
          <a:p>
            <a:pPr defTabSz="4389219"/>
            <a:endParaRPr lang="en-US" sz="3200" dirty="0" smtClean="0">
              <a:latin typeface="Trebuchet MS" pitchFamily="34" charset="0"/>
            </a:endParaRPr>
          </a:p>
          <a:p>
            <a:pPr defTabSz="4389219"/>
            <a:r>
              <a:rPr lang="en-US" sz="3200" dirty="0" smtClean="0">
                <a:latin typeface="Trebuchet MS" pitchFamily="34" charset="0"/>
              </a:rPr>
              <a:t>When</a:t>
            </a:r>
            <a:r>
              <a:rPr lang="en-US" sz="3200" baseline="0" dirty="0" smtClean="0">
                <a:latin typeface="Trebuchet MS" pitchFamily="34" charset="0"/>
              </a:rPr>
              <a:t> you are ready to</a:t>
            </a:r>
            <a:r>
              <a:rPr lang="en-US" sz="3200" dirty="0" smtClean="0">
                <a:latin typeface="Trebuchet MS" pitchFamily="34" charset="0"/>
              </a:rPr>
              <a:t> </a:t>
            </a:r>
            <a:r>
              <a:rPr lang="en-US" sz="3200" baseline="0" dirty="0" smtClean="0">
                <a:latin typeface="Trebuchet MS" pitchFamily="34" charset="0"/>
              </a:rPr>
              <a:t> print your poster</a:t>
            </a:r>
            <a:r>
              <a:rPr lang="en-US" sz="3200" dirty="0" smtClean="0">
                <a:latin typeface="Trebuchet MS" pitchFamily="34" charset="0"/>
              </a:rPr>
              <a:t>,</a:t>
            </a:r>
            <a:r>
              <a:rPr lang="en-US" sz="3200" baseline="0" dirty="0" smtClean="0">
                <a:latin typeface="Trebuchet MS" pitchFamily="34" charset="0"/>
              </a:rPr>
              <a:t> go online to</a:t>
            </a:r>
            <a:r>
              <a:rPr lang="en-US" sz="3600" baseline="0" dirty="0" smtClean="0">
                <a:latin typeface="Trebuchet MS" pitchFamily="34" charset="0"/>
              </a:rPr>
              <a:t> </a:t>
            </a:r>
            <a:r>
              <a:rPr lang="en-US" sz="3800" b="1" dirty="0" smtClean="0">
                <a:solidFill>
                  <a:srgbClr val="FFFF00"/>
                </a:solidFill>
                <a:latin typeface="Trebuchet MS" pitchFamily="34" charset="0"/>
              </a:rPr>
              <a:t>PosterPresentations.com</a:t>
            </a:r>
            <a:r>
              <a:rPr lang="en-US" sz="3800" b="1" dirty="0" smtClean="0">
                <a:solidFill>
                  <a:schemeClr val="bg1"/>
                </a:solidFill>
                <a:latin typeface="Trebuchet MS" pitchFamily="34" charset="0"/>
              </a:rPr>
              <a:t>.</a:t>
            </a:r>
            <a:r>
              <a:rPr lang="en-US" sz="3200" dirty="0" smtClean="0">
                <a:latin typeface="Trebuchet MS" pitchFamily="34" charset="0"/>
              </a:rPr>
              <a:t/>
            </a:r>
            <a:br>
              <a:rPr lang="en-US" sz="3200" dirty="0" smtClean="0">
                <a:latin typeface="Trebuchet MS" pitchFamily="34" charset="0"/>
              </a:rPr>
            </a:br>
            <a:endParaRPr lang="en-US" sz="3200" dirty="0" smtClean="0">
              <a:latin typeface="Trebuchet MS" pitchFamily="34" charset="0"/>
            </a:endParaRPr>
          </a:p>
          <a:p>
            <a:pPr algn="l" defTabSz="3765639"/>
            <a:r>
              <a:rPr lang="en-US" sz="3200" b="1" dirty="0" smtClean="0">
                <a:solidFill>
                  <a:schemeClr val="bg1"/>
                </a:solidFill>
                <a:latin typeface="Trebuchet MS" pitchFamily="34" charset="0"/>
              </a:rPr>
              <a:t>Need</a:t>
            </a:r>
            <a:r>
              <a:rPr lang="en-US" sz="3200" b="1" baseline="0" dirty="0" smtClean="0">
                <a:solidFill>
                  <a:schemeClr val="bg1"/>
                </a:solidFill>
                <a:latin typeface="Trebuchet MS" pitchFamily="34" charset="0"/>
              </a:rPr>
              <a:t> Assistance?  </a:t>
            </a:r>
            <a:r>
              <a:rPr lang="en-US" sz="3800" b="1" baseline="0" dirty="0" smtClean="0">
                <a:solidFill>
                  <a:srgbClr val="FFFF00"/>
                </a:solidFill>
                <a:latin typeface="Trebuchet MS" pitchFamily="34" charset="0"/>
              </a:rPr>
              <a:t>Call  us at </a:t>
            </a:r>
            <a:r>
              <a:rPr lang="en-US" sz="3800" b="1" dirty="0" smtClean="0">
                <a:solidFill>
                  <a:srgbClr val="FFFF00"/>
                </a:solidFill>
                <a:latin typeface="Trebuchet MS" pitchFamily="34" charset="0"/>
              </a:rPr>
              <a:t>1.866.649.3004</a:t>
            </a:r>
          </a:p>
          <a:p>
            <a:pPr algn="l" defTabSz="3765639"/>
            <a:endParaRPr lang="en-US" sz="36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solidFill>
                  <a:srgbClr val="FFFF00"/>
                </a:solidFill>
                <a:latin typeface="Trebuchet MS" pitchFamily="34" charset="0"/>
              </a:rPr>
              <a:t>Using the placeholders</a:t>
            </a: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latin typeface="Trebuchet MS" pitchFamily="34" charset="0"/>
              </a:rPr>
              <a:t>To</a:t>
            </a:r>
            <a:r>
              <a:rPr lang="en-US" sz="3200" baseline="0" dirty="0" smtClean="0">
                <a:latin typeface="Trebuchet MS" pitchFamily="34" charset="0"/>
              </a:rPr>
              <a:t> add text, c</a:t>
            </a:r>
            <a:r>
              <a:rPr lang="en-US" sz="3200" dirty="0" smtClean="0">
                <a:latin typeface="Trebuchet MS" pitchFamily="34" charset="0"/>
              </a:rPr>
              <a:t>lick inside</a:t>
            </a:r>
            <a:r>
              <a:rPr lang="en-US" sz="3200" baseline="0" dirty="0" smtClean="0">
                <a:latin typeface="Trebuchet MS" pitchFamily="34" charset="0"/>
              </a:rPr>
              <a:t> a placeholder on the poster and type or paste your text.  To move a placeholder, click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Click </a:t>
            </a:r>
            <a:r>
              <a:rPr lang="en-US" sz="3200" u="sng" baseline="0" dirty="0" smtClean="0">
                <a:latin typeface="Trebuchet MS" pitchFamily="34" charset="0"/>
              </a:rPr>
              <a:t>once</a:t>
            </a:r>
            <a:r>
              <a:rPr lang="en-US" sz="3200" baseline="0" dirty="0" smtClean="0">
                <a:latin typeface="Trebuchet MS" pitchFamily="34" charset="0"/>
              </a:rPr>
              <a:t> and drag it to a new location where you can resize it. </a:t>
            </a:r>
          </a:p>
          <a:p>
            <a:pPr defTabSz="3765639"/>
            <a:endParaRPr lang="en-US" sz="3200" dirty="0" smtClean="0">
              <a:latin typeface="Trebuchet MS" pitchFamily="34" charset="0"/>
            </a:endParaRPr>
          </a:p>
          <a:p>
            <a:pPr defTabSz="3765639"/>
            <a:r>
              <a:rPr lang="en-US" sz="3200" b="1" dirty="0" smtClean="0">
                <a:solidFill>
                  <a:srgbClr val="FFFF00"/>
                </a:solidFill>
                <a:latin typeface="Trebuchet MS" pitchFamily="34" charset="0"/>
              </a:rPr>
              <a:t>Section Header placeholder</a:t>
            </a:r>
          </a:p>
          <a:p>
            <a:pPr defTabSz="3765639"/>
            <a:r>
              <a:rPr lang="en-US" sz="3200" baseline="0" dirty="0" smtClean="0">
                <a:latin typeface="Trebuchet MS" pitchFamily="34" charset="0"/>
              </a:rPr>
              <a:t>Click and drag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56" name="Rectangle 55"/>
          <p:cNvSpPr/>
          <p:nvPr userDrawn="1"/>
        </p:nvSpPr>
        <p:spPr>
          <a:xfrm>
            <a:off x="-10370486" y="21826400"/>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57" name="Picture 2"/>
          <p:cNvPicPr>
            <a:picLocks noChangeAspect="1" noChangeArrowheads="1"/>
          </p:cNvPicPr>
          <p:nvPr userDrawn="1"/>
        </p:nvPicPr>
        <p:blipFill>
          <a:blip r:embed="rId3" cstate="print"/>
          <a:srcRect/>
          <a:stretch>
            <a:fillRect/>
          </a:stretch>
        </p:blipFill>
        <p:spPr bwMode="auto">
          <a:xfrm>
            <a:off x="-964326" y="14423539"/>
            <a:ext cx="590550" cy="438150"/>
          </a:xfrm>
          <a:prstGeom prst="rect">
            <a:avLst/>
          </a:prstGeom>
          <a:noFill/>
          <a:ln w="9525">
            <a:solidFill>
              <a:schemeClr val="tx1"/>
            </a:solidFill>
            <a:miter lim="800000"/>
            <a:headEnd/>
            <a:tailEnd/>
          </a:ln>
          <a:effectLst/>
        </p:spPr>
      </p:pic>
      <p:grpSp>
        <p:nvGrpSpPr>
          <p:cNvPr id="58" name="Group 57"/>
          <p:cNvGrpSpPr/>
          <p:nvPr userDrawn="1"/>
        </p:nvGrpSpPr>
        <p:grpSpPr>
          <a:xfrm>
            <a:off x="-10239857" y="31696514"/>
            <a:ext cx="9771398" cy="1090621"/>
            <a:chOff x="44242388" y="28054064"/>
            <a:chExt cx="9771398" cy="1090621"/>
          </a:xfrm>
        </p:grpSpPr>
        <p:sp>
          <p:nvSpPr>
            <p:cNvPr id="59" name="Rounded Rectangle 58"/>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7" descr="http://t2.gstatic.com/images?q=tbn:ANd9GcR4APHC6TT9w54M2zn_pvCiBxUNcspYPoVxirLRphBoJabfSvu7zw">
              <a:hlinkClick r:id="rId4"/>
            </p:cNvPr>
            <p:cNvPicPr>
              <a:picLocks noChangeAspect="1" noChangeArrowheads="1"/>
            </p:cNvPicPr>
            <p:nvPr userDrawn="1"/>
          </p:nvPicPr>
          <p:blipFill>
            <a:blip r:embed="rId5"/>
            <a:srcRect/>
            <a:stretch>
              <a:fillRect/>
            </a:stretch>
          </p:blipFill>
          <p:spPr bwMode="auto">
            <a:xfrm>
              <a:off x="44341112" y="28126635"/>
              <a:ext cx="914400" cy="914400"/>
            </a:xfrm>
            <a:prstGeom prst="rect">
              <a:avLst/>
            </a:prstGeom>
            <a:noFill/>
          </p:spPr>
        </p:pic>
        <p:sp>
          <p:nvSpPr>
            <p:cNvPr id="61" name="TextBox 60"/>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a:t>
              </a:r>
              <a:r>
                <a:rPr lang="en-US" sz="2600" baseline="0" dirty="0" err="1" smtClean="0">
                  <a:solidFill>
                    <a:schemeClr val="tx2"/>
                  </a:solidFill>
                  <a:latin typeface="Trebuchet MS" pitchFamily="34" charset="0"/>
                </a:rPr>
                <a:t>Facebook</a:t>
              </a:r>
              <a:r>
                <a:rPr lang="en-US" sz="2600" baseline="0" dirty="0" smtClean="0">
                  <a:solidFill>
                    <a:schemeClr val="tx2"/>
                  </a:solidFill>
                  <a:latin typeface="Trebuchet MS" pitchFamily="34" charset="0"/>
                </a:rPr>
                <a:t>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62" name="Straight Connector 61"/>
          <p:cNvCxnSpPr/>
          <p:nvPr userDrawn="1"/>
        </p:nvCxnSpPr>
        <p:spPr>
          <a:xfrm>
            <a:off x="-10370486" y="10512157"/>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3" name="Rectangle 62"/>
          <p:cNvSpPr/>
          <p:nvPr userDrawn="1"/>
        </p:nvSpPr>
        <p:spPr>
          <a:xfrm>
            <a:off x="-10371151" y="18900455"/>
            <a:ext cx="1005840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sp>
        <p:nvSpPr>
          <p:cNvPr id="69" name="Rectangle 68"/>
          <p:cNvSpPr/>
          <p:nvPr userDrawn="1"/>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a:t>
            </a:r>
            <a:r>
              <a:rPr lang="en-US" sz="6000" b="1" baseline="0" dirty="0" smtClean="0">
                <a:solidFill>
                  <a:schemeClr val="bg1"/>
                </a:solidFill>
                <a:latin typeface="Trebuchet MS" pitchFamily="34" charset="0"/>
              </a:rPr>
              <a:t> TIPS</a:t>
            </a:r>
            <a:endParaRPr lang="en-US" sz="6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Template FAQs</a:t>
            </a:r>
            <a:endParaRPr lang="en-US" sz="6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268942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2689420"/>
            <a:endParaRPr lang="en-US" sz="3200" b="1" baseline="0" dirty="0" smtClean="0">
              <a:solidFill>
                <a:srgbClr val="FFFF00"/>
              </a:solidFill>
              <a:latin typeface="Trebuchet MS" pitchFamily="34" charset="0"/>
            </a:endParaRPr>
          </a:p>
          <a:p>
            <a:pPr defTabSz="2689420"/>
            <a:r>
              <a:rPr lang="en-US" sz="3200" b="1" baseline="0" dirty="0" smtClean="0">
                <a:solidFill>
                  <a:srgbClr val="FFFF00"/>
                </a:solidFill>
                <a:latin typeface="Trebuchet MS" pitchFamily="34" charset="0"/>
              </a:rPr>
              <a:t>Modifying the layout</a:t>
            </a:r>
          </a:p>
          <a:p>
            <a:pPr defTabSz="2689420"/>
            <a:r>
              <a:rPr lang="en-US" sz="3200" dirty="0" smtClean="0">
                <a:latin typeface="Trebuchet MS" pitchFamily="34" charset="0"/>
              </a:rPr>
              <a:t>This template has four </a:t>
            </a:r>
            <a:r>
              <a:rPr lang="en-US" sz="3200" baseline="0" dirty="0" smtClean="0">
                <a:latin typeface="Trebuchet MS" pitchFamily="34" charset="0"/>
              </a:rPr>
              <a:t>different </a:t>
            </a:r>
          </a:p>
          <a:p>
            <a:pPr defTabSz="2689420"/>
            <a:r>
              <a:rPr lang="en-US" sz="3200" baseline="0" dirty="0" smtClean="0">
                <a:latin typeface="Trebuchet MS" pitchFamily="34" charset="0"/>
              </a:rPr>
              <a:t>column layouts.   </a:t>
            </a:r>
            <a:r>
              <a:rPr lang="en-US" sz="3200" u="sng" baseline="0" dirty="0" smtClean="0">
                <a:latin typeface="Trebuchet MS" pitchFamily="34" charset="0"/>
              </a:rPr>
              <a:t>Right-click</a:t>
            </a:r>
            <a:r>
              <a:rPr lang="en-US" sz="3200" baseline="0" dirty="0" smtClean="0">
                <a:latin typeface="Trebuchet MS" pitchFamily="34" charset="0"/>
              </a:rPr>
              <a:t> </a:t>
            </a:r>
          </a:p>
          <a:p>
            <a:pPr defTabSz="2689420"/>
            <a:r>
              <a:rPr lang="en-US" sz="3200" baseline="0" dirty="0" smtClean="0">
                <a:latin typeface="Trebuchet MS" pitchFamily="34" charset="0"/>
              </a:rPr>
              <a:t>your mouse on the background </a:t>
            </a:r>
          </a:p>
          <a:p>
            <a:pPr defTabSz="2689420"/>
            <a:r>
              <a:rPr lang="en-US" sz="3200" baseline="0" dirty="0" smtClean="0">
                <a:latin typeface="Trebuchet MS" pitchFamily="34" charset="0"/>
              </a:rPr>
              <a:t>and click on LAYOUT to see the</a:t>
            </a:r>
          </a:p>
          <a:p>
            <a:pPr defTabSz="2689420"/>
            <a:r>
              <a:rPr lang="en-US" sz="3200" baseline="0" dirty="0" smtClean="0">
                <a:latin typeface="Trebuchet MS" pitchFamily="34" charset="0"/>
              </a:rPr>
              <a:t> layout options.  The columns in </a:t>
            </a:r>
          </a:p>
          <a:p>
            <a:pPr defTabSz="2689420"/>
            <a:r>
              <a:rPr lang="en-US" sz="3200" baseline="0" dirty="0" smtClean="0">
                <a:latin typeface="Trebuchet MS" pitchFamily="34" charset="0"/>
              </a:rPr>
              <a:t>the provided layouts are fixed and cannot be moved but advanced users can modify any layout by going to VIEW and then SLIDE MASTER.</a:t>
            </a: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Importing text and graphics from external sources</a:t>
            </a:r>
          </a:p>
          <a:p>
            <a:pPr defTabSz="2689420"/>
            <a:r>
              <a:rPr lang="en-US" sz="3200" b="1" u="sng" baseline="0" dirty="0" smtClean="0">
                <a:latin typeface="Trebuchet MS" pitchFamily="34" charset="0"/>
              </a:rPr>
              <a:t>TEXT</a:t>
            </a:r>
            <a:r>
              <a:rPr lang="en-US" sz="3200" b="1" u="none" baseline="0" dirty="0" smtClean="0">
                <a:latin typeface="Trebuchet MS" pitchFamily="34" charset="0"/>
              </a:rPr>
              <a: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PHOTOS</a:t>
            </a:r>
            <a:r>
              <a:rPr lang="en-US" sz="3200" b="1" u="none" baseline="0" dirty="0" smtClean="0">
                <a:latin typeface="Trebuchet MS" pitchFamily="34" charset="0"/>
              </a:rPr>
              <a:t>: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TABLES</a:t>
            </a:r>
            <a:r>
              <a:rPr lang="en-US" sz="3200" b="1" u="none" baseline="0" dirty="0" smtClean="0">
                <a:latin typeface="Trebuchet MS" pitchFamily="34" charset="0"/>
              </a:rPr>
              <a:t>: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2689420"/>
            <a:endParaRPr lang="en-US" sz="3200" baseline="0" dirty="0" smtClean="0">
              <a:latin typeface="Trebuchet MS" pitchFamily="34" charset="0"/>
            </a:endParaRPr>
          </a:p>
          <a:p>
            <a:pPr defTabSz="2689420"/>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Modifying the color scheme</a:t>
            </a:r>
          </a:p>
          <a:p>
            <a:pPr defTabSz="2689420"/>
            <a:r>
              <a:rPr lang="en-US" sz="3200" baseline="0" dirty="0" smtClean="0">
                <a:latin typeface="Trebuchet MS" pitchFamily="34" charset="0"/>
              </a:rPr>
              <a:t>To change the color scheme of this template go to the DESIGN menu and click on COLORS. You can choose from the provided color combinations or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pic>
        <p:nvPicPr>
          <p:cNvPr id="70" name="Picture 2"/>
          <p:cNvPicPr>
            <a:picLocks noChangeAspect="1" noChangeArrowheads="1"/>
          </p:cNvPicPr>
          <p:nvPr userDrawn="1"/>
        </p:nvPicPr>
        <p:blipFill>
          <a:blip r:embed="rId6" cstate="print"/>
          <a:srcRect/>
          <a:stretch>
            <a:fillRect/>
          </a:stretch>
        </p:blipFill>
        <p:spPr bwMode="auto">
          <a:xfrm>
            <a:off x="50491618" y="12200725"/>
            <a:ext cx="3650341" cy="2354471"/>
          </a:xfrm>
          <a:prstGeom prst="rect">
            <a:avLst/>
          </a:prstGeom>
          <a:noFill/>
          <a:ln w="9525">
            <a:noFill/>
            <a:miter lim="800000"/>
            <a:headEnd/>
            <a:tailEnd/>
          </a:ln>
          <a:effectLst/>
        </p:spPr>
      </p:pic>
      <p:sp>
        <p:nvSpPr>
          <p:cNvPr id="71" name="TextBox 70"/>
          <p:cNvSpPr txBox="1"/>
          <p:nvPr userDrawn="1"/>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2013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cxnSp>
        <p:nvCxnSpPr>
          <p:cNvPr id="72" name="Straight Connector 71"/>
          <p:cNvCxnSpPr/>
          <p:nvPr userDrawn="1"/>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eg"/><Relationship Id="rId5" Type="http://schemas.microsoft.com/office/2007/relationships/hdphoto" Target="../media/hdphoto1.wdp"/><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04186" y="6295353"/>
            <a:ext cx="13591277" cy="5878510"/>
          </a:xfrm>
        </p:spPr>
        <p:txBody>
          <a:bodyPr/>
          <a:lstStyle/>
          <a:p>
            <a:pPr algn="just"/>
            <a:r>
              <a:rPr lang="en-US" sz="3200" dirty="0" smtClean="0"/>
              <a:t>Parallel programming is </a:t>
            </a:r>
            <a:r>
              <a:rPr lang="en-US" sz="3200" dirty="0"/>
              <a:t>a form of computation in which </a:t>
            </a:r>
            <a:r>
              <a:rPr lang="en-US" sz="3200" dirty="0" smtClean="0"/>
              <a:t>multiple </a:t>
            </a:r>
            <a:r>
              <a:rPr lang="en-US" sz="3200" dirty="0"/>
              <a:t>calculations are carried out simultaneously</a:t>
            </a:r>
            <a:r>
              <a:rPr lang="en-US" sz="3200" dirty="0" smtClean="0"/>
              <a:t>, </a:t>
            </a:r>
            <a:r>
              <a:rPr lang="en-US" sz="3200" dirty="0"/>
              <a:t>operating on the principle that large problems can often be divided into smaller ones, which are then solved </a:t>
            </a:r>
            <a:r>
              <a:rPr lang="en-US" sz="3200" dirty="0" smtClean="0"/>
              <a:t>concurrently</a:t>
            </a:r>
            <a:r>
              <a:rPr lang="en-US" sz="3200" dirty="0" smtClean="0"/>
              <a:t>. This allows programs to </a:t>
            </a:r>
            <a:r>
              <a:rPr lang="en-US" sz="3200" dirty="0" smtClean="0"/>
              <a:t>operate faster. Parallel programming without state isn’t that difficult. When you add state to the equation though, it begins to get more challenging. This begins to cause the program to become nondeterministic depending on the order of the parallel computations. </a:t>
            </a:r>
            <a:r>
              <a:rPr lang="en-US" sz="3200" dirty="0" smtClean="0"/>
              <a:t>A </a:t>
            </a:r>
            <a:r>
              <a:rPr lang="en-US" sz="3200" dirty="0"/>
              <a:t>n</a:t>
            </a:r>
            <a:r>
              <a:rPr lang="en-US" sz="3200" dirty="0" smtClean="0"/>
              <a:t>ondeterministic program could have different solutions dependent on the  order which statements are called. Our goal is to create a language that will allow a program to run various operations in parallel while still remaining deterministic.</a:t>
            </a:r>
            <a:r>
              <a:rPr lang="en-US" dirty="0" smtClean="0"/>
              <a:t> </a:t>
            </a:r>
            <a:endParaRPr lang="en-US" dirty="0"/>
          </a:p>
        </p:txBody>
      </p:sp>
      <p:sp>
        <p:nvSpPr>
          <p:cNvPr id="3" name="Text Placeholder 2"/>
          <p:cNvSpPr>
            <a:spLocks noGrp="1"/>
          </p:cNvSpPr>
          <p:nvPr>
            <p:ph type="body" sz="quarter" idx="11"/>
          </p:nvPr>
        </p:nvSpPr>
        <p:spPr>
          <a:xfrm>
            <a:off x="922338" y="5347357"/>
            <a:ext cx="13573126" cy="923322"/>
          </a:xfrm>
          <a:solidFill>
            <a:schemeClr val="tx2">
              <a:lumMod val="60000"/>
              <a:lumOff val="40000"/>
            </a:schemeClr>
          </a:solidFill>
        </p:spPr>
        <p:txBody>
          <a:bodyPr/>
          <a:lstStyle/>
          <a:p>
            <a:r>
              <a:rPr lang="en-US" sz="4800" dirty="0" smtClean="0"/>
              <a:t>Introduction</a:t>
            </a:r>
            <a:endParaRPr lang="en-US" sz="4800" dirty="0"/>
          </a:p>
        </p:txBody>
      </p:sp>
      <p:sp>
        <p:nvSpPr>
          <p:cNvPr id="7" name="Text Placeholder 6"/>
          <p:cNvSpPr>
            <a:spLocks noGrp="1"/>
          </p:cNvSpPr>
          <p:nvPr>
            <p:ph type="body" sz="quarter" idx="19"/>
          </p:nvPr>
        </p:nvSpPr>
        <p:spPr>
          <a:xfrm>
            <a:off x="15181169" y="6295353"/>
            <a:ext cx="13592864" cy="15924337"/>
          </a:xfrm>
        </p:spPr>
        <p:txBody>
          <a:bodyPr/>
          <a:lstStyle/>
          <a:p>
            <a:r>
              <a:rPr lang="en-US" sz="3200" dirty="0"/>
              <a:t>let par a = ...</a:t>
            </a:r>
            <a:br>
              <a:rPr lang="en-US" sz="3200" dirty="0"/>
            </a:br>
            <a:r>
              <a:rPr lang="en-US" sz="3200" dirty="0"/>
              <a:t>            let par x = ...</a:t>
            </a:r>
            <a:br>
              <a:rPr lang="en-US" sz="3200" dirty="0"/>
            </a:br>
            <a:r>
              <a:rPr lang="en-US" sz="3200" dirty="0"/>
              <a:t>                    y = ...</a:t>
            </a:r>
            <a:br>
              <a:rPr lang="en-US" sz="3200" dirty="0"/>
            </a:br>
            <a:r>
              <a:rPr lang="en-US" sz="3200" dirty="0"/>
              <a:t>             in ...</a:t>
            </a:r>
            <a:br>
              <a:rPr lang="en-US" sz="3200" dirty="0"/>
            </a:br>
            <a:r>
              <a:rPr lang="en-US" sz="3200" dirty="0"/>
              <a:t>        b = ...</a:t>
            </a:r>
            <a:br>
              <a:rPr lang="en-US" sz="3200" dirty="0"/>
            </a:br>
            <a:r>
              <a:rPr lang="en-US" sz="3200" dirty="0"/>
              <a:t> in </a:t>
            </a:r>
            <a:r>
              <a:rPr lang="en-US" sz="3200" dirty="0" smtClean="0"/>
              <a:t>...</a:t>
            </a:r>
          </a:p>
          <a:p>
            <a:endParaRPr lang="en-US" sz="3200" dirty="0"/>
          </a:p>
          <a:p>
            <a:endParaRPr lang="en-US" sz="3200" dirty="0" smtClean="0"/>
          </a:p>
          <a:p>
            <a:endParaRPr lang="en-US" sz="3200" dirty="0"/>
          </a:p>
          <a:p>
            <a:endParaRPr lang="en-US" sz="3200" dirty="0" smtClean="0"/>
          </a:p>
          <a:p>
            <a:endParaRPr lang="en-US" sz="3200" dirty="0"/>
          </a:p>
          <a:p>
            <a:endParaRPr lang="en-US" sz="3200" dirty="0" smtClean="0"/>
          </a:p>
          <a:p>
            <a:endParaRPr lang="en-US" sz="3200" dirty="0"/>
          </a:p>
          <a:p>
            <a:endParaRPr lang="en-US" sz="3200" dirty="0" smtClean="0"/>
          </a:p>
          <a:p>
            <a:endParaRPr lang="en-US" sz="3200" dirty="0"/>
          </a:p>
          <a:p>
            <a:endParaRPr lang="en-US" sz="3200" dirty="0" smtClean="0"/>
          </a:p>
          <a:p>
            <a:endParaRPr lang="en-US" sz="3200" dirty="0"/>
          </a:p>
          <a:p>
            <a:endParaRPr lang="en-US" sz="3200" dirty="0" smtClean="0"/>
          </a:p>
          <a:p>
            <a:endParaRPr lang="en-US" sz="3200" dirty="0"/>
          </a:p>
          <a:p>
            <a:endParaRPr lang="en-US" sz="3200" dirty="0" smtClean="0"/>
          </a:p>
          <a:p>
            <a:r>
              <a:rPr lang="en-US" sz="3200" dirty="0"/>
              <a:t>let par a = ...</a:t>
            </a:r>
            <a:br>
              <a:rPr lang="en-US" sz="3200" dirty="0"/>
            </a:br>
            <a:r>
              <a:rPr lang="en-US" sz="3200" dirty="0"/>
              <a:t>            let par x = ... </a:t>
            </a:r>
            <a:r>
              <a:rPr lang="en-US" sz="3200" b="1" dirty="0">
                <a:solidFill>
                  <a:srgbClr val="FF0000"/>
                </a:solidFill>
              </a:rPr>
              <a:t>Put(l)</a:t>
            </a:r>
            <a:r>
              <a:rPr lang="en-US" sz="3200" dirty="0"/>
              <a:t> ...</a:t>
            </a:r>
            <a:br>
              <a:rPr lang="en-US" sz="3200" dirty="0"/>
            </a:br>
            <a:r>
              <a:rPr lang="en-US" sz="3200" dirty="0"/>
              <a:t>                    y = ...</a:t>
            </a:r>
            <a:br>
              <a:rPr lang="en-US" sz="3200" dirty="0"/>
            </a:br>
            <a:r>
              <a:rPr lang="en-US" sz="3200" dirty="0"/>
              <a:t>             in ...</a:t>
            </a:r>
            <a:br>
              <a:rPr lang="en-US" sz="3200" dirty="0"/>
            </a:br>
            <a:r>
              <a:rPr lang="en-US" sz="3200" dirty="0"/>
              <a:t>        b = ... </a:t>
            </a:r>
            <a:r>
              <a:rPr lang="en-US" sz="3200" b="1" dirty="0">
                <a:solidFill>
                  <a:srgbClr val="FF0000"/>
                </a:solidFill>
              </a:rPr>
              <a:t>Get(l)</a:t>
            </a:r>
            <a:r>
              <a:rPr lang="en-US" sz="3200" dirty="0"/>
              <a:t> ...</a:t>
            </a:r>
            <a:br>
              <a:rPr lang="en-US" sz="3200" dirty="0"/>
            </a:br>
            <a:r>
              <a:rPr lang="en-US" sz="3200" dirty="0"/>
              <a:t> in ...</a:t>
            </a:r>
          </a:p>
          <a:p>
            <a:endParaRPr lang="en-US" sz="3200" dirty="0"/>
          </a:p>
          <a:p>
            <a:endParaRPr lang="en-US" sz="3200" dirty="0"/>
          </a:p>
        </p:txBody>
      </p:sp>
      <p:sp>
        <p:nvSpPr>
          <p:cNvPr id="9" name="Text Placeholder 8"/>
          <p:cNvSpPr>
            <a:spLocks noGrp="1"/>
          </p:cNvSpPr>
          <p:nvPr>
            <p:ph type="body" sz="quarter" idx="20"/>
          </p:nvPr>
        </p:nvSpPr>
        <p:spPr>
          <a:xfrm>
            <a:off x="15200908" y="23194330"/>
            <a:ext cx="13573125" cy="6106279"/>
          </a:xfrm>
        </p:spPr>
        <p:txBody>
          <a:bodyPr/>
          <a:lstStyle/>
          <a:p>
            <a:endParaRPr lang="en-US" dirty="0" smtClean="0"/>
          </a:p>
          <a:p>
            <a:endParaRPr lang="en-US" dirty="0"/>
          </a:p>
          <a:p>
            <a:endParaRPr lang="en-US" dirty="0" smtClean="0"/>
          </a:p>
          <a:p>
            <a:r>
              <a:rPr lang="en-US" dirty="0"/>
              <a:t> </a:t>
            </a:r>
            <a:r>
              <a:rPr lang="en-US" dirty="0" smtClean="0"/>
              <a:t>     various headings..</a:t>
            </a:r>
          </a:p>
          <a:p>
            <a:r>
              <a:rPr lang="en-US" dirty="0"/>
              <a:t>	</a:t>
            </a:r>
            <a:r>
              <a:rPr lang="en-US" dirty="0" smtClean="0"/>
              <a:t>The problem</a:t>
            </a:r>
          </a:p>
          <a:p>
            <a:r>
              <a:rPr lang="en-US" dirty="0"/>
              <a:t>	</a:t>
            </a:r>
            <a:r>
              <a:rPr lang="en-US" dirty="0" smtClean="0"/>
              <a:t>Our contribution</a:t>
            </a:r>
          </a:p>
          <a:p>
            <a:r>
              <a:rPr lang="en-US" dirty="0" smtClean="0"/>
              <a:t>                            Materials and methods should talk about </a:t>
            </a:r>
            <a:r>
              <a:rPr lang="en-US" dirty="0" err="1" smtClean="0"/>
              <a:t>redex</a:t>
            </a:r>
            <a:r>
              <a:rPr lang="en-US" dirty="0" smtClean="0"/>
              <a:t> </a:t>
            </a:r>
            <a:r>
              <a:rPr lang="en-US" dirty="0" err="1" smtClean="0"/>
              <a:t>anc</a:t>
            </a:r>
            <a:r>
              <a:rPr lang="en-US" dirty="0" smtClean="0"/>
              <a:t> racket</a:t>
            </a:r>
          </a:p>
          <a:p>
            <a:r>
              <a:rPr lang="en-US" dirty="0" smtClean="0"/>
              <a:t>Future of Project</a:t>
            </a:r>
            <a:endParaRPr lang="en-US" dirty="0"/>
          </a:p>
        </p:txBody>
      </p:sp>
      <p:sp>
        <p:nvSpPr>
          <p:cNvPr id="18" name="Text Placeholder 17"/>
          <p:cNvSpPr>
            <a:spLocks noGrp="1"/>
          </p:cNvSpPr>
          <p:nvPr>
            <p:ph type="body" sz="quarter" idx="21"/>
          </p:nvPr>
        </p:nvSpPr>
        <p:spPr>
          <a:xfrm>
            <a:off x="29405269" y="6186040"/>
            <a:ext cx="13571534" cy="3613275"/>
          </a:xfrm>
        </p:spPr>
        <p:txBody>
          <a:bodyPr/>
          <a:lstStyle/>
          <a:p>
            <a:pPr algn="just"/>
            <a:r>
              <a:rPr lang="en-US" sz="3200" dirty="0" smtClean="0"/>
              <a:t>Before I began working on this project, there was already an implementation of the counter </a:t>
            </a:r>
            <a:r>
              <a:rPr lang="en-US" sz="3200" dirty="0" err="1" smtClean="0"/>
              <a:t>lvar</a:t>
            </a:r>
            <a:r>
              <a:rPr lang="en-US" sz="3200" dirty="0" smtClean="0"/>
              <a:t>, c, that allows the user to put a value in and if you attempted to get a value, it will return true as long as that value doesn’t exceed the max value, the value that was put into the </a:t>
            </a:r>
            <a:r>
              <a:rPr lang="en-US" sz="3200" dirty="0" err="1" smtClean="0"/>
              <a:t>lvar</a:t>
            </a:r>
            <a:r>
              <a:rPr lang="en-US" sz="3200" dirty="0" smtClean="0"/>
              <a:t>.</a:t>
            </a:r>
          </a:p>
          <a:p>
            <a:pPr algn="just"/>
            <a:endParaRPr lang="en-US" sz="3200" dirty="0"/>
          </a:p>
          <a:p>
            <a:pPr algn="just"/>
            <a:r>
              <a:rPr lang="en-US" sz="3200" dirty="0" err="1" smtClean="0"/>
              <a:t>Lvar</a:t>
            </a:r>
            <a:r>
              <a:rPr lang="en-US" sz="3200" dirty="0" smtClean="0"/>
              <a:t> B allows for pairs of values. </a:t>
            </a:r>
            <a:endParaRPr lang="en-US" sz="3200" dirty="0"/>
          </a:p>
        </p:txBody>
      </p:sp>
      <p:sp>
        <p:nvSpPr>
          <p:cNvPr id="387" name="Text Placeholder 386"/>
          <p:cNvSpPr>
            <a:spLocks noGrp="1"/>
          </p:cNvSpPr>
          <p:nvPr>
            <p:ph type="body" sz="quarter" idx="24"/>
          </p:nvPr>
        </p:nvSpPr>
        <p:spPr>
          <a:solidFill>
            <a:schemeClr val="tx2">
              <a:lumMod val="60000"/>
              <a:lumOff val="40000"/>
            </a:schemeClr>
          </a:solidFill>
        </p:spPr>
        <p:txBody>
          <a:bodyPr>
            <a:noAutofit/>
          </a:bodyPr>
          <a:lstStyle/>
          <a:p>
            <a:r>
              <a:rPr lang="en-US" sz="4800" dirty="0" smtClean="0"/>
              <a:t>The Problem</a:t>
            </a:r>
            <a:endParaRPr lang="en-US" sz="4800" dirty="0"/>
          </a:p>
        </p:txBody>
      </p:sp>
      <p:sp>
        <p:nvSpPr>
          <p:cNvPr id="554" name="Text Placeholder 553"/>
          <p:cNvSpPr>
            <a:spLocks noGrp="1"/>
          </p:cNvSpPr>
          <p:nvPr>
            <p:ph type="body" sz="quarter" idx="25"/>
          </p:nvPr>
        </p:nvSpPr>
        <p:spPr>
          <a:solidFill>
            <a:schemeClr val="tx2">
              <a:lumMod val="60000"/>
              <a:lumOff val="40000"/>
            </a:schemeClr>
          </a:solidFill>
        </p:spPr>
        <p:txBody>
          <a:bodyPr/>
          <a:lstStyle/>
          <a:p>
            <a:endParaRPr lang="en-US"/>
          </a:p>
        </p:txBody>
      </p:sp>
      <p:sp>
        <p:nvSpPr>
          <p:cNvPr id="559" name="Text Placeholder 558"/>
          <p:cNvSpPr>
            <a:spLocks noGrp="1"/>
          </p:cNvSpPr>
          <p:nvPr>
            <p:ph type="body" sz="quarter" idx="30"/>
          </p:nvPr>
        </p:nvSpPr>
        <p:spPr>
          <a:xfrm>
            <a:off x="29395742" y="29863621"/>
            <a:ext cx="13581061" cy="2505279"/>
          </a:xfrm>
        </p:spPr>
        <p:txBody>
          <a:bodyPr/>
          <a:lstStyle/>
          <a:p>
            <a:pPr algn="ctr"/>
            <a:r>
              <a:rPr lang="en-US" sz="3200" dirty="0" smtClean="0"/>
              <a:t>Isaiah Weating --- iweating@indiana.edu</a:t>
            </a:r>
          </a:p>
          <a:p>
            <a:pPr algn="ctr"/>
            <a:r>
              <a:rPr lang="en-US" sz="3200" dirty="0" smtClean="0"/>
              <a:t>Lindsey </a:t>
            </a:r>
            <a:r>
              <a:rPr lang="en-US" sz="3200" dirty="0" err="1" smtClean="0"/>
              <a:t>Kuper</a:t>
            </a:r>
            <a:r>
              <a:rPr lang="en-US" sz="3200" dirty="0" smtClean="0"/>
              <a:t> – lkuper@cs.indiana.edu</a:t>
            </a:r>
          </a:p>
          <a:p>
            <a:endParaRPr lang="en-US" dirty="0" smtClean="0"/>
          </a:p>
          <a:p>
            <a:endParaRPr lang="en-US" dirty="0"/>
          </a:p>
        </p:txBody>
      </p:sp>
      <p:sp>
        <p:nvSpPr>
          <p:cNvPr id="409" name="Text Placeholder 408"/>
          <p:cNvSpPr>
            <a:spLocks noGrp="1"/>
          </p:cNvSpPr>
          <p:nvPr>
            <p:ph type="body" sz="quarter" idx="150"/>
          </p:nvPr>
        </p:nvSpPr>
        <p:spPr>
          <a:xfrm>
            <a:off x="5064459" y="3498247"/>
            <a:ext cx="32867102" cy="1280160"/>
          </a:xfrm>
        </p:spPr>
        <p:txBody>
          <a:bodyPr/>
          <a:lstStyle/>
          <a:p>
            <a:r>
              <a:rPr lang="en-US" dirty="0" smtClean="0"/>
              <a:t> School of Informatics and Computing - Indiana University</a:t>
            </a:r>
            <a:endParaRPr lang="en-US" dirty="0"/>
          </a:p>
        </p:txBody>
      </p:sp>
      <p:sp>
        <p:nvSpPr>
          <p:cNvPr id="410" name="Text Placeholder 409"/>
          <p:cNvSpPr>
            <a:spLocks noGrp="1"/>
          </p:cNvSpPr>
          <p:nvPr>
            <p:ph type="body" sz="quarter" idx="151"/>
          </p:nvPr>
        </p:nvSpPr>
        <p:spPr>
          <a:xfrm>
            <a:off x="5064459" y="2076633"/>
            <a:ext cx="32867102" cy="1514794"/>
          </a:xfrm>
        </p:spPr>
        <p:txBody>
          <a:bodyPr>
            <a:normAutofit/>
          </a:bodyPr>
          <a:lstStyle/>
          <a:p>
            <a:r>
              <a:rPr lang="en-US" dirty="0"/>
              <a:t>Isaiah Weating &amp; Lindsey </a:t>
            </a:r>
            <a:r>
              <a:rPr lang="en-US" dirty="0" err="1"/>
              <a:t>Kuper</a:t>
            </a:r>
            <a:endParaRPr lang="en-US" dirty="0"/>
          </a:p>
          <a:p>
            <a:endParaRPr lang="en-US" dirty="0"/>
          </a:p>
        </p:txBody>
      </p:sp>
      <p:sp>
        <p:nvSpPr>
          <p:cNvPr id="411" name="Text Placeholder 410"/>
          <p:cNvSpPr>
            <a:spLocks noGrp="1"/>
          </p:cNvSpPr>
          <p:nvPr>
            <p:ph type="body" sz="quarter" idx="153"/>
          </p:nvPr>
        </p:nvSpPr>
        <p:spPr>
          <a:xfrm>
            <a:off x="5064459" y="632979"/>
            <a:ext cx="32867102" cy="1637973"/>
          </a:xfrm>
        </p:spPr>
        <p:txBody>
          <a:bodyPr>
            <a:normAutofit fontScale="92500" lnSpcReduction="10000"/>
          </a:bodyPr>
          <a:lstStyle/>
          <a:p>
            <a:r>
              <a:rPr lang="en-US" dirty="0" err="1"/>
              <a:t>LVars</a:t>
            </a:r>
            <a:r>
              <a:rPr lang="en-US" dirty="0"/>
              <a:t> </a:t>
            </a:r>
            <a:r>
              <a:rPr lang="en-US" dirty="0" smtClean="0"/>
              <a:t>for </a:t>
            </a:r>
            <a:r>
              <a:rPr lang="en-US" dirty="0"/>
              <a:t>Parallel Programming</a:t>
            </a:r>
          </a:p>
          <a:p>
            <a:endParaRPr lang="en-US" dirty="0"/>
          </a:p>
        </p:txBody>
      </p:sp>
      <p:sp>
        <p:nvSpPr>
          <p:cNvPr id="560" name="Text Placeholder 559"/>
          <p:cNvSpPr>
            <a:spLocks noGrp="1"/>
          </p:cNvSpPr>
          <p:nvPr>
            <p:ph type="body" sz="quarter" idx="95"/>
          </p:nvPr>
        </p:nvSpPr>
        <p:spPr/>
        <p:txBody>
          <a:bodyPr/>
          <a:lstStyle/>
          <a:p>
            <a:endParaRPr lang="en-US"/>
          </a:p>
        </p:txBody>
      </p:sp>
      <p:sp>
        <p:nvSpPr>
          <p:cNvPr id="561" name="Text Placeholder 560"/>
          <p:cNvSpPr>
            <a:spLocks noGrp="1"/>
          </p:cNvSpPr>
          <p:nvPr>
            <p:ph type="body" sz="quarter" idx="107"/>
          </p:nvPr>
        </p:nvSpPr>
        <p:spPr/>
        <p:txBody>
          <a:bodyPr/>
          <a:lstStyle/>
          <a:p>
            <a:endParaRPr lang="en-US"/>
          </a:p>
        </p:txBody>
      </p:sp>
      <p:sp>
        <p:nvSpPr>
          <p:cNvPr id="563" name="Text Placeholder 562"/>
          <p:cNvSpPr>
            <a:spLocks noGrp="1"/>
          </p:cNvSpPr>
          <p:nvPr>
            <p:ph type="body" sz="quarter" idx="116"/>
          </p:nvPr>
        </p:nvSpPr>
        <p:spPr/>
        <p:txBody>
          <a:bodyPr/>
          <a:lstStyle/>
          <a:p>
            <a:endParaRPr lang="en-US"/>
          </a:p>
        </p:txBody>
      </p:sp>
      <p:sp>
        <p:nvSpPr>
          <p:cNvPr id="564" name="Text Placeholder 563"/>
          <p:cNvSpPr>
            <a:spLocks noGrp="1"/>
          </p:cNvSpPr>
          <p:nvPr>
            <p:ph type="body" sz="quarter" idx="117"/>
          </p:nvPr>
        </p:nvSpPr>
        <p:spPr/>
        <p:txBody>
          <a:bodyPr/>
          <a:lstStyle/>
          <a:p>
            <a:endParaRPr lang="en-US"/>
          </a:p>
        </p:txBody>
      </p:sp>
      <p:sp>
        <p:nvSpPr>
          <p:cNvPr id="565" name="Text Placeholder 564"/>
          <p:cNvSpPr>
            <a:spLocks noGrp="1"/>
          </p:cNvSpPr>
          <p:nvPr>
            <p:ph type="body" sz="quarter" idx="118"/>
          </p:nvPr>
        </p:nvSpPr>
        <p:spPr/>
        <p:txBody>
          <a:bodyPr/>
          <a:lstStyle/>
          <a:p>
            <a:endParaRPr lang="en-US"/>
          </a:p>
        </p:txBody>
      </p:sp>
      <p:sp>
        <p:nvSpPr>
          <p:cNvPr id="566" name="Text Placeholder 565"/>
          <p:cNvSpPr>
            <a:spLocks noGrp="1"/>
          </p:cNvSpPr>
          <p:nvPr>
            <p:ph type="body" sz="quarter" idx="119"/>
          </p:nvPr>
        </p:nvSpPr>
        <p:spPr/>
        <p:txBody>
          <a:bodyPr/>
          <a:lstStyle/>
          <a:p>
            <a:endParaRPr lang="en-US"/>
          </a:p>
        </p:txBody>
      </p:sp>
      <p:sp>
        <p:nvSpPr>
          <p:cNvPr id="567" name="Text Placeholder 566"/>
          <p:cNvSpPr>
            <a:spLocks noGrp="1"/>
          </p:cNvSpPr>
          <p:nvPr>
            <p:ph type="body" sz="quarter" idx="120"/>
          </p:nvPr>
        </p:nvSpPr>
        <p:spPr/>
        <p:txBody>
          <a:bodyPr/>
          <a:lstStyle/>
          <a:p>
            <a:endParaRPr lang="en-US"/>
          </a:p>
        </p:txBody>
      </p:sp>
      <p:sp>
        <p:nvSpPr>
          <p:cNvPr id="568" name="Text Placeholder 567"/>
          <p:cNvSpPr>
            <a:spLocks noGrp="1"/>
          </p:cNvSpPr>
          <p:nvPr>
            <p:ph type="body" sz="quarter" idx="121"/>
          </p:nvPr>
        </p:nvSpPr>
        <p:spPr/>
        <p:txBody>
          <a:bodyPr/>
          <a:lstStyle/>
          <a:p>
            <a:endParaRPr lang="en-US"/>
          </a:p>
        </p:txBody>
      </p:sp>
      <p:sp>
        <p:nvSpPr>
          <p:cNvPr id="569" name="Text Placeholder 568"/>
          <p:cNvSpPr>
            <a:spLocks noGrp="1"/>
          </p:cNvSpPr>
          <p:nvPr>
            <p:ph type="body" sz="quarter" idx="122"/>
          </p:nvPr>
        </p:nvSpPr>
        <p:spPr/>
        <p:txBody>
          <a:bodyPr/>
          <a:lstStyle/>
          <a:p>
            <a:endParaRPr lang="en-US"/>
          </a:p>
        </p:txBody>
      </p:sp>
      <p:sp>
        <p:nvSpPr>
          <p:cNvPr id="570" name="Text Placeholder 569"/>
          <p:cNvSpPr>
            <a:spLocks noGrp="1"/>
          </p:cNvSpPr>
          <p:nvPr>
            <p:ph type="body" sz="quarter" idx="123"/>
          </p:nvPr>
        </p:nvSpPr>
        <p:spPr/>
        <p:txBody>
          <a:bodyPr/>
          <a:lstStyle/>
          <a:p>
            <a:endParaRPr lang="en-US"/>
          </a:p>
        </p:txBody>
      </p:sp>
      <p:sp>
        <p:nvSpPr>
          <p:cNvPr id="571" name="Text Placeholder 570"/>
          <p:cNvSpPr>
            <a:spLocks noGrp="1"/>
          </p:cNvSpPr>
          <p:nvPr>
            <p:ph type="body" sz="quarter" idx="124"/>
          </p:nvPr>
        </p:nvSpPr>
        <p:spPr/>
        <p:txBody>
          <a:bodyPr/>
          <a:lstStyle/>
          <a:p>
            <a:endParaRPr lang="en-US"/>
          </a:p>
        </p:txBody>
      </p:sp>
      <p:sp>
        <p:nvSpPr>
          <p:cNvPr id="572" name="Text Placeholder 571"/>
          <p:cNvSpPr>
            <a:spLocks noGrp="1"/>
          </p:cNvSpPr>
          <p:nvPr>
            <p:ph type="body" sz="quarter" idx="125"/>
          </p:nvPr>
        </p:nvSpPr>
        <p:spPr/>
        <p:txBody>
          <a:bodyPr/>
          <a:lstStyle/>
          <a:p>
            <a:endParaRPr lang="en-US"/>
          </a:p>
        </p:txBody>
      </p:sp>
      <p:sp>
        <p:nvSpPr>
          <p:cNvPr id="562" name="Picture Placeholder 561"/>
          <p:cNvSpPr>
            <a:spLocks noGrp="1"/>
          </p:cNvSpPr>
          <p:nvPr>
            <p:ph type="pic" sz="quarter" idx="115"/>
          </p:nvPr>
        </p:nvSpPr>
        <p:spPr/>
      </p:sp>
      <p:sp>
        <p:nvSpPr>
          <p:cNvPr id="573" name="Picture Placeholder 572"/>
          <p:cNvSpPr>
            <a:spLocks noGrp="1"/>
          </p:cNvSpPr>
          <p:nvPr>
            <p:ph type="pic" sz="quarter" idx="126"/>
          </p:nvPr>
        </p:nvSpPr>
        <p:spPr/>
      </p:sp>
      <p:sp>
        <p:nvSpPr>
          <p:cNvPr id="574" name="Picture Placeholder 573"/>
          <p:cNvSpPr>
            <a:spLocks noGrp="1"/>
          </p:cNvSpPr>
          <p:nvPr>
            <p:ph type="pic" sz="quarter" idx="127"/>
          </p:nvPr>
        </p:nvSpPr>
        <p:spPr/>
      </p:sp>
      <p:sp>
        <p:nvSpPr>
          <p:cNvPr id="575" name="Picture Placeholder 574"/>
          <p:cNvSpPr>
            <a:spLocks noGrp="1"/>
          </p:cNvSpPr>
          <p:nvPr>
            <p:ph type="pic" sz="quarter" idx="128"/>
          </p:nvPr>
        </p:nvSpPr>
        <p:spPr/>
      </p:sp>
      <p:sp>
        <p:nvSpPr>
          <p:cNvPr id="388" name="Picture Placeholder 387"/>
          <p:cNvSpPr>
            <a:spLocks noGrp="1"/>
          </p:cNvSpPr>
          <p:nvPr>
            <p:ph type="pic" sz="quarter" idx="129"/>
          </p:nvPr>
        </p:nvSpPr>
        <p:spPr/>
      </p:sp>
      <p:sp>
        <p:nvSpPr>
          <p:cNvPr id="389" name="Picture Placeholder 388"/>
          <p:cNvSpPr>
            <a:spLocks noGrp="1"/>
          </p:cNvSpPr>
          <p:nvPr>
            <p:ph type="pic" sz="quarter" idx="130"/>
          </p:nvPr>
        </p:nvSpPr>
        <p:spPr/>
      </p:sp>
      <p:sp>
        <p:nvSpPr>
          <p:cNvPr id="390" name="Picture Placeholder 389"/>
          <p:cNvSpPr>
            <a:spLocks noGrp="1"/>
          </p:cNvSpPr>
          <p:nvPr>
            <p:ph type="pic" sz="quarter" idx="131"/>
          </p:nvPr>
        </p:nvSpPr>
        <p:spPr/>
      </p:sp>
      <p:sp>
        <p:nvSpPr>
          <p:cNvPr id="391" name="Picture Placeholder 390"/>
          <p:cNvSpPr>
            <a:spLocks noGrp="1"/>
          </p:cNvSpPr>
          <p:nvPr>
            <p:ph type="pic" sz="quarter" idx="132"/>
          </p:nvPr>
        </p:nvSpPr>
        <p:spPr/>
      </p:sp>
      <p:sp>
        <p:nvSpPr>
          <p:cNvPr id="392" name="Picture Placeholder 391"/>
          <p:cNvSpPr>
            <a:spLocks noGrp="1"/>
          </p:cNvSpPr>
          <p:nvPr>
            <p:ph type="pic" sz="quarter" idx="133"/>
          </p:nvPr>
        </p:nvSpPr>
        <p:spPr/>
      </p:sp>
      <p:sp>
        <p:nvSpPr>
          <p:cNvPr id="393" name="Picture Placeholder 392"/>
          <p:cNvSpPr>
            <a:spLocks noGrp="1"/>
          </p:cNvSpPr>
          <p:nvPr>
            <p:ph type="pic" sz="quarter" idx="134"/>
          </p:nvPr>
        </p:nvSpPr>
        <p:spPr/>
      </p:sp>
      <p:sp>
        <p:nvSpPr>
          <p:cNvPr id="394" name="Picture Placeholder 393"/>
          <p:cNvSpPr>
            <a:spLocks noGrp="1"/>
          </p:cNvSpPr>
          <p:nvPr>
            <p:ph type="pic" sz="quarter" idx="135"/>
          </p:nvPr>
        </p:nvSpPr>
        <p:spPr/>
      </p:sp>
      <p:sp>
        <p:nvSpPr>
          <p:cNvPr id="395" name="Text Placeholder 394"/>
          <p:cNvSpPr>
            <a:spLocks noGrp="1"/>
          </p:cNvSpPr>
          <p:nvPr>
            <p:ph type="body" sz="quarter" idx="136"/>
          </p:nvPr>
        </p:nvSpPr>
        <p:spPr/>
        <p:txBody>
          <a:bodyPr/>
          <a:lstStyle/>
          <a:p>
            <a:endParaRPr lang="en-US"/>
          </a:p>
        </p:txBody>
      </p:sp>
      <p:sp>
        <p:nvSpPr>
          <p:cNvPr id="396" name="Text Placeholder 395"/>
          <p:cNvSpPr>
            <a:spLocks noGrp="1"/>
          </p:cNvSpPr>
          <p:nvPr>
            <p:ph type="body" sz="quarter" idx="137"/>
          </p:nvPr>
        </p:nvSpPr>
        <p:spPr/>
        <p:txBody>
          <a:bodyPr/>
          <a:lstStyle/>
          <a:p>
            <a:endParaRPr lang="en-US"/>
          </a:p>
        </p:txBody>
      </p:sp>
      <p:sp>
        <p:nvSpPr>
          <p:cNvPr id="397" name="Text Placeholder 396"/>
          <p:cNvSpPr>
            <a:spLocks noGrp="1"/>
          </p:cNvSpPr>
          <p:nvPr>
            <p:ph type="body" sz="quarter" idx="138"/>
          </p:nvPr>
        </p:nvSpPr>
        <p:spPr/>
        <p:txBody>
          <a:bodyPr/>
          <a:lstStyle/>
          <a:p>
            <a:endParaRPr lang="en-US"/>
          </a:p>
        </p:txBody>
      </p:sp>
      <p:sp>
        <p:nvSpPr>
          <p:cNvPr id="398" name="Text Placeholder 397"/>
          <p:cNvSpPr>
            <a:spLocks noGrp="1"/>
          </p:cNvSpPr>
          <p:nvPr>
            <p:ph type="body" sz="quarter" idx="139"/>
          </p:nvPr>
        </p:nvSpPr>
        <p:spPr/>
        <p:txBody>
          <a:bodyPr/>
          <a:lstStyle/>
          <a:p>
            <a:endParaRPr lang="en-US"/>
          </a:p>
        </p:txBody>
      </p:sp>
      <p:sp>
        <p:nvSpPr>
          <p:cNvPr id="399" name="Text Placeholder 398"/>
          <p:cNvSpPr>
            <a:spLocks noGrp="1"/>
          </p:cNvSpPr>
          <p:nvPr>
            <p:ph type="body" sz="quarter" idx="140"/>
          </p:nvPr>
        </p:nvSpPr>
        <p:spPr/>
        <p:txBody>
          <a:bodyPr/>
          <a:lstStyle/>
          <a:p>
            <a:endParaRPr lang="en-US"/>
          </a:p>
        </p:txBody>
      </p:sp>
      <p:sp>
        <p:nvSpPr>
          <p:cNvPr id="400" name="Text Placeholder 399"/>
          <p:cNvSpPr>
            <a:spLocks noGrp="1"/>
          </p:cNvSpPr>
          <p:nvPr>
            <p:ph type="body" sz="quarter" idx="141"/>
          </p:nvPr>
        </p:nvSpPr>
        <p:spPr/>
        <p:txBody>
          <a:bodyPr/>
          <a:lstStyle/>
          <a:p>
            <a:endParaRPr lang="en-US"/>
          </a:p>
        </p:txBody>
      </p:sp>
      <p:sp>
        <p:nvSpPr>
          <p:cNvPr id="401" name="Text Placeholder 400"/>
          <p:cNvSpPr>
            <a:spLocks noGrp="1"/>
          </p:cNvSpPr>
          <p:nvPr>
            <p:ph type="body" sz="quarter" idx="142"/>
          </p:nvPr>
        </p:nvSpPr>
        <p:spPr/>
        <p:txBody>
          <a:bodyPr/>
          <a:lstStyle/>
          <a:p>
            <a:endParaRPr lang="en-US"/>
          </a:p>
        </p:txBody>
      </p:sp>
      <p:sp>
        <p:nvSpPr>
          <p:cNvPr id="402" name="Text Placeholder 401"/>
          <p:cNvSpPr>
            <a:spLocks noGrp="1"/>
          </p:cNvSpPr>
          <p:nvPr>
            <p:ph type="body" sz="quarter" idx="143"/>
          </p:nvPr>
        </p:nvSpPr>
        <p:spPr/>
        <p:txBody>
          <a:bodyPr/>
          <a:lstStyle/>
          <a:p>
            <a:endParaRPr lang="en-US"/>
          </a:p>
        </p:txBody>
      </p:sp>
      <p:sp>
        <p:nvSpPr>
          <p:cNvPr id="403" name="Text Placeholder 402"/>
          <p:cNvSpPr>
            <a:spLocks noGrp="1"/>
          </p:cNvSpPr>
          <p:nvPr>
            <p:ph type="body" sz="quarter" idx="144"/>
          </p:nvPr>
        </p:nvSpPr>
        <p:spPr/>
        <p:txBody>
          <a:bodyPr/>
          <a:lstStyle/>
          <a:p>
            <a:endParaRPr lang="en-US"/>
          </a:p>
        </p:txBody>
      </p:sp>
      <p:sp>
        <p:nvSpPr>
          <p:cNvPr id="404" name="Text Placeholder 403"/>
          <p:cNvSpPr>
            <a:spLocks noGrp="1"/>
          </p:cNvSpPr>
          <p:nvPr>
            <p:ph type="body" sz="quarter" idx="145"/>
          </p:nvPr>
        </p:nvSpPr>
        <p:spPr/>
        <p:txBody>
          <a:bodyPr/>
          <a:lstStyle/>
          <a:p>
            <a:endParaRPr lang="en-US"/>
          </a:p>
        </p:txBody>
      </p:sp>
      <p:sp>
        <p:nvSpPr>
          <p:cNvPr id="405" name="Text Placeholder 404"/>
          <p:cNvSpPr>
            <a:spLocks noGrp="1"/>
          </p:cNvSpPr>
          <p:nvPr>
            <p:ph type="body" sz="quarter" idx="146"/>
          </p:nvPr>
        </p:nvSpPr>
        <p:spPr/>
        <p:txBody>
          <a:bodyPr/>
          <a:lstStyle/>
          <a:p>
            <a:endParaRPr lang="en-US"/>
          </a:p>
        </p:txBody>
      </p:sp>
      <p:sp>
        <p:nvSpPr>
          <p:cNvPr id="406" name="Text Placeholder 405"/>
          <p:cNvSpPr>
            <a:spLocks noGrp="1"/>
          </p:cNvSpPr>
          <p:nvPr>
            <p:ph type="body" sz="quarter" idx="147"/>
          </p:nvPr>
        </p:nvSpPr>
        <p:spPr/>
        <p:txBody>
          <a:bodyPr/>
          <a:lstStyle/>
          <a:p>
            <a:endParaRPr lang="en-US"/>
          </a:p>
        </p:txBody>
      </p:sp>
      <p:sp>
        <p:nvSpPr>
          <p:cNvPr id="407" name="Text Placeholder 406"/>
          <p:cNvSpPr>
            <a:spLocks noGrp="1"/>
          </p:cNvSpPr>
          <p:nvPr>
            <p:ph type="body" sz="quarter" idx="148"/>
          </p:nvPr>
        </p:nvSpPr>
        <p:spPr/>
        <p:txBody>
          <a:bodyPr/>
          <a:lstStyle/>
          <a:p>
            <a:endParaRPr lang="en-US"/>
          </a:p>
        </p:txBody>
      </p:sp>
      <p:sp>
        <p:nvSpPr>
          <p:cNvPr id="408" name="Text Placeholder 407"/>
          <p:cNvSpPr>
            <a:spLocks noGrp="1"/>
          </p:cNvSpPr>
          <p:nvPr>
            <p:ph type="body" sz="quarter" idx="149"/>
          </p:nvPr>
        </p:nvSpPr>
        <p:spPr/>
        <p:txBody>
          <a:bodyPr/>
          <a:lstStyle/>
          <a:p>
            <a:endParaRPr lang="en-US"/>
          </a:p>
        </p:txBody>
      </p:sp>
      <p:pic>
        <p:nvPicPr>
          <p:cNvPr id="58"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980368" y="8693389"/>
            <a:ext cx="12173525" cy="9317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9" name="Picture 2"/>
          <p:cNvPicPr>
            <a:picLocks noChangeAspect="1" noChangeArrowheads="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29851778" y="13641315"/>
            <a:ext cx="12684356" cy="6427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2" name="Text Placeholder 411"/>
          <p:cNvSpPr>
            <a:spLocks noGrp="1"/>
          </p:cNvSpPr>
          <p:nvPr>
            <p:ph type="body" sz="quarter" idx="22"/>
          </p:nvPr>
        </p:nvSpPr>
        <p:spPr>
          <a:xfrm>
            <a:off x="922338" y="21074143"/>
            <a:ext cx="13563595" cy="800211"/>
          </a:xfrm>
        </p:spPr>
        <p:txBody>
          <a:bodyPr/>
          <a:lstStyle/>
          <a:p>
            <a:r>
              <a:rPr lang="en-US" sz="4000" dirty="0">
                <a:latin typeface="Times New Roman" pitchFamily="18" charset="0"/>
                <a:cs typeface="Times New Roman" pitchFamily="18" charset="0"/>
              </a:rPr>
              <a:t>Determinism for </a:t>
            </a:r>
            <a:r>
              <a:rPr lang="el-GR" sz="4000" dirty="0" smtClean="0">
                <a:latin typeface="Times New Roman" pitchFamily="18" charset="0"/>
                <a:cs typeface="Times New Roman" pitchFamily="18" charset="0"/>
              </a:rPr>
              <a:t>λ</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LVar</a:t>
            </a:r>
            <a:endParaRPr lang="en-US" sz="4000" dirty="0">
              <a:latin typeface="Times New Roman" pitchFamily="18" charset="0"/>
              <a:cs typeface="Times New Roman" pitchFamily="18" charset="0"/>
            </a:endParaRPr>
          </a:p>
        </p:txBody>
      </p:sp>
      <p:pic>
        <p:nvPicPr>
          <p:cNvPr id="1030" name="Picture 6" descr="http://womenshealthresearch.us/wp-content/uploads/2013/02/iu_logo.jpg"/>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33083" y="836177"/>
            <a:ext cx="2231376" cy="286955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http://womenshealthresearch.us/wp-content/uploads/2013/02/iu_logo.jpg"/>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931561" y="836177"/>
            <a:ext cx="2231376" cy="28695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2338" y="32182676"/>
            <a:ext cx="44862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rotWithShape="1">
          <a:blip r:embed="rId8">
            <a:clrChange>
              <a:clrFrom>
                <a:srgbClr val="FFFAF1"/>
              </a:clrFrom>
              <a:clrTo>
                <a:srgbClr val="FFFAF1">
                  <a:alpha val="0"/>
                </a:srgbClr>
              </a:clrTo>
            </a:clrChange>
            <a:extLst>
              <a:ext uri="{28A0092B-C50C-407E-A947-70E740481C1C}">
                <a14:useLocalDpi xmlns:a14="http://schemas.microsoft.com/office/drawing/2010/main" val="0"/>
              </a:ext>
            </a:extLst>
          </a:blip>
          <a:srcRect l="1" t="41681" r="-2036" b="38893"/>
          <a:stretch/>
        </p:blipFill>
        <p:spPr bwMode="auto">
          <a:xfrm>
            <a:off x="941293" y="25207834"/>
            <a:ext cx="17157842" cy="2550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9" name="Picture 8"/>
          <p:cNvPicPr>
            <a:picLocks noChangeAspect="1" noChangeArrowheads="1"/>
          </p:cNvPicPr>
          <p:nvPr/>
        </p:nvPicPr>
        <p:blipFill rotWithShape="1">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l="5717" t="3826" r="37187" b="60489"/>
          <a:stretch/>
        </p:blipFill>
        <p:spPr bwMode="auto">
          <a:xfrm>
            <a:off x="941293" y="21877884"/>
            <a:ext cx="7678831" cy="3746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0" name="Picture 8"/>
          <p:cNvPicPr>
            <a:picLocks noChangeAspect="1" noChangeArrowheads="1"/>
          </p:cNvPicPr>
          <p:nvPr/>
        </p:nvPicPr>
        <p:blipFill rotWithShape="1">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l="42001" t="62520" r="3901" b="2199"/>
          <a:stretch/>
        </p:blipFill>
        <p:spPr bwMode="auto">
          <a:xfrm>
            <a:off x="5719270" y="26692972"/>
            <a:ext cx="7275715" cy="3704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Text Placeholder 2"/>
          <p:cNvSpPr>
            <a:spLocks noGrp="1"/>
          </p:cNvSpPr>
          <p:nvPr>
            <p:ph type="body" sz="quarter" idx="11"/>
          </p:nvPr>
        </p:nvSpPr>
        <p:spPr>
          <a:xfrm>
            <a:off x="29407393" y="20932834"/>
            <a:ext cx="13573126" cy="923322"/>
          </a:xfrm>
          <a:solidFill>
            <a:schemeClr val="tx2">
              <a:lumMod val="60000"/>
              <a:lumOff val="40000"/>
            </a:schemeClr>
          </a:solidFill>
        </p:spPr>
        <p:txBody>
          <a:bodyPr/>
          <a:lstStyle/>
          <a:p>
            <a:r>
              <a:rPr lang="en-US" sz="4800" dirty="0" smtClean="0"/>
              <a:t>Future Work</a:t>
            </a:r>
            <a:endParaRPr lang="en-US" sz="4800" dirty="0"/>
          </a:p>
        </p:txBody>
      </p:sp>
      <p:sp>
        <p:nvSpPr>
          <p:cNvPr id="73" name="Text Placeholder 385"/>
          <p:cNvSpPr>
            <a:spLocks noGrp="1"/>
          </p:cNvSpPr>
          <p:nvPr>
            <p:ph type="body" sz="quarter" idx="23"/>
          </p:nvPr>
        </p:nvSpPr>
        <p:spPr>
          <a:xfrm>
            <a:off x="29395741" y="21882777"/>
            <a:ext cx="13571537" cy="860425"/>
          </a:xfrm>
        </p:spPr>
        <p:txBody>
          <a:bodyPr>
            <a:noAutofit/>
          </a:bodyPr>
          <a:lstStyle/>
          <a:p>
            <a:r>
              <a:rPr lang="en-US" sz="3200" dirty="0" smtClean="0"/>
              <a:t>Info written by Lindsey</a:t>
            </a:r>
            <a:endParaRPr lang="en-US" sz="3200" dirty="0"/>
          </a:p>
        </p:txBody>
      </p:sp>
      <p:sp>
        <p:nvSpPr>
          <p:cNvPr id="74" name="Text Placeholder 2"/>
          <p:cNvSpPr>
            <a:spLocks noGrp="1"/>
          </p:cNvSpPr>
          <p:nvPr>
            <p:ph type="body" sz="quarter" idx="11"/>
          </p:nvPr>
        </p:nvSpPr>
        <p:spPr>
          <a:xfrm>
            <a:off x="29407393" y="28838948"/>
            <a:ext cx="13573126" cy="923322"/>
          </a:xfrm>
          <a:solidFill>
            <a:schemeClr val="tx2">
              <a:lumMod val="60000"/>
              <a:lumOff val="40000"/>
            </a:schemeClr>
          </a:solidFill>
        </p:spPr>
        <p:txBody>
          <a:bodyPr/>
          <a:lstStyle/>
          <a:p>
            <a:r>
              <a:rPr lang="en-US" sz="4800" dirty="0" smtClean="0"/>
              <a:t>Contacts</a:t>
            </a:r>
            <a:endParaRPr lang="en-US" sz="4800" dirty="0"/>
          </a:p>
        </p:txBody>
      </p:sp>
      <p:sp>
        <p:nvSpPr>
          <p:cNvPr id="76" name="Text Placeholder 2"/>
          <p:cNvSpPr>
            <a:spLocks noGrp="1"/>
          </p:cNvSpPr>
          <p:nvPr>
            <p:ph type="body" sz="quarter" idx="11"/>
          </p:nvPr>
        </p:nvSpPr>
        <p:spPr>
          <a:xfrm>
            <a:off x="941293" y="12126113"/>
            <a:ext cx="13573126" cy="923322"/>
          </a:xfrm>
          <a:solidFill>
            <a:schemeClr val="tx2">
              <a:lumMod val="60000"/>
              <a:lumOff val="40000"/>
            </a:schemeClr>
          </a:solidFill>
        </p:spPr>
        <p:txBody>
          <a:bodyPr/>
          <a:lstStyle/>
          <a:p>
            <a:r>
              <a:rPr lang="en-US" sz="4800" dirty="0" smtClean="0"/>
              <a:t>Tools Used</a:t>
            </a:r>
            <a:endParaRPr lang="en-US" sz="4800" dirty="0"/>
          </a:p>
        </p:txBody>
      </p:sp>
      <p:sp>
        <p:nvSpPr>
          <p:cNvPr id="77" name="Text Placeholder 385"/>
          <p:cNvSpPr>
            <a:spLocks noGrp="1"/>
          </p:cNvSpPr>
          <p:nvPr>
            <p:ph type="body" sz="quarter" idx="23"/>
          </p:nvPr>
        </p:nvSpPr>
        <p:spPr>
          <a:xfrm>
            <a:off x="904186" y="12986612"/>
            <a:ext cx="13571537" cy="7519973"/>
          </a:xfrm>
        </p:spPr>
        <p:txBody>
          <a:bodyPr>
            <a:noAutofit/>
          </a:bodyPr>
          <a:lstStyle/>
          <a:p>
            <a:pPr algn="just"/>
            <a:r>
              <a:rPr lang="en-US" sz="3200" dirty="0" smtClean="0"/>
              <a:t>We developed our language in </a:t>
            </a:r>
            <a:r>
              <a:rPr lang="en-US" sz="3200" dirty="0" err="1" smtClean="0"/>
              <a:t>Reddex</a:t>
            </a:r>
            <a:r>
              <a:rPr lang="en-US" sz="3200" dirty="0"/>
              <a:t>. </a:t>
            </a:r>
            <a:r>
              <a:rPr lang="en-US" sz="3200" dirty="0" err="1"/>
              <a:t>Reddex</a:t>
            </a:r>
            <a:r>
              <a:rPr lang="en-US" sz="3200" dirty="0"/>
              <a:t> is a programming language used for creating programming languages which is embedded in the racket </a:t>
            </a:r>
            <a:r>
              <a:rPr lang="en-US" sz="3200" dirty="0" smtClean="0"/>
              <a:t>language. Our development software of choice was Dr. Racket, shown below.</a:t>
            </a:r>
            <a:endParaRPr lang="en-US" sz="3200" dirty="0" smtClean="0"/>
          </a:p>
        </p:txBody>
      </p:sp>
      <p:pic>
        <p:nvPicPr>
          <p:cNvPr id="102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20086" y="15004869"/>
            <a:ext cx="10832554" cy="5822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02781" y="16679917"/>
            <a:ext cx="2942074" cy="28706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3881</TotalTime>
  <Words>285</Words>
  <Application>Microsoft Office PowerPoint</Application>
  <PresentationFormat>Custom</PresentationFormat>
  <Paragraphs>42</Paragraphs>
  <Slides>1</Slides>
  <Notes>1</Notes>
  <HiddenSlides>0</HiddenSlides>
  <MMClips>0</MMClips>
  <ScaleCrop>false</ScaleCrop>
  <HeadingPairs>
    <vt:vector size="4" baseType="variant">
      <vt:variant>
        <vt:lpstr>Theme</vt:lpstr>
      </vt:variant>
      <vt:variant>
        <vt:i4>3</vt:i4>
      </vt:variant>
      <vt:variant>
        <vt:lpstr>Slide Titles</vt:lpstr>
      </vt:variant>
      <vt:variant>
        <vt:i4>1</vt:i4>
      </vt:variant>
    </vt:vector>
  </HeadingPairs>
  <TitlesOfParts>
    <vt:vector size="4" baseType="lpstr">
      <vt:lpstr>36x48-Template-V2b</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Isaiah</cp:lastModifiedBy>
  <cp:revision>62</cp:revision>
  <dcterms:created xsi:type="dcterms:W3CDTF">2012-02-03T19:11:35Z</dcterms:created>
  <dcterms:modified xsi:type="dcterms:W3CDTF">2013-04-20T20:27:30Z</dcterms:modified>
</cp:coreProperties>
</file>