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7" Type="http://schemas.openxmlformats.org/officeDocument/2006/relationships/image" Target="../media/image21.png"/><Relationship Id="rId18" Type="http://schemas.openxmlformats.org/officeDocument/2006/relationships/image" Target="../media/image22.png"/><Relationship Id="rId19" Type="http://schemas.openxmlformats.org/officeDocument/2006/relationships/image" Target="../media/image23.png"/><Relationship Id="rId20" Type="http://schemas.openxmlformats.org/officeDocument/2006/relationships/image" Target="../media/image24.png"/><Relationship Id="rId21" Type="http://schemas.openxmlformats.org/officeDocument/2006/relationships/image" Target="../media/image2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image" Target="../media/image45.png"/><Relationship Id="rId22" Type="http://schemas.openxmlformats.org/officeDocument/2006/relationships/image" Target="../media/image46.png"/><Relationship Id="rId23" Type="http://schemas.openxmlformats.org/officeDocument/2006/relationships/image" Target="../media/image47.png"/><Relationship Id="rId24" Type="http://schemas.openxmlformats.org/officeDocument/2006/relationships/image" Target="../media/image48.png"/><Relationship Id="rId25" Type="http://schemas.openxmlformats.org/officeDocument/2006/relationships/image" Target="../media/image49.png"/><Relationship Id="rId26" Type="http://schemas.openxmlformats.org/officeDocument/2006/relationships/image" Target="../media/image50.png"/><Relationship Id="rId27" Type="http://schemas.openxmlformats.org/officeDocument/2006/relationships/image" Target="../media/image51.png"/><Relationship Id="rId28" Type="http://schemas.openxmlformats.org/officeDocument/2006/relationships/image" Target="../media/image52.png"/><Relationship Id="rId29" Type="http://schemas.openxmlformats.org/officeDocument/2006/relationships/image" Target="../media/image53.png"/><Relationship Id="rId30" Type="http://schemas.openxmlformats.org/officeDocument/2006/relationships/image" Target="../media/image54.png"/><Relationship Id="rId31" Type="http://schemas.openxmlformats.org/officeDocument/2006/relationships/image" Target="../media/image55.png"/><Relationship Id="rId32" Type="http://schemas.openxmlformats.org/officeDocument/2006/relationships/image" Target="../media/image56.png"/><Relationship Id="rId33" Type="http://schemas.openxmlformats.org/officeDocument/2006/relationships/image" Target="../media/image57.png"/><Relationship Id="rId34" Type="http://schemas.openxmlformats.org/officeDocument/2006/relationships/image" Target="../media/image58.png"/><Relationship Id="rId35" Type="http://schemas.openxmlformats.org/officeDocument/2006/relationships/image" Target="../media/image59.png"/><Relationship Id="rId36" Type="http://schemas.openxmlformats.org/officeDocument/2006/relationships/image" Target="../media/image60.png"/><Relationship Id="rId37" Type="http://schemas.openxmlformats.org/officeDocument/2006/relationships/image" Target="../media/image6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67.png"/><Relationship Id="rId8" Type="http://schemas.openxmlformats.org/officeDocument/2006/relationships/image" Target="../media/image68.png"/><Relationship Id="rId9" Type="http://schemas.openxmlformats.org/officeDocument/2006/relationships/image" Target="../media/image69.png"/><Relationship Id="rId10" Type="http://schemas.openxmlformats.org/officeDocument/2006/relationships/image" Target="../media/image70.png"/><Relationship Id="rId11" Type="http://schemas.openxmlformats.org/officeDocument/2006/relationships/image" Target="../media/image71.png"/><Relationship Id="rId12" Type="http://schemas.openxmlformats.org/officeDocument/2006/relationships/image" Target="../media/image72.png"/><Relationship Id="rId13" Type="http://schemas.openxmlformats.org/officeDocument/2006/relationships/image" Target="../media/image73.png"/><Relationship Id="rId14" Type="http://schemas.openxmlformats.org/officeDocument/2006/relationships/image" Target="../media/image74.png"/><Relationship Id="rId15" Type="http://schemas.openxmlformats.org/officeDocument/2006/relationships/image" Target="../media/image75.png"/><Relationship Id="rId16" Type="http://schemas.openxmlformats.org/officeDocument/2006/relationships/image" Target="../media/image7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8227" y="3564534"/>
            <a:ext cx="9122299" cy="177643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1225" y="8369687"/>
            <a:ext cx="5093670" cy="67089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006830" y="2598088"/>
            <a:ext cx="11876972" cy="6680797"/>
            <a:chOff x="9006830" y="2598088"/>
            <a:chExt cx="11876972" cy="668079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9006830" y="2598088"/>
              <a:ext cx="11876972" cy="668079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88367" y="7933114"/>
            <a:ext cx="6171429" cy="493714"/>
            <a:chOff x="788367" y="7933114"/>
            <a:chExt cx="6171429" cy="49371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8367" y="7933114"/>
              <a:ext cx="6171429" cy="493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005" y="5330123"/>
            <a:ext cx="18364095" cy="6704300"/>
            <a:chOff x="-64005" y="5330123"/>
            <a:chExt cx="18364095" cy="67043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005" y="5330123"/>
              <a:ext cx="18364095" cy="670430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28859" y="3283145"/>
            <a:ext cx="2164002" cy="89013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60724" y="3065685"/>
            <a:ext cx="1401836" cy="153003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60724" y="4474962"/>
            <a:ext cx="1401836" cy="153003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60724" y="5851995"/>
            <a:ext cx="1401836" cy="153003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460724" y="7324216"/>
            <a:ext cx="1401836" cy="153003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642917" y="3065685"/>
            <a:ext cx="1401836" cy="153003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608006" y="-2468786"/>
            <a:ext cx="4469413" cy="4469413"/>
            <a:chOff x="-1608006" y="-2468786"/>
            <a:chExt cx="4469413" cy="446941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1608006" y="-2468786"/>
              <a:ext cx="4469413" cy="446941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7971" y="938979"/>
            <a:ext cx="3558606" cy="234759"/>
            <a:chOff x="147971" y="938979"/>
            <a:chExt cx="3558606" cy="23475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7971" y="938979"/>
              <a:ext cx="3558606" cy="23475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50512" y="197145"/>
            <a:ext cx="1198697" cy="89013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828859" y="4702464"/>
            <a:ext cx="1625964" cy="89013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828863" y="6069450"/>
            <a:ext cx="1625964" cy="89013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828859" y="7527902"/>
            <a:ext cx="3018440" cy="890136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642917" y="4485008"/>
            <a:ext cx="1401836" cy="153003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642917" y="5851998"/>
            <a:ext cx="1367550" cy="1223855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642917" y="7345912"/>
            <a:ext cx="1401836" cy="1530036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071514" y="3214294"/>
            <a:ext cx="2590040" cy="923459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071544" y="4656730"/>
            <a:ext cx="2480516" cy="890136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071544" y="6023721"/>
            <a:ext cx="2164002" cy="890136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1030236" y="7541671"/>
            <a:ext cx="2999393" cy="8901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005" y="5330123"/>
            <a:ext cx="18364095" cy="6794715"/>
            <a:chOff x="-64005" y="5330123"/>
            <a:chExt cx="18364095" cy="679471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005" y="5330123"/>
              <a:ext cx="18364095" cy="679471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84190" y="3588130"/>
            <a:ext cx="2426679" cy="910097"/>
            <a:chOff x="1284190" y="3588130"/>
            <a:chExt cx="2426679" cy="9100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4190" y="3588130"/>
              <a:ext cx="2426679" cy="91009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608006" y="-2468786"/>
            <a:ext cx="4469413" cy="4469413"/>
            <a:chOff x="-1608006" y="-2468786"/>
            <a:chExt cx="4469413" cy="446941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608006" y="-2468786"/>
              <a:ext cx="4469413" cy="44694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7971" y="938979"/>
            <a:ext cx="3558606" cy="234759"/>
            <a:chOff x="147971" y="938979"/>
            <a:chExt cx="3558606" cy="2347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7971" y="938979"/>
              <a:ext cx="3558606" cy="23475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5961" y="148612"/>
            <a:ext cx="2164002" cy="89013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42826" y="3625244"/>
            <a:ext cx="1625964" cy="89013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136535" y="3588130"/>
            <a:ext cx="2426679" cy="910097"/>
            <a:chOff x="5136535" y="3588130"/>
            <a:chExt cx="2426679" cy="91009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36535" y="3588130"/>
              <a:ext cx="2426679" cy="910097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595175" y="3625243"/>
            <a:ext cx="1597393" cy="89013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160460" y="3588130"/>
            <a:ext cx="2426679" cy="910097"/>
            <a:chOff x="9160460" y="3588130"/>
            <a:chExt cx="2426679" cy="91009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160460" y="3588130"/>
              <a:ext cx="2426679" cy="910097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619098" y="3625243"/>
            <a:ext cx="1587869" cy="89013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3408298" y="3588130"/>
            <a:ext cx="2426679" cy="910097"/>
            <a:chOff x="13408298" y="3588130"/>
            <a:chExt cx="2426679" cy="91009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408298" y="3588130"/>
              <a:ext cx="2426679" cy="910097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866935" y="3625243"/>
            <a:ext cx="1625964" cy="890136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61669" y="5004155"/>
            <a:ext cx="249090" cy="249090"/>
            <a:chOff x="861669" y="5004155"/>
            <a:chExt cx="249090" cy="249090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61669" y="5004155"/>
              <a:ext cx="249090" cy="249090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71959" y="4820954"/>
            <a:ext cx="2043375" cy="660461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869145" y="5861170"/>
            <a:ext cx="249090" cy="249090"/>
            <a:chOff x="869145" y="5861170"/>
            <a:chExt cx="249090" cy="24909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69145" y="5861170"/>
              <a:ext cx="249090" cy="249090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27049" y="5677973"/>
            <a:ext cx="1881556" cy="660461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5006317" y="4990382"/>
            <a:ext cx="249090" cy="249090"/>
            <a:chOff x="5006317" y="4990382"/>
            <a:chExt cx="249090" cy="249090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06317" y="4990382"/>
              <a:ext cx="249090" cy="249090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492473" y="4807182"/>
            <a:ext cx="1881556" cy="641414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3408298" y="4990382"/>
            <a:ext cx="249090" cy="249090"/>
            <a:chOff x="13408298" y="4990382"/>
            <a:chExt cx="249090" cy="249090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3408298" y="4990382"/>
              <a:ext cx="249090" cy="249090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3858443" y="4820952"/>
            <a:ext cx="2997375" cy="660461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9160460" y="4990382"/>
            <a:ext cx="249090" cy="249090"/>
            <a:chOff x="9160460" y="4990382"/>
            <a:chExt cx="249090" cy="24909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160460" y="4990382"/>
              <a:ext cx="249090" cy="249090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9596837" y="4807182"/>
            <a:ext cx="2921242" cy="660461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5007891" y="5861167"/>
            <a:ext cx="249090" cy="249090"/>
            <a:chOff x="5007891" y="5861167"/>
            <a:chExt cx="249090" cy="249090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007891" y="5861167"/>
              <a:ext cx="249090" cy="249090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492476" y="5677973"/>
            <a:ext cx="2266099" cy="660461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9160460" y="5861167"/>
            <a:ext cx="249090" cy="249090"/>
            <a:chOff x="9160460" y="5861167"/>
            <a:chExt cx="249090" cy="249090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9160460" y="5861167"/>
              <a:ext cx="249090" cy="249090"/>
            </a:xfrm>
            <a:prstGeom prst="rect">
              <a:avLst/>
            </a:prstGeom>
          </p:spPr>
        </p:pic>
      </p:grpSp>
      <p:pic>
        <p:nvPicPr>
          <p:cNvPr id="55" name="Object 54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9624376" y="5664199"/>
            <a:ext cx="2266099" cy="660461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13408298" y="5861167"/>
            <a:ext cx="249090" cy="249090"/>
            <a:chOff x="13408298" y="5861167"/>
            <a:chExt cx="249090" cy="249090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3408298" y="5861167"/>
              <a:ext cx="249090" cy="249090"/>
            </a:xfrm>
            <a:prstGeom prst="rect">
              <a:avLst/>
            </a:prstGeom>
          </p:spPr>
        </p:pic>
      </p:grpSp>
      <p:pic>
        <p:nvPicPr>
          <p:cNvPr id="59" name="Object 58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3885982" y="5677973"/>
            <a:ext cx="3633899" cy="757318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861669" y="6662543"/>
            <a:ext cx="249090" cy="249090"/>
            <a:chOff x="861669" y="6662543"/>
            <a:chExt cx="249090" cy="249090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861669" y="6662543"/>
              <a:ext cx="249090" cy="249090"/>
            </a:xfrm>
            <a:prstGeom prst="rect">
              <a:avLst/>
            </a:prstGeom>
          </p:spPr>
        </p:pic>
      </p:grpSp>
      <p:pic>
        <p:nvPicPr>
          <p:cNvPr id="63" name="Object 62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227049" y="6479344"/>
            <a:ext cx="2499004" cy="757318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5021626" y="6628111"/>
            <a:ext cx="249090" cy="249090"/>
            <a:chOff x="5021626" y="6628111"/>
            <a:chExt cx="249090" cy="249090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021626" y="6628111"/>
              <a:ext cx="249090" cy="249090"/>
            </a:xfrm>
            <a:prstGeom prst="rect">
              <a:avLst/>
            </a:prstGeom>
          </p:spPr>
        </p:pic>
      </p:grpSp>
      <p:pic>
        <p:nvPicPr>
          <p:cNvPr id="67" name="Object 66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5506243" y="6444918"/>
            <a:ext cx="930537" cy="612842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9160460" y="6628111"/>
            <a:ext cx="249090" cy="249090"/>
            <a:chOff x="9160460" y="6628111"/>
            <a:chExt cx="249090" cy="249090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9160460" y="6628111"/>
              <a:ext cx="249090" cy="249090"/>
            </a:xfrm>
            <a:prstGeom prst="rect">
              <a:avLst/>
            </a:prstGeom>
          </p:spPr>
        </p:pic>
      </p:grpSp>
      <p:pic>
        <p:nvPicPr>
          <p:cNvPr id="71" name="Object 70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9645076" y="6444915"/>
            <a:ext cx="1604642" cy="757318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13408298" y="6621227"/>
            <a:ext cx="249090" cy="249090"/>
            <a:chOff x="13408298" y="6621227"/>
            <a:chExt cx="249090" cy="249090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3408298" y="6621227"/>
              <a:ext cx="249090" cy="249090"/>
            </a:xfrm>
            <a:prstGeom prst="rect">
              <a:avLst/>
            </a:prstGeom>
          </p:spPr>
        </p:pic>
      </p:grpSp>
      <p:pic>
        <p:nvPicPr>
          <p:cNvPr id="75" name="Object 74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13892883" y="6438033"/>
            <a:ext cx="2921242" cy="66046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005" y="5330123"/>
            <a:ext cx="18364095" cy="6794715"/>
            <a:chOff x="-64005" y="5330123"/>
            <a:chExt cx="18364095" cy="679471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005" y="5330123"/>
              <a:ext cx="18364095" cy="679471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608006" y="-2468786"/>
            <a:ext cx="4469413" cy="4469413"/>
            <a:chOff x="-1608006" y="-2468786"/>
            <a:chExt cx="4469413" cy="446941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608006" y="-2468786"/>
              <a:ext cx="4469413" cy="446941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7971" y="938979"/>
            <a:ext cx="3558606" cy="234759"/>
            <a:chOff x="147971" y="938979"/>
            <a:chExt cx="3558606" cy="23475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971" y="938979"/>
              <a:ext cx="3558606" cy="23475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5961" y="148611"/>
            <a:ext cx="1625964" cy="89013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4572624" y="-1759329"/>
            <a:ext cx="26993279" cy="1465428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175695" y="1904242"/>
            <a:ext cx="13560070" cy="7451067"/>
            <a:chOff x="2175695" y="1904242"/>
            <a:chExt cx="13560070" cy="745106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75695" y="1904242"/>
              <a:ext cx="13560070" cy="7451067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958598" y="7227926"/>
            <a:ext cx="2000910" cy="50609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724827" y="7200387"/>
            <a:ext cx="2320834" cy="46541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244927" y="8006926"/>
            <a:ext cx="5182501" cy="50609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178721" y="7238482"/>
            <a:ext cx="739120" cy="349065"/>
            <a:chOff x="4178721" y="7238482"/>
            <a:chExt cx="739120" cy="34906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0800000">
              <a:off x="4178721" y="7238482"/>
              <a:ext cx="739120" cy="34906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877516" y="7229182"/>
            <a:ext cx="1032702" cy="349065"/>
            <a:chOff x="6877516" y="7229182"/>
            <a:chExt cx="1032702" cy="34906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877516" y="7229182"/>
              <a:ext cx="1032702" cy="34906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970849" y="7238482"/>
            <a:ext cx="1698461" cy="349065"/>
            <a:chOff x="11970849" y="7238482"/>
            <a:chExt cx="1698461" cy="34906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970849" y="7238482"/>
              <a:ext cx="1698461" cy="34906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006604" y="7238482"/>
            <a:ext cx="1693632" cy="349065"/>
            <a:chOff x="8006604" y="7238482"/>
            <a:chExt cx="1693632" cy="34906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0800000">
              <a:off x="8006604" y="7238482"/>
              <a:ext cx="1693632" cy="34906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393867" y="8045020"/>
            <a:ext cx="2275442" cy="349065"/>
            <a:chOff x="11393867" y="8045020"/>
            <a:chExt cx="2275442" cy="34906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393867" y="8045020"/>
              <a:ext cx="2275442" cy="34906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178721" y="8045020"/>
            <a:ext cx="1982788" cy="349065"/>
            <a:chOff x="4178721" y="8045020"/>
            <a:chExt cx="1982788" cy="349065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10800000">
              <a:off x="4178721" y="8045020"/>
              <a:ext cx="1982788" cy="3490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005" y="5330123"/>
            <a:ext cx="18364095" cy="6794715"/>
            <a:chOff x="-64005" y="5330123"/>
            <a:chExt cx="18364095" cy="679471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005" y="5330123"/>
              <a:ext cx="18364095" cy="679471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608006" y="-2468786"/>
            <a:ext cx="4469413" cy="4469413"/>
            <a:chOff x="-1608006" y="-2468786"/>
            <a:chExt cx="4469413" cy="446941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608006" y="-2468786"/>
              <a:ext cx="4469413" cy="446941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7971" y="938979"/>
            <a:ext cx="3558606" cy="234759"/>
            <a:chOff x="147971" y="938979"/>
            <a:chExt cx="3558606" cy="23475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971" y="938979"/>
              <a:ext cx="3558606" cy="23475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5961" y="148611"/>
            <a:ext cx="3018440" cy="89013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2022-07-26T17:07:12Z</dcterms:created>
  <dcterms:modified xsi:type="dcterms:W3CDTF">2022-07-26T17:07:12Z</dcterms:modified>
</cp:coreProperties>
</file>