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77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92" y="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005" y="5330123"/>
            <a:ext cx="18364095" cy="6794715"/>
            <a:chOff x="-64005" y="5330123"/>
            <a:chExt cx="18364095" cy="6794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94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971" y="938979"/>
            <a:ext cx="3558606" cy="234759"/>
            <a:chOff x="147971" y="938979"/>
            <a:chExt cx="3558606" cy="234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1" y="148611"/>
            <a:ext cx="2590240" cy="10005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6100" y="1409700"/>
            <a:ext cx="10422300" cy="85334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68400" y="1586948"/>
            <a:ext cx="4243200" cy="12105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2796" y="4733223"/>
            <a:ext cx="3581400" cy="1193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448" y="2400300"/>
            <a:ext cx="9695251" cy="6937886"/>
          </a:xfrm>
          <a:prstGeom prst="rect">
            <a:avLst/>
          </a:prstGeom>
        </p:spPr>
      </p:pic>
      <p:grpSp>
        <p:nvGrpSpPr>
          <p:cNvPr id="18" name="그룹 1001"/>
          <p:cNvGrpSpPr/>
          <p:nvPr/>
        </p:nvGrpSpPr>
        <p:grpSpPr>
          <a:xfrm>
            <a:off x="11353800" y="1517374"/>
            <a:ext cx="1143000" cy="1066800"/>
            <a:chOff x="3584980" y="2564629"/>
            <a:chExt cx="2393592" cy="2124600"/>
          </a:xfrm>
        </p:grpSpPr>
        <p:pic>
          <p:nvPicPr>
            <p:cNvPr id="19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grpSp>
        <p:nvGrpSpPr>
          <p:cNvPr id="23" name="그룹 1001"/>
          <p:cNvGrpSpPr/>
          <p:nvPr/>
        </p:nvGrpSpPr>
        <p:grpSpPr>
          <a:xfrm>
            <a:off x="12071406" y="8509005"/>
            <a:ext cx="1143000" cy="1066800"/>
            <a:chOff x="3584980" y="2564629"/>
            <a:chExt cx="2393592" cy="2124600"/>
          </a:xfrm>
        </p:grpSpPr>
        <p:pic>
          <p:nvPicPr>
            <p:cNvPr id="24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6087" y="4076700"/>
            <a:ext cx="3362325" cy="2247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65786" y="6395669"/>
            <a:ext cx="4888410" cy="1893939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  <p:grpSp>
        <p:nvGrpSpPr>
          <p:cNvPr id="27" name="그룹 1001"/>
          <p:cNvGrpSpPr/>
          <p:nvPr/>
        </p:nvGrpSpPr>
        <p:grpSpPr>
          <a:xfrm>
            <a:off x="12364648" y="1494893"/>
            <a:ext cx="1143000" cy="1066800"/>
            <a:chOff x="3584980" y="2564629"/>
            <a:chExt cx="2393592" cy="2124600"/>
          </a:xfrm>
        </p:grpSpPr>
        <p:pic>
          <p:nvPicPr>
            <p:cNvPr id="28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2489" y="5316911"/>
            <a:ext cx="9501100" cy="4051454"/>
          </a:xfrm>
          <a:prstGeom prst="rect">
            <a:avLst/>
          </a:prstGeom>
        </p:spPr>
      </p:pic>
      <p:grpSp>
        <p:nvGrpSpPr>
          <p:cNvPr id="30" name="그룹 1001"/>
          <p:cNvGrpSpPr/>
          <p:nvPr/>
        </p:nvGrpSpPr>
        <p:grpSpPr>
          <a:xfrm>
            <a:off x="12071406" y="6867401"/>
            <a:ext cx="1143000" cy="1066800"/>
            <a:chOff x="3584980" y="2564629"/>
            <a:chExt cx="2393592" cy="2124600"/>
          </a:xfrm>
        </p:grpSpPr>
        <p:pic>
          <p:nvPicPr>
            <p:cNvPr id="31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76087" y="4032163"/>
            <a:ext cx="3338459" cy="22151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86950" y="4448957"/>
            <a:ext cx="5455787" cy="1539164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39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005" y="5330123"/>
            <a:ext cx="18364095" cy="6794715"/>
            <a:chOff x="-64005" y="5330123"/>
            <a:chExt cx="18364095" cy="6794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94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971" y="938979"/>
            <a:ext cx="3558606" cy="234759"/>
            <a:chOff x="147971" y="938979"/>
            <a:chExt cx="3558606" cy="234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1" y="148611"/>
            <a:ext cx="2590240" cy="10005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200" y="1411200"/>
            <a:ext cx="10422000" cy="8393935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2268200" y="1411200"/>
            <a:ext cx="1860815" cy="438794"/>
            <a:chOff x="985092" y="1569231"/>
            <a:chExt cx="1860815" cy="438794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5092" y="1569231"/>
              <a:ext cx="1860815" cy="43879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25702" y="2000627"/>
            <a:ext cx="3848582" cy="1143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572000" y="2324100"/>
            <a:ext cx="3886200" cy="144731"/>
            <a:chOff x="-114942" y="2407326"/>
            <a:chExt cx="6171429" cy="164158"/>
          </a:xfrm>
        </p:grpSpPr>
        <p:pic>
          <p:nvPicPr>
            <p:cNvPr id="22" name="Object 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4942" y="2407326"/>
              <a:ext cx="6171429" cy="164158"/>
            </a:xfrm>
            <a:prstGeom prst="rect">
              <a:avLst/>
            </a:prstGeom>
          </p:spPr>
        </p:pic>
      </p:grpSp>
      <p:pic>
        <p:nvPicPr>
          <p:cNvPr id="23" name="Object 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4920000">
            <a:off x="1847460" y="3751248"/>
            <a:ext cx="4615476" cy="16113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0639" y="3939805"/>
            <a:ext cx="5544119" cy="1271587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7951" y="2562037"/>
            <a:ext cx="9570900" cy="68886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11383" y="2685275"/>
            <a:ext cx="6417135" cy="2321990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69319" y="5354381"/>
            <a:ext cx="9445487" cy="3990339"/>
          </a:xfrm>
          <a:prstGeom prst="rect">
            <a:avLst/>
          </a:prstGeom>
        </p:spPr>
      </p:pic>
      <p:grpSp>
        <p:nvGrpSpPr>
          <p:cNvPr id="30" name="그룹 1001"/>
          <p:cNvGrpSpPr/>
          <p:nvPr/>
        </p:nvGrpSpPr>
        <p:grpSpPr>
          <a:xfrm>
            <a:off x="8211901" y="8251538"/>
            <a:ext cx="1143000" cy="1066800"/>
            <a:chOff x="3584980" y="2564629"/>
            <a:chExt cx="2393592" cy="2124600"/>
          </a:xfrm>
        </p:grpSpPr>
        <p:pic>
          <p:nvPicPr>
            <p:cNvPr id="31" name="Object 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9000" y="4222429"/>
            <a:ext cx="3343203" cy="2243549"/>
          </a:xfrm>
          <a:prstGeom prst="rect">
            <a:avLst/>
          </a:prstGeom>
        </p:spPr>
      </p:pic>
      <p:grpSp>
        <p:nvGrpSpPr>
          <p:cNvPr id="33" name="그룹 1001"/>
          <p:cNvGrpSpPr/>
          <p:nvPr/>
        </p:nvGrpSpPr>
        <p:grpSpPr>
          <a:xfrm>
            <a:off x="11211383" y="1602697"/>
            <a:ext cx="1143000" cy="1066800"/>
            <a:chOff x="3584980" y="2564629"/>
            <a:chExt cx="2393592" cy="2124600"/>
          </a:xfrm>
        </p:grpSpPr>
        <p:pic>
          <p:nvPicPr>
            <p:cNvPr id="34" name="Object 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93437" y="5334980"/>
            <a:ext cx="9197249" cy="39833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59839" y="5708805"/>
            <a:ext cx="4393950" cy="1959086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623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965" y="5321840"/>
            <a:ext cx="18364095" cy="6794715"/>
            <a:chOff x="-64005" y="5330123"/>
            <a:chExt cx="18364095" cy="6794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005" y="5330123"/>
              <a:ext cx="18364095" cy="6794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08006" y="-2468786"/>
            <a:ext cx="4469413" cy="4469413"/>
            <a:chOff x="-1608006" y="-2468786"/>
            <a:chExt cx="4469413" cy="4469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08006" y="-2468786"/>
              <a:ext cx="4469413" cy="4469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971" y="938979"/>
            <a:ext cx="3558606" cy="234759"/>
            <a:chOff x="147971" y="938979"/>
            <a:chExt cx="3558606" cy="234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71" y="938979"/>
              <a:ext cx="3558606" cy="2347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961" y="148611"/>
            <a:ext cx="2590240" cy="100053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200" y="1411200"/>
            <a:ext cx="10422000" cy="839393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2476500"/>
            <a:ext cx="9753600" cy="693355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798" y="2449015"/>
            <a:ext cx="9387802" cy="66973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34775" y="762387"/>
            <a:ext cx="5683382" cy="1904226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  <p:grpSp>
        <p:nvGrpSpPr>
          <p:cNvPr id="26" name="그룹 1001"/>
          <p:cNvGrpSpPr/>
          <p:nvPr/>
        </p:nvGrpSpPr>
        <p:grpSpPr>
          <a:xfrm>
            <a:off x="8001000" y="1714500"/>
            <a:ext cx="931500" cy="762000"/>
            <a:chOff x="3584980" y="2564629"/>
            <a:chExt cx="2393592" cy="2124600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grpSp>
        <p:nvGrpSpPr>
          <p:cNvPr id="33" name="그룹 1001"/>
          <p:cNvGrpSpPr/>
          <p:nvPr/>
        </p:nvGrpSpPr>
        <p:grpSpPr>
          <a:xfrm>
            <a:off x="12318150" y="5796055"/>
            <a:ext cx="931500" cy="762000"/>
            <a:chOff x="3584980" y="2564629"/>
            <a:chExt cx="2393592" cy="2124600"/>
          </a:xfrm>
        </p:grpSpPr>
        <p:pic>
          <p:nvPicPr>
            <p:cNvPr id="34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7218" y="4600244"/>
            <a:ext cx="850564" cy="2912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7193" y="6373307"/>
            <a:ext cx="4730150" cy="882816"/>
          </a:xfrm>
          <a:prstGeom prst="rect">
            <a:avLst/>
          </a:prstGeom>
        </p:spPr>
      </p:pic>
      <p:grpSp>
        <p:nvGrpSpPr>
          <p:cNvPr id="36" name="그룹 1001"/>
          <p:cNvGrpSpPr/>
          <p:nvPr/>
        </p:nvGrpSpPr>
        <p:grpSpPr>
          <a:xfrm>
            <a:off x="12044714" y="6528119"/>
            <a:ext cx="1057146" cy="892302"/>
            <a:chOff x="3584980" y="2564629"/>
            <a:chExt cx="2393592" cy="2124600"/>
          </a:xfrm>
        </p:grpSpPr>
        <p:pic>
          <p:nvPicPr>
            <p:cNvPr id="37" name="Object 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4980" y="2564629"/>
              <a:ext cx="2393592" cy="21246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74493" y="6303299"/>
            <a:ext cx="4480502" cy="1182586"/>
          </a:xfrm>
          <a:prstGeom prst="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5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17</cp:revision>
  <dcterms:created xsi:type="dcterms:W3CDTF">2022-07-27T12:43:38Z</dcterms:created>
  <dcterms:modified xsi:type="dcterms:W3CDTF">2022-07-28T04:14:39Z</dcterms:modified>
</cp:coreProperties>
</file>