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70" r:id="rId5"/>
    <p:sldId id="278" r:id="rId6"/>
    <p:sldId id="289" r:id="rId7"/>
    <p:sldId id="290" r:id="rId8"/>
    <p:sldId id="291" r:id="rId9"/>
    <p:sldId id="276" r:id="rId10"/>
    <p:sldId id="292" r:id="rId11"/>
    <p:sldId id="293" r:id="rId12"/>
    <p:sldId id="294" r:id="rId13"/>
    <p:sldId id="295" r:id="rId14"/>
    <p:sldId id="296" r:id="rId15"/>
    <p:sldId id="297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6279" autoAdjust="0"/>
  </p:normalViewPr>
  <p:slideViewPr>
    <p:cSldViewPr snapToGrid="0">
      <p:cViewPr varScale="1">
        <p:scale>
          <a:sx n="71" d="100"/>
          <a:sy n="71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04FB9-EE47-4D7B-B401-700084C46CAD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3CF0-79DF-4118-BC4D-93D144E1B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CD947-9565-4518-9707-579BD75BE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256" y="589504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58955" y="2758029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4072484" y="704120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인하공전 컴퓨터정보과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2022 3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학년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1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학기 </a:t>
            </a:r>
            <a:r>
              <a:rPr lang="en-US" altLang="ko-KR" sz="1200" kern="0" dirty="0">
                <a:ln w="1270">
                  <a:noFill/>
                </a:ln>
                <a:solidFill>
                  <a:prstClr val="white"/>
                </a:solidFill>
              </a:rPr>
              <a:t>S/W </a:t>
            </a:r>
            <a:r>
              <a:rPr lang="ko-KR" altLang="en-US" sz="1200" kern="0" dirty="0">
                <a:ln w="1270">
                  <a:noFill/>
                </a:ln>
                <a:solidFill>
                  <a:prstClr val="white"/>
                </a:solidFill>
              </a:rPr>
              <a:t>프로젝트 </a:t>
            </a:r>
            <a:endParaRPr lang="ko-KR" altLang="en-US" sz="1200" kern="0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9777" y="1485280"/>
            <a:ext cx="4036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 최종발표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137331" y="967351"/>
            <a:ext cx="628118" cy="628118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8750628" y="171574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이진호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8241" y="173933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허민호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11388" y="1739593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이민철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74086" y="1715955"/>
            <a:ext cx="15135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이기원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CB5CDD-6BC0-44EE-BE3C-0E9AA2B88904}"/>
              </a:ext>
            </a:extLst>
          </p:cNvPr>
          <p:cNvGrpSpPr/>
          <p:nvPr/>
        </p:nvGrpSpPr>
        <p:grpSpPr>
          <a:xfrm>
            <a:off x="1516824" y="967351"/>
            <a:ext cx="628118" cy="628118"/>
            <a:chOff x="8846116" y="4168827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7D3C28-23A3-4B8F-9672-4DA59D2B7F75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BE9F03-91A1-4892-8997-34861FD0A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E63BBF-DDC5-4F03-8672-48BAB0881422}"/>
              </a:ext>
            </a:extLst>
          </p:cNvPr>
          <p:cNvGrpSpPr/>
          <p:nvPr/>
        </p:nvGrpSpPr>
        <p:grpSpPr>
          <a:xfrm>
            <a:off x="2815296" y="957364"/>
            <a:ext cx="628118" cy="628118"/>
            <a:chOff x="8846116" y="4168827"/>
            <a:chExt cx="1083168" cy="108316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B1A53D-8EE9-4D4E-A4B3-1EED76F30169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D658316-BCCB-4DD0-AD38-CDFFF1D9A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1AB83B-D308-4116-9CFC-EF6F4BB59BEE}"/>
              </a:ext>
            </a:extLst>
          </p:cNvPr>
          <p:cNvGrpSpPr/>
          <p:nvPr/>
        </p:nvGrpSpPr>
        <p:grpSpPr>
          <a:xfrm>
            <a:off x="8955008" y="957364"/>
            <a:ext cx="628118" cy="628118"/>
            <a:chOff x="8846116" y="4168827"/>
            <a:chExt cx="1083168" cy="108316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CD97A7C-57E2-4CC5-B77C-7EBF302CD917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849CBBC-3CAD-46B0-86D4-D1034FD31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2FADE2-F23C-4F52-8D09-26A954694AE4}"/>
              </a:ext>
            </a:extLst>
          </p:cNvPr>
          <p:cNvSpPr/>
          <p:nvPr/>
        </p:nvSpPr>
        <p:spPr>
          <a:xfrm>
            <a:off x="1250372" y="3428928"/>
            <a:ext cx="9775491" cy="2214466"/>
          </a:xfrm>
          <a:prstGeom prst="roundRect">
            <a:avLst/>
          </a:prstGeom>
          <a:noFill/>
          <a:ln w="34925">
            <a:solidFill>
              <a:schemeClr val="tx1">
                <a:alpha val="68000"/>
              </a:schemeClr>
            </a:solidFill>
          </a:ln>
          <a:effectLst>
            <a:glow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BE75D6-6DF9-4740-87F8-43F43701DB79}"/>
              </a:ext>
            </a:extLst>
          </p:cNvPr>
          <p:cNvSpPr/>
          <p:nvPr/>
        </p:nvSpPr>
        <p:spPr>
          <a:xfrm>
            <a:off x="2708460" y="3754007"/>
            <a:ext cx="67730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인하공전 </a:t>
            </a:r>
            <a:r>
              <a:rPr lang="ko-KR" altLang="en-US" sz="4800" b="1" kern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챗봇</a:t>
            </a:r>
            <a:r>
              <a:rPr lang="ko-KR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프로젝트</a:t>
            </a:r>
            <a:endParaRPr lang="en-US" altLang="ko-KR" sz="48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latinLnBrk="0">
              <a:defRPr/>
            </a:pPr>
            <a:r>
              <a:rPr lang="ko-KR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인공이</a:t>
            </a:r>
            <a:endParaRPr lang="en-US" altLang="ko-KR" sz="48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9F7BA-26FE-4BAE-844E-B78D2751D7B8}"/>
              </a:ext>
            </a:extLst>
          </p:cNvPr>
          <p:cNvSpPr/>
          <p:nvPr/>
        </p:nvSpPr>
        <p:spPr>
          <a:xfrm>
            <a:off x="3391335" y="5830714"/>
            <a:ext cx="540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지도교수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이원주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교수님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버튼 실행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각 카테고리에 버튼을 클릭하면 간단한 설명과 </a:t>
            </a:r>
            <a:r>
              <a:rPr lang="en-US" altLang="ko-KR" sz="1300" dirty="0"/>
              <a:t>PDF</a:t>
            </a:r>
            <a:r>
              <a:rPr lang="ko-KR" altLang="en-US" sz="1300" dirty="0"/>
              <a:t>를 볼 수 있는 버튼을 보여줍니다</a:t>
            </a:r>
            <a:r>
              <a:rPr lang="en-US" altLang="ko-KR" sz="1300" dirty="0"/>
              <a:t>..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CAA3D73-AAB4-FEA3-1F1F-7040B3638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16" y="1231467"/>
            <a:ext cx="2627110" cy="48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이전버튼 실행화면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이전으로 가기 버튼을 누르게 되면 이전 다이얼로그로 이동하게 됩니다</a:t>
            </a:r>
            <a:r>
              <a:rPr lang="en-US" altLang="ko-KR" sz="13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46E18-5A3C-FDED-03F9-47B23B16D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93" y="1294743"/>
            <a:ext cx="2880586" cy="48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PDF</a:t>
            </a:r>
            <a:r>
              <a:rPr lang="ko-KR" altLang="en-US" sz="2400" b="1" dirty="0"/>
              <a:t>버튼 클릭 시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</a:t>
            </a:r>
            <a:r>
              <a:rPr lang="en-US" altLang="ko-KR" sz="1300" dirty="0"/>
              <a:t>PDF</a:t>
            </a:r>
            <a:r>
              <a:rPr lang="ko-KR" altLang="en-US" sz="1300" dirty="0"/>
              <a:t>버튼을 클릭 시 </a:t>
            </a:r>
            <a:r>
              <a:rPr lang="en-US" altLang="ko-KR" sz="1300" dirty="0"/>
              <a:t>PDF</a:t>
            </a:r>
            <a:r>
              <a:rPr lang="ko-KR" altLang="en-US" sz="1300" dirty="0"/>
              <a:t>를 보여줍니다</a:t>
            </a:r>
            <a:r>
              <a:rPr lang="en-US" altLang="ko-KR" sz="1300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3F1EF0C-7344-37FF-6004-240503912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50" y="1256024"/>
            <a:ext cx="2487638" cy="48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전형별</a:t>
            </a:r>
            <a:r>
              <a:rPr lang="ko-KR" altLang="en-US" sz="2400" b="1" dirty="0"/>
              <a:t> 인기 검색어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각 </a:t>
            </a:r>
            <a:r>
              <a:rPr lang="ko-KR" altLang="en-US" sz="1300" dirty="0" err="1"/>
              <a:t>전형별</a:t>
            </a:r>
            <a:r>
              <a:rPr lang="ko-KR" altLang="en-US" sz="1300" dirty="0"/>
              <a:t> 인기 검색어 순위를 볼 수 있습니다</a:t>
            </a:r>
            <a:r>
              <a:rPr lang="en-US" altLang="ko-KR" sz="1300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D5A962-36FD-AC64-F16D-283C216C2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68" y="1286211"/>
            <a:ext cx="2235867" cy="48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09175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270180" y="1656839"/>
            <a:ext cx="53858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입학 전형 인기 순위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많이 검색된 전형을 </a:t>
            </a:r>
            <a:r>
              <a:rPr lang="en-US" altLang="ko-KR" sz="1300" dirty="0"/>
              <a:t>5</a:t>
            </a:r>
            <a:r>
              <a:rPr lang="ko-KR" altLang="en-US" sz="1300" dirty="0"/>
              <a:t>위까지 순위와 비율을 실시간으로 보여줍니다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● 수시전형 버튼을 누를 시 수시전형 다이얼로그로 이동합니다</a:t>
            </a:r>
            <a:r>
              <a:rPr lang="en-US" altLang="ko-KR" sz="13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532BE7-061C-25D4-FAC2-2FEA11EFA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05" y="1323420"/>
            <a:ext cx="2131517" cy="46154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FB45C5-C860-2D56-FA1F-C625C9FE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28" y="1336812"/>
            <a:ext cx="2125332" cy="46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426688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096000" y="1666404"/>
            <a:ext cx="544324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수시 전형 인기 순위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많이 검색된 전형을 </a:t>
            </a:r>
            <a:r>
              <a:rPr lang="en-US" altLang="ko-KR" sz="1300" dirty="0"/>
              <a:t>5</a:t>
            </a:r>
            <a:r>
              <a:rPr lang="ko-KR" altLang="en-US" sz="1300" dirty="0"/>
              <a:t>위까지 순위와 비율을 실시간으로 보여줍니다</a:t>
            </a:r>
            <a:r>
              <a:rPr lang="en-US" altLang="ko-KR" sz="13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8F43DC-5EB4-C5E0-2004-C81BA439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48" y="1424029"/>
            <a:ext cx="2443552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45034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5)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최종결과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실제 </a:t>
              </a:r>
              <a:r>
                <a:rPr lang="ko-KR" altLang="en-US" sz="3200" b="1" kern="0" dirty="0" err="1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챗봇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 시연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81C66-48E6-441C-AA09-A128BF619763}"/>
              </a:ext>
            </a:extLst>
          </p:cNvPr>
          <p:cNvSpPr txBox="1"/>
          <p:nvPr/>
        </p:nvSpPr>
        <p:spPr>
          <a:xfrm>
            <a:off x="1426509" y="2663707"/>
            <a:ext cx="6093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err="1"/>
              <a:t>챗봇</a:t>
            </a:r>
            <a:r>
              <a:rPr lang="ko-KR" altLang="en-US" sz="10000" b="1" dirty="0"/>
              <a:t> 시연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49DDD0-831D-07C5-DC65-643B0016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6" y="1908351"/>
            <a:ext cx="3810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8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453582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목 차   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121DAB4-6D23-4F7D-A77B-10FABF1FD80D}"/>
              </a:ext>
            </a:extLst>
          </p:cNvPr>
          <p:cNvSpPr/>
          <p:nvPr/>
        </p:nvSpPr>
        <p:spPr>
          <a:xfrm>
            <a:off x="1644965" y="1945822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D977F65-6E63-4018-A11D-9AEE472EEC87}"/>
              </a:ext>
            </a:extLst>
          </p:cNvPr>
          <p:cNvSpPr/>
          <p:nvPr/>
        </p:nvSpPr>
        <p:spPr>
          <a:xfrm>
            <a:off x="3677503" y="3965163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FAA18B-AB1F-4A35-8C48-8FD60007AF6A}"/>
              </a:ext>
            </a:extLst>
          </p:cNvPr>
          <p:cNvSpPr/>
          <p:nvPr/>
        </p:nvSpPr>
        <p:spPr>
          <a:xfrm>
            <a:off x="5547518" y="1424029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9A9BB5D-34EA-478B-8A51-8625D6D66511}"/>
              </a:ext>
            </a:extLst>
          </p:cNvPr>
          <p:cNvSpPr/>
          <p:nvPr/>
        </p:nvSpPr>
        <p:spPr>
          <a:xfrm>
            <a:off x="7346657" y="3965163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976FCB-B009-41DF-A9AF-C4B16A3F6DAD}"/>
              </a:ext>
            </a:extLst>
          </p:cNvPr>
          <p:cNvSpPr/>
          <p:nvPr/>
        </p:nvSpPr>
        <p:spPr>
          <a:xfrm>
            <a:off x="9412659" y="1945822"/>
            <a:ext cx="2031014" cy="203210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0F486-63E2-4726-9648-036285C9F671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3378544" y="3680336"/>
            <a:ext cx="596394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A8F25E-867C-460B-A0DB-378FD663BBA6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9080236" y="3680336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BA7C87-E468-4AF2-AA08-9D5724AC0F49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5411082" y="3158543"/>
            <a:ext cx="433871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42B5A8-A719-4202-97B7-0C3C6BFBCBE1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7281097" y="3158543"/>
            <a:ext cx="362995" cy="110421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409528-C4FD-4293-8FE0-1CD874072E70}"/>
              </a:ext>
            </a:extLst>
          </p:cNvPr>
          <p:cNvCxnSpPr>
            <a:cxnSpLocks/>
            <a:stCxn id="28" idx="7"/>
            <a:endCxn id="33" idx="3"/>
          </p:cNvCxnSpPr>
          <p:nvPr/>
        </p:nvCxnSpPr>
        <p:spPr>
          <a:xfrm flipV="1">
            <a:off x="9080236" y="3680336"/>
            <a:ext cx="629858" cy="5824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>
            <a:glow rad="127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979034" y="2435896"/>
            <a:ext cx="1507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챕터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1</a:t>
            </a:r>
            <a:endParaRPr lang="ko-KR" altLang="en-US" sz="4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41D447-E1A9-4F77-A600-FD17B1E1CBFB}"/>
              </a:ext>
            </a:extLst>
          </p:cNvPr>
          <p:cNvGrpSpPr/>
          <p:nvPr/>
        </p:nvGrpSpPr>
        <p:grpSpPr>
          <a:xfrm>
            <a:off x="3806509" y="4385201"/>
            <a:ext cx="1813317" cy="1099417"/>
            <a:chOff x="3786351" y="4267417"/>
            <a:chExt cx="1813317" cy="109941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660CB61-A420-46D8-A642-12B718293A5D}"/>
                </a:ext>
              </a:extLst>
            </p:cNvPr>
            <p:cNvSpPr/>
            <p:nvPr/>
          </p:nvSpPr>
          <p:spPr>
            <a:xfrm>
              <a:off x="3947754" y="4267417"/>
              <a:ext cx="15376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4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2</a:t>
              </a:r>
              <a:endParaRPr lang="ko-KR" altLang="en-US" sz="44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74843C1-44F1-45B3-907F-6A42B9CE418F}"/>
                </a:ext>
              </a:extLst>
            </p:cNvPr>
            <p:cNvSpPr/>
            <p:nvPr/>
          </p:nvSpPr>
          <p:spPr>
            <a:xfrm>
              <a:off x="3786351" y="4966724"/>
              <a:ext cx="18133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개발 타임라인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834764" y="3109807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주제</a:t>
            </a:r>
            <a:endParaRPr lang="ko-KR" altLang="en-US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B8B975-E05B-4CD3-AD94-C645A698624B}"/>
              </a:ext>
            </a:extLst>
          </p:cNvPr>
          <p:cNvGrpSpPr/>
          <p:nvPr/>
        </p:nvGrpSpPr>
        <p:grpSpPr>
          <a:xfrm>
            <a:off x="5730301" y="1862459"/>
            <a:ext cx="1723549" cy="1407193"/>
            <a:chOff x="3831235" y="4267417"/>
            <a:chExt cx="1723549" cy="140719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355DB8D-8816-4CF3-A4C2-CFBA8BE55DD2}"/>
                </a:ext>
              </a:extLst>
            </p:cNvPr>
            <p:cNvSpPr/>
            <p:nvPr/>
          </p:nvSpPr>
          <p:spPr>
            <a:xfrm>
              <a:off x="3947754" y="4267417"/>
              <a:ext cx="15376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4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3</a:t>
              </a:r>
              <a:endParaRPr lang="ko-KR" altLang="en-US" sz="44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8B3D57-4B96-4988-B364-A50683F85023}"/>
                </a:ext>
              </a:extLst>
            </p:cNvPr>
            <p:cNvSpPr/>
            <p:nvPr/>
          </p:nvSpPr>
          <p:spPr>
            <a:xfrm>
              <a:off x="3831235" y="4966724"/>
              <a:ext cx="17235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데이터베이스</a:t>
              </a:r>
              <a:endPara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테이블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0EC1BF-377A-42DB-A4E8-5F5B2F7F52D3}"/>
              </a:ext>
            </a:extLst>
          </p:cNvPr>
          <p:cNvGrpSpPr/>
          <p:nvPr/>
        </p:nvGrpSpPr>
        <p:grpSpPr>
          <a:xfrm>
            <a:off x="7619798" y="4431508"/>
            <a:ext cx="1537600" cy="1099417"/>
            <a:chOff x="3947754" y="4267417"/>
            <a:chExt cx="1537600" cy="109941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04194CE-74EB-4FE3-BA05-9F584BB0DDBF}"/>
                </a:ext>
              </a:extLst>
            </p:cNvPr>
            <p:cNvSpPr/>
            <p:nvPr/>
          </p:nvSpPr>
          <p:spPr>
            <a:xfrm>
              <a:off x="3947754" y="4267417"/>
              <a:ext cx="15376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4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4</a:t>
              </a:r>
              <a:endParaRPr lang="ko-KR" altLang="en-US" sz="44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4699D0-301E-4692-B8F4-3BB476536017}"/>
                </a:ext>
              </a:extLst>
            </p:cNvPr>
            <p:cNvSpPr/>
            <p:nvPr/>
          </p:nvSpPr>
          <p:spPr>
            <a:xfrm>
              <a:off x="4087715" y="4966724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A0161B-B28E-4E4E-9CD2-4DC8581C8B41}"/>
              </a:ext>
            </a:extLst>
          </p:cNvPr>
          <p:cNvGrpSpPr/>
          <p:nvPr/>
        </p:nvGrpSpPr>
        <p:grpSpPr>
          <a:xfrm>
            <a:off x="9715558" y="2418507"/>
            <a:ext cx="1537600" cy="1099417"/>
            <a:chOff x="3947754" y="4267417"/>
            <a:chExt cx="1537600" cy="109941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BDC946-D279-4030-8883-1702E2FA619F}"/>
                </a:ext>
              </a:extLst>
            </p:cNvPr>
            <p:cNvSpPr/>
            <p:nvPr/>
          </p:nvSpPr>
          <p:spPr>
            <a:xfrm>
              <a:off x="3947754" y="4267417"/>
              <a:ext cx="153760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4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4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5</a:t>
              </a:r>
              <a:endParaRPr lang="ko-KR" altLang="en-US" sz="44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E0B57DA-AF91-4A55-BDED-A499862C9AFB}"/>
                </a:ext>
              </a:extLst>
            </p:cNvPr>
            <p:cNvSpPr/>
            <p:nvPr/>
          </p:nvSpPr>
          <p:spPr>
            <a:xfrm>
              <a:off x="4087715" y="4966724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20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최종결과</a:t>
              </a:r>
              <a:endParaRPr lang="ko-KR" altLang="en-US" sz="2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6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주제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1725858" y="1703554"/>
            <a:ext cx="9430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주제 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인하공전 </a:t>
            </a:r>
            <a:r>
              <a:rPr lang="ko-KR" altLang="en-US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입학처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챗봇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개발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2341410" y="2826775"/>
            <a:ext cx="83914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개발 목표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:</a:t>
            </a: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Line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연동을 통한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chatbot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프로그램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en-US" altLang="ko-KR" sz="2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Ms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-SQL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데이터 베이스에 데이터를 연동한 프로그램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입학 정보가 필요한 사람들에게 도움이 되는 프로그램 개발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09176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선정동기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3ECFB-621A-4F72-8B83-96390ACC207F}"/>
              </a:ext>
            </a:extLst>
          </p:cNvPr>
          <p:cNvSpPr/>
          <p:nvPr/>
        </p:nvSpPr>
        <p:spPr>
          <a:xfrm>
            <a:off x="2769636" y="1424029"/>
            <a:ext cx="73885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대상과 선정동기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4E5C93-3A3C-491A-B79E-7D7DEB44CE7D}"/>
              </a:ext>
            </a:extLst>
          </p:cNvPr>
          <p:cNvSpPr/>
          <p:nvPr/>
        </p:nvSpPr>
        <p:spPr>
          <a:xfrm>
            <a:off x="1699471" y="2417793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대상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6B4E5-63E4-4120-AD79-43694C10857A}"/>
              </a:ext>
            </a:extLst>
          </p:cNvPr>
          <p:cNvSpPr/>
          <p:nvPr/>
        </p:nvSpPr>
        <p:spPr>
          <a:xfrm>
            <a:off x="6415326" y="2365110"/>
            <a:ext cx="2755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프로젝트 선정동기</a:t>
            </a: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FA8C81-EF9D-4415-B46A-9166614D6A3C}"/>
              </a:ext>
            </a:extLst>
          </p:cNvPr>
          <p:cNvSpPr/>
          <p:nvPr/>
        </p:nvSpPr>
        <p:spPr>
          <a:xfrm>
            <a:off x="1696770" y="2896755"/>
            <a:ext cx="447911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대학교를 알아보는 학부모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학생들의 입시상담을 위해 정보를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찾는 선생님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인하공업전문대학에 입학하고 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싶은 학생들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 -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일일이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PDF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를 보면서 정보를 찾는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  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부모님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학생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선생님들에게 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  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편리함을 제공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CE6E88-81DF-4B5E-9514-72EF2DB32FC4}"/>
              </a:ext>
            </a:extLst>
          </p:cNvPr>
          <p:cNvSpPr/>
          <p:nvPr/>
        </p:nvSpPr>
        <p:spPr>
          <a:xfrm>
            <a:off x="6463916" y="2891171"/>
            <a:ext cx="48316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Azure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를 활용한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Chat Bot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을 만든다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white">
                  <a:lumMod val="7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실제 입학정보를 원하는 사람들에게 도움이 되는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Chat Bot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을 만든다</a:t>
            </a: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 Chat Bot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통해 인하공업전문대학 입시정보에 더 나은 접근성을 제공한다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2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20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17331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1)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프로젝트 설명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0270908" y="366412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8FF29-0015-2387-2748-185D14265384}"/>
              </a:ext>
            </a:extLst>
          </p:cNvPr>
          <p:cNvSpPr/>
          <p:nvPr/>
        </p:nvSpPr>
        <p:spPr>
          <a:xfrm>
            <a:off x="1773069" y="1765494"/>
            <a:ext cx="912140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인하공업전문대학의 입학정보를 찾는 사람들을 위한 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 </a:t>
            </a:r>
            <a:r>
              <a:rPr lang="ko-KR" altLang="en-US" sz="2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챗봇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개발 프로젝트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	-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인하공업전문대학에 입학을 준비하는 학생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	-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입시 상담 등의 이유로 입학정보가 필요한 선생님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	-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입시에 관심이 많으신 학부모님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*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입시정보를 편리하게 제공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	-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기존의 입시정보는 일일이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PDF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를 찾아야 하기 불편하다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	-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원하는 정보를 찾기 힘들어 가독성이 떨어진다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ko-KR" altLang="en-US" sz="2400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00212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2)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역할 및 개발 타임라인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45CCE-9F0D-4938-9F21-F3A875105B67}"/>
              </a:ext>
            </a:extLst>
          </p:cNvPr>
          <p:cNvSpPr/>
          <p:nvPr/>
        </p:nvSpPr>
        <p:spPr>
          <a:xfrm>
            <a:off x="6820656" y="1396378"/>
            <a:ext cx="4718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2022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년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5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월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1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일부터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2022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년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6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월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15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일까지의 프로젝트 진행 계획입니다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 </a:t>
            </a:r>
          </a:p>
          <a:p>
            <a:pPr latinLnBrk="0"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-</a:t>
            </a:r>
          </a:p>
          <a:p>
            <a:pPr latinLnBrk="0">
              <a:defRPr/>
            </a:pP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먼저 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1~2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주차에는 벤치 마킹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주제 선정 및 계획 수립하였고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</a:t>
            </a:r>
          </a:p>
          <a:p>
            <a:pPr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3~5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주차에는 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DB, 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화면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기능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설계 및 구현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</a:t>
            </a:r>
          </a:p>
          <a:p>
            <a:pPr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5~7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주차에는 각 기능들을 결합하였고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,</a:t>
            </a:r>
          </a:p>
          <a:p>
            <a:pPr latinLnBrk="0">
              <a:defRPr/>
            </a:pP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마지막 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7</a:t>
            </a:r>
            <a:r>
              <a:rPr lang="ko-KR" altLang="en-US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주차에는 테스트 및 프로젝트를 완성하였습니다</a:t>
            </a: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B11C21-FD0F-F428-1B4D-7740B316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266" y="1646384"/>
            <a:ext cx="5495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27105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3)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데이터베이스 테이블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F63F4D8-775A-D104-76AF-C1BBEBE4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67" y="1591206"/>
            <a:ext cx="4823461" cy="1342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CA9EA-9B80-5D2D-FAB0-78E56ADB0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74" y="1277053"/>
            <a:ext cx="4618027" cy="48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4" y="1655624"/>
            <a:ext cx="47622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초기화면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</a:t>
            </a:r>
            <a:r>
              <a:rPr lang="en-US" altLang="ko-KR" sz="1300" dirty="0"/>
              <a:t>line</a:t>
            </a:r>
            <a:r>
              <a:rPr lang="ko-KR" altLang="en-US" sz="1300" dirty="0"/>
              <a:t>을</a:t>
            </a:r>
            <a:r>
              <a:rPr lang="en-US" altLang="ko-KR" sz="1300" dirty="0"/>
              <a:t> </a:t>
            </a:r>
            <a:r>
              <a:rPr lang="ko-KR" altLang="en-US" sz="1300" dirty="0"/>
              <a:t>통해 인공이를 실행하면 각 전형별로 다이얼로그로 구현하였습니다</a:t>
            </a:r>
            <a:r>
              <a:rPr lang="en-US" altLang="ko-KR" sz="1300" dirty="0"/>
              <a:t>.</a:t>
            </a:r>
          </a:p>
        </p:txBody>
      </p:sp>
      <p:pic>
        <p:nvPicPr>
          <p:cNvPr id="5" name="그림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1B8BDBAA-FF15-CF5D-6BB1-D5D4293AB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24" y="1341350"/>
            <a:ext cx="2819151" cy="48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198860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535922" y="566903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챕터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4)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ea typeface="야놀자 야체 B" panose="02020603020101020101" pitchFamily="18" charset="-127"/>
                </a:rPr>
                <a:t>실행화면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E94B8D-DD59-44C5-A413-E8180E98B720}"/>
                  </a:ext>
                </a:extLst>
              </p:cNvPr>
              <p:cNvSpPr/>
              <p:nvPr/>
            </p:nvSpPr>
            <p:spPr>
              <a:xfrm>
                <a:off x="654843" y="775802"/>
                <a:ext cx="541338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00233E9-D6EB-4021-A33D-AFDF1663C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1992537"/>
            <a:ext cx="258950" cy="2589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BD05B2-F12A-43C1-8904-164876E40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9" y="1424029"/>
            <a:ext cx="258950" cy="2589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19A268-71F5-48A4-9ADE-89EC07999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" y="845781"/>
            <a:ext cx="258950" cy="25895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D375C1-2AEA-41C4-87B1-035369B11772}"/>
              </a:ext>
            </a:extLst>
          </p:cNvPr>
          <p:cNvCxnSpPr>
            <a:cxnSpLocks/>
          </p:cNvCxnSpPr>
          <p:nvPr/>
        </p:nvCxnSpPr>
        <p:spPr>
          <a:xfrm flipH="1">
            <a:off x="387426" y="3566257"/>
            <a:ext cx="1075050" cy="728665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184819-09C7-43E2-818C-AC55BEF0E6D1}"/>
              </a:ext>
            </a:extLst>
          </p:cNvPr>
          <p:cNvCxnSpPr>
            <a:cxnSpLocks/>
          </p:cNvCxnSpPr>
          <p:nvPr/>
        </p:nvCxnSpPr>
        <p:spPr>
          <a:xfrm flipH="1" flipV="1">
            <a:off x="11014226" y="3556372"/>
            <a:ext cx="1528774" cy="80398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17C18-B1D8-4B9A-88FE-A2CE175B1594}"/>
              </a:ext>
            </a:extLst>
          </p:cNvPr>
          <p:cNvSpPr txBox="1"/>
          <p:nvPr/>
        </p:nvSpPr>
        <p:spPr>
          <a:xfrm>
            <a:off x="6387015" y="1655624"/>
            <a:ext cx="47695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수시전형 화면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300" dirty="0"/>
              <a:t>● 수시전형의 카테고리들을 버튼으로 구현하였습니다</a:t>
            </a:r>
            <a:r>
              <a:rPr lang="en-US" altLang="ko-KR" sz="1300" dirty="0"/>
              <a:t>.</a:t>
            </a:r>
          </a:p>
        </p:txBody>
      </p:sp>
      <p:pic>
        <p:nvPicPr>
          <p:cNvPr id="13" name="그림 12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7480CDA4-661D-74C8-10B8-830BF3E40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3" y="1360406"/>
            <a:ext cx="2777954" cy="46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12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452</Words>
  <Application>Microsoft Office PowerPoint</Application>
  <PresentationFormat>와이드스크린</PresentationFormat>
  <Paragraphs>102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돋움</vt:lpstr>
      <vt:lpstr>맑은 고딕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QP2320</cp:lastModifiedBy>
  <cp:revision>68</cp:revision>
  <dcterms:created xsi:type="dcterms:W3CDTF">2021-11-11T03:39:20Z</dcterms:created>
  <dcterms:modified xsi:type="dcterms:W3CDTF">2022-06-14T17:59:04Z</dcterms:modified>
</cp:coreProperties>
</file>