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7" y="3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5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0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74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5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70" r:id="rId7"/>
    <p:sldLayoutId id="2147483771" r:id="rId8"/>
    <p:sldLayoutId id="2147483772" r:id="rId9"/>
    <p:sldLayoutId id="2147483773" r:id="rId10"/>
    <p:sldLayoutId id="214748377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3" descr="어두운 책 페이지가 있는 추상적 배경"/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>
            <a:fillRect/>
          </a:stretch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00798" y="1371600"/>
            <a:ext cx="4916478" cy="2933952"/>
          </a:xfrm>
        </p:spPr>
        <p:txBody>
          <a:bodyPr anchor="t">
            <a:normAutofit/>
          </a:bodyPr>
          <a:lstStyle/>
          <a:p>
            <a:pPr algn="r">
              <a:defRPr/>
            </a:pPr>
            <a:r>
              <a:rPr lang="ko-KR" altLang="en-US">
                <a:solidFill>
                  <a:srgbClr val="ffffff"/>
                </a:solidFill>
              </a:rPr>
              <a:t>인하공전 챗봇 프로젝트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1" y="5401559"/>
            <a:ext cx="5221276" cy="471207"/>
          </a:xfrm>
        </p:spPr>
        <p:txBody>
          <a:bodyPr anchor="b">
            <a:normAutofit fontScale="85000" lnSpcReduction="20000"/>
          </a:bodyPr>
          <a:lstStyle/>
          <a:p>
            <a:pPr algn="r">
              <a:defRPr/>
            </a:pPr>
            <a:r>
              <a:rPr lang="ko-KR" altLang="en-US">
                <a:solidFill>
                  <a:srgbClr val="ffffff"/>
                </a:solidFill>
              </a:rPr>
              <a:t>프로젝트원 </a:t>
            </a:r>
            <a:r>
              <a:rPr lang="en-US" altLang="ko-KR">
                <a:solidFill>
                  <a:srgbClr val="ffffff"/>
                </a:solidFill>
              </a:rPr>
              <a:t>: </a:t>
            </a:r>
            <a:r>
              <a:rPr lang="ko-KR" altLang="en-US">
                <a:solidFill>
                  <a:srgbClr val="ffffff"/>
                </a:solidFill>
              </a:rPr>
              <a:t>이기원 </a:t>
            </a:r>
            <a:r>
              <a:rPr lang="en-US" altLang="ko-KR">
                <a:solidFill>
                  <a:srgbClr val="ffffff"/>
                </a:solidFill>
              </a:rPr>
              <a:t>, </a:t>
            </a:r>
            <a:r>
              <a:rPr lang="ko-KR" altLang="en-US">
                <a:solidFill>
                  <a:srgbClr val="ffffff"/>
                </a:solidFill>
              </a:rPr>
              <a:t>이민철 </a:t>
            </a:r>
            <a:r>
              <a:rPr lang="en-US" altLang="ko-KR">
                <a:solidFill>
                  <a:srgbClr val="ffffff"/>
                </a:solidFill>
              </a:rPr>
              <a:t>, </a:t>
            </a:r>
            <a:r>
              <a:rPr lang="ko-KR" altLang="en-US">
                <a:solidFill>
                  <a:srgbClr val="ffffff"/>
                </a:solidFill>
              </a:rPr>
              <a:t>이진호 </a:t>
            </a:r>
            <a:r>
              <a:rPr lang="en-US" altLang="ko-KR">
                <a:solidFill>
                  <a:srgbClr val="ffffff"/>
                </a:solidFill>
              </a:rPr>
              <a:t>, </a:t>
            </a:r>
            <a:r>
              <a:rPr lang="ko-KR" altLang="en-US">
                <a:solidFill>
                  <a:srgbClr val="ffffff"/>
                </a:solidFill>
              </a:rPr>
              <a:t>허민호</a:t>
            </a:r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44062" y="1085850"/>
            <a:ext cx="10363200" cy="87923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인하공전 입학 페이지</a:t>
            </a:r>
            <a:r>
              <a:rPr lang="en-US" altLang="ko-KR"/>
              <a:t>	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481055" y="1929912"/>
            <a:ext cx="9229890" cy="4509186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13288" y="1081454"/>
            <a:ext cx="10363200" cy="87923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중앙대학교 챗봇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408108" y="1960685"/>
            <a:ext cx="9173559" cy="450555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어두운 책 페이지가 있는 추상적 배경">
            <a:extLst>
              <a:ext uri="{FF2B5EF4-FFF2-40B4-BE49-F238E27FC236}">
                <a16:creationId xmlns:a16="http://schemas.microsoft.com/office/drawing/2014/main" id="{77F22A75-5805-6F98-A46C-2CA4A3801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2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532F4-275B-4F6F-B98F-9FB43FEDD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7447" y="1989055"/>
            <a:ext cx="6297104" cy="2978870"/>
          </a:xfrm>
        </p:spPr>
        <p:txBody>
          <a:bodyPr anchor="t">
            <a:noAutofit/>
          </a:bodyPr>
          <a:lstStyle/>
          <a:p>
            <a:pPr algn="ctr"/>
            <a:r>
              <a:rPr lang="en-US" altLang="ko-KR" sz="9600" dirty="0">
                <a:solidFill>
                  <a:srgbClr val="FFFFFF"/>
                </a:solidFill>
              </a:rPr>
              <a:t>The End</a:t>
            </a:r>
            <a:br>
              <a:rPr lang="en-US" altLang="ko-KR" sz="9600" dirty="0">
                <a:solidFill>
                  <a:srgbClr val="FFFFFF"/>
                </a:solidFill>
              </a:rPr>
            </a:br>
            <a:r>
              <a:rPr lang="en-US" altLang="ko-KR" sz="2000" dirty="0">
                <a:solidFill>
                  <a:srgbClr val="FFFFFF"/>
                </a:solidFill>
              </a:rPr>
              <a:t>-</a:t>
            </a:r>
            <a:r>
              <a:rPr lang="ko-KR" altLang="en-US" sz="2000" b="1" dirty="0">
                <a:solidFill>
                  <a:srgbClr val="FFFFFF"/>
                </a:solidFill>
              </a:rPr>
              <a:t>들어 주셔서 감사합니다</a:t>
            </a:r>
            <a:r>
              <a:rPr lang="en-US" altLang="ko-KR" sz="2000" b="1" dirty="0">
                <a:solidFill>
                  <a:srgbClr val="FFFFFF"/>
                </a:solidFill>
              </a:rPr>
              <a:t>.</a:t>
            </a:r>
            <a:endParaRPr lang="ko-KR" alt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1722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</ep:Words>
  <ep:PresentationFormat>와이드스크린</ep:PresentationFormat>
  <ep:Paragraphs>5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DashVTI</vt:lpstr>
      <vt:lpstr>인하공전 챗봇 프로젝트</vt:lpstr>
      <vt:lpstr>인하공전 입학 페이지</vt:lpstr>
      <vt:lpstr>중앙대학교 챗봇</vt:lpstr>
      <vt:lpstr>The End -들어 주셔서 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2022-04-27T01:48:40.000</dcterms:created>
  <dc:creator>이민철</dc:creator>
  <cp:lastModifiedBy>이기원</cp:lastModifiedBy>
  <dcterms:modified xsi:type="dcterms:W3CDTF">2022-05-10T13:51:50.722</dcterms:modified>
  <cp:revision>5</cp:revision>
  <dc:title>인하공전 챗봇 프로젝트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