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76" r:id="rId5"/>
    <p:sldId id="265" r:id="rId6"/>
    <p:sldId id="264" r:id="rId7"/>
    <p:sldId id="258" r:id="rId8"/>
    <p:sldId id="25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9" r:id="rId18"/>
    <p:sldId id="280" r:id="rId19"/>
    <p:sldId id="281" r:id="rId20"/>
    <p:sldId id="284" r:id="rId21"/>
    <p:sldId id="285" r:id="rId22"/>
    <p:sldId id="282" r:id="rId23"/>
    <p:sldId id="283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813DB-5A47-431D-A370-F542955BC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107FC-1E93-496F-A059-50327DB24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6827-E0CF-42FE-BEBA-A185880E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A2E08-7618-4A20-A9E1-0D5BDAA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BB289-5D7C-4BAC-9119-D6DF364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B9CD-41D7-4DE9-B5B5-373461B4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A7A7B1-9898-463F-9352-9ED9D4BB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8A4E5-EA47-4924-8952-CB4B20DC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FE548-ED8F-4027-B3E5-B656E9C0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A4A66-CFFE-4A77-9934-E215F69A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7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0DF24-6486-4A67-B263-AB10FBDF9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C6416-650B-43C9-96D8-DD9FB2A3A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1FE5B-B8B6-4988-82FC-5B0E04C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D4A7-F466-4020-B25E-81E9CFC9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FA652-786A-42C4-BA48-1605DBE3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2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03EB-EAEC-4406-B72D-C0CFAB44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9CD20-E193-4DE9-BAA1-0737ED09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52609-87D9-4DFE-87F0-15CB5464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43D3B-43C7-4726-8ED2-F99BD472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5319-E8A8-44F6-835D-AA42CB2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5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9050-6559-4B48-955B-67665FF3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15A4E-630F-4700-B9D7-2A3982BE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ABE86-8240-4004-94E2-47C4372D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362E0-B923-4310-86EA-F55CEBB2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FA1BD-53F3-4109-A87F-B55361A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8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1F57D-AE90-4890-9DDC-02964A8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4CC7D-EBA5-48A6-B36E-AD23A49A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32726-40B3-47C4-8F46-BB4FB55E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7D7FAB-BE92-42FA-A3E3-028DDBCB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D9F27-5B0E-484F-9AE2-C2879871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343E15-92B5-45F8-8181-F2734777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D8C33-10AD-445B-B7AF-E1DFF03F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08F38-CD02-404D-9ED2-6BA44BBB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B3F890-C58D-4C2B-9E64-51DA734C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C4A50A-3A5B-48DF-8466-B3292ADA5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8BDC3F-EA56-454A-9511-62C06295F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D4B521-0449-4087-A334-F4ACF151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55D89C-8FAA-4551-AAC3-CDABD71E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65F3C-77A6-4AF6-9F1F-84C8D731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5B954-E14F-4C15-98F8-EDBB4C86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927B2-AC24-4267-BA0A-F3C96C48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E9A87-79BA-4697-99D9-9AADFC83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075DEA-EE87-4AEA-B41B-A3E948FB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8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B7FF43-97ED-46C6-8EA4-CF738510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5D6385-E60D-447F-BFD3-5BAD860F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FEFCE-FDEF-4D58-8F75-8329114C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0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F785-2E59-4035-A1FD-C0E3857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9BE60-13C0-429B-994A-B22BE033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63494-49BD-4CF1-B526-E7C287E6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E8AE1-98B0-45CE-AE46-41A803AA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67EF0-21D9-4327-8564-99FFBF50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F9764-618C-45CD-BB6E-7A437B2D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9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67C5C-6737-4108-A7C4-9F770EA3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6A666A-3F54-4282-B528-573472D74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B1E3C-5066-4218-9C8D-0EF051D4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A9769-B3E4-48B6-B265-2F43F9F8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81EF95-5FB0-4676-811A-6E0F0C7D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CF3B6B-0D12-4032-B178-6D64DB27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97AFA7-6CD8-45C3-A7B0-B4D54B86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B4FEF-7C98-414C-87D1-D8A94797F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B4A5B-8AF0-4580-B044-11E425011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0D83-D892-4471-9B7E-0322759C8E4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A5727-113E-4401-8150-19CFCA5B1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27916-AF88-408C-8357-0EAB82D44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3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hflhu32f5EUHlY7_SetNWw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EE5CF-F047-4085-97D9-A62A6BEBB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기말 프로젝트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54340-3556-43F7-9DBD-22F244217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201844089</a:t>
            </a:r>
          </a:p>
          <a:p>
            <a:r>
              <a:rPr lang="ko-KR" altLang="en-US" dirty="0"/>
              <a:t>이기원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36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93C03-ACB7-41B1-91CF-8905EA6E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5807E-C5B6-4ACA-A015-3FB75802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C3970B8-9268-4779-8A3C-E084B5CA52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64FD39-3B6F-495A-A76E-20147128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회원 가입 화면</a:t>
            </a:r>
          </a:p>
        </p:txBody>
      </p:sp>
      <p:pic>
        <p:nvPicPr>
          <p:cNvPr id="10" name="내용 개체 틀 9" descr="테이블이(가) 표시된 사진&#10;&#10;자동 생성된 설명">
            <a:extLst>
              <a:ext uri="{FF2B5EF4-FFF2-40B4-BE49-F238E27FC236}">
                <a16:creationId xmlns:a16="http://schemas.microsoft.com/office/drawing/2014/main" id="{1BED7A7F-2527-4E0C-9656-BD1993FBC9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225979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77503-8E82-4A10-B87D-181052C7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7B997-7779-4099-BA94-DF7E7ED0C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50DFB6A-C0A1-4CEB-B253-08532514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42D080-53D7-4734-A759-C5EE54F2E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내 정보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EEB2784-F184-4E20-9A85-C8E1341BFD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402079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4D0A3-0DEA-48AC-B857-02E08850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EFD8C-48EA-4A4B-B1D2-1C45FBAE3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비밀번호 변경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DBC962-DF1A-4D03-84F2-462F531020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80C644-9383-436F-82BE-5A5BA98A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AB3E09-E365-421D-BEA6-3DEFF0B0FD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4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F933-B621-49D4-94B9-54E9FD2F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20121-5223-483A-9044-43751EDFA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게시판 메인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DAEC836-995D-44C3-8BEC-FC79CB56D3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58D34C-2E9D-407A-AE40-4EF7FF885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글쓰기 화면  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4414F5C-D782-4C8C-BBE1-0A39A2E998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302112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803D7-696B-4DBA-A49D-EA12AC26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6B9EF-F538-463C-8EFF-7921A5907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게시물 보기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827D3237-6B63-4470-AAC0-8A4014506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209415-95C7-42DE-A8E0-4325114E9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3C995F-CA77-4054-9E7B-A8777B4FDC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5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B8511-E8FF-495D-A157-3BED191C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캘린더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FBEBACA-D431-444F-A62A-9435A6F01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81187"/>
            <a:ext cx="6172200" cy="30861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2D714-0106-45AE-8433-D3CD5C2C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EA1F2-D53F-46EA-8DC6-353A6A22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네비게이션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2AA7714-C503-4FBF-AA2B-DF035BEDB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41073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94DAE-B879-4503-BB73-A4C9C363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베이스 테이블 구성도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B1F55-15FA-419A-83FC-DEDBF396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Mysql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유저 정보 </a:t>
            </a:r>
            <a:r>
              <a:rPr lang="en-US" altLang="ko-KR" dirty="0"/>
              <a:t>DB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00E8EE-3E5C-4DA5-85B9-E49F12AB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7" y="2727854"/>
            <a:ext cx="3162300" cy="187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03B966-11A9-48BD-9A2B-E296251C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66" y="4955645"/>
            <a:ext cx="7610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A360A-4513-4314-B8B9-CB1A1CBA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360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베이스 테이블 구성도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8BAE8-5E4C-4A27-B638-CF8FD032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게시판 정보 </a:t>
            </a:r>
            <a:r>
              <a:rPr lang="en-US" altLang="ko-KR" dirty="0"/>
              <a:t>DB                     </a:t>
            </a:r>
            <a:r>
              <a:rPr lang="ko-KR" altLang="en-US" dirty="0"/>
              <a:t>신발 정보 </a:t>
            </a:r>
            <a:r>
              <a:rPr lang="en-US" altLang="ko-KR" dirty="0"/>
              <a:t>DB 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CAE3E2-E5C2-4772-B0E3-6FEB59EF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402"/>
            <a:ext cx="3238500" cy="2733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84522B-D7ED-4843-A726-1F661A0C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6806"/>
            <a:ext cx="28098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4158-3EA9-4924-A1E8-9C99BEB3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B3ED4-755B-4A4E-A7DA-032A301B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게시판에 이미지 업로드 기능 추가</a:t>
            </a:r>
            <a:endParaRPr lang="en-US" altLang="ko-KR" dirty="0"/>
          </a:p>
          <a:p>
            <a:r>
              <a:rPr lang="ko-KR" altLang="en-US" dirty="0" err="1"/>
              <a:t>캘리더에</a:t>
            </a:r>
            <a:r>
              <a:rPr lang="ko-KR" altLang="en-US" dirty="0"/>
              <a:t> 정리 기능</a:t>
            </a:r>
            <a:r>
              <a:rPr lang="en-US" altLang="ko-KR" dirty="0"/>
              <a:t>(</a:t>
            </a:r>
            <a:r>
              <a:rPr lang="ko-KR" altLang="en-US" dirty="0"/>
              <a:t>날짜가 지난 것은 삭제</a:t>
            </a:r>
            <a:r>
              <a:rPr lang="en-US" altLang="ko-KR" dirty="0"/>
              <a:t>)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ko-KR" altLang="en-US" dirty="0"/>
              <a:t>메인 화면에 오늘 발매하는 신발이 있다면 최대 </a:t>
            </a:r>
            <a:r>
              <a:rPr lang="en-US" altLang="ko-KR" dirty="0"/>
              <a:t>3</a:t>
            </a:r>
            <a:r>
              <a:rPr lang="ko-KR" altLang="en-US" dirty="0"/>
              <a:t>개까지 이미지를 보여준다</a:t>
            </a:r>
            <a:r>
              <a:rPr lang="en-US" altLang="ko-KR" dirty="0"/>
              <a:t>. </a:t>
            </a:r>
            <a:r>
              <a:rPr lang="ko-KR" altLang="en-US" dirty="0"/>
              <a:t>없으면 접속시간만 보여준다</a:t>
            </a:r>
          </a:p>
        </p:txBody>
      </p:sp>
    </p:spTree>
    <p:extLst>
      <p:ext uri="{BB962C8B-B14F-4D97-AF65-F5344CB8AC3E}">
        <p14:creationId xmlns:p14="http://schemas.microsoft.com/office/powerpoint/2010/main" val="12122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5494B-A2E2-4E8A-89CA-5F10BB34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41A3B-F660-4625-A0AF-BAD95C18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네비게이션</a:t>
            </a:r>
          </a:p>
        </p:txBody>
      </p:sp>
    </p:spTree>
    <p:extLst>
      <p:ext uri="{BB962C8B-B14F-4D97-AF65-F5344CB8AC3E}">
        <p14:creationId xmlns:p14="http://schemas.microsoft.com/office/powerpoint/2010/main" val="417070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7CF5-8BA3-4A57-955D-9D9E9458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6E96B-0542-4196-B669-5F9CD75F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로그인 전 메인 화면 </a:t>
            </a:r>
            <a:r>
              <a:rPr lang="en-US" altLang="ko-KR" sz="2400" dirty="0" err="1"/>
              <a:t>main.jsp</a:t>
            </a:r>
            <a:endParaRPr lang="ko-KR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45B29B-CF33-471F-A436-72E460F0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66" y="1863801"/>
            <a:ext cx="693866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7CF5-8BA3-4A57-955D-9D9E9458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6E96B-0542-4196-B669-5F9CD75F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로그인 화면 </a:t>
            </a:r>
            <a:r>
              <a:rPr lang="en-US" altLang="ko-KR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login.jsp</a:t>
            </a:r>
            <a:endParaRPr lang="ko-KR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7C67FA-AFB4-48FC-AEC7-01B23BC4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66" y="1863801"/>
            <a:ext cx="693866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42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1F7CF5-8BA3-4A57-955D-9D9E9458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/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6E96B-0542-4196-B669-5F9CD75F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400" dirty="0"/>
              <a:t>로그인 성공 시</a:t>
            </a:r>
            <a:endParaRPr lang="en-US" altLang="ko-KR" sz="2400" dirty="0"/>
          </a:p>
          <a:p>
            <a:pPr marL="0" indent="0" algn="ctr" latinLnBrk="0">
              <a:buNone/>
            </a:pPr>
            <a:r>
              <a:rPr lang="en-US" altLang="ko-KR" sz="2400" dirty="0" err="1"/>
              <a:t>loginAction.jsp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2C27DA-72C7-48C0-A4DD-6A11C962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65" y="2950743"/>
            <a:ext cx="5228713" cy="3346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E8B577-38E1-4F6F-842E-3B3CD767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22" y="3429000"/>
            <a:ext cx="5828261" cy="17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2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7CF5-8BA3-4A57-955D-9D9E9458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6E96B-0542-4196-B669-5F9CD75F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 정보 </a:t>
            </a:r>
            <a:r>
              <a:rPr lang="en-US" altLang="ko-KR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myinfo.sjp</a:t>
            </a:r>
            <a:endParaRPr lang="ko-KR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AF612-DCFE-4411-BCC3-3C85EC75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66" y="1863801"/>
            <a:ext cx="693866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88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7CF5-8BA3-4A57-955D-9D9E9458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6E96B-0542-4196-B669-5F9CD75F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비밀번호 변경 </a:t>
            </a:r>
            <a:r>
              <a:rPr lang="en-US" altLang="ko-KR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pwChange.jsp</a:t>
            </a:r>
            <a:endParaRPr lang="ko-KR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664CD3-7871-4297-90A3-BCF3B7B6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66" y="1863801"/>
            <a:ext cx="693866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1F7CF5-8BA3-4A57-955D-9D9E9458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dirty="0"/>
              <a:t>최종 결과 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9CD293-A29D-4D1A-8CAC-84B098AB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82" y="3911537"/>
            <a:ext cx="3797536" cy="113926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6E96B-0542-4196-B669-5F9CD75F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59" y="1574800"/>
            <a:ext cx="9805015" cy="4778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2400" dirty="0" err="1"/>
              <a:t>pwChangeAction.jsp</a:t>
            </a:r>
            <a:endParaRPr lang="en-US" altLang="ko-KR" sz="2400" dirty="0"/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현재 비밀번호 </a:t>
            </a:r>
            <a:r>
              <a:rPr lang="ko-KR" altLang="en-US" sz="2400" dirty="0" err="1"/>
              <a:t>틀린경우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비밀번호 변경 화면으로 이동</a:t>
            </a:r>
            <a:endParaRPr lang="en-US" altLang="ko-KR" sz="2400" dirty="0"/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새 비밀번호와 비밀번호 확인이 다른 경우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비밀번호 변경 화면으로 이동</a:t>
            </a:r>
            <a:endParaRPr lang="en-US" altLang="ko-KR" sz="2400" dirty="0"/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비밀번호 변경 성공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내 정보 화면으로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6AF8F-DE61-461B-A1E6-71BF7DCD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82" y="5258868"/>
            <a:ext cx="3797536" cy="11297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3484A7-3C1F-468D-A998-76554E70C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282" y="2573701"/>
            <a:ext cx="3797536" cy="11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24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7CF5-8BA3-4A57-955D-9D9E9458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6E96B-0542-4196-B669-5F9CD75F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로그아웃 </a:t>
            </a:r>
            <a:r>
              <a:rPr lang="en-US" altLang="ko-KR" dirty="0" err="1"/>
              <a:t>logoutAction.jsp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로그아웃되고</a:t>
            </a:r>
            <a:r>
              <a:rPr lang="ko-KR" altLang="en-US" dirty="0"/>
              <a:t> 메인 화면으로 돌아온다</a:t>
            </a:r>
          </a:p>
        </p:txBody>
      </p:sp>
    </p:spTree>
    <p:extLst>
      <p:ext uri="{BB962C8B-B14F-4D97-AF65-F5344CB8AC3E}">
        <p14:creationId xmlns:p14="http://schemas.microsoft.com/office/powerpoint/2010/main" val="1041983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7CF5-8BA3-4A57-955D-9D9E9458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6E96B-0542-4196-B669-5F9CD75F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 가입 화면 </a:t>
            </a:r>
            <a:r>
              <a:rPr lang="en-US" altLang="ko-KR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signup.jsp</a:t>
            </a:r>
            <a:endParaRPr lang="ko-KR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9C84C-A57A-4A6F-9FDC-2CB603D4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66" y="1863801"/>
            <a:ext cx="693866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56AE8-C972-4270-B754-61AE9E63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/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899D8-268D-426E-AF29-F8B2954E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803" y="1662046"/>
            <a:ext cx="9805015" cy="5102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2400" dirty="0" err="1"/>
              <a:t>signupAction.jsp</a:t>
            </a:r>
            <a:endParaRPr lang="en-US" altLang="ko-KR" sz="2400" dirty="0"/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아이디가 존재하는 경우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회원가입 페이지로 이동</a:t>
            </a:r>
            <a:endParaRPr lang="en-US" altLang="ko-KR" sz="2400" dirty="0"/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비밀번호와 비밀번호 확인이 다른 경우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회원가입 페이지로 이동</a:t>
            </a:r>
            <a:endParaRPr lang="en-US" altLang="ko-KR" sz="2400" dirty="0"/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회원가입이 성공한 경우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로그인 성공한 메인 화면으로 이동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DCC9FB-7F87-46E5-B18F-6EB8ECE6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986" y="3746657"/>
            <a:ext cx="3797536" cy="11487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4D2491-AD77-4AB9-BDBF-E99FD71B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986" y="5152057"/>
            <a:ext cx="3797536" cy="11487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1E4493-0DD5-4E7E-A4CB-EFB1766B4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986" y="2309793"/>
            <a:ext cx="3797536" cy="11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2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B847D3-4809-4F93-A27B-C7E8335B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B8B7A-65BF-4110-A96F-20C220C7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게시판 화면</a:t>
            </a:r>
            <a:endParaRPr lang="en-US" altLang="ko-KR" sz="2000" dirty="0"/>
          </a:p>
          <a:p>
            <a:r>
              <a:rPr lang="en-US" altLang="ko-KR" sz="2000" dirty="0" err="1"/>
              <a:t>Bbs.jsp</a:t>
            </a:r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64D13B1-769E-451F-A17A-B4A4CE81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1576422"/>
            <a:ext cx="6813971" cy="43609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629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9749-AAF9-4614-AB0A-2F8DF4E3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7223B-1203-4598-9757-0137C895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선정 동기 </a:t>
            </a:r>
            <a:r>
              <a:rPr lang="en-US" altLang="ko-KR" dirty="0"/>
              <a:t>: </a:t>
            </a:r>
            <a:r>
              <a:rPr lang="ko-KR" altLang="en-US" dirty="0"/>
              <a:t>내가 신발에 관심이 있는데 그것과 관련된 프로젝트를 하고싶었다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신발 커뮤니티 사이트</a:t>
            </a:r>
            <a:r>
              <a:rPr lang="en-US" altLang="ko-KR" dirty="0"/>
              <a:t>(</a:t>
            </a:r>
            <a:r>
              <a:rPr lang="ko-KR" altLang="en-US" dirty="0"/>
              <a:t>익명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로그인 한 사용자는 익명이나 자기 아이디로 게시물을 올릴 수 있고 신발 발매 정보를 볼 수 있다</a:t>
            </a:r>
            <a:r>
              <a:rPr lang="en-US" altLang="ko-KR" dirty="0"/>
              <a:t>. </a:t>
            </a:r>
            <a:r>
              <a:rPr lang="ko-KR" altLang="en-US" dirty="0"/>
              <a:t>캘린더</a:t>
            </a:r>
            <a:r>
              <a:rPr lang="en-US" altLang="ko-KR" dirty="0"/>
              <a:t>(</a:t>
            </a:r>
            <a:r>
              <a:rPr lang="ko-KR" altLang="en-US" dirty="0"/>
              <a:t>한정판 신발의 발매 일을 입력</a:t>
            </a:r>
            <a:r>
              <a:rPr lang="en-US" altLang="ko-KR" dirty="0"/>
              <a:t>)</a:t>
            </a:r>
            <a:r>
              <a:rPr lang="ko-KR" altLang="en-US" dirty="0"/>
              <a:t>도 볼 수 있다</a:t>
            </a:r>
            <a:r>
              <a:rPr lang="en-US" altLang="ko-KR" dirty="0"/>
              <a:t>.(</a:t>
            </a:r>
            <a:r>
              <a:rPr lang="ko-KR" altLang="en-US" dirty="0"/>
              <a:t>수정은 </a:t>
            </a:r>
            <a:r>
              <a:rPr lang="en-US" altLang="ko-KR" dirty="0"/>
              <a:t>root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벤치마킹 사이트</a:t>
            </a:r>
            <a:r>
              <a:rPr lang="en-US" altLang="ko-KR" dirty="0"/>
              <a:t>: </a:t>
            </a:r>
            <a:r>
              <a:rPr lang="ko-KR" altLang="en-US" dirty="0" err="1"/>
              <a:t>에브리타임</a:t>
            </a:r>
            <a:r>
              <a:rPr lang="en-US" altLang="ko-KR" dirty="0"/>
              <a:t>, </a:t>
            </a:r>
            <a:r>
              <a:rPr lang="en-US" altLang="ko-KR" dirty="0" err="1"/>
              <a:t>shoseprize</a:t>
            </a:r>
            <a:r>
              <a:rPr lang="en-US" altLang="ko-KR" dirty="0"/>
              <a:t>(</a:t>
            </a:r>
            <a:r>
              <a:rPr lang="ko-KR" altLang="en-US" dirty="0"/>
              <a:t>신발 발매 정보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399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13CA9-6C73-4723-A90E-CE3A9558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44302-8FF4-4893-AAB7-E571359A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글쓰기 화면 </a:t>
            </a:r>
            <a:r>
              <a:rPr lang="en-US" altLang="ko-KR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write.jsp</a:t>
            </a:r>
            <a:endParaRPr lang="ko-KR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3ECEE-1C04-463A-A14C-F40CF75C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23" y="1863801"/>
            <a:ext cx="858115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9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8EA0F6-43F9-402F-B0F9-EC12E400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/>
              <a:t>최종 결과 화면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C5DB27-F65D-4F74-8BBD-EE31CA01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373" y="2480356"/>
            <a:ext cx="2832069" cy="8354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83FFFB-4B12-40ED-B3F5-CBAD345E6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644" y="5759875"/>
            <a:ext cx="2832069" cy="849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D20207-2A1D-44B7-BE06-411B0DECC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34" y="2459116"/>
            <a:ext cx="2832069" cy="856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1DE539-23A7-430D-85DA-2F67018CA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38" y="3937400"/>
            <a:ext cx="2832069" cy="8496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21BADB-F3A4-4D83-8A85-40F02586A4F2}"/>
              </a:ext>
            </a:extLst>
          </p:cNvPr>
          <p:cNvSpPr txBox="1"/>
          <p:nvPr/>
        </p:nvSpPr>
        <p:spPr>
          <a:xfrm>
            <a:off x="1388697" y="2145069"/>
            <a:ext cx="5262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writeAction.jsp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미입력</a:t>
            </a:r>
            <a:r>
              <a:rPr lang="ko-KR" altLang="en-US" dirty="0"/>
              <a:t> 항목이 존재할 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글쓰기에 성공하였을 때</a:t>
            </a:r>
            <a:endParaRPr lang="en-US" altLang="ko-KR" dirty="0"/>
          </a:p>
          <a:p>
            <a:r>
              <a:rPr lang="ko-KR" altLang="en-US" dirty="0"/>
              <a:t>게시판 화면으로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1186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2DED34-3F6C-47CD-B87C-1B0AEA36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6CD15-D3FD-45FC-8529-5C4B36469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84" y="1670857"/>
            <a:ext cx="10178934" cy="14448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글 보기 화면 </a:t>
            </a:r>
            <a:r>
              <a:rPr lang="en-US" altLang="ko-KR" sz="2400" dirty="0" err="1"/>
              <a:t>view.jsp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자신의 글 보기 화면   </a:t>
            </a: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다른 계정의 글 보기 화면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9558C7-271C-4B5B-8BFC-07E079EA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76"/>
          <a:stretch/>
        </p:blipFill>
        <p:spPr>
          <a:xfrm>
            <a:off x="189045" y="2615001"/>
            <a:ext cx="5803323" cy="389035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F08C443-4AAC-4223-94AA-6FDC2E722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776"/>
          <a:stretch/>
        </p:blipFill>
        <p:spPr>
          <a:xfrm>
            <a:off x="6189934" y="2615001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03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DE4B6E-9C34-456B-BB07-DD6EFFF6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최종 결과 화면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EBD8D-7A19-4991-A39F-EE0924E4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글 수정</a:t>
            </a:r>
            <a:endParaRPr lang="en-US" altLang="ko-KR" sz="2200" dirty="0"/>
          </a:p>
          <a:p>
            <a:r>
              <a:rPr lang="en-US" altLang="ko-KR" sz="2200" dirty="0" err="1"/>
              <a:t>update.jsp</a:t>
            </a:r>
            <a:endParaRPr lang="en-US" altLang="ko-KR" sz="2200" dirty="0"/>
          </a:p>
          <a:p>
            <a:r>
              <a:rPr lang="en-US" altLang="ko-KR" sz="2200" dirty="0" err="1"/>
              <a:t>updateAction.jsp</a:t>
            </a:r>
            <a:endParaRPr lang="en-US" altLang="ko-KR" sz="2200" dirty="0"/>
          </a:p>
          <a:p>
            <a:endParaRPr lang="en-US" altLang="ko-KR" sz="2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C237EF-E301-421E-A989-4E99E329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9" y="2569464"/>
            <a:ext cx="5390382" cy="36789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EAD868-0408-4593-A405-0560BCCC7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88715"/>
            <a:ext cx="5468112" cy="16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48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EFD392-2680-41C6-A661-44456DAA5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7889B2-0C66-4C47-8B8A-703BA5D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5995987" cy="1494000"/>
          </a:xfrm>
        </p:spPr>
        <p:txBody>
          <a:bodyPr anchor="t">
            <a:normAutofit/>
          </a:bodyPr>
          <a:lstStyle/>
          <a:p>
            <a:r>
              <a:rPr lang="ko-KR" altLang="en-US"/>
              <a:t>최종 결과 화면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866941-6974-471B-96DC-E7D4042D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DDB1D1D-BDCA-4CA7-ACB7-28E2D624C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1FF3012-8189-40F6-B836-E04371B0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60246-D74C-45F1-BDDE-858E9BB2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5761"/>
            <a:ext cx="9509455" cy="424383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삭제 </a:t>
            </a:r>
            <a:r>
              <a:rPr lang="en-US" altLang="ko-KR" sz="2000" dirty="0" err="1">
                <a:solidFill>
                  <a:schemeClr val="tx1">
                    <a:alpha val="60000"/>
                  </a:schemeClr>
                </a:solidFill>
              </a:rPr>
              <a:t>deleteAction.jsp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삭제 버튼 클릭 시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			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삭제 성공 시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					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게시판 화면으로 이동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삭제된 게시물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B49BA-B570-4D3D-BE40-F530C9EB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67" y="2894709"/>
            <a:ext cx="3475061" cy="1068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EB881-1CA8-4B67-89A8-4F3D7671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89" y="2894709"/>
            <a:ext cx="3475060" cy="1068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9E5162-23D1-4D82-9E0D-B8A0A2DA1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479" y="4216372"/>
            <a:ext cx="3838787" cy="26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19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7889B2-0C66-4C47-8B8A-703BA5D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0688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dirty="0"/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60246-D74C-45F1-BDDE-858E9BB2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406389"/>
            <a:ext cx="10909643" cy="1068832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indent="0" latinLnBrk="0">
              <a:buNone/>
            </a:pPr>
            <a:r>
              <a:rPr lang="ko-KR" altLang="en-US" sz="2400" dirty="0"/>
              <a:t>캘린더 화면 </a:t>
            </a:r>
            <a:r>
              <a:rPr lang="en-US" altLang="ko-KR" sz="2400" dirty="0" err="1"/>
              <a:t>calendar.jsp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Root </a:t>
            </a:r>
            <a:r>
              <a:rPr lang="ko-KR" altLang="en-US" sz="2400" dirty="0"/>
              <a:t>계정 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입력 후 추가  </a:t>
            </a:r>
            <a:r>
              <a:rPr lang="en-US" altLang="ko-KR" sz="2400" dirty="0" err="1"/>
              <a:t>shoesinsertAction.jsp</a:t>
            </a:r>
            <a:r>
              <a:rPr lang="en-US" altLang="ko-KR" sz="2400" dirty="0"/>
              <a:t> </a:t>
            </a:r>
            <a:r>
              <a:rPr lang="ko-KR" altLang="en-US" sz="2400" dirty="0"/>
              <a:t>실행</a:t>
            </a:r>
            <a:r>
              <a:rPr lang="en-US" altLang="ko-KR" sz="2400" dirty="0"/>
              <a:t>			</a:t>
            </a:r>
            <a:r>
              <a:rPr lang="ko-KR" altLang="en-US" sz="2400" dirty="0"/>
              <a:t> 일반 계정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/>
              <a:t>정리 버튼 </a:t>
            </a:r>
            <a:r>
              <a:rPr lang="en-US" altLang="ko-KR" sz="2400" dirty="0" err="1"/>
              <a:t>sdeleteAction.jsp</a:t>
            </a:r>
            <a:r>
              <a:rPr lang="en-US" altLang="ko-KR" sz="2400" dirty="0"/>
              <a:t> </a:t>
            </a:r>
            <a:r>
              <a:rPr lang="ko-KR" altLang="en-US" sz="2400" dirty="0"/>
              <a:t>실행</a:t>
            </a:r>
            <a:r>
              <a:rPr lang="en-US" altLang="ko-KR" sz="2400" dirty="0"/>
              <a:t>	 			</a:t>
            </a:r>
            <a:r>
              <a:rPr lang="ko-KR" altLang="en-US" sz="2400" dirty="0"/>
              <a:t> 날짜 클릭 시 해당 날짜 페이지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shoesinfo.jsp</a:t>
            </a:r>
            <a:r>
              <a:rPr lang="en-US" altLang="ko-KR" sz="2400" dirty="0"/>
              <a:t>)</a:t>
            </a:r>
            <a:r>
              <a:rPr lang="ko-KR" altLang="en-US" sz="2400" dirty="0"/>
              <a:t>로 이동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2D09CA-3445-4313-A6BB-C8B21633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" y="2642616"/>
            <a:ext cx="5283200" cy="36057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1CB8FD-32D5-4771-9E3A-9F80F1A8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04" y="2642616"/>
            <a:ext cx="528320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01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7889B2-0C66-4C47-8B8A-703BA5D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85474"/>
            <a:ext cx="6356606" cy="18432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60246-D74C-45F1-BDDE-858E9BB2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62" y="2400471"/>
            <a:ext cx="6358432" cy="372861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날짜 별 페이지</a:t>
            </a:r>
            <a:endParaRPr lang="en-US" altLang="ko-KR" sz="2000" dirty="0"/>
          </a:p>
          <a:p>
            <a:r>
              <a:rPr lang="en-US" altLang="ko-KR" sz="2000" dirty="0" err="1"/>
              <a:t>Shoesinfo.jsp</a:t>
            </a:r>
            <a:endParaRPr lang="en-US" altLang="ko-KR" sz="2000" dirty="0"/>
          </a:p>
          <a:p>
            <a:r>
              <a:rPr lang="ko-KR" altLang="en-US" sz="2000" dirty="0"/>
              <a:t>추가를 </a:t>
            </a:r>
            <a:r>
              <a:rPr lang="ko-KR" altLang="en-US" sz="2000" dirty="0" err="1"/>
              <a:t>안하면</a:t>
            </a:r>
            <a:r>
              <a:rPr lang="ko-KR" altLang="en-US" sz="2000" dirty="0"/>
              <a:t> 아무것도 없다</a:t>
            </a:r>
            <a:endParaRPr lang="en-US" altLang="ko-KR" sz="2000" dirty="0"/>
          </a:p>
          <a:p>
            <a:r>
              <a:rPr lang="ko-KR" altLang="en-US" sz="2000" dirty="0"/>
              <a:t>추가하면 리스트형식으로 출력 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578C5-E24E-4A6B-BC11-0790F46F9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5" r="2" b="1285"/>
          <a:stretch/>
        </p:blipFill>
        <p:spPr>
          <a:xfrm>
            <a:off x="7556409" y="557190"/>
            <a:ext cx="3995928" cy="5571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1167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7889B2-0C66-4C47-8B8A-703BA5D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60246-D74C-45F1-BDDE-858E9BB2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해당 날짜에 발매할 신발이 있는 경우</a:t>
            </a:r>
            <a:endParaRPr lang="en-US" altLang="ko-KR" sz="2000" dirty="0"/>
          </a:p>
          <a:p>
            <a:r>
              <a:rPr lang="en-US" altLang="ko-KR" sz="2000" dirty="0"/>
              <a:t>7</a:t>
            </a:r>
            <a:r>
              <a:rPr lang="ko-KR" altLang="en-US" sz="2000" dirty="0"/>
              <a:t>일 기준 </a:t>
            </a:r>
            <a:r>
              <a:rPr lang="en-US" altLang="ko-KR" sz="2000" dirty="0" err="1"/>
              <a:t>shoesinfo.jsp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9AFBC-78F9-4D3E-9337-0297B759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112" y="1752297"/>
            <a:ext cx="5029127" cy="47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08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7889B2-0C66-4C47-8B8A-703BA5D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최종 결과 화면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60246-D74C-45F1-BDDE-858E9BB2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해당 날짜에 발매할 신발이 있는 경우</a:t>
            </a:r>
            <a:endParaRPr lang="en-US" altLang="ko-KR" sz="2200" dirty="0"/>
          </a:p>
          <a:p>
            <a:r>
              <a:rPr lang="ko-KR" altLang="en-US" sz="2200" dirty="0"/>
              <a:t>메인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EABDE-0B93-4521-90B6-D8F7618D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08" y="640080"/>
            <a:ext cx="594969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58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7889B2-0C66-4C47-8B8A-703BA5D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최종 결과 화면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60246-D74C-45F1-BDDE-858E9BB2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만약 여러 해당 날짜에 발매하는 신발이 여러 개가 있다면 메인 화면은 </a:t>
            </a:r>
            <a:r>
              <a:rPr lang="en-US" altLang="ko-KR" sz="2200"/>
              <a:t>3</a:t>
            </a:r>
            <a:r>
              <a:rPr lang="ko-KR" altLang="en-US" sz="2200"/>
              <a:t>개만 보여준다</a:t>
            </a:r>
            <a:endParaRPr lang="en-US" altLang="ko-KR" sz="2200"/>
          </a:p>
          <a:p>
            <a:r>
              <a:rPr lang="en-US" altLang="ko-KR" sz="2200"/>
              <a:t>Shoesinfo.jsp</a:t>
            </a:r>
          </a:p>
          <a:p>
            <a:endParaRPr lang="ko-KR" altLang="en-US" sz="2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FAADC-5A84-413F-8217-EAA7022A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912" y="640080"/>
            <a:ext cx="390448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2B49D-2D60-4EAA-9AA6-5C8E420C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82B75-9934-449C-85E7-B1D268A0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 err="1"/>
              <a:t>동빈나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https://www.youtube.com/channel/UChflhu32f5EUHlY7_SetNWw</a:t>
            </a:r>
            <a:endParaRPr lang="en-US" altLang="ko-KR" dirty="0"/>
          </a:p>
          <a:p>
            <a:r>
              <a:rPr lang="ko-KR" altLang="en-US" dirty="0"/>
              <a:t>달력 참고 사이트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https://m.blog.naver.com/PostView.naver?isHttpsRedirect=true&amp;blogId=euijun54&amp;logNo=221683368003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234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8345-3BEE-4EEA-B327-0C10DCA8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결과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EEE9D-606A-4F2E-80ED-417D0760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Main.jsp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F251A6-C35A-4CFA-86E0-AFB4D9B7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79" y="1863801"/>
            <a:ext cx="746344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1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4AE65-A96A-469E-A73C-19BF90B7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 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8518D-F8FF-44C8-A767-AEA1FE02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헤더에 사이트 이름과 게시판으로 들어가는 태그를 만들고 오른쪽에는 로그인 태그를 만든다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로그인을 하지 않으면 헤더 오른쪽에 로그인과 회원가입 태그</a:t>
            </a:r>
            <a:endParaRPr lang="en-US" altLang="ko-KR" dirty="0"/>
          </a:p>
          <a:p>
            <a:r>
              <a:rPr lang="ko-KR" altLang="en-US" dirty="0"/>
              <a:t>로그인을 했다면 내정보와</a:t>
            </a:r>
            <a:r>
              <a:rPr lang="en-US" altLang="ko-KR" dirty="0"/>
              <a:t>, </a:t>
            </a:r>
            <a:r>
              <a:rPr lang="ko-KR" altLang="en-US" dirty="0"/>
              <a:t>로그아웃 태그</a:t>
            </a:r>
          </a:p>
        </p:txBody>
      </p:sp>
    </p:spTree>
    <p:extLst>
      <p:ext uri="{BB962C8B-B14F-4D97-AF65-F5344CB8AC3E}">
        <p14:creationId xmlns:p14="http://schemas.microsoft.com/office/powerpoint/2010/main" val="370712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C6044-B86B-48CC-BAAD-3C1F006B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  <a:r>
              <a:rPr lang="en-US" altLang="ko-KR" dirty="0"/>
              <a:t>(</a:t>
            </a:r>
            <a:r>
              <a:rPr lang="ko-KR" altLang="en-US" dirty="0"/>
              <a:t>로그인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2A1BF-01C6-4F1D-B74E-F1885833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  <a:r>
              <a:rPr lang="en-US" altLang="ko-KR" dirty="0"/>
              <a:t>:</a:t>
            </a:r>
            <a:r>
              <a:rPr lang="ko-KR" altLang="en-US" dirty="0"/>
              <a:t> 아이디 비밀번호 입력과 로그인 버튼을 만들고 비밀번호 찾기와 회원가입 버튼을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비밀번호 찾기 화면 </a:t>
            </a:r>
            <a:r>
              <a:rPr lang="en-US" altLang="ko-KR" dirty="0"/>
              <a:t>: </a:t>
            </a:r>
            <a:r>
              <a:rPr lang="ko-KR" altLang="en-US" dirty="0"/>
              <a:t>아이디 입력과 확인 버튼 그리고 아이디에 맞는 비밀번호를 알려주는 구역을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</a:t>
            </a:r>
            <a:r>
              <a:rPr lang="en-US" altLang="ko-KR" dirty="0"/>
              <a:t>  </a:t>
            </a:r>
            <a:r>
              <a:rPr lang="ko-KR" altLang="en-US" dirty="0"/>
              <a:t>화면 </a:t>
            </a:r>
            <a:r>
              <a:rPr lang="en-US" altLang="ko-KR" dirty="0"/>
              <a:t>: </a:t>
            </a:r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/>
              <a:t> 비밀번호</a:t>
            </a:r>
            <a:r>
              <a:rPr lang="en-US" altLang="ko-KR" dirty="0"/>
              <a:t>,</a:t>
            </a:r>
            <a:r>
              <a:rPr lang="ko-KR" altLang="en-US" dirty="0"/>
              <a:t> 비밀번호 확인</a:t>
            </a:r>
            <a:r>
              <a:rPr lang="en-US" altLang="ko-KR" dirty="0"/>
              <a:t>, </a:t>
            </a:r>
            <a:r>
              <a:rPr lang="ko-KR" altLang="en-US" dirty="0"/>
              <a:t>사용자 이름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 </a:t>
            </a:r>
            <a:r>
              <a:rPr lang="ko-KR" altLang="en-US" dirty="0"/>
              <a:t>회원가입 버튼을 만들어준다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정보 화면 </a:t>
            </a:r>
            <a:r>
              <a:rPr lang="en-US" altLang="ko-KR" dirty="0"/>
              <a:t>: </a:t>
            </a:r>
            <a:r>
              <a:rPr lang="ko-KR" altLang="en-US" dirty="0"/>
              <a:t>아이디 와 이름을 보여준다</a:t>
            </a:r>
            <a:r>
              <a:rPr lang="en-US" altLang="ko-KR" dirty="0"/>
              <a:t>. </a:t>
            </a:r>
            <a:r>
              <a:rPr lang="ko-KR" altLang="en-US" dirty="0"/>
              <a:t>비밀번호 변경 버튼</a:t>
            </a:r>
            <a:endParaRPr lang="en-US" altLang="ko-KR" dirty="0"/>
          </a:p>
          <a:p>
            <a:r>
              <a:rPr lang="ko-KR" altLang="en-US" dirty="0"/>
              <a:t>비밀번호 변경화면 </a:t>
            </a:r>
            <a:r>
              <a:rPr lang="en-US" altLang="ko-KR" dirty="0"/>
              <a:t>: </a:t>
            </a:r>
            <a:r>
              <a:rPr lang="ko-KR" altLang="en-US" dirty="0"/>
              <a:t>변경할 비밀번호와 비밀번호 확인</a:t>
            </a:r>
            <a:r>
              <a:rPr lang="en-US" altLang="ko-KR" dirty="0"/>
              <a:t>,</a:t>
            </a:r>
            <a:r>
              <a:rPr lang="ko-KR" altLang="en-US" dirty="0"/>
              <a:t> 변경 버튼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63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D4006-F842-41BF-A66F-250B6C70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FFB4A2-3639-4650-800B-87AA6BFF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: </a:t>
            </a:r>
            <a:r>
              <a:rPr lang="ko-KR" altLang="en-US" dirty="0"/>
              <a:t>게시물 리스트</a:t>
            </a:r>
            <a:r>
              <a:rPr lang="en-US" altLang="ko-KR" dirty="0"/>
              <a:t>,</a:t>
            </a:r>
            <a:r>
              <a:rPr lang="ko-KR" altLang="en-US" dirty="0"/>
              <a:t> 글쓰기 버튼과 수정 또는 삭제 버튼 추가</a:t>
            </a:r>
            <a:endParaRPr lang="en-US" altLang="ko-KR" dirty="0"/>
          </a:p>
          <a:p>
            <a:r>
              <a:rPr lang="ko-KR" altLang="en-US" dirty="0"/>
              <a:t>게시물 작성페이지 </a:t>
            </a:r>
            <a:r>
              <a:rPr lang="en-US" altLang="ko-KR" dirty="0"/>
              <a:t>:</a:t>
            </a:r>
            <a:r>
              <a:rPr lang="ko-KR" altLang="en-US" dirty="0"/>
              <a:t> 제목과 내용</a:t>
            </a:r>
            <a:r>
              <a:rPr lang="en-US" altLang="ko-KR" dirty="0"/>
              <a:t>, </a:t>
            </a:r>
            <a:r>
              <a:rPr lang="ko-KR" altLang="en-US" dirty="0"/>
              <a:t>익명으로 게시물을 올릴 것 인지 체크하는 체크박스</a:t>
            </a:r>
            <a:r>
              <a:rPr lang="en-US" altLang="ko-KR" dirty="0"/>
              <a:t>, </a:t>
            </a:r>
            <a:r>
              <a:rPr lang="ko-KR" altLang="en-US" dirty="0"/>
              <a:t>게시물 올리기 버튼을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090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F4E75-A488-4E7D-A1BB-3D5A6CFD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캘린더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5B189-52C1-47E8-B588-86BD64BA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신발 발매 정보 캘린더 </a:t>
            </a:r>
            <a:r>
              <a:rPr lang="en-US" altLang="ko-KR" dirty="0"/>
              <a:t>: </a:t>
            </a:r>
            <a:r>
              <a:rPr lang="ko-KR" altLang="en-US" dirty="0"/>
              <a:t>로그인한 회원은 볼 수 있고 관리자인 </a:t>
            </a:r>
            <a:r>
              <a:rPr lang="en-US" altLang="ko-KR" dirty="0"/>
              <a:t>root</a:t>
            </a:r>
            <a:r>
              <a:rPr lang="ko-KR" altLang="en-US" dirty="0"/>
              <a:t>계정은 캘린더 정보를 수정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Root</a:t>
            </a:r>
            <a:r>
              <a:rPr lang="ko-KR" altLang="en-US" dirty="0"/>
              <a:t>계정은 캘린더에 신발 발매 정보를 추가 하거나 수정할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75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EE925-A57A-450C-B47F-7BEDE98C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아래사진은 </a:t>
            </a:r>
            <a:r>
              <a:rPr lang="ko-KR" altLang="en-US" dirty="0" err="1"/>
              <a:t>구상도입니다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4D542-6E10-4400-B5ED-BBBD13300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5B139074-C3D9-4143-BD18-D85EFF2735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157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0D1285-4CA6-45AD-8174-9ACC3BB2A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DEAAE78-CF7E-4169-8A2C-17466B85F2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51367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736</Words>
  <Application>Microsoft Office PowerPoint</Application>
  <PresentationFormat>와이드스크린</PresentationFormat>
  <Paragraphs>159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Jsp 기말 프로젝트 (최종)</vt:lpstr>
      <vt:lpstr>목차</vt:lpstr>
      <vt:lpstr>주제</vt:lpstr>
      <vt:lpstr>참고</vt:lpstr>
      <vt:lpstr>화면구성 (기본)</vt:lpstr>
      <vt:lpstr>화면구성(로그인 관련)</vt:lpstr>
      <vt:lpstr>화면 구성(게시판)</vt:lpstr>
      <vt:lpstr>화면 구성(캘린더)</vt:lpstr>
      <vt:lpstr>메인화면  (아래사진은 구상도입니다.)</vt:lpstr>
      <vt:lpstr>로그인 1</vt:lpstr>
      <vt:lpstr>로그인 2</vt:lpstr>
      <vt:lpstr>로그인 3</vt:lpstr>
      <vt:lpstr>게시판</vt:lpstr>
      <vt:lpstr>게시판 2</vt:lpstr>
      <vt:lpstr>캘린더</vt:lpstr>
      <vt:lpstr>UI 네비게이션</vt:lpstr>
      <vt:lpstr>데이터 베이스 테이블 구성도(1)</vt:lpstr>
      <vt:lpstr>데이터 베이스 테이블 구성도(2)</vt:lpstr>
      <vt:lpstr>변경 사항</vt:lpstr>
      <vt:lpstr>최종 결과 화면</vt:lpstr>
      <vt:lpstr>최종 결과 화면</vt:lpstr>
      <vt:lpstr>최종 결과 화면</vt:lpstr>
      <vt:lpstr>최종 결과 화면</vt:lpstr>
      <vt:lpstr>최종 결과 화면</vt:lpstr>
      <vt:lpstr>최종 결과 화면</vt:lpstr>
      <vt:lpstr>최종 결과 화면</vt:lpstr>
      <vt:lpstr>최종 결과 화면</vt:lpstr>
      <vt:lpstr>최종 결과 화면</vt:lpstr>
      <vt:lpstr>최종 결과 화면</vt:lpstr>
      <vt:lpstr>최종 결과 화면</vt:lpstr>
      <vt:lpstr>최종 결과 화면</vt:lpstr>
      <vt:lpstr>최종결과 화면</vt:lpstr>
      <vt:lpstr>최종 결과 화면</vt:lpstr>
      <vt:lpstr>최종 결과 화면</vt:lpstr>
      <vt:lpstr>최종 결과 화면</vt:lpstr>
      <vt:lpstr>최종 결과 화면</vt:lpstr>
      <vt:lpstr>최종 결과 화면</vt:lpstr>
      <vt:lpstr>최종 결과 화면</vt:lpstr>
      <vt:lpstr>최종 결과 화면</vt:lpstr>
      <vt:lpstr>최종 결과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기말 프로젝트</dc:title>
  <dc:creator>QP2320</dc:creator>
  <cp:lastModifiedBy>QP2320</cp:lastModifiedBy>
  <cp:revision>29</cp:revision>
  <dcterms:created xsi:type="dcterms:W3CDTF">2021-11-23T07:08:51Z</dcterms:created>
  <dcterms:modified xsi:type="dcterms:W3CDTF">2021-12-06T16:14:07Z</dcterms:modified>
</cp:coreProperties>
</file>