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56" r:id="rId2"/>
    <p:sldId id="278" r:id="rId3"/>
    <p:sldId id="257" r:id="rId4"/>
    <p:sldId id="276" r:id="rId5"/>
    <p:sldId id="265" r:id="rId6"/>
    <p:sldId id="258" r:id="rId7"/>
    <p:sldId id="264" r:id="rId8"/>
    <p:sldId id="259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1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813DB-5A47-431D-A370-F542955BC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C107FC-1E93-496F-A059-50327DB24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A6827-E0CF-42FE-BEBA-A185880EB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83-D892-4471-9B7E-0322759C8E4E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A2E08-7618-4A20-A9E1-0D5BDAAF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1BB289-5D7C-4BAC-9119-D6DF3647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66FF-76C5-4DBF-9DF4-E39D0DB2C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2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9B9CD-41D7-4DE9-B5B5-373461B4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A7A7B1-9898-463F-9352-9ED9D4BBD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A8A4E5-EA47-4924-8952-CB4B20DC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83-D892-4471-9B7E-0322759C8E4E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CFE548-ED8F-4027-B3E5-B656E9C0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BA4A66-CFFE-4A77-9934-E215F69A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66FF-76C5-4DBF-9DF4-E39D0DB2C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77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20DF24-6486-4A67-B263-AB10FBDF9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1C6416-650B-43C9-96D8-DD9FB2A3A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1FE5B-B8B6-4988-82FC-5B0E04CE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83-D892-4471-9B7E-0322759C8E4E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83D4A7-F466-4020-B25E-81E9CFC9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FA652-786A-42C4-BA48-1605DBE3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66FF-76C5-4DBF-9DF4-E39D0DB2C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02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C03EB-EAEC-4406-B72D-C0CFAB44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29CD20-E193-4DE9-BAA1-0737ED09C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52609-87D9-4DFE-87F0-15CB5464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83-D892-4471-9B7E-0322759C8E4E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E43D3B-43C7-4726-8ED2-F99BD472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05319-E8A8-44F6-835D-AA42CB26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66FF-76C5-4DBF-9DF4-E39D0DB2C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5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59050-6559-4B48-955B-67665FF3D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15A4E-630F-4700-B9D7-2A3982BE7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ABE86-8240-4004-94E2-47C4372D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83-D892-4471-9B7E-0322759C8E4E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6362E0-B923-4310-86EA-F55CEBB2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8FA1BD-53F3-4109-A87F-B55361AB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66FF-76C5-4DBF-9DF4-E39D0DB2C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58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1F57D-AE90-4890-9DDC-02964A82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4CC7D-EBA5-48A6-B36E-AD23A49AC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332726-40B3-47C4-8F46-BB4FB55E8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7D7FAB-BE92-42FA-A3E3-028DDBCB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83-D892-4471-9B7E-0322759C8E4E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3D9F27-5B0E-484F-9AE2-C2879871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343E15-92B5-45F8-8181-F2734777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66FF-76C5-4DBF-9DF4-E39D0DB2C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42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D8C33-10AD-445B-B7AF-E1DFF03F5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608F38-CD02-404D-9ED2-6BA44BBBD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B3F890-C58D-4C2B-9E64-51DA734C7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C4A50A-3A5B-48DF-8466-B3292ADA5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8BDC3F-EA56-454A-9511-62C06295F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D4B521-0449-4087-A334-F4ACF151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83-D892-4471-9B7E-0322759C8E4E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55D89C-8FAA-4551-AAC3-CDABD71E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965F3C-77A6-4AF6-9F1F-84C8D731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66FF-76C5-4DBF-9DF4-E39D0DB2C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80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5B954-E14F-4C15-98F8-EDBB4C86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5927B2-AC24-4267-BA0A-F3C96C48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83-D892-4471-9B7E-0322759C8E4E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9E9A87-79BA-4697-99D9-9AADFC833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075DEA-EE87-4AEA-B41B-A3E948FB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66FF-76C5-4DBF-9DF4-E39D0DB2C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38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B7FF43-97ED-46C6-8EA4-CF738510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83-D892-4471-9B7E-0322759C8E4E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5D6385-E60D-447F-BFD3-5BAD860F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1FEFCE-FDEF-4D58-8F75-8329114C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66FF-76C5-4DBF-9DF4-E39D0DB2C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20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F785-2E59-4035-A1FD-C0E38572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9BE60-13C0-429B-994A-B22BE033A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163494-49BD-4CF1-B526-E7C287E6F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DE8AE1-98B0-45CE-AE46-41A803AA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83-D892-4471-9B7E-0322759C8E4E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67EF0-21D9-4327-8564-99FFBF50E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CF9764-618C-45CD-BB6E-7A437B2D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66FF-76C5-4DBF-9DF4-E39D0DB2C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79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67C5C-6737-4108-A7C4-9F770EA3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6A666A-3F54-4282-B528-573472D74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8B1E3C-5066-4218-9C8D-0EF051D46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EA9769-B3E4-48B6-B265-2F43F9F8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0D83-D892-4471-9B7E-0322759C8E4E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81EF95-5FB0-4676-811A-6E0F0C7D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CF3B6B-0D12-4032-B178-6D64DB27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66FF-76C5-4DBF-9DF4-E39D0DB2C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83301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97AFA7-6CD8-45C3-A7B0-B4D54B86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4B4FEF-7C98-414C-87D1-D8A94797F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DB4A5B-8AF0-4580-B044-11E425011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C0D83-D892-4471-9B7E-0322759C8E4E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5A5727-113E-4401-8150-19CFCA5B1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227916-AF88-408C-8357-0EAB82D44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866FF-76C5-4DBF-9DF4-E39D0DB2C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43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youtube.com/channel/UChflhu32f5EUHlY7_SetNWw" TargetMode="External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EE5CF-F047-4085-97D9-A62A6BEBB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ko-KR" altLang="en-US" dirty="0"/>
              <a:t> 기말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54340-3556-43F7-9DBD-22F244217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201844089</a:t>
            </a:r>
          </a:p>
          <a:p>
            <a:r>
              <a:rPr lang="ko-KR" altLang="en-US" dirty="0"/>
              <a:t>이기원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36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93C03-ACB7-41B1-91CF-8905EA6E2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F5807E-C5B6-4ACA-A015-3FB758029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로그인 화면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C3970B8-9268-4779-8A3C-E084B5CA52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057922"/>
            <a:ext cx="5157787" cy="2578893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64FD39-3B6F-495A-A76E-201471284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회원 가입 화면</a:t>
            </a:r>
          </a:p>
        </p:txBody>
      </p:sp>
      <p:pic>
        <p:nvPicPr>
          <p:cNvPr id="10" name="내용 개체 틀 9" descr="테이블이(가) 표시된 사진&#10;&#10;자동 생성된 설명">
            <a:extLst>
              <a:ext uri="{FF2B5EF4-FFF2-40B4-BE49-F238E27FC236}">
                <a16:creationId xmlns:a16="http://schemas.microsoft.com/office/drawing/2014/main" id="{1BED7A7F-2527-4E0C-9656-BD1993FBC9E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51572"/>
            <a:ext cx="5183188" cy="2591594"/>
          </a:xfrm>
        </p:spPr>
      </p:pic>
    </p:spTree>
    <p:extLst>
      <p:ext uri="{BB962C8B-B14F-4D97-AF65-F5344CB8AC3E}">
        <p14:creationId xmlns:p14="http://schemas.microsoft.com/office/powerpoint/2010/main" val="225979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77503-8E82-4A10-B87D-181052C7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87B997-7779-4099-BA94-DF7E7ED0C7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비밀번호 찾기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50DFB6A-C0A1-4CEB-B253-08532514B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057922"/>
            <a:ext cx="5157787" cy="2578893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42D080-53D7-4734-A759-C5EE54F2E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내 정보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AEEB2784-F184-4E20-9A85-C8E1341BFDA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51572"/>
            <a:ext cx="5183188" cy="2591594"/>
          </a:xfrm>
        </p:spPr>
      </p:pic>
    </p:spTree>
    <p:extLst>
      <p:ext uri="{BB962C8B-B14F-4D97-AF65-F5344CB8AC3E}">
        <p14:creationId xmlns:p14="http://schemas.microsoft.com/office/powerpoint/2010/main" val="4020795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4D0A3-0DEA-48AC-B857-02E088502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1EFD8C-48EA-4A4B-B1D2-1C45FBAE33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비밀번호 변경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2DBC962-DF1A-4D03-84F2-462F531020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057922"/>
            <a:ext cx="5157787" cy="2578893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80C644-9383-436F-82BE-5A5BA98A3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AB3E09-E365-421D-BEA6-3DEFF0B0FD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440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7F933-B621-49D4-94B9-54E9FD2F2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320121-5223-483A-9044-43751EDFA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게시판 메인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DAEC836-995D-44C3-8BEC-FC79CB56D3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057922"/>
            <a:ext cx="5157787" cy="2578893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58D34C-2E9D-407A-AE40-4EF7FF885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글쓰기 화면  </a:t>
            </a:r>
            <a:r>
              <a:rPr lang="en-US" altLang="ko-KR" dirty="0"/>
              <a:t>(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74414F5C-D782-4C8C-BBE1-0A39A2E9985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51572"/>
            <a:ext cx="5183188" cy="2591594"/>
          </a:xfrm>
        </p:spPr>
      </p:pic>
    </p:spTree>
    <p:extLst>
      <p:ext uri="{BB962C8B-B14F-4D97-AF65-F5344CB8AC3E}">
        <p14:creationId xmlns:p14="http://schemas.microsoft.com/office/powerpoint/2010/main" val="3021123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803D7-696B-4DBA-A49D-EA12AC268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86B9EF-F538-463C-8EFF-7921A5907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게시물 보기</a:t>
            </a:r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827D3237-6B63-4470-AAC0-8A4014506B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057922"/>
            <a:ext cx="5157787" cy="2578893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209415-95C7-42DE-A8E0-4325114E9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3C995F-CA77-4054-9E7B-A8777B4FDCB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154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B8511-E8FF-495D-A157-3BED191C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캘린더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FBEBACA-D431-444F-A62A-9435A6F01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881187"/>
            <a:ext cx="6172200" cy="3086100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82D714-0106-45AE-8433-D3CD5C2C8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7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EA1F2-D53F-46EA-8DC6-353A6A22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네비게이션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2AA7714-C503-4FBF-AA2B-DF035BEDB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241073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5494B-A2E2-4E8A-89CA-5F10BB34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41A3B-F660-4625-A0AF-BAD95C18A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endParaRPr lang="en-US" altLang="ko-KR" dirty="0"/>
          </a:p>
          <a:p>
            <a:r>
              <a:rPr lang="ko-KR" altLang="en-US" dirty="0"/>
              <a:t>참고</a:t>
            </a:r>
            <a:endParaRPr lang="en-US" altLang="ko-KR" dirty="0"/>
          </a:p>
          <a:p>
            <a:r>
              <a:rPr lang="ko-KR" altLang="en-US" dirty="0"/>
              <a:t>화면 구성</a:t>
            </a:r>
            <a:endParaRPr lang="en-US" altLang="ko-KR" dirty="0"/>
          </a:p>
          <a:p>
            <a:r>
              <a:rPr lang="en-US" altLang="ko-KR" dirty="0"/>
              <a:t>UI </a:t>
            </a:r>
            <a:r>
              <a:rPr lang="ko-KR" altLang="en-US" dirty="0"/>
              <a:t>네비게이션</a:t>
            </a:r>
          </a:p>
        </p:txBody>
      </p:sp>
    </p:spTree>
    <p:extLst>
      <p:ext uri="{BB962C8B-B14F-4D97-AF65-F5344CB8AC3E}">
        <p14:creationId xmlns:p14="http://schemas.microsoft.com/office/powerpoint/2010/main" val="417070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29749-AAF9-4614-AB0A-2F8DF4E3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7223B-1203-4598-9757-0137C895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선정 동기 </a:t>
            </a:r>
            <a:r>
              <a:rPr lang="en-US" altLang="ko-KR" dirty="0"/>
              <a:t>: </a:t>
            </a:r>
            <a:r>
              <a:rPr lang="ko-KR" altLang="en-US" dirty="0"/>
              <a:t>내가 신발에 관심이 있는데 그것과 관련된 프로젝트를 하고싶었다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신발 커뮤니티 사이트</a:t>
            </a:r>
            <a:r>
              <a:rPr lang="en-US" altLang="ko-KR" dirty="0"/>
              <a:t>(</a:t>
            </a:r>
            <a:r>
              <a:rPr lang="ko-KR" altLang="en-US" dirty="0"/>
              <a:t>익명 가능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로그인 한 사용자는 익명이나 자기 아이디로 게시물을 올릴 수 있고 신발 발매 정보를 볼 수 있다</a:t>
            </a:r>
            <a:r>
              <a:rPr lang="en-US" altLang="ko-KR" dirty="0"/>
              <a:t>. </a:t>
            </a:r>
            <a:r>
              <a:rPr lang="ko-KR" altLang="en-US" dirty="0"/>
              <a:t>캘린더</a:t>
            </a:r>
            <a:r>
              <a:rPr lang="en-US" altLang="ko-KR" dirty="0"/>
              <a:t>(</a:t>
            </a:r>
            <a:r>
              <a:rPr lang="ko-KR" altLang="en-US" dirty="0"/>
              <a:t>한정판 신발의 발매 일을 입력</a:t>
            </a:r>
            <a:r>
              <a:rPr lang="en-US" altLang="ko-KR" dirty="0"/>
              <a:t>)</a:t>
            </a:r>
            <a:r>
              <a:rPr lang="ko-KR" altLang="en-US" dirty="0"/>
              <a:t>도 볼 수 있다</a:t>
            </a:r>
            <a:r>
              <a:rPr lang="en-US" altLang="ko-KR" dirty="0"/>
              <a:t>.(</a:t>
            </a:r>
            <a:r>
              <a:rPr lang="ko-KR" altLang="en-US" dirty="0"/>
              <a:t>수정은 </a:t>
            </a:r>
            <a:r>
              <a:rPr lang="en-US" altLang="ko-KR" dirty="0"/>
              <a:t>root</a:t>
            </a:r>
            <a:r>
              <a:rPr lang="ko-KR" altLang="en-US" dirty="0"/>
              <a:t>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벤치마킹 사이트</a:t>
            </a:r>
            <a:r>
              <a:rPr lang="en-US" altLang="ko-KR" dirty="0"/>
              <a:t>: </a:t>
            </a:r>
            <a:r>
              <a:rPr lang="ko-KR" altLang="en-US" dirty="0" err="1"/>
              <a:t>에브리타임</a:t>
            </a:r>
            <a:r>
              <a:rPr lang="en-US" altLang="ko-KR" dirty="0"/>
              <a:t>, </a:t>
            </a:r>
            <a:r>
              <a:rPr lang="en-US" altLang="ko-KR" dirty="0" err="1"/>
              <a:t>shoseprize</a:t>
            </a:r>
            <a:r>
              <a:rPr lang="en-US" altLang="ko-KR" dirty="0"/>
              <a:t>(</a:t>
            </a:r>
            <a:r>
              <a:rPr lang="ko-KR" altLang="en-US" dirty="0"/>
              <a:t>신발 발매 정보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39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2B49D-2D60-4EAA-9AA6-5C8E420C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82B75-9934-449C-85E7-B1D268A08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참고 사이트 </a:t>
            </a:r>
            <a:r>
              <a:rPr lang="en-US" altLang="ko-KR" dirty="0"/>
              <a:t>: </a:t>
            </a:r>
            <a:r>
              <a:rPr lang="en-US" altLang="ko-KR" dirty="0" err="1"/>
              <a:t>youtube</a:t>
            </a:r>
            <a:r>
              <a:rPr lang="en-US" altLang="ko-KR" dirty="0"/>
              <a:t> </a:t>
            </a:r>
            <a:r>
              <a:rPr lang="ko-KR" altLang="en-US" dirty="0" err="1"/>
              <a:t>동빈나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https://www.youtube.com/channel/UChflhu32f5EUHlY7_SetNWw</a:t>
            </a:r>
            <a:endParaRPr lang="en-US" altLang="ko-KR" dirty="0"/>
          </a:p>
          <a:p>
            <a:r>
              <a:rPr lang="ko-KR" altLang="en-US" dirty="0"/>
              <a:t>달력 참고 사이트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https://m.blog.naver.com/PostView.naver?isHttpsRedirect=true&amp;blogId=euijun54&amp;logNo=221683368003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623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4AE65-A96A-469E-A73C-19BF90B7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화면구성 </a:t>
            </a:r>
            <a:r>
              <a:rPr lang="en-US" altLang="ko-KR" dirty="0"/>
              <a:t>(</a:t>
            </a:r>
            <a:r>
              <a:rPr lang="ko-KR" altLang="en-US" dirty="0"/>
              <a:t>기본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8518D-F8FF-44C8-A767-AEA1FE024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헤더에 사이트 이름과 게시판으로 들어가는 태그를 만들고 오른쪽에는 로그인 태그를 만든다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로그인을 하지 않으면 헤더 오른쪽에 로그인과 회원가입 태그</a:t>
            </a:r>
            <a:endParaRPr lang="en-US" altLang="ko-KR" dirty="0"/>
          </a:p>
          <a:p>
            <a:r>
              <a:rPr lang="ko-KR" altLang="en-US" dirty="0"/>
              <a:t>로그인을 했다면 내정보와</a:t>
            </a:r>
            <a:r>
              <a:rPr lang="en-US" altLang="ko-KR" dirty="0"/>
              <a:t>, </a:t>
            </a:r>
            <a:r>
              <a:rPr lang="ko-KR" altLang="en-US" dirty="0"/>
              <a:t>로그아웃 태그</a:t>
            </a:r>
          </a:p>
        </p:txBody>
      </p:sp>
    </p:spTree>
    <p:extLst>
      <p:ext uri="{BB962C8B-B14F-4D97-AF65-F5344CB8AC3E}">
        <p14:creationId xmlns:p14="http://schemas.microsoft.com/office/powerpoint/2010/main" val="370712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D4006-F842-41BF-A66F-250B6C70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</a:t>
            </a:r>
            <a:r>
              <a:rPr lang="en-US" altLang="ko-KR" dirty="0"/>
              <a:t>(</a:t>
            </a:r>
            <a:r>
              <a:rPr lang="ko-KR" altLang="en-US" dirty="0"/>
              <a:t>게시판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6FFB4A2-3639-4650-800B-87AA6BFF1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게시판 </a:t>
            </a:r>
            <a:r>
              <a:rPr lang="en-US" altLang="ko-KR" dirty="0"/>
              <a:t>: </a:t>
            </a:r>
            <a:r>
              <a:rPr lang="ko-KR" altLang="en-US" dirty="0"/>
              <a:t>게시물 리스트</a:t>
            </a:r>
            <a:r>
              <a:rPr lang="en-US" altLang="ko-KR" dirty="0"/>
              <a:t>,</a:t>
            </a:r>
            <a:r>
              <a:rPr lang="ko-KR" altLang="en-US" dirty="0"/>
              <a:t> 글쓰기 버튼과 수정 또는 삭제 버튼 추가</a:t>
            </a:r>
            <a:endParaRPr lang="en-US" altLang="ko-KR" dirty="0"/>
          </a:p>
          <a:p>
            <a:r>
              <a:rPr lang="ko-KR" altLang="en-US" dirty="0"/>
              <a:t>게시물 작성페이지 </a:t>
            </a:r>
            <a:r>
              <a:rPr lang="en-US" altLang="ko-KR" dirty="0"/>
              <a:t>:</a:t>
            </a:r>
            <a:r>
              <a:rPr lang="ko-KR" altLang="en-US" dirty="0"/>
              <a:t> 제목과 내용</a:t>
            </a:r>
            <a:r>
              <a:rPr lang="en-US" altLang="ko-KR" dirty="0"/>
              <a:t>, </a:t>
            </a:r>
            <a:r>
              <a:rPr lang="ko-KR" altLang="en-US" dirty="0"/>
              <a:t>익명으로 게시물을 올릴 것 인지 체크하는 체크박스</a:t>
            </a:r>
            <a:r>
              <a:rPr lang="en-US" altLang="ko-KR" dirty="0"/>
              <a:t>, </a:t>
            </a:r>
            <a:r>
              <a:rPr lang="ko-KR" altLang="en-US" dirty="0"/>
              <a:t>게시물 올리기 버튼을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0906931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화면구성</a:t>
            </a:r>
            <a:r>
              <a:rPr lang="en-US" altLang="ko-KR"/>
              <a:t>(</a:t>
            </a:r>
            <a:r>
              <a:rPr lang="ko-KR" altLang="en-US"/>
              <a:t>로그인 관련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로그인 화면</a:t>
            </a:r>
            <a:r>
              <a:rPr lang="en-US" altLang="ko-KR"/>
              <a:t>:</a:t>
            </a:r>
            <a:r>
              <a:rPr lang="ko-KR" altLang="en-US"/>
              <a:t> 아이디 비밀번호 입력과 로그인 버튼을 만들고 비밀번호 찾기와 회원가입 버튼을 만든다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비밀번호 찾기 화면 </a:t>
            </a:r>
            <a:r>
              <a:rPr lang="en-US" altLang="ko-KR"/>
              <a:t>: </a:t>
            </a:r>
            <a:r>
              <a:rPr lang="ko-KR" altLang="en-US"/>
              <a:t>아이디 입력과 확인 버튼 그리고 아이디에 맞는 비밀번호를 알려주는 구역을 만든다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회원가입</a:t>
            </a:r>
            <a:r>
              <a:rPr lang="en-US" altLang="ko-KR"/>
              <a:t>  </a:t>
            </a:r>
            <a:r>
              <a:rPr lang="ko-KR" altLang="en-US"/>
              <a:t>화면 </a:t>
            </a:r>
            <a:r>
              <a:rPr lang="en-US" altLang="ko-KR"/>
              <a:t>: </a:t>
            </a:r>
            <a:r>
              <a:rPr lang="ko-KR" altLang="en-US"/>
              <a:t>아이디</a:t>
            </a:r>
            <a:r>
              <a:rPr lang="en-US" altLang="ko-KR"/>
              <a:t>,</a:t>
            </a:r>
            <a:r>
              <a:rPr lang="ko-KR" altLang="en-US"/>
              <a:t> 비밀번호</a:t>
            </a:r>
            <a:r>
              <a:rPr lang="en-US" altLang="ko-KR"/>
              <a:t>,</a:t>
            </a:r>
            <a:r>
              <a:rPr lang="ko-KR" altLang="en-US"/>
              <a:t> 비밀번호 확인</a:t>
            </a:r>
            <a:r>
              <a:rPr lang="en-US" altLang="ko-KR"/>
              <a:t>, </a:t>
            </a:r>
            <a:r>
              <a:rPr lang="ko-KR" altLang="en-US"/>
              <a:t>사용자 이름</a:t>
            </a:r>
            <a:r>
              <a:rPr lang="en-US" altLang="ko-KR"/>
              <a:t>, </a:t>
            </a:r>
            <a:r>
              <a:rPr lang="ko-KR" altLang="en-US"/>
              <a:t>아이디</a:t>
            </a:r>
            <a:r>
              <a:rPr lang="en-US" altLang="ko-KR"/>
              <a:t> </a:t>
            </a:r>
            <a:r>
              <a:rPr lang="ko-KR" altLang="en-US"/>
              <a:t>회원가입 버튼을 만들어준다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내 정보 화면 </a:t>
            </a:r>
            <a:r>
              <a:rPr lang="en-US" altLang="ko-KR"/>
              <a:t>: </a:t>
            </a:r>
            <a:r>
              <a:rPr lang="ko-KR" altLang="en-US"/>
              <a:t>아이디 와 이름을 보여준다</a:t>
            </a:r>
            <a:r>
              <a:rPr lang="en-US" altLang="ko-KR"/>
              <a:t>. </a:t>
            </a:r>
            <a:r>
              <a:rPr lang="ko-KR" altLang="en-US"/>
              <a:t>비밀번호 변경 버튼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비밀번호 변경화면 </a:t>
            </a:r>
            <a:r>
              <a:rPr lang="en-US" altLang="ko-KR"/>
              <a:t>: </a:t>
            </a:r>
            <a:r>
              <a:rPr lang="ko-KR" altLang="en-US"/>
              <a:t>변경할 비밀번호와 비밀번호 확인</a:t>
            </a:r>
            <a:r>
              <a:rPr lang="en-US" altLang="ko-KR"/>
              <a:t>,</a:t>
            </a:r>
            <a:r>
              <a:rPr lang="ko-KR" altLang="en-US"/>
              <a:t> 변경 버튼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F4E75-A488-4E7D-A1BB-3D5A6CFDA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</a:t>
            </a:r>
            <a:r>
              <a:rPr lang="en-US" altLang="ko-KR" dirty="0"/>
              <a:t>(</a:t>
            </a:r>
            <a:r>
              <a:rPr lang="ko-KR" altLang="en-US" dirty="0"/>
              <a:t>캘린더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5B189-52C1-47E8-B588-86BD64BA9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신발 발매 정보 캘린더 </a:t>
            </a:r>
            <a:r>
              <a:rPr lang="en-US" altLang="ko-KR" dirty="0"/>
              <a:t>: </a:t>
            </a:r>
            <a:r>
              <a:rPr lang="ko-KR" altLang="en-US" dirty="0"/>
              <a:t>로그인한 회원은 볼 수 있고 관리자인 </a:t>
            </a:r>
            <a:r>
              <a:rPr lang="en-US" altLang="ko-KR" dirty="0"/>
              <a:t>root</a:t>
            </a:r>
            <a:r>
              <a:rPr lang="ko-KR" altLang="en-US" dirty="0"/>
              <a:t>계정은 캘린더 정보를 수정 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Root</a:t>
            </a:r>
            <a:r>
              <a:rPr lang="ko-KR" altLang="en-US" dirty="0"/>
              <a:t>계정은 캘린더에 신발 발매 정보를 추가 하거나 수정할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759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EE925-A57A-450C-B47F-7BEDE98C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아래사진은 </a:t>
            </a:r>
            <a:r>
              <a:rPr lang="ko-KR" altLang="en-US" dirty="0" err="1"/>
              <a:t>구상도입니다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44D542-6E10-4400-B5ED-BBBD133009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5B139074-C3D9-4143-BD18-D85EFF2735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051572"/>
            <a:ext cx="5157787" cy="2578893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0D1285-4CA6-45AD-8174-9ACC3BB2A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o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9DEAAE78-CF7E-4169-8A2C-17466B85F24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51572"/>
            <a:ext cx="5183188" cy="2591594"/>
          </a:xfrm>
        </p:spPr>
      </p:pic>
    </p:spTree>
    <p:extLst>
      <p:ext uri="{BB962C8B-B14F-4D97-AF65-F5344CB8AC3E}">
        <p14:creationId xmlns:p14="http://schemas.microsoft.com/office/powerpoint/2010/main" val="513675908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239</ep:Words>
  <ep:PresentationFormat>와이드스크린</ep:PresentationFormat>
  <ep:Paragraphs>52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테마</vt:lpstr>
      <vt:lpstr>Jsp 기말 프로젝트</vt:lpstr>
      <vt:lpstr>목차</vt:lpstr>
      <vt:lpstr>주제</vt:lpstr>
      <vt:lpstr>참고</vt:lpstr>
      <vt:lpstr>화면구성 (기본)</vt:lpstr>
      <vt:lpstr>화면 구성(게시판)</vt:lpstr>
      <vt:lpstr>화면구성(로그인 관련)</vt:lpstr>
      <vt:lpstr>화면 구성(캘린더)</vt:lpstr>
      <vt:lpstr>메인화면  (아래사진은 구상도입니다.)</vt:lpstr>
      <vt:lpstr>로그인 1</vt:lpstr>
      <vt:lpstr>로그인 2</vt:lpstr>
      <vt:lpstr>로그인 3</vt:lpstr>
      <vt:lpstr>게시판</vt:lpstr>
      <vt:lpstr>게시판 2</vt:lpstr>
      <vt:lpstr>캘린더</vt:lpstr>
      <vt:lpstr>UI 네비게이션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2021-11-23T07:08:51.000</dcterms:created>
  <dc:creator>QP2320</dc:creator>
  <cp:lastModifiedBy>이기원</cp:lastModifiedBy>
  <dcterms:modified xsi:type="dcterms:W3CDTF">2022-05-10T04:37:01.587</dcterms:modified>
  <cp:revision>18</cp:revision>
  <dc:title>Jsp 기말 프로젝트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