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3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3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4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1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3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6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9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6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6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0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5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26652E-20F9-4ADD-B3B0-25E3391F1AC6}"/>
              </a:ext>
            </a:extLst>
          </p:cNvPr>
          <p:cNvSpPr txBox="1"/>
          <p:nvPr/>
        </p:nvSpPr>
        <p:spPr>
          <a:xfrm>
            <a:off x="3417148" y="2618191"/>
            <a:ext cx="7683237" cy="120032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200" i="1" kern="0" dirty="0">
                <a:solidFill>
                  <a:srgbClr val="00FF08"/>
                </a:solidFill>
                <a:latin typeface="Impact" panose="020B0806030902050204" pitchFamily="34" charset="0"/>
              </a:rPr>
              <a:t>INNECT   ROJECT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4C901-DDCE-431A-8821-E4191C080057}"/>
              </a:ext>
            </a:extLst>
          </p:cNvPr>
          <p:cNvSpPr txBox="1"/>
          <p:nvPr/>
        </p:nvSpPr>
        <p:spPr>
          <a:xfrm>
            <a:off x="2901878" y="2618192"/>
            <a:ext cx="803850" cy="1200329"/>
          </a:xfrm>
          <a:prstGeom prst="rect">
            <a:avLst/>
          </a:prstGeom>
          <a:noFill/>
          <a:effectLst>
            <a:outerShdw blurRad="76200" dist="76200" algn="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200" i="1" kern="0" dirty="0">
                <a:solidFill>
                  <a:prstClr val="white"/>
                </a:solidFill>
                <a:latin typeface="Impact" panose="020B0806030902050204" pitchFamily="34" charset="0"/>
              </a:rPr>
              <a:t>K</a:t>
            </a:r>
            <a:endParaRPr lang="en-US" altLang="ko-KR" sz="1600" kern="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0080C-3949-4328-8700-94812978696D}"/>
              </a:ext>
            </a:extLst>
          </p:cNvPr>
          <p:cNvSpPr txBox="1"/>
          <p:nvPr/>
        </p:nvSpPr>
        <p:spPr>
          <a:xfrm>
            <a:off x="3159513" y="2132343"/>
            <a:ext cx="7683237" cy="70788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i="1" kern="0" dirty="0">
                <a:solidFill>
                  <a:srgbClr val="00FF08"/>
                </a:solidFill>
                <a:latin typeface="Impact" panose="020B0806030902050204" pitchFamily="34" charset="0"/>
              </a:rPr>
              <a:t>    </a:t>
            </a:r>
            <a:r>
              <a:rPr lang="en-US" altLang="ko-KR" sz="16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21</a:t>
            </a:r>
            <a:r>
              <a:rPr lang="ko-KR" altLang="en-US" sz="16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학년도 </a:t>
            </a:r>
            <a:r>
              <a:rPr lang="en-US" altLang="ko-KR" sz="16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2</a:t>
            </a:r>
            <a:r>
              <a:rPr lang="ko-KR" altLang="en-US" sz="16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학기 컴퓨터정보과</a:t>
            </a:r>
            <a:endParaRPr lang="en-US" altLang="ko-KR" sz="1600" b="1" i="1" kern="0" dirty="0">
              <a:solidFill>
                <a:srgbClr val="00FF08"/>
              </a:solidFill>
              <a:latin typeface="Impact" panose="020B0806030902050204" pitchFamily="34" charset="0"/>
            </a:endParaRPr>
          </a:p>
          <a:p>
            <a:pPr latinLnBrk="0">
              <a:defRPr/>
            </a:pPr>
            <a:r>
              <a:rPr lang="en-US" altLang="ko-KR" sz="2400" i="1" kern="0" dirty="0">
                <a:solidFill>
                  <a:srgbClr val="00FF08"/>
                </a:solidFill>
                <a:latin typeface="Impact" panose="020B0806030902050204" pitchFamily="34" charset="0"/>
              </a:rPr>
              <a:t>S/W  PROJECT - WEEK14  (2021 / 12 / 01)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246814-3DEE-4DB2-900B-778CA6F2A365}"/>
              </a:ext>
            </a:extLst>
          </p:cNvPr>
          <p:cNvCxnSpPr>
            <a:cxnSpLocks/>
          </p:cNvCxnSpPr>
          <p:nvPr/>
        </p:nvCxnSpPr>
        <p:spPr>
          <a:xfrm flipV="1">
            <a:off x="8961120" y="1"/>
            <a:ext cx="1441493" cy="4571999"/>
          </a:xfrm>
          <a:prstGeom prst="line">
            <a:avLst/>
          </a:prstGeom>
          <a:ln>
            <a:gradFill flip="none" rotWithShape="1">
              <a:gsLst>
                <a:gs pos="0">
                  <a:srgbClr val="00FF08"/>
                </a:gs>
                <a:gs pos="100000">
                  <a:srgbClr val="00FF08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AF58B40-F4F6-4DB7-94C5-537ED5A3A286}"/>
              </a:ext>
            </a:extLst>
          </p:cNvPr>
          <p:cNvCxnSpPr>
            <a:cxnSpLocks/>
          </p:cNvCxnSpPr>
          <p:nvPr/>
        </p:nvCxnSpPr>
        <p:spPr>
          <a:xfrm flipV="1">
            <a:off x="1718020" y="1359353"/>
            <a:ext cx="1441493" cy="4571999"/>
          </a:xfrm>
          <a:prstGeom prst="line">
            <a:avLst/>
          </a:prstGeom>
          <a:ln>
            <a:gradFill flip="none" rotWithShape="1">
              <a:gsLst>
                <a:gs pos="0">
                  <a:srgbClr val="00FF08"/>
                </a:gs>
                <a:gs pos="100000">
                  <a:srgbClr val="00FF08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378EC5-546B-41D8-91F1-2F95EFF24F22}"/>
              </a:ext>
            </a:extLst>
          </p:cNvPr>
          <p:cNvSpPr txBox="1"/>
          <p:nvPr/>
        </p:nvSpPr>
        <p:spPr>
          <a:xfrm>
            <a:off x="2815995" y="3611871"/>
            <a:ext cx="7683237" cy="2616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1100" b="1" i="1" kern="0" dirty="0">
                <a:solidFill>
                  <a:schemeClr val="bg1"/>
                </a:solidFill>
                <a:latin typeface="Impact" panose="020B0806030902050204" pitchFamily="34" charset="0"/>
              </a:rPr>
              <a:t>조원  </a:t>
            </a:r>
            <a:r>
              <a:rPr lang="en-US" altLang="ko-KR" sz="11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-</a:t>
            </a:r>
            <a:r>
              <a:rPr lang="en-US" altLang="ko-KR" sz="1100" b="1" i="1" kern="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ko-KR" altLang="en-US" sz="11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이기원</a:t>
            </a:r>
            <a:r>
              <a:rPr lang="en-US" altLang="ko-KR" sz="11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,  </a:t>
            </a:r>
            <a:r>
              <a:rPr lang="ko-KR" altLang="en-US" sz="11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이민철</a:t>
            </a:r>
            <a:r>
              <a:rPr lang="en-US" altLang="ko-KR" sz="11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,  </a:t>
            </a:r>
            <a:r>
              <a:rPr lang="ko-KR" altLang="en-US" sz="11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이진호</a:t>
            </a:r>
            <a:r>
              <a:rPr lang="en-US" altLang="ko-KR" sz="11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, </a:t>
            </a:r>
            <a:r>
              <a:rPr lang="ko-KR" altLang="en-US" sz="1100" b="1" i="1" kern="0" dirty="0">
                <a:solidFill>
                  <a:srgbClr val="00FF08"/>
                </a:solidFill>
                <a:latin typeface="Impact" panose="020B0806030902050204" pitchFamily="34" charset="0"/>
              </a:rPr>
              <a:t>허민호</a:t>
            </a:r>
            <a:endParaRPr lang="en-US" altLang="ko-KR" sz="1100" b="1" i="1" kern="0" dirty="0">
              <a:solidFill>
                <a:srgbClr val="00FF08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7747F-9E5E-448E-9E15-29C723011F67}"/>
              </a:ext>
            </a:extLst>
          </p:cNvPr>
          <p:cNvSpPr txBox="1"/>
          <p:nvPr/>
        </p:nvSpPr>
        <p:spPr>
          <a:xfrm>
            <a:off x="6096000" y="2613126"/>
            <a:ext cx="803850" cy="1200329"/>
          </a:xfrm>
          <a:prstGeom prst="rect">
            <a:avLst/>
          </a:prstGeom>
          <a:noFill/>
          <a:effectLst>
            <a:outerShdw blurRad="76200" dist="76200" algn="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200" i="1" kern="0" dirty="0">
                <a:solidFill>
                  <a:prstClr val="white"/>
                </a:solidFill>
                <a:latin typeface="Impact" panose="020B0806030902050204" pitchFamily="34" charset="0"/>
              </a:rPr>
              <a:t>P</a:t>
            </a:r>
            <a:endParaRPr lang="en-US" altLang="ko-KR" sz="1600" kern="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2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26652E-20F9-4ADD-B3B0-25E3391F1AC6}"/>
              </a:ext>
            </a:extLst>
          </p:cNvPr>
          <p:cNvSpPr txBox="1"/>
          <p:nvPr/>
        </p:nvSpPr>
        <p:spPr>
          <a:xfrm>
            <a:off x="429637" y="101165"/>
            <a:ext cx="3699260" cy="76944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solidFill>
                  <a:srgbClr val="00FF08"/>
                </a:solidFill>
                <a:latin typeface="Impact" panose="020B0806030902050204" pitchFamily="34" charset="0"/>
              </a:rPr>
              <a:t>INECT    ROJECT</a:t>
            </a:r>
            <a:endParaRPr lang="en-US" altLang="ko-KR" sz="1000" kern="0" dirty="0">
              <a:solidFill>
                <a:srgbClr val="00FF08"/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4C901-DDCE-431A-8821-E4191C080057}"/>
              </a:ext>
            </a:extLst>
          </p:cNvPr>
          <p:cNvSpPr txBox="1"/>
          <p:nvPr/>
        </p:nvSpPr>
        <p:spPr>
          <a:xfrm>
            <a:off x="126835" y="87649"/>
            <a:ext cx="803850" cy="769441"/>
          </a:xfrm>
          <a:prstGeom prst="rect">
            <a:avLst/>
          </a:prstGeom>
          <a:noFill/>
          <a:effectLst>
            <a:outerShdw blurRad="76200" dist="76200" algn="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solidFill>
                  <a:prstClr val="white"/>
                </a:solidFill>
                <a:latin typeface="Impact" panose="020B0806030902050204" pitchFamily="34" charset="0"/>
              </a:rPr>
              <a:t>K</a:t>
            </a:r>
            <a:endParaRPr lang="en-US" altLang="ko-KR" sz="1000" kern="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8AE90-54F8-44F2-AC43-76409CAAE224}"/>
              </a:ext>
            </a:extLst>
          </p:cNvPr>
          <p:cNvSpPr txBox="1"/>
          <p:nvPr/>
        </p:nvSpPr>
        <p:spPr>
          <a:xfrm>
            <a:off x="1836180" y="101164"/>
            <a:ext cx="803850" cy="769441"/>
          </a:xfrm>
          <a:prstGeom prst="rect">
            <a:avLst/>
          </a:prstGeom>
          <a:noFill/>
          <a:effectLst>
            <a:outerShdw blurRad="76200" dist="76200" algn="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solidFill>
                  <a:prstClr val="white"/>
                </a:solidFill>
                <a:latin typeface="Impact" panose="020B0806030902050204" pitchFamily="34" charset="0"/>
              </a:rPr>
              <a:t>P</a:t>
            </a:r>
            <a:endParaRPr lang="en-US" altLang="ko-KR" sz="1000" kern="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0C556-C29B-4E30-BB13-31F03AA17ED7}"/>
              </a:ext>
            </a:extLst>
          </p:cNvPr>
          <p:cNvSpPr txBox="1"/>
          <p:nvPr/>
        </p:nvSpPr>
        <p:spPr>
          <a:xfrm>
            <a:off x="3734945" y="500612"/>
            <a:ext cx="33207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i="1" kern="0" dirty="0">
                <a:solidFill>
                  <a:srgbClr val="00FF08"/>
                </a:solidFill>
              </a:rPr>
              <a:t>조원 </a:t>
            </a:r>
            <a:r>
              <a:rPr lang="en-US" altLang="ko-KR" sz="1050" i="1" kern="0" dirty="0">
                <a:solidFill>
                  <a:srgbClr val="00FF08"/>
                </a:solidFill>
              </a:rPr>
              <a:t>– </a:t>
            </a:r>
            <a:r>
              <a:rPr lang="ko-KR" altLang="en-US" sz="1050" i="1" kern="0" dirty="0">
                <a:solidFill>
                  <a:srgbClr val="00FF08"/>
                </a:solidFill>
              </a:rPr>
              <a:t>이기원 </a:t>
            </a:r>
            <a:r>
              <a:rPr lang="en-US" altLang="ko-KR" sz="1050" i="1" kern="0" dirty="0">
                <a:solidFill>
                  <a:srgbClr val="00FF08"/>
                </a:solidFill>
              </a:rPr>
              <a:t>, </a:t>
            </a:r>
            <a:r>
              <a:rPr lang="ko-KR" altLang="en-US" sz="1050" i="1" kern="0" dirty="0">
                <a:solidFill>
                  <a:srgbClr val="00FF08"/>
                </a:solidFill>
              </a:rPr>
              <a:t>이민철</a:t>
            </a:r>
            <a:r>
              <a:rPr lang="en-US" altLang="ko-KR" sz="1050" i="1" kern="0" dirty="0">
                <a:solidFill>
                  <a:srgbClr val="00FF08"/>
                </a:solidFill>
              </a:rPr>
              <a:t>, </a:t>
            </a:r>
            <a:r>
              <a:rPr lang="ko-KR" altLang="en-US" sz="1050" i="1" kern="0" dirty="0">
                <a:solidFill>
                  <a:srgbClr val="00FF08"/>
                </a:solidFill>
              </a:rPr>
              <a:t>이진호</a:t>
            </a:r>
            <a:r>
              <a:rPr lang="en-US" altLang="ko-KR" sz="1050" i="1" kern="0" dirty="0">
                <a:solidFill>
                  <a:srgbClr val="00FF08"/>
                </a:solidFill>
              </a:rPr>
              <a:t>, </a:t>
            </a:r>
            <a:r>
              <a:rPr lang="ko-KR" altLang="en-US" sz="1050" i="1" kern="0" dirty="0">
                <a:solidFill>
                  <a:srgbClr val="00FF08"/>
                </a:solidFill>
              </a:rPr>
              <a:t>허민호</a:t>
            </a:r>
            <a:endParaRPr lang="ko-KR" altLang="en-US" sz="2800" i="1" dirty="0">
              <a:solidFill>
                <a:srgbClr val="00FF08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246814-3DEE-4DB2-900B-778CA6F2A365}"/>
              </a:ext>
            </a:extLst>
          </p:cNvPr>
          <p:cNvCxnSpPr>
            <a:cxnSpLocks/>
          </p:cNvCxnSpPr>
          <p:nvPr/>
        </p:nvCxnSpPr>
        <p:spPr>
          <a:xfrm>
            <a:off x="3734945" y="760257"/>
            <a:ext cx="7920000" cy="0"/>
          </a:xfrm>
          <a:prstGeom prst="line">
            <a:avLst/>
          </a:prstGeom>
          <a:ln>
            <a:gradFill flip="none" rotWithShape="1">
              <a:gsLst>
                <a:gs pos="0">
                  <a:srgbClr val="00FF08"/>
                </a:gs>
                <a:gs pos="100000">
                  <a:schemeClr val="tx1">
                    <a:lumMod val="85000"/>
                    <a:lumOff val="1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FE52243-355B-43D9-BD14-8A150E4A6FA0}"/>
              </a:ext>
            </a:extLst>
          </p:cNvPr>
          <p:cNvCxnSpPr>
            <a:cxnSpLocks/>
          </p:cNvCxnSpPr>
          <p:nvPr/>
        </p:nvCxnSpPr>
        <p:spPr>
          <a:xfrm>
            <a:off x="230890" y="6646707"/>
            <a:ext cx="11376000" cy="0"/>
          </a:xfrm>
          <a:prstGeom prst="line">
            <a:avLst/>
          </a:prstGeom>
          <a:ln>
            <a:gradFill flip="none" rotWithShape="1">
              <a:gsLst>
                <a:gs pos="0">
                  <a:srgbClr val="00FF08">
                    <a:alpha val="0"/>
                  </a:srgbClr>
                </a:gs>
                <a:gs pos="100000">
                  <a:srgbClr val="00FF0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FBBE47-3833-4C63-902B-5B0950E3201F}"/>
              </a:ext>
            </a:extLst>
          </p:cNvPr>
          <p:cNvSpPr txBox="1"/>
          <p:nvPr/>
        </p:nvSpPr>
        <p:spPr>
          <a:xfrm>
            <a:off x="11654946" y="6546679"/>
            <a:ext cx="417992" cy="230832"/>
          </a:xfrm>
          <a:prstGeom prst="rect">
            <a:avLst/>
          </a:prstGeom>
          <a:noFill/>
          <a:effectLst>
            <a:outerShdw blurRad="76200" dist="76200" algn="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900" i="1" kern="0" dirty="0">
                <a:solidFill>
                  <a:srgbClr val="00FF08"/>
                </a:solidFill>
                <a:latin typeface="Impact" panose="020B0806030902050204" pitchFamily="34" charset="0"/>
              </a:rPr>
              <a:t>p. 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99119" y="1162212"/>
            <a:ext cx="6306300" cy="5322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-</a:t>
            </a:r>
            <a:r>
              <a:rPr lang="ko-KR" altLang="en-US" sz="2000" b="1" dirty="0">
                <a:solidFill>
                  <a:prstClr val="white"/>
                </a:solidFill>
              </a:rPr>
              <a:t>진행사항</a:t>
            </a:r>
            <a:r>
              <a:rPr lang="en-US" altLang="ko-KR" sz="2000" b="1" dirty="0">
                <a:solidFill>
                  <a:prstClr val="white"/>
                </a:solidFill>
              </a:rPr>
              <a:t>-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초기화면</a:t>
            </a:r>
            <a:r>
              <a:rPr lang="en-US" altLang="ko-KR" sz="1600" b="1" dirty="0">
                <a:solidFill>
                  <a:prstClr val="white"/>
                </a:solidFill>
              </a:rPr>
              <a:t> – [ </a:t>
            </a:r>
            <a:r>
              <a:rPr lang="en-US" altLang="ko-KR" sz="1600" b="1" dirty="0" err="1">
                <a:solidFill>
                  <a:prstClr val="white"/>
                </a:solidFill>
              </a:rPr>
              <a:t>TextBox</a:t>
            </a:r>
            <a:r>
              <a:rPr lang="ko-KR" altLang="en-US" sz="1600" b="1" dirty="0">
                <a:solidFill>
                  <a:prstClr val="white"/>
                </a:solidFill>
              </a:rPr>
              <a:t>창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en-US" altLang="ko-KR" sz="1600" b="1" dirty="0" err="1">
                <a:solidFill>
                  <a:prstClr val="white"/>
                </a:solidFill>
              </a:rPr>
              <a:t>PasswordBox</a:t>
            </a:r>
            <a:r>
              <a:rPr lang="ko-KR" altLang="en-US" sz="1600" b="1" dirty="0">
                <a:solidFill>
                  <a:prstClr val="white"/>
                </a:solidFill>
              </a:rPr>
              <a:t>창</a:t>
            </a:r>
            <a:r>
              <a:rPr lang="en-US" altLang="ko-KR" sz="1600" b="1" dirty="0">
                <a:solidFill>
                  <a:prstClr val="white"/>
                </a:solidFill>
              </a:rPr>
              <a:t>,</a:t>
            </a:r>
            <a:r>
              <a:rPr lang="ko-KR" altLang="en-US" sz="1600" b="1" dirty="0">
                <a:solidFill>
                  <a:prstClr val="white"/>
                </a:solidFill>
              </a:rPr>
              <a:t> 로그인 버튼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>
                <a:solidFill>
                  <a:prstClr val="white"/>
                </a:solidFill>
              </a:rPr>
              <a:t>회원가입 버튼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>
                <a:solidFill>
                  <a:prstClr val="white"/>
                </a:solidFill>
              </a:rPr>
              <a:t>랭킹 버튼 그에 대응하는 이벤트 </a:t>
            </a:r>
            <a:r>
              <a:rPr lang="ko-KR" altLang="en-US" sz="1600" b="1" dirty="0" err="1">
                <a:solidFill>
                  <a:prstClr val="white"/>
                </a:solidFill>
              </a:rPr>
              <a:t>핸들러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b="1" dirty="0">
                <a:solidFill>
                  <a:prstClr val="white"/>
                </a:solidFill>
              </a:rPr>
              <a:t>3</a:t>
            </a:r>
            <a:r>
              <a:rPr lang="ko-KR" altLang="en-US" sz="1600" b="1" dirty="0">
                <a:solidFill>
                  <a:prstClr val="white"/>
                </a:solidFill>
              </a:rPr>
              <a:t>가지</a:t>
            </a:r>
            <a:r>
              <a:rPr lang="en-US" altLang="ko-KR" sz="1600" b="1" dirty="0">
                <a:solidFill>
                  <a:prstClr val="white"/>
                </a:solidFill>
              </a:rPr>
              <a:t>]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prstClr val="white"/>
                </a:solidFill>
              </a:rPr>
              <a:t>TextBox</a:t>
            </a:r>
            <a:r>
              <a:rPr lang="ko-KR" altLang="en-US" sz="1100" dirty="0">
                <a:solidFill>
                  <a:prstClr val="white"/>
                </a:solidFill>
              </a:rPr>
              <a:t>에 아이디를</a:t>
            </a:r>
            <a:r>
              <a:rPr lang="en-US" altLang="ko-KR" sz="1100" dirty="0">
                <a:solidFill>
                  <a:prstClr val="white"/>
                </a:solidFill>
              </a:rPr>
              <a:t>, </a:t>
            </a:r>
            <a:r>
              <a:rPr lang="en-US" altLang="ko-KR" sz="1100" dirty="0" err="1">
                <a:solidFill>
                  <a:prstClr val="white"/>
                </a:solidFill>
              </a:rPr>
              <a:t>PasswordBox</a:t>
            </a:r>
            <a:r>
              <a:rPr lang="ko-KR" altLang="en-US" sz="1100" dirty="0">
                <a:solidFill>
                  <a:prstClr val="white"/>
                </a:solidFill>
              </a:rPr>
              <a:t>에 비밀번호를 입력하고 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회원가입 버튼을 누르면 회원가입에 대한 이벤트 </a:t>
            </a:r>
            <a:r>
              <a:rPr lang="ko-KR" altLang="en-US" sz="1100" dirty="0" err="1">
                <a:solidFill>
                  <a:prstClr val="white"/>
                </a:solidFill>
              </a:rPr>
              <a:t>핸들러가</a:t>
            </a:r>
            <a:r>
              <a:rPr lang="ko-KR" altLang="en-US" sz="1100" dirty="0">
                <a:solidFill>
                  <a:prstClr val="white"/>
                </a:solidFill>
              </a:rPr>
              <a:t> 실행되고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연결한 데이터 베이스 테이블에 입력한 아이디와 패스워드가 저장됩니다</a:t>
            </a:r>
            <a:r>
              <a:rPr lang="en-US" altLang="ko-KR" sz="11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랭킹 버튼을 누르면 새로운 </a:t>
            </a:r>
            <a:r>
              <a:rPr lang="en-US" altLang="ko-KR" sz="1100" dirty="0">
                <a:solidFill>
                  <a:prstClr val="white"/>
                </a:solidFill>
              </a:rPr>
              <a:t>WPF</a:t>
            </a:r>
            <a:r>
              <a:rPr lang="ko-KR" altLang="en-US" sz="1100" dirty="0">
                <a:solidFill>
                  <a:prstClr val="white"/>
                </a:solidFill>
              </a:rPr>
              <a:t>창을 띄우고 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그 창에는 현재 데이터베이스에 존재하는 계정의 랭킹과 게임정보가 나옵니다</a:t>
            </a:r>
            <a:r>
              <a:rPr lang="en-US" altLang="ko-KR" sz="11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또한 랭킹 창에는 검색 기능이 있는데 </a:t>
            </a:r>
            <a:r>
              <a:rPr lang="en-US" altLang="ko-KR" sz="1100" dirty="0">
                <a:solidFill>
                  <a:prstClr val="white"/>
                </a:solidFill>
              </a:rPr>
              <a:t>Id</a:t>
            </a:r>
            <a:r>
              <a:rPr lang="ko-KR" altLang="en-US" sz="1100" dirty="0">
                <a:solidFill>
                  <a:prstClr val="white"/>
                </a:solidFill>
              </a:rPr>
              <a:t>를 입력해서 그 </a:t>
            </a:r>
            <a:r>
              <a:rPr lang="en-US" altLang="ko-KR" sz="1100" dirty="0">
                <a:solidFill>
                  <a:prstClr val="white"/>
                </a:solidFill>
              </a:rPr>
              <a:t>Id</a:t>
            </a:r>
            <a:r>
              <a:rPr lang="ko-KR" altLang="en-US" sz="1100" dirty="0">
                <a:solidFill>
                  <a:prstClr val="white"/>
                </a:solidFill>
              </a:rPr>
              <a:t>에 대한 정보만 볼 수 있습니다</a:t>
            </a:r>
            <a:r>
              <a:rPr lang="en-US" altLang="ko-KR" sz="11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로그인 버튼을 누르면 로그인 버튼에 대한 이벤트 </a:t>
            </a:r>
            <a:r>
              <a:rPr lang="ko-KR" altLang="en-US" sz="1100" dirty="0" err="1">
                <a:solidFill>
                  <a:prstClr val="white"/>
                </a:solidFill>
              </a:rPr>
              <a:t>핸들러가</a:t>
            </a:r>
            <a:r>
              <a:rPr lang="ko-KR" altLang="en-US" sz="1100" dirty="0">
                <a:solidFill>
                  <a:prstClr val="white"/>
                </a:solidFill>
              </a:rPr>
              <a:t> 실행되고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현재 </a:t>
            </a:r>
            <a:r>
              <a:rPr lang="en-US" altLang="ko-KR" sz="1100" dirty="0">
                <a:solidFill>
                  <a:prstClr val="white"/>
                </a:solidFill>
              </a:rPr>
              <a:t>UI</a:t>
            </a:r>
            <a:r>
              <a:rPr lang="ko-KR" altLang="en-US" sz="1100" dirty="0">
                <a:solidFill>
                  <a:prstClr val="white"/>
                </a:solidFill>
              </a:rPr>
              <a:t>의 </a:t>
            </a:r>
            <a:r>
              <a:rPr lang="en-US" altLang="ko-KR" sz="1100" dirty="0" err="1">
                <a:solidFill>
                  <a:prstClr val="white"/>
                </a:solidFill>
              </a:rPr>
              <a:t>TextBox</a:t>
            </a:r>
            <a:r>
              <a:rPr lang="ko-KR" altLang="en-US" sz="1100" dirty="0">
                <a:solidFill>
                  <a:prstClr val="white"/>
                </a:solidFill>
              </a:rPr>
              <a:t>의 </a:t>
            </a:r>
            <a:r>
              <a:rPr lang="en-US" altLang="ko-KR" sz="1100" dirty="0">
                <a:solidFill>
                  <a:prstClr val="white"/>
                </a:solidFill>
              </a:rPr>
              <a:t>ID</a:t>
            </a:r>
            <a:r>
              <a:rPr lang="ko-KR" altLang="en-US" sz="1100" dirty="0">
                <a:solidFill>
                  <a:prstClr val="white"/>
                </a:solidFill>
              </a:rPr>
              <a:t>와 </a:t>
            </a:r>
            <a:r>
              <a:rPr lang="en-US" altLang="ko-KR" sz="1100" dirty="0" err="1">
                <a:solidFill>
                  <a:prstClr val="white"/>
                </a:solidFill>
              </a:rPr>
              <a:t>PasswordBox</a:t>
            </a:r>
            <a:r>
              <a:rPr lang="ko-KR" altLang="en-US" sz="1100" dirty="0">
                <a:solidFill>
                  <a:prstClr val="white"/>
                </a:solidFill>
              </a:rPr>
              <a:t> 에 있는 </a:t>
            </a:r>
            <a:r>
              <a:rPr lang="en-US" altLang="ko-KR" sz="1100" dirty="0">
                <a:solidFill>
                  <a:prstClr val="white"/>
                </a:solidFill>
              </a:rPr>
              <a:t>password</a:t>
            </a:r>
            <a:r>
              <a:rPr lang="ko-KR" altLang="en-US" sz="1100" dirty="0">
                <a:solidFill>
                  <a:prstClr val="white"/>
                </a:solidFill>
              </a:rPr>
              <a:t>의 값을 가져와서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회원가입 때 데이터베이스 테이블에 저장된 </a:t>
            </a:r>
            <a:r>
              <a:rPr lang="en-US" altLang="ko-KR" sz="1100" dirty="0">
                <a:solidFill>
                  <a:prstClr val="white"/>
                </a:solidFill>
              </a:rPr>
              <a:t>ID</a:t>
            </a:r>
            <a:r>
              <a:rPr lang="ko-KR" altLang="en-US" sz="1100" dirty="0">
                <a:solidFill>
                  <a:prstClr val="white"/>
                </a:solidFill>
              </a:rPr>
              <a:t>와 </a:t>
            </a:r>
            <a:r>
              <a:rPr lang="en-US" altLang="ko-KR" sz="1100" dirty="0">
                <a:solidFill>
                  <a:prstClr val="white"/>
                </a:solidFill>
              </a:rPr>
              <a:t>password</a:t>
            </a:r>
            <a:r>
              <a:rPr lang="ko-KR" altLang="en-US" sz="1100" dirty="0">
                <a:solidFill>
                  <a:prstClr val="white"/>
                </a:solidFill>
              </a:rPr>
              <a:t>와 비교하여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같은 정보일 경우 로그인 성공 메시지 박스를 띄웁니다</a:t>
            </a:r>
            <a:r>
              <a:rPr lang="en-US" altLang="ko-KR" sz="1100" dirty="0">
                <a:solidFill>
                  <a:prstClr val="white"/>
                </a:solidFill>
              </a:rPr>
              <a:t>. </a:t>
            </a:r>
          </a:p>
          <a:p>
            <a:pPr>
              <a:lnSpc>
                <a:spcPct val="150000"/>
              </a:lnSpc>
              <a:defRPr/>
            </a:pP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원래는 로그인 성공 후에 게임의 테마를 선택하고 게임창을 띄워서 게임을 시작 할 수 있어야 하는데 아직 구현을 못했습니다</a:t>
            </a:r>
            <a:r>
              <a:rPr lang="en-US" altLang="ko-KR" sz="1100" dirty="0">
                <a:solidFill>
                  <a:prstClr val="white"/>
                </a:solidFill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일단 게임의 틀과 기능은 완성하였고 다음 화면에서 보여드리겠습니다</a:t>
            </a:r>
            <a:r>
              <a:rPr lang="en-US" altLang="ko-KR" sz="1100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1FED3-5F47-4E4F-B6B6-CC870D09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0" y="1153975"/>
            <a:ext cx="4298879" cy="50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26652E-20F9-4ADD-B3B0-25E3391F1AC6}"/>
              </a:ext>
            </a:extLst>
          </p:cNvPr>
          <p:cNvSpPr txBox="1"/>
          <p:nvPr/>
        </p:nvSpPr>
        <p:spPr>
          <a:xfrm>
            <a:off x="429637" y="101165"/>
            <a:ext cx="3699260" cy="76944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solidFill>
                  <a:srgbClr val="00FF08"/>
                </a:solidFill>
                <a:latin typeface="Impact" panose="020B0806030902050204" pitchFamily="34" charset="0"/>
              </a:rPr>
              <a:t>INECT    ROJECT</a:t>
            </a:r>
            <a:endParaRPr lang="en-US" altLang="ko-KR" sz="1000" kern="0" dirty="0">
              <a:solidFill>
                <a:srgbClr val="00FF08"/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4C901-DDCE-431A-8821-E4191C080057}"/>
              </a:ext>
            </a:extLst>
          </p:cNvPr>
          <p:cNvSpPr txBox="1"/>
          <p:nvPr/>
        </p:nvSpPr>
        <p:spPr>
          <a:xfrm>
            <a:off x="126835" y="87649"/>
            <a:ext cx="803850" cy="769441"/>
          </a:xfrm>
          <a:prstGeom prst="rect">
            <a:avLst/>
          </a:prstGeom>
          <a:noFill/>
          <a:effectLst>
            <a:outerShdw blurRad="76200" dist="76200" algn="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solidFill>
                  <a:prstClr val="white"/>
                </a:solidFill>
                <a:latin typeface="Impact" panose="020B0806030902050204" pitchFamily="34" charset="0"/>
              </a:rPr>
              <a:t>K</a:t>
            </a:r>
            <a:endParaRPr lang="en-US" altLang="ko-KR" sz="1000" kern="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8AE90-54F8-44F2-AC43-76409CAAE224}"/>
              </a:ext>
            </a:extLst>
          </p:cNvPr>
          <p:cNvSpPr txBox="1"/>
          <p:nvPr/>
        </p:nvSpPr>
        <p:spPr>
          <a:xfrm>
            <a:off x="1836180" y="101164"/>
            <a:ext cx="803850" cy="769441"/>
          </a:xfrm>
          <a:prstGeom prst="rect">
            <a:avLst/>
          </a:prstGeom>
          <a:noFill/>
          <a:effectLst>
            <a:outerShdw blurRad="76200" dist="76200" algn="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solidFill>
                  <a:prstClr val="white"/>
                </a:solidFill>
                <a:latin typeface="Impact" panose="020B0806030902050204" pitchFamily="34" charset="0"/>
              </a:rPr>
              <a:t>P</a:t>
            </a:r>
            <a:endParaRPr lang="en-US" altLang="ko-KR" sz="1000" kern="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0C556-C29B-4E30-BB13-31F03AA17ED7}"/>
              </a:ext>
            </a:extLst>
          </p:cNvPr>
          <p:cNvSpPr txBox="1"/>
          <p:nvPr/>
        </p:nvSpPr>
        <p:spPr>
          <a:xfrm>
            <a:off x="3734945" y="500612"/>
            <a:ext cx="33207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i="1" kern="0" dirty="0">
                <a:solidFill>
                  <a:srgbClr val="00FF08"/>
                </a:solidFill>
              </a:rPr>
              <a:t>조원 </a:t>
            </a:r>
            <a:r>
              <a:rPr lang="en-US" altLang="ko-KR" sz="1050" i="1" kern="0" dirty="0">
                <a:solidFill>
                  <a:srgbClr val="00FF08"/>
                </a:solidFill>
              </a:rPr>
              <a:t>– </a:t>
            </a:r>
            <a:r>
              <a:rPr lang="ko-KR" altLang="en-US" sz="1050" i="1" kern="0" dirty="0">
                <a:solidFill>
                  <a:srgbClr val="00FF08"/>
                </a:solidFill>
              </a:rPr>
              <a:t>이기원 </a:t>
            </a:r>
            <a:r>
              <a:rPr lang="en-US" altLang="ko-KR" sz="1050" i="1" kern="0" dirty="0">
                <a:solidFill>
                  <a:srgbClr val="00FF08"/>
                </a:solidFill>
              </a:rPr>
              <a:t>, </a:t>
            </a:r>
            <a:r>
              <a:rPr lang="ko-KR" altLang="en-US" sz="1050" i="1" kern="0" dirty="0">
                <a:solidFill>
                  <a:srgbClr val="00FF08"/>
                </a:solidFill>
              </a:rPr>
              <a:t>이민철</a:t>
            </a:r>
            <a:r>
              <a:rPr lang="en-US" altLang="ko-KR" sz="1050" i="1" kern="0" dirty="0">
                <a:solidFill>
                  <a:srgbClr val="00FF08"/>
                </a:solidFill>
              </a:rPr>
              <a:t>, </a:t>
            </a:r>
            <a:r>
              <a:rPr lang="ko-KR" altLang="en-US" sz="1050" i="1" kern="0" dirty="0">
                <a:solidFill>
                  <a:srgbClr val="00FF08"/>
                </a:solidFill>
              </a:rPr>
              <a:t>이진호</a:t>
            </a:r>
            <a:r>
              <a:rPr lang="en-US" altLang="ko-KR" sz="1050" i="1" kern="0" dirty="0">
                <a:solidFill>
                  <a:srgbClr val="00FF08"/>
                </a:solidFill>
              </a:rPr>
              <a:t>, </a:t>
            </a:r>
            <a:r>
              <a:rPr lang="ko-KR" altLang="en-US" sz="1050" i="1" kern="0" dirty="0">
                <a:solidFill>
                  <a:srgbClr val="00FF08"/>
                </a:solidFill>
              </a:rPr>
              <a:t>허민호</a:t>
            </a:r>
            <a:endParaRPr lang="ko-KR" altLang="en-US" sz="2800" i="1" dirty="0">
              <a:solidFill>
                <a:srgbClr val="00FF08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246814-3DEE-4DB2-900B-778CA6F2A365}"/>
              </a:ext>
            </a:extLst>
          </p:cNvPr>
          <p:cNvCxnSpPr>
            <a:cxnSpLocks/>
          </p:cNvCxnSpPr>
          <p:nvPr/>
        </p:nvCxnSpPr>
        <p:spPr>
          <a:xfrm>
            <a:off x="3734945" y="760257"/>
            <a:ext cx="7920000" cy="0"/>
          </a:xfrm>
          <a:prstGeom prst="line">
            <a:avLst/>
          </a:prstGeom>
          <a:ln>
            <a:gradFill flip="none" rotWithShape="1">
              <a:gsLst>
                <a:gs pos="0">
                  <a:srgbClr val="00FF08"/>
                </a:gs>
                <a:gs pos="100000">
                  <a:schemeClr val="tx1">
                    <a:lumMod val="85000"/>
                    <a:lumOff val="1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FE52243-355B-43D9-BD14-8A150E4A6FA0}"/>
              </a:ext>
            </a:extLst>
          </p:cNvPr>
          <p:cNvCxnSpPr>
            <a:cxnSpLocks/>
          </p:cNvCxnSpPr>
          <p:nvPr/>
        </p:nvCxnSpPr>
        <p:spPr>
          <a:xfrm>
            <a:off x="230890" y="6646707"/>
            <a:ext cx="11376000" cy="0"/>
          </a:xfrm>
          <a:prstGeom prst="line">
            <a:avLst/>
          </a:prstGeom>
          <a:ln>
            <a:gradFill flip="none" rotWithShape="1">
              <a:gsLst>
                <a:gs pos="0">
                  <a:srgbClr val="00FF08">
                    <a:alpha val="0"/>
                  </a:srgbClr>
                </a:gs>
                <a:gs pos="100000">
                  <a:srgbClr val="00FF0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FBBE47-3833-4C63-902B-5B0950E3201F}"/>
              </a:ext>
            </a:extLst>
          </p:cNvPr>
          <p:cNvSpPr txBox="1"/>
          <p:nvPr/>
        </p:nvSpPr>
        <p:spPr>
          <a:xfrm>
            <a:off x="11654946" y="6546679"/>
            <a:ext cx="417992" cy="230832"/>
          </a:xfrm>
          <a:prstGeom prst="rect">
            <a:avLst/>
          </a:prstGeom>
          <a:noFill/>
          <a:effectLst>
            <a:outerShdw blurRad="76200" dist="76200" algn="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900" i="1" kern="0" dirty="0">
                <a:solidFill>
                  <a:srgbClr val="00FF08"/>
                </a:solidFill>
                <a:latin typeface="Impact" panose="020B0806030902050204" pitchFamily="34" charset="0"/>
              </a:rPr>
              <a:t>p. 2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31819" y="5290761"/>
            <a:ext cx="997414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문제 부분에 사진이 나오게 해서 제한된 시간안에 그것에 대한 맞는 단어를 말하면 점수가 올라가고 시간안에 정답을 맞추지 못하면 점수가 깎이게 되는 방식의 게임입니다</a:t>
            </a:r>
            <a:r>
              <a:rPr lang="en-US" altLang="ko-KR" sz="1400" b="1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5BD5AF-222D-4EBC-868D-58D140F8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85" y="965288"/>
            <a:ext cx="74771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26652E-20F9-4ADD-B3B0-25E3391F1AC6}"/>
              </a:ext>
            </a:extLst>
          </p:cNvPr>
          <p:cNvSpPr txBox="1"/>
          <p:nvPr/>
        </p:nvSpPr>
        <p:spPr>
          <a:xfrm>
            <a:off x="429637" y="101165"/>
            <a:ext cx="3699260" cy="76944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solidFill>
                  <a:srgbClr val="00FF08"/>
                </a:solidFill>
                <a:latin typeface="Impact" panose="020B0806030902050204" pitchFamily="34" charset="0"/>
              </a:rPr>
              <a:t>INECT    ROJECT</a:t>
            </a:r>
            <a:endParaRPr lang="en-US" altLang="ko-KR" sz="1000" kern="0" dirty="0">
              <a:solidFill>
                <a:srgbClr val="00FF08"/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4C901-DDCE-431A-8821-E4191C080057}"/>
              </a:ext>
            </a:extLst>
          </p:cNvPr>
          <p:cNvSpPr txBox="1"/>
          <p:nvPr/>
        </p:nvSpPr>
        <p:spPr>
          <a:xfrm>
            <a:off x="126835" y="87649"/>
            <a:ext cx="803850" cy="769441"/>
          </a:xfrm>
          <a:prstGeom prst="rect">
            <a:avLst/>
          </a:prstGeom>
          <a:noFill/>
          <a:effectLst>
            <a:outerShdw blurRad="76200" dist="76200" algn="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solidFill>
                  <a:prstClr val="white"/>
                </a:solidFill>
                <a:latin typeface="Impact" panose="020B0806030902050204" pitchFamily="34" charset="0"/>
              </a:rPr>
              <a:t>K</a:t>
            </a:r>
            <a:endParaRPr lang="en-US" altLang="ko-KR" sz="1000" kern="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8AE90-54F8-44F2-AC43-76409CAAE224}"/>
              </a:ext>
            </a:extLst>
          </p:cNvPr>
          <p:cNvSpPr txBox="1"/>
          <p:nvPr/>
        </p:nvSpPr>
        <p:spPr>
          <a:xfrm>
            <a:off x="1836180" y="101164"/>
            <a:ext cx="803850" cy="769441"/>
          </a:xfrm>
          <a:prstGeom prst="rect">
            <a:avLst/>
          </a:prstGeom>
          <a:noFill/>
          <a:effectLst>
            <a:outerShdw blurRad="76200" dist="76200" algn="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solidFill>
                  <a:prstClr val="white"/>
                </a:solidFill>
                <a:latin typeface="Impact" panose="020B0806030902050204" pitchFamily="34" charset="0"/>
              </a:rPr>
              <a:t>P</a:t>
            </a:r>
            <a:endParaRPr lang="en-US" altLang="ko-KR" sz="1000" kern="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0C556-C29B-4E30-BB13-31F03AA17ED7}"/>
              </a:ext>
            </a:extLst>
          </p:cNvPr>
          <p:cNvSpPr txBox="1"/>
          <p:nvPr/>
        </p:nvSpPr>
        <p:spPr>
          <a:xfrm>
            <a:off x="3734945" y="500612"/>
            <a:ext cx="33207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i="1" kern="0" dirty="0">
                <a:solidFill>
                  <a:srgbClr val="00FF08"/>
                </a:solidFill>
              </a:rPr>
              <a:t>조원 </a:t>
            </a:r>
            <a:r>
              <a:rPr lang="en-US" altLang="ko-KR" sz="1050" i="1" kern="0" dirty="0">
                <a:solidFill>
                  <a:srgbClr val="00FF08"/>
                </a:solidFill>
              </a:rPr>
              <a:t>– </a:t>
            </a:r>
            <a:r>
              <a:rPr lang="ko-KR" altLang="en-US" sz="1050" i="1" kern="0" dirty="0">
                <a:solidFill>
                  <a:srgbClr val="00FF08"/>
                </a:solidFill>
              </a:rPr>
              <a:t>이기원 </a:t>
            </a:r>
            <a:r>
              <a:rPr lang="en-US" altLang="ko-KR" sz="1050" i="1" kern="0" dirty="0">
                <a:solidFill>
                  <a:srgbClr val="00FF08"/>
                </a:solidFill>
              </a:rPr>
              <a:t>, </a:t>
            </a:r>
            <a:r>
              <a:rPr lang="ko-KR" altLang="en-US" sz="1050" i="1" kern="0" dirty="0">
                <a:solidFill>
                  <a:srgbClr val="00FF08"/>
                </a:solidFill>
              </a:rPr>
              <a:t>이민철</a:t>
            </a:r>
            <a:r>
              <a:rPr lang="en-US" altLang="ko-KR" sz="1050" i="1" kern="0" dirty="0">
                <a:solidFill>
                  <a:srgbClr val="00FF08"/>
                </a:solidFill>
              </a:rPr>
              <a:t>, </a:t>
            </a:r>
            <a:r>
              <a:rPr lang="ko-KR" altLang="en-US" sz="1050" i="1" kern="0" dirty="0">
                <a:solidFill>
                  <a:srgbClr val="00FF08"/>
                </a:solidFill>
              </a:rPr>
              <a:t>이진호</a:t>
            </a:r>
            <a:r>
              <a:rPr lang="en-US" altLang="ko-KR" sz="1050" i="1" kern="0" dirty="0">
                <a:solidFill>
                  <a:srgbClr val="00FF08"/>
                </a:solidFill>
              </a:rPr>
              <a:t>, </a:t>
            </a:r>
            <a:r>
              <a:rPr lang="ko-KR" altLang="en-US" sz="1050" i="1" kern="0" dirty="0">
                <a:solidFill>
                  <a:srgbClr val="00FF08"/>
                </a:solidFill>
              </a:rPr>
              <a:t>허민호</a:t>
            </a:r>
            <a:endParaRPr lang="ko-KR" altLang="en-US" sz="2800" i="1" dirty="0">
              <a:solidFill>
                <a:srgbClr val="00FF08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246814-3DEE-4DB2-900B-778CA6F2A365}"/>
              </a:ext>
            </a:extLst>
          </p:cNvPr>
          <p:cNvCxnSpPr>
            <a:cxnSpLocks/>
          </p:cNvCxnSpPr>
          <p:nvPr/>
        </p:nvCxnSpPr>
        <p:spPr>
          <a:xfrm>
            <a:off x="3734945" y="760257"/>
            <a:ext cx="7920000" cy="0"/>
          </a:xfrm>
          <a:prstGeom prst="line">
            <a:avLst/>
          </a:prstGeom>
          <a:ln>
            <a:gradFill flip="none" rotWithShape="1">
              <a:gsLst>
                <a:gs pos="0">
                  <a:srgbClr val="00FF08"/>
                </a:gs>
                <a:gs pos="100000">
                  <a:schemeClr val="tx1">
                    <a:lumMod val="85000"/>
                    <a:lumOff val="1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FE52243-355B-43D9-BD14-8A150E4A6FA0}"/>
              </a:ext>
            </a:extLst>
          </p:cNvPr>
          <p:cNvCxnSpPr>
            <a:cxnSpLocks/>
          </p:cNvCxnSpPr>
          <p:nvPr/>
        </p:nvCxnSpPr>
        <p:spPr>
          <a:xfrm>
            <a:off x="230890" y="6646707"/>
            <a:ext cx="11376000" cy="0"/>
          </a:xfrm>
          <a:prstGeom prst="line">
            <a:avLst/>
          </a:prstGeom>
          <a:ln>
            <a:gradFill flip="none" rotWithShape="1">
              <a:gsLst>
                <a:gs pos="0">
                  <a:srgbClr val="00FF08">
                    <a:alpha val="0"/>
                  </a:srgbClr>
                </a:gs>
                <a:gs pos="100000">
                  <a:srgbClr val="00FF0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FBBE47-3833-4C63-902B-5B0950E3201F}"/>
              </a:ext>
            </a:extLst>
          </p:cNvPr>
          <p:cNvSpPr txBox="1"/>
          <p:nvPr/>
        </p:nvSpPr>
        <p:spPr>
          <a:xfrm>
            <a:off x="11654946" y="6546679"/>
            <a:ext cx="417992" cy="230832"/>
          </a:xfrm>
          <a:prstGeom prst="rect">
            <a:avLst/>
          </a:prstGeom>
          <a:noFill/>
          <a:effectLst>
            <a:outerShdw blurRad="76200" dist="76200" algn="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900" i="1" kern="0" dirty="0">
                <a:solidFill>
                  <a:srgbClr val="00FF08"/>
                </a:solidFill>
                <a:latin typeface="Impact" panose="020B0806030902050204" pitchFamily="34" charset="0"/>
              </a:rPr>
              <a:t>p. 2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8553" y="1345295"/>
            <a:ext cx="9974142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6000" b="1" dirty="0">
                <a:solidFill>
                  <a:prstClr val="white"/>
                </a:solidFill>
              </a:rPr>
              <a:t>      앞으로 진행 사항</a:t>
            </a:r>
            <a:endParaRPr lang="en-US" altLang="ko-KR" sz="6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04680"/>
      </p:ext>
    </p:extLst>
  </p:cSld>
  <p:clrMapOvr>
    <a:masterClrMapping/>
  </p:clrMapOvr>
</p:sld>
</file>

<file path=ppt/theme/theme1.xml><?xml version="1.0" encoding="utf-8"?>
<a:theme xmlns:a="http://schemas.openxmlformats.org/drawingml/2006/main" name="3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265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Impact</vt:lpstr>
      <vt:lpstr>36_Office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QP2320</cp:lastModifiedBy>
  <cp:revision>83</cp:revision>
  <dcterms:created xsi:type="dcterms:W3CDTF">2021-11-30T06:03:07Z</dcterms:created>
  <dcterms:modified xsi:type="dcterms:W3CDTF">2021-11-30T13:33:17Z</dcterms:modified>
</cp:coreProperties>
</file>