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BDB21-AA1B-4719-9B78-1206A282021F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8BAFD-C483-4860-AE88-F4C3B9DC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SolutionPack</a:t>
                      </a:r>
                      <a:r>
                        <a:rPr lang="en-US" baseline="0" dirty="0" smtClean="0"/>
                        <a:t> for Brocade</a:t>
                      </a:r>
                    </a:p>
                    <a:p>
                      <a:r>
                        <a:rPr lang="en-US" baseline="0" dirty="0" smtClean="0"/>
                        <a:t>Watch4net Official Content     v </a:t>
                      </a:r>
                      <a:r>
                        <a:rPr lang="en-US" baseline="0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2013-02-18</a:t>
                      </a:r>
                      <a:r>
                        <a:rPr lang="en-US" baseline="0" dirty="0" smtClean="0"/>
                        <a:t>  -- </a:t>
                      </a:r>
                      <a:r>
                        <a:rPr lang="en-US" baseline="0" dirty="0" err="1" smtClean="0"/>
                        <a:t>A.Lemay</a:t>
                      </a:r>
                      <a:r>
                        <a:rPr lang="en-US" baseline="0" dirty="0" smtClean="0"/>
                        <a:t> – Initial version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2013-02-21</a:t>
                      </a:r>
                      <a:r>
                        <a:rPr lang="en-US" baseline="0" dirty="0" smtClean="0"/>
                        <a:t>  -- </a:t>
                      </a:r>
                      <a:r>
                        <a:rPr lang="en-US" baseline="0" dirty="0" err="1" smtClean="0"/>
                        <a:t>A.Lemay</a:t>
                      </a:r>
                      <a:r>
                        <a:rPr lang="en-US" baseline="0" dirty="0" smtClean="0"/>
                        <a:t> – Text fix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0" y="6343650"/>
          <a:ext cx="9144000" cy="514350"/>
        </p:xfrm>
        <a:graphic>
          <a:graphicData uri="http://schemas.openxmlformats.org/presentationml/2006/ole">
            <p:oleObj spid="_x0000_s2049" name="Bitmap Image" r:id="rId3" imgW="13714286" imgH="771429" progId="PBrush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6343650"/>
          <a:ext cx="9144000" cy="514350"/>
        </p:xfrm>
        <a:graphic>
          <a:graphicData uri="http://schemas.openxmlformats.org/presentationml/2006/ole">
            <p:oleObj spid="_x0000_s1027" name="Bitmap Image" r:id="rId3" imgW="13714286" imgH="771429" progId="PBrush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0"/>
            <a:ext cx="8610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Main Live Dashboard</a:t>
            </a:r>
          </a:p>
        </p:txBody>
      </p:sp>
      <p:sp>
        <p:nvSpPr>
          <p:cNvPr id="4" name="AutoShape 2" descr="brocade-fc-switch/trunk/images/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brocade-fc-switch/trunk/images/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04800"/>
            <a:ext cx="7696200" cy="596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553200" y="4495800"/>
            <a:ext cx="2286000" cy="43088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Complex analysis to help you be proactive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7391400" y="4926687"/>
            <a:ext cx="304800" cy="178713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3124200"/>
            <a:ext cx="2286000" cy="21544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Brocade device </a:t>
            </a:r>
            <a:r>
              <a:rPr lang="en-US" sz="1400" dirty="0" smtClean="0">
                <a:solidFill>
                  <a:schemeClr val="tx2"/>
                </a:solidFill>
              </a:rPr>
              <a:t>drill-down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590800" y="3231922"/>
            <a:ext cx="914400" cy="349478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15980"/>
            <a:ext cx="8975155" cy="5275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409" name="Object 1"/>
          <p:cNvGraphicFramePr>
            <a:graphicFrameLocks noChangeAspect="1"/>
          </p:cNvGraphicFramePr>
          <p:nvPr/>
        </p:nvGraphicFramePr>
        <p:xfrm>
          <a:off x="0" y="6343650"/>
          <a:ext cx="9144000" cy="514350"/>
        </p:xfrm>
        <a:graphic>
          <a:graphicData uri="http://schemas.openxmlformats.org/presentationml/2006/ole">
            <p:oleObj spid="_x0000_s17409" name="Bitmap Image" r:id="rId4" imgW="13714286" imgH="771429" progId="PBrush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0"/>
            <a:ext cx="8610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Drill-down </a:t>
            </a:r>
            <a:r>
              <a:rPr lang="en-US" sz="2000" b="1" dirty="0" smtClean="0">
                <a:solidFill>
                  <a:schemeClr val="bg1"/>
                </a:solidFill>
              </a:rPr>
              <a:t>detailed </a:t>
            </a:r>
            <a:r>
              <a:rPr lang="en-US" sz="2000" b="1" dirty="0" smtClean="0">
                <a:solidFill>
                  <a:schemeClr val="bg1"/>
                </a:solidFill>
              </a:rPr>
              <a:t>inventory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 descr="brocade-fc-switch/trunk/images/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609600"/>
            <a:ext cx="8991600" cy="5284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0" y="6343650"/>
          <a:ext cx="9144000" cy="514350"/>
        </p:xfrm>
        <a:graphic>
          <a:graphicData uri="http://schemas.openxmlformats.org/presentationml/2006/ole">
            <p:oleObj spid="_x0000_s16388" name="Bitmap Image" r:id="rId4" imgW="13714286" imgH="771429" progId="PBrush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0"/>
            <a:ext cx="8610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Real-time </a:t>
            </a:r>
            <a:r>
              <a:rPr lang="en-US" sz="2000" b="1" dirty="0" smtClean="0">
                <a:solidFill>
                  <a:schemeClr val="bg1"/>
                </a:solidFill>
              </a:rPr>
              <a:t>&amp; Historical </a:t>
            </a:r>
            <a:r>
              <a:rPr lang="en-US" sz="2000" b="1" dirty="0" smtClean="0">
                <a:solidFill>
                  <a:schemeClr val="bg1"/>
                </a:solidFill>
              </a:rPr>
              <a:t>Availability Reporting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4648200"/>
            <a:ext cx="2286000" cy="21544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Port Status &amp; Availability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7696200" y="4114800"/>
            <a:ext cx="609600" cy="641122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45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Bitmap Image</vt:lpstr>
      <vt:lpstr>Slide 1</vt:lpstr>
      <vt:lpstr>Slide 2</vt:lpstr>
      <vt:lpstr>Slide 3</vt:lpstr>
      <vt:lpstr>Slide 4</vt:lpstr>
    </vt:vector>
  </TitlesOfParts>
  <Company>EMC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EMC</dc:creator>
  <cp:lastModifiedBy>EMC</cp:lastModifiedBy>
  <cp:revision>11</cp:revision>
  <dcterms:created xsi:type="dcterms:W3CDTF">2013-02-18T16:14:25Z</dcterms:created>
  <dcterms:modified xsi:type="dcterms:W3CDTF">2013-02-21T20:00:22Z</dcterms:modified>
</cp:coreProperties>
</file>