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BDB21-AA1B-4719-9B78-1206A282021F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8BAFD-C483-4860-AE88-F4C3B9DC0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EF9-B71C-4076-AF99-966C89788FE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ABEF9-B71C-4076-AF99-966C89788FE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A59BB-89C8-4717-846F-8B6B9F115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6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SolutionPack</a:t>
                      </a:r>
                      <a:r>
                        <a:rPr lang="en-US" baseline="0" dirty="0" smtClean="0"/>
                        <a:t> for </a:t>
                      </a:r>
                      <a:r>
                        <a:rPr lang="en-US" baseline="0" dirty="0" smtClean="0"/>
                        <a:t>Cisco MDS Nexus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Watch4net Official Content     v 1.0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2013-02-21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-- </a:t>
                      </a:r>
                      <a:r>
                        <a:rPr lang="en-US" baseline="0" dirty="0" err="1" smtClean="0"/>
                        <a:t>A.Lemay</a:t>
                      </a:r>
                      <a:r>
                        <a:rPr lang="en-US" baseline="0" dirty="0" smtClean="0"/>
                        <a:t> – Initial version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0" y="6343650"/>
          <a:ext cx="9144000" cy="514350"/>
        </p:xfrm>
        <a:graphic>
          <a:graphicData uri="http://schemas.openxmlformats.org/presentationml/2006/ole">
            <p:oleObj spid="_x0000_s2049" name="Bitmap Image" r:id="rId3" imgW="13714286" imgH="771429" progId="PBrush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96941"/>
            <a:ext cx="6096000" cy="602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0" y="6343650"/>
          <a:ext cx="9144000" cy="514350"/>
        </p:xfrm>
        <a:graphic>
          <a:graphicData uri="http://schemas.openxmlformats.org/presentationml/2006/ole">
            <p:oleObj spid="_x0000_s1027" name="Bitmap Image" r:id="rId4" imgW="13714286" imgH="771429" progId="PBrush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8600" y="0"/>
            <a:ext cx="86106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Global Dashboard</a:t>
            </a:r>
          </a:p>
        </p:txBody>
      </p:sp>
      <p:sp>
        <p:nvSpPr>
          <p:cNvPr id="4" name="AutoShape 2" descr="brocade-fc-switch/trunk/images/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brocade-fc-switch/trunk/images/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24600" y="533400"/>
            <a:ext cx="2286000" cy="43088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Multi MDS </a:t>
            </a:r>
            <a:r>
              <a:rPr lang="en-US" sz="1400" dirty="0" err="1" smtClean="0">
                <a:solidFill>
                  <a:schemeClr val="tx2"/>
                </a:solidFill>
              </a:rPr>
              <a:t>Performane</a:t>
            </a:r>
            <a:r>
              <a:rPr lang="en-US" sz="1400" dirty="0" smtClean="0">
                <a:solidFill>
                  <a:schemeClr val="tx2"/>
                </a:solidFill>
              </a:rPr>
              <a:t> Overview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5029200" y="748844"/>
            <a:ext cx="1295400" cy="775156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24600" y="3087469"/>
            <a:ext cx="2286000" cy="21544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MDS Inventory and drill-down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cxnSp>
        <p:nvCxnSpPr>
          <p:cNvPr id="19" name="Straight Arrow Connector 18"/>
          <p:cNvCxnSpPr>
            <a:stCxn id="14" idx="1"/>
          </p:cNvCxnSpPr>
          <p:nvPr/>
        </p:nvCxnSpPr>
        <p:spPr>
          <a:xfrm flipH="1">
            <a:off x="5334000" y="3195191"/>
            <a:ext cx="990600" cy="691009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5334000"/>
            <a:ext cx="2286000" cy="21544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Proactive reports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 flipV="1">
            <a:off x="5791200" y="5410200"/>
            <a:ext cx="533400" cy="31522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45" y="685800"/>
            <a:ext cx="902315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409" name="Object 1"/>
          <p:cNvGraphicFramePr>
            <a:graphicFrameLocks noChangeAspect="1"/>
          </p:cNvGraphicFramePr>
          <p:nvPr/>
        </p:nvGraphicFramePr>
        <p:xfrm>
          <a:off x="0" y="6343650"/>
          <a:ext cx="9144000" cy="514350"/>
        </p:xfrm>
        <a:graphic>
          <a:graphicData uri="http://schemas.openxmlformats.org/presentationml/2006/ole">
            <p:oleObj spid="_x0000_s17409" name="Bitmap Image" r:id="rId4" imgW="13714286" imgH="771429" progId="PBrush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600" y="0"/>
            <a:ext cx="86106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Multi MDS Port Inventory</a:t>
            </a:r>
            <a:endParaRPr 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17411" name="AutoShape 3" descr="emc-vnx/trunk/images/5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48200" y="1447800"/>
            <a:ext cx="2057400" cy="21544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Real-time status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6705600" y="1555522"/>
            <a:ext cx="1752600" cy="501878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33600" y="3810000"/>
            <a:ext cx="2057400" cy="43088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Drill down to see Ports status and performance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>
            <a:off x="914400" y="4025444"/>
            <a:ext cx="1219200" cy="126087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3" descr="cisco-mds-nexus/trunk/images/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57554"/>
            <a:ext cx="8839200" cy="588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0" y="6343650"/>
          <a:ext cx="9144000" cy="514350"/>
        </p:xfrm>
        <a:graphic>
          <a:graphicData uri="http://schemas.openxmlformats.org/presentationml/2006/ole">
            <p:oleObj spid="_x0000_s18434" name="Bitmap Image" r:id="rId4" imgW="13714286" imgH="771429" progId="PBrush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0"/>
            <a:ext cx="86106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VSAN Reporting</a:t>
            </a:r>
            <a:endParaRPr 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0400" y="4800600"/>
            <a:ext cx="2895600" cy="43088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Quick look on the performance and availability history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V="1">
            <a:off x="4648200" y="4419600"/>
            <a:ext cx="2743200" cy="381000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62200" y="2222956"/>
            <a:ext cx="1752600" cy="21544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Related devices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2819400" y="2438400"/>
            <a:ext cx="419100" cy="228600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AutoShape 4" descr="cisco-mds-nexus/trunk/images/4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412336"/>
            <a:ext cx="8972550" cy="5881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0" y="6343650"/>
          <a:ext cx="9144000" cy="514350"/>
        </p:xfrm>
        <a:graphic>
          <a:graphicData uri="http://schemas.openxmlformats.org/presentationml/2006/ole">
            <p:oleObj spid="_x0000_s19459" name="Bitmap Image" r:id="rId4" imgW="13714286" imgH="771429" progId="PBrush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0"/>
            <a:ext cx="86106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Live &amp; Historical Port Statistics</a:t>
            </a:r>
            <a:endParaRPr 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7800" y="1828800"/>
            <a:ext cx="2895600" cy="21544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Related </a:t>
            </a:r>
            <a:r>
              <a:rPr lang="en-US" sz="1400" dirty="0" smtClean="0">
                <a:solidFill>
                  <a:schemeClr val="tx2"/>
                </a:solidFill>
              </a:rPr>
              <a:t>VSAN details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4038600" y="1936522"/>
            <a:ext cx="1219200" cy="233809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4600" y="5410200"/>
            <a:ext cx="1371600" cy="21544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Availability History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cxnSp>
        <p:nvCxnSpPr>
          <p:cNvPr id="15" name="Straight Arrow Connector 14"/>
          <p:cNvCxnSpPr>
            <a:stCxn id="14" idx="2"/>
          </p:cNvCxnSpPr>
          <p:nvPr/>
        </p:nvCxnSpPr>
        <p:spPr>
          <a:xfrm flipH="1">
            <a:off x="2514600" y="5625644"/>
            <a:ext cx="685800" cy="394156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64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Bitmap Image</vt:lpstr>
      <vt:lpstr>Slide 1</vt:lpstr>
      <vt:lpstr>Slide 2</vt:lpstr>
      <vt:lpstr>Slide 3</vt:lpstr>
      <vt:lpstr>Slide 4</vt:lpstr>
      <vt:lpstr>Slide 5</vt:lpstr>
    </vt:vector>
  </TitlesOfParts>
  <Company>EMC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EMC</dc:creator>
  <cp:lastModifiedBy>EMC</cp:lastModifiedBy>
  <cp:revision>144</cp:revision>
  <dcterms:created xsi:type="dcterms:W3CDTF">2013-02-18T16:14:25Z</dcterms:created>
  <dcterms:modified xsi:type="dcterms:W3CDTF">2013-02-21T18:42:45Z</dcterms:modified>
</cp:coreProperties>
</file>