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6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3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BDB21-AA1B-4719-9B78-1206A282021F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8BAFD-C483-4860-AE88-F4C3B9DC0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EF9-B71C-4076-AF99-966C89788FE9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59BB-89C8-4717-846F-8B6B9F11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EF9-B71C-4076-AF99-966C89788FE9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59BB-89C8-4717-846F-8B6B9F11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EF9-B71C-4076-AF99-966C89788FE9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59BB-89C8-4717-846F-8B6B9F11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EF9-B71C-4076-AF99-966C89788FE9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59BB-89C8-4717-846F-8B6B9F11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EF9-B71C-4076-AF99-966C89788FE9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59BB-89C8-4717-846F-8B6B9F11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EF9-B71C-4076-AF99-966C89788FE9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59BB-89C8-4717-846F-8B6B9F11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EF9-B71C-4076-AF99-966C89788FE9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59BB-89C8-4717-846F-8B6B9F11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EF9-B71C-4076-AF99-966C89788FE9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59BB-89C8-4717-846F-8B6B9F11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EF9-B71C-4076-AF99-966C89788FE9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59BB-89C8-4717-846F-8B6B9F11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EF9-B71C-4076-AF99-966C89788FE9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59BB-89C8-4717-846F-8B6B9F11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EF9-B71C-4076-AF99-966C89788FE9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59BB-89C8-4717-846F-8B6B9F11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ABEF9-B71C-4076-AF99-966C89788FE9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A59BB-89C8-4717-846F-8B6B9F11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6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SolutionPack</a:t>
                      </a:r>
                      <a:r>
                        <a:rPr lang="en-US" baseline="0" dirty="0" smtClean="0"/>
                        <a:t> for </a:t>
                      </a:r>
                      <a:r>
                        <a:rPr lang="en-US" baseline="0" dirty="0" smtClean="0"/>
                        <a:t>Isilon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Watch4net Official Content     v 1.0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2013-02-27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dirty="0" smtClean="0"/>
                        <a:t>-- </a:t>
                      </a:r>
                      <a:r>
                        <a:rPr lang="en-US" baseline="0" dirty="0" err="1" smtClean="0"/>
                        <a:t>A.Lemay</a:t>
                      </a:r>
                      <a:r>
                        <a:rPr lang="en-US" baseline="0" dirty="0" smtClean="0"/>
                        <a:t> – Initial version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0" y="6343650"/>
          <a:ext cx="9144000" cy="514350"/>
        </p:xfrm>
        <a:graphic>
          <a:graphicData uri="http://schemas.openxmlformats.org/presentationml/2006/ole">
            <p:oleObj spid="_x0000_s2049" name="Bitmap Image" r:id="rId3" imgW="13714286" imgH="771429" progId="PBrush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582" y="838200"/>
            <a:ext cx="8860018" cy="4608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7409" name="Object 1"/>
          <p:cNvGraphicFramePr>
            <a:graphicFrameLocks noChangeAspect="1"/>
          </p:cNvGraphicFramePr>
          <p:nvPr/>
        </p:nvGraphicFramePr>
        <p:xfrm>
          <a:off x="0" y="6343650"/>
          <a:ext cx="9144000" cy="514350"/>
        </p:xfrm>
        <a:graphic>
          <a:graphicData uri="http://schemas.openxmlformats.org/presentationml/2006/ole">
            <p:oleObj spid="_x0000_s17409" name="Bitmap Image" r:id="rId4" imgW="13714286" imgH="771429" progId="PBrush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8600" y="0"/>
            <a:ext cx="86106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Global Dashboard</a:t>
            </a:r>
            <a:endParaRPr lang="en-US" sz="2000" b="1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0" y="533400"/>
            <a:ext cx="2057400" cy="430887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Important Multi </a:t>
            </a:r>
            <a:r>
              <a:rPr lang="en-US" sz="1400" dirty="0" smtClean="0">
                <a:solidFill>
                  <a:schemeClr val="tx2"/>
                </a:solidFill>
              </a:rPr>
              <a:t> Isilon Performance and Capacity</a:t>
            </a:r>
            <a:endParaRPr lang="en-US" sz="1400" dirty="0" smtClean="0">
              <a:solidFill>
                <a:schemeClr val="tx2"/>
              </a:solidFill>
            </a:endParaRPr>
          </a:p>
        </p:txBody>
      </p:sp>
      <p:sp>
        <p:nvSpPr>
          <p:cNvPr id="17411" name="AutoShape 3" descr="emc-vnx/trunk/images/5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553200" y="4648200"/>
            <a:ext cx="2057400" cy="215444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Cluster specific drill-down</a:t>
            </a:r>
            <a:endParaRPr lang="en-US" sz="1400" dirty="0" smtClean="0">
              <a:solidFill>
                <a:schemeClr val="tx2"/>
              </a:solidFill>
            </a:endParaRPr>
          </a:p>
        </p:txBody>
      </p:sp>
      <p:cxnSp>
        <p:nvCxnSpPr>
          <p:cNvPr id="19" name="Straight Arrow Connector 18"/>
          <p:cNvCxnSpPr>
            <a:stCxn id="18" idx="1"/>
          </p:cNvCxnSpPr>
          <p:nvPr/>
        </p:nvCxnSpPr>
        <p:spPr>
          <a:xfrm flipH="1" flipV="1">
            <a:off x="5943600" y="4267200"/>
            <a:ext cx="609600" cy="488722"/>
          </a:xfrm>
          <a:prstGeom prst="straightConnector1">
            <a:avLst/>
          </a:prstGeom>
          <a:ln w="19050">
            <a:solidFill>
              <a:schemeClr val="accent5"/>
            </a:solidFill>
            <a:tailEnd type="arrow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423447"/>
            <a:ext cx="8922544" cy="5748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6343650"/>
          <a:ext cx="9144000" cy="514350"/>
        </p:xfrm>
        <a:graphic>
          <a:graphicData uri="http://schemas.openxmlformats.org/presentationml/2006/ole">
            <p:oleObj spid="_x0000_s1027" name="Bitmap Image" r:id="rId4" imgW="13714286" imgH="771429" progId="PBrush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8600" y="0"/>
            <a:ext cx="86106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Isilon Cluster Dashboard</a:t>
            </a:r>
            <a:endParaRPr lang="en-US" sz="2000" b="1" dirty="0" smtClean="0">
              <a:solidFill>
                <a:schemeClr val="bg1"/>
              </a:solidFill>
            </a:endParaRPr>
          </a:p>
        </p:txBody>
      </p:sp>
      <p:sp>
        <p:nvSpPr>
          <p:cNvPr id="4" name="AutoShape 2" descr="brocade-fc-switch/trunk/images/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brocade-fc-switch/trunk/images/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-3581400" y="596444"/>
            <a:ext cx="1295400" cy="775156"/>
          </a:xfrm>
          <a:prstGeom prst="straightConnector1">
            <a:avLst/>
          </a:prstGeom>
          <a:ln w="19050">
            <a:solidFill>
              <a:schemeClr val="accent5"/>
            </a:solidFill>
            <a:tailEnd type="arrow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91200" y="914400"/>
            <a:ext cx="2286000" cy="215444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Throughput total for the cluster</a:t>
            </a:r>
            <a:endParaRPr lang="en-US" sz="1400" dirty="0" smtClean="0">
              <a:solidFill>
                <a:schemeClr val="tx2"/>
              </a:solidFill>
            </a:endParaRPr>
          </a:p>
        </p:txBody>
      </p:sp>
      <p:cxnSp>
        <p:nvCxnSpPr>
          <p:cNvPr id="19" name="Straight Arrow Connector 18"/>
          <p:cNvCxnSpPr>
            <a:stCxn id="14" idx="1"/>
          </p:cNvCxnSpPr>
          <p:nvPr/>
        </p:nvCxnSpPr>
        <p:spPr>
          <a:xfrm flipH="1">
            <a:off x="4800600" y="1022122"/>
            <a:ext cx="990600" cy="691009"/>
          </a:xfrm>
          <a:prstGeom prst="straightConnector1">
            <a:avLst/>
          </a:prstGeom>
          <a:ln w="19050">
            <a:solidFill>
              <a:schemeClr val="accent5"/>
            </a:solidFill>
            <a:tailEnd type="arrow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8000" y="4114800"/>
            <a:ext cx="2895600" cy="215444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Drill down to any Isilon of that cluster</a:t>
            </a:r>
            <a:endParaRPr lang="en-US" sz="1400" dirty="0" smtClean="0">
              <a:solidFill>
                <a:schemeClr val="tx2"/>
              </a:solidFill>
            </a:endParaRPr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>
            <a:off x="2133600" y="4222522"/>
            <a:ext cx="914400" cy="197078"/>
          </a:xfrm>
          <a:prstGeom prst="straightConnector1">
            <a:avLst/>
          </a:prstGeom>
          <a:ln w="19050">
            <a:solidFill>
              <a:schemeClr val="accent5"/>
            </a:solidFill>
            <a:tailEnd type="arrow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77000" y="3733800"/>
            <a:ext cx="2286000" cy="646331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Validate in one look that all the </a:t>
            </a:r>
            <a:r>
              <a:rPr lang="en-US" sz="1400" dirty="0" smtClean="0">
                <a:solidFill>
                  <a:schemeClr val="tx2"/>
                </a:solidFill>
              </a:rPr>
              <a:t>Isilon of your cluster work with the same load</a:t>
            </a:r>
            <a:endParaRPr lang="en-US" sz="1400" dirty="0" smtClean="0">
              <a:solidFill>
                <a:schemeClr val="tx2"/>
              </a:solidFill>
            </a:endParaRPr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flipH="1" flipV="1">
            <a:off x="7315200" y="3352800"/>
            <a:ext cx="304800" cy="381000"/>
          </a:xfrm>
          <a:prstGeom prst="straightConnector1">
            <a:avLst/>
          </a:prstGeom>
          <a:ln w="19050">
            <a:solidFill>
              <a:schemeClr val="accent5"/>
            </a:solidFill>
            <a:tailEnd type="arrow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AutoShape 5" descr="emc-isilon/trunk/images/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381000"/>
            <a:ext cx="8970615" cy="554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0" y="6343650"/>
          <a:ext cx="9144000" cy="514350"/>
        </p:xfrm>
        <a:graphic>
          <a:graphicData uri="http://schemas.openxmlformats.org/presentationml/2006/ole">
            <p:oleObj spid="_x0000_s18434" name="Bitmap Image" r:id="rId4" imgW="13714286" imgH="771429" progId="PBrush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0"/>
            <a:ext cx="86106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Isilon Specific Dashboard</a:t>
            </a:r>
            <a:endParaRPr lang="en-US" sz="2000" b="1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0" y="4876800"/>
            <a:ext cx="1752600" cy="215444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Environmental statistics</a:t>
            </a:r>
            <a:endParaRPr lang="en-US" sz="1400" dirty="0" smtClean="0">
              <a:solidFill>
                <a:schemeClr val="tx2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1828800" y="4984522"/>
            <a:ext cx="457200" cy="197078"/>
          </a:xfrm>
          <a:prstGeom prst="straightConnector1">
            <a:avLst/>
          </a:prstGeom>
          <a:ln w="19050">
            <a:solidFill>
              <a:schemeClr val="accent5"/>
            </a:solidFill>
            <a:tailEnd type="arrow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62400" y="5943600"/>
            <a:ext cx="3048000" cy="215444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Top VM using disk IO on that </a:t>
            </a:r>
            <a:r>
              <a:rPr lang="en-US" sz="1400" dirty="0" err="1" smtClean="0">
                <a:solidFill>
                  <a:schemeClr val="tx2"/>
                </a:solidFill>
              </a:rPr>
              <a:t>Datastore</a:t>
            </a:r>
            <a:endParaRPr lang="en-US" sz="1400" dirty="0" smtClean="0">
              <a:solidFill>
                <a:schemeClr val="tx2"/>
              </a:solidFill>
            </a:endParaRP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>
            <a:off x="2743200" y="6051322"/>
            <a:ext cx="1219200" cy="197078"/>
          </a:xfrm>
          <a:prstGeom prst="straightConnector1">
            <a:avLst/>
          </a:prstGeom>
          <a:ln w="19050">
            <a:solidFill>
              <a:schemeClr val="accent5"/>
            </a:solidFill>
            <a:tailEnd type="arrow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57400" y="3518356"/>
            <a:ext cx="2819400" cy="215444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Usage distribution by Nodes IP</a:t>
            </a:r>
            <a:endParaRPr lang="en-US" sz="1400" dirty="0" smtClean="0">
              <a:solidFill>
                <a:schemeClr val="tx2"/>
              </a:solidFill>
            </a:endParaRPr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 flipH="1">
            <a:off x="2514600" y="3733800"/>
            <a:ext cx="952500" cy="228600"/>
          </a:xfrm>
          <a:prstGeom prst="straightConnector1">
            <a:avLst/>
          </a:prstGeom>
          <a:ln w="19050">
            <a:solidFill>
              <a:schemeClr val="accent5"/>
            </a:solidFill>
            <a:tailEnd type="arrow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</p:cNvCxnSpPr>
          <p:nvPr/>
        </p:nvCxnSpPr>
        <p:spPr>
          <a:xfrm>
            <a:off x="4038600" y="4984522"/>
            <a:ext cx="381000" cy="273278"/>
          </a:xfrm>
          <a:prstGeom prst="straightConnector1">
            <a:avLst/>
          </a:prstGeom>
          <a:ln w="19050">
            <a:solidFill>
              <a:schemeClr val="accent5"/>
            </a:solidFill>
            <a:tailEnd type="arrow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20810"/>
            <a:ext cx="8359649" cy="601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0" y="6343650"/>
          <a:ext cx="9144000" cy="514350"/>
        </p:xfrm>
        <a:graphic>
          <a:graphicData uri="http://schemas.openxmlformats.org/presentationml/2006/ole">
            <p:oleObj spid="_x0000_s19459" name="Bitmap Image" r:id="rId4" imgW="13714286" imgH="771429" progId="PBrush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0"/>
            <a:ext cx="86106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Isilon Nodes IP View</a:t>
            </a:r>
            <a:endParaRPr lang="en-US" sz="2000" b="1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8800" y="3657600"/>
            <a:ext cx="2895600" cy="430887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Click to see historical details for any metric</a:t>
            </a:r>
            <a:endParaRPr lang="en-US" sz="1400" dirty="0" smtClean="0">
              <a:solidFill>
                <a:schemeClr val="tx2"/>
              </a:solidFill>
            </a:endParaRP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4038600" y="3873044"/>
            <a:ext cx="1600200" cy="622756"/>
          </a:xfrm>
          <a:prstGeom prst="straightConnector1">
            <a:avLst/>
          </a:prstGeom>
          <a:ln w="19050">
            <a:solidFill>
              <a:schemeClr val="accent5"/>
            </a:solidFill>
            <a:tailEnd type="arrow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2272</TotalTime>
  <Words>87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Bitmap Image</vt:lpstr>
      <vt:lpstr>Slide 1</vt:lpstr>
      <vt:lpstr>Slide 2</vt:lpstr>
      <vt:lpstr>Slide 3</vt:lpstr>
      <vt:lpstr>Slide 4</vt:lpstr>
      <vt:lpstr>Slide 5</vt:lpstr>
    </vt:vector>
  </TitlesOfParts>
  <Company>EMC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EMC</dc:creator>
  <cp:lastModifiedBy>EMC</cp:lastModifiedBy>
  <cp:revision>258</cp:revision>
  <dcterms:created xsi:type="dcterms:W3CDTF">2013-02-18T16:14:25Z</dcterms:created>
  <dcterms:modified xsi:type="dcterms:W3CDTF">2013-02-27T16:03:50Z</dcterms:modified>
</cp:coreProperties>
</file>