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17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BDB21-AA1B-4719-9B78-1206A282021F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8BAFD-C483-4860-AE88-F4C3B9DC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BEF9-B71C-4076-AF99-966C89788FE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SolutionPack</a:t>
                      </a:r>
                      <a:r>
                        <a:rPr lang="en-US" baseline="0" dirty="0" smtClean="0"/>
                        <a:t> for EMC </a:t>
                      </a:r>
                      <a:r>
                        <a:rPr lang="en-US" baseline="0" dirty="0" smtClean="0"/>
                        <a:t>VMAX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Watch4net Official Content     v 1.0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2013-02-19</a:t>
                      </a:r>
                      <a:r>
                        <a:rPr lang="en-US" baseline="0" smtClean="0"/>
                        <a:t>  </a:t>
                      </a:r>
                      <a:r>
                        <a:rPr lang="en-US" baseline="0" dirty="0" smtClean="0"/>
                        <a:t>-- </a:t>
                      </a:r>
                      <a:r>
                        <a:rPr lang="en-US" baseline="0" dirty="0" err="1" smtClean="0"/>
                        <a:t>A.Lemay</a:t>
                      </a:r>
                      <a:r>
                        <a:rPr lang="en-US" baseline="0" dirty="0" smtClean="0"/>
                        <a:t> – Initial version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0" y="6172200"/>
          <a:ext cx="9144000" cy="514350"/>
        </p:xfrm>
        <a:graphic>
          <a:graphicData uri="http://schemas.openxmlformats.org/presentationml/2006/ole">
            <p:oleObj spid="_x0000_s2049" name="Bitmap Image" r:id="rId3" imgW="13714286" imgH="771429" progId="PBrush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6172200"/>
          <a:ext cx="9144000" cy="514350"/>
        </p:xfrm>
        <a:graphic>
          <a:graphicData uri="http://schemas.openxmlformats.org/presentationml/2006/ole">
            <p:oleObj spid="_x0000_s1027" name="Bitmap Image" r:id="rId3" imgW="13714286" imgH="771429" progId="PBrush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0"/>
            <a:ext cx="8610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Global VMAX Infrastructure Dashboard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4" name="AutoShape 2" descr="brocade-fc-switch/trunk/images/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brocade-fc-switch/trunk/images/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07624"/>
            <a:ext cx="7772400" cy="578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257800" y="5029200"/>
            <a:ext cx="2057400" cy="21544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Inventory drill-down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4267200" y="4953000"/>
            <a:ext cx="990600" cy="183922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0" y="1752600"/>
            <a:ext cx="3581400" cy="43088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Overall Status with drill-down capability to see all information for that specific array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3733800" y="1968044"/>
            <a:ext cx="838200" cy="775156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9" name="Object 1"/>
          <p:cNvGraphicFramePr>
            <a:graphicFrameLocks noChangeAspect="1"/>
          </p:cNvGraphicFramePr>
          <p:nvPr/>
        </p:nvGraphicFramePr>
        <p:xfrm>
          <a:off x="0" y="6172200"/>
          <a:ext cx="9144000" cy="514350"/>
        </p:xfrm>
        <a:graphic>
          <a:graphicData uri="http://schemas.openxmlformats.org/presentationml/2006/ole">
            <p:oleObj spid="_x0000_s17409" name="Bitmap Image" r:id="rId3" imgW="13714286" imgH="771429" progId="PBrush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0"/>
            <a:ext cx="8610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Storage Groups and Pools reporting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17414" name="AutoShape 6" descr="emc-vmax/trunk/images/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584" y="762000"/>
            <a:ext cx="451921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514350"/>
            <a:ext cx="5307082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5864" y="2286000"/>
            <a:ext cx="8765261" cy="357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 descr="brocade-fc-switch/trunk/images/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0" y="6172200"/>
          <a:ext cx="9144000" cy="514350"/>
        </p:xfrm>
        <a:graphic>
          <a:graphicData uri="http://schemas.openxmlformats.org/presentationml/2006/ole">
            <p:oleObj spid="_x0000_s16388" name="Bitmap Image" r:id="rId3" imgW="13714286" imgH="771429" progId="PBrush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0"/>
            <a:ext cx="8610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Array detailed analysis/reporting/inventory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58921"/>
            <a:ext cx="7924800" cy="5755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42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Bitmap Image</vt:lpstr>
      <vt:lpstr>Slide 1</vt:lpstr>
      <vt:lpstr>Slide 2</vt:lpstr>
      <vt:lpstr>Slide 3</vt:lpstr>
      <vt:lpstr>Slide 4</vt:lpstr>
    </vt:vector>
  </TitlesOfParts>
  <Company>EMC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EMC</cp:lastModifiedBy>
  <cp:revision>23</cp:revision>
  <dcterms:created xsi:type="dcterms:W3CDTF">2013-02-18T16:14:25Z</dcterms:created>
  <dcterms:modified xsi:type="dcterms:W3CDTF">2013-02-19T17:22:00Z</dcterms:modified>
</cp:coreProperties>
</file>