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56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84" y="-1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7BDB21-AA1B-4719-9B78-1206A282021F}" type="datetimeFigureOut">
              <a:rPr lang="en-US" smtClean="0"/>
              <a:pPr/>
              <a:t>2/21/2013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C8BAFD-C483-4860-AE88-F4C3B9DC052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ABEF9-B71C-4076-AF99-966C89788FE9}" type="datetimeFigureOut">
              <a:rPr lang="en-US" smtClean="0"/>
              <a:pPr/>
              <a:t>2/21/2013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A59BB-89C8-4717-846F-8B6B9F115C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ABEF9-B71C-4076-AF99-966C89788FE9}" type="datetimeFigureOut">
              <a:rPr lang="en-US" smtClean="0"/>
              <a:pPr/>
              <a:t>2/21/2013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A59BB-89C8-4717-846F-8B6B9F115C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ABEF9-B71C-4076-AF99-966C89788FE9}" type="datetimeFigureOut">
              <a:rPr lang="en-US" smtClean="0"/>
              <a:pPr/>
              <a:t>2/21/2013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A59BB-89C8-4717-846F-8B6B9F115C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ABEF9-B71C-4076-AF99-966C89788FE9}" type="datetimeFigureOut">
              <a:rPr lang="en-US" smtClean="0"/>
              <a:pPr/>
              <a:t>2/21/2013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A59BB-89C8-4717-846F-8B6B9F115C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ABEF9-B71C-4076-AF99-966C89788FE9}" type="datetimeFigureOut">
              <a:rPr lang="en-US" smtClean="0"/>
              <a:pPr/>
              <a:t>2/21/2013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A59BB-89C8-4717-846F-8B6B9F115C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ABEF9-B71C-4076-AF99-966C89788FE9}" type="datetimeFigureOut">
              <a:rPr lang="en-US" smtClean="0"/>
              <a:pPr/>
              <a:t>2/21/2013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A59BB-89C8-4717-846F-8B6B9F115C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ABEF9-B71C-4076-AF99-966C89788FE9}" type="datetimeFigureOut">
              <a:rPr lang="en-US" smtClean="0"/>
              <a:pPr/>
              <a:t>2/21/2013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A59BB-89C8-4717-846F-8B6B9F115C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ABEF9-B71C-4076-AF99-966C89788FE9}" type="datetimeFigureOut">
              <a:rPr lang="en-US" smtClean="0"/>
              <a:pPr/>
              <a:t>2/21/2013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A59BB-89C8-4717-846F-8B6B9F115C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ABEF9-B71C-4076-AF99-966C89788FE9}" type="datetimeFigureOut">
              <a:rPr lang="en-US" smtClean="0"/>
              <a:pPr/>
              <a:t>2/21/2013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A59BB-89C8-4717-846F-8B6B9F115C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ABEF9-B71C-4076-AF99-966C89788FE9}" type="datetimeFigureOut">
              <a:rPr lang="en-US" smtClean="0"/>
              <a:pPr/>
              <a:t>2/21/2013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A59BB-89C8-4717-846F-8B6B9F115C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ABEF9-B71C-4076-AF99-966C89788FE9}" type="datetimeFigureOut">
              <a:rPr lang="en-US" smtClean="0"/>
              <a:pPr/>
              <a:t>2/21/2013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A59BB-89C8-4717-846F-8B6B9F115C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60000"/>
                <a:lumOff val="40000"/>
              </a:schemeClr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7ABEF9-B71C-4076-AF99-966C89788FE9}" type="datetimeFigureOut">
              <a:rPr lang="en-US" smtClean="0"/>
              <a:pPr/>
              <a:t>2/21/2013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9A59BB-89C8-4717-846F-8B6B9F115C0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3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0" y="1397000"/>
          <a:ext cx="6096000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SolutionPack</a:t>
                      </a:r>
                      <a:r>
                        <a:rPr lang="en-US" baseline="0" dirty="0" smtClean="0"/>
                        <a:t> for EMC VNX</a:t>
                      </a:r>
                    </a:p>
                    <a:p>
                      <a:r>
                        <a:rPr lang="en-US" baseline="0" dirty="0" smtClean="0"/>
                        <a:t>Watch4net Official Content     v 1.0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2013-02-19</a:t>
                      </a:r>
                      <a:r>
                        <a:rPr lang="en-US" baseline="0" dirty="0" smtClean="0"/>
                        <a:t>  -- </a:t>
                      </a:r>
                      <a:r>
                        <a:rPr lang="en-US" baseline="0" dirty="0" err="1" smtClean="0"/>
                        <a:t>A.Lemay</a:t>
                      </a:r>
                      <a:r>
                        <a:rPr lang="en-US" baseline="0" dirty="0" smtClean="0"/>
                        <a:t> – Initial version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2013-02-21</a:t>
                      </a:r>
                      <a:r>
                        <a:rPr lang="en-US" baseline="0" dirty="0" smtClean="0"/>
                        <a:t>  -- </a:t>
                      </a:r>
                      <a:r>
                        <a:rPr lang="en-US" baseline="0" dirty="0" err="1" smtClean="0"/>
                        <a:t>A.Lemay</a:t>
                      </a:r>
                      <a:r>
                        <a:rPr lang="en-US" baseline="0" dirty="0" smtClean="0"/>
                        <a:t> – Title fix and </a:t>
                      </a:r>
                      <a:r>
                        <a:rPr lang="en-US" baseline="0" smtClean="0"/>
                        <a:t>text improvement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049" name="Object 1"/>
          <p:cNvGraphicFramePr>
            <a:graphicFrameLocks noChangeAspect="1"/>
          </p:cNvGraphicFramePr>
          <p:nvPr/>
        </p:nvGraphicFramePr>
        <p:xfrm>
          <a:off x="0" y="6172200"/>
          <a:ext cx="9144000" cy="514350"/>
        </p:xfrm>
        <a:graphic>
          <a:graphicData uri="http://schemas.openxmlformats.org/presentationml/2006/ole">
            <p:oleObj spid="_x0000_s2049" name="Bitmap Image" r:id="rId3" imgW="13714286" imgH="771429" progId="PBrush">
              <p:embed/>
            </p:oleObj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0" y="6172200"/>
          <a:ext cx="9144000" cy="514350"/>
        </p:xfrm>
        <a:graphic>
          <a:graphicData uri="http://schemas.openxmlformats.org/presentationml/2006/ole">
            <p:oleObj spid="_x0000_s1027" name="Bitmap Image" r:id="rId3" imgW="13714286" imgH="771429" progId="PBrush">
              <p:embed/>
            </p:oleObj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28600" y="0"/>
            <a:ext cx="86106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Global Dashboard</a:t>
            </a:r>
          </a:p>
        </p:txBody>
      </p:sp>
      <p:sp>
        <p:nvSpPr>
          <p:cNvPr id="4" name="AutoShape 2" descr="brocade-fc-switch/trunk/images/1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brocade-fc-switch/trunk/images/1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3294" y="304800"/>
            <a:ext cx="7593820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6477000" y="622756"/>
            <a:ext cx="2286000" cy="430887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tx2"/>
                </a:solidFill>
              </a:rPr>
              <a:t>A Quick View of Controller Utilization</a:t>
            </a:r>
            <a:endParaRPr lang="en-US" sz="1400" dirty="0" smtClean="0">
              <a:solidFill>
                <a:schemeClr val="tx2"/>
              </a:solidFill>
            </a:endParaRPr>
          </a:p>
        </p:txBody>
      </p:sp>
      <p:cxnSp>
        <p:nvCxnSpPr>
          <p:cNvPr id="13" name="Straight Arrow Connector 12"/>
          <p:cNvCxnSpPr>
            <a:stCxn id="12" idx="1"/>
          </p:cNvCxnSpPr>
          <p:nvPr/>
        </p:nvCxnSpPr>
        <p:spPr>
          <a:xfrm flipH="1">
            <a:off x="5486400" y="838200"/>
            <a:ext cx="990600" cy="583287"/>
          </a:xfrm>
          <a:prstGeom prst="straightConnector1">
            <a:avLst/>
          </a:prstGeom>
          <a:ln w="19050">
            <a:solidFill>
              <a:schemeClr val="accent5"/>
            </a:solidFill>
            <a:tailEnd type="arrow"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590800" y="2209800"/>
            <a:ext cx="2286000" cy="215444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tx2"/>
                </a:solidFill>
              </a:rPr>
              <a:t>Specific VNX drill-down</a:t>
            </a:r>
          </a:p>
        </p:txBody>
      </p:sp>
      <p:cxnSp>
        <p:nvCxnSpPr>
          <p:cNvPr id="16" name="Straight Arrow Connector 15"/>
          <p:cNvCxnSpPr>
            <a:stCxn id="15" idx="1"/>
          </p:cNvCxnSpPr>
          <p:nvPr/>
        </p:nvCxnSpPr>
        <p:spPr>
          <a:xfrm flipH="1">
            <a:off x="1600200" y="2317522"/>
            <a:ext cx="990600" cy="691009"/>
          </a:xfrm>
          <a:prstGeom prst="straightConnector1">
            <a:avLst/>
          </a:prstGeom>
          <a:ln w="19050">
            <a:solidFill>
              <a:schemeClr val="accent5"/>
            </a:solidFill>
            <a:tailEnd type="arrow"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029200" y="3352800"/>
            <a:ext cx="2286000" cy="430887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tx2"/>
                </a:solidFill>
              </a:rPr>
              <a:t>VNX Infrastructure Inventory drill-down</a:t>
            </a:r>
          </a:p>
        </p:txBody>
      </p:sp>
      <p:cxnSp>
        <p:nvCxnSpPr>
          <p:cNvPr id="18" name="Straight Arrow Connector 17"/>
          <p:cNvCxnSpPr>
            <a:stCxn id="17" idx="1"/>
          </p:cNvCxnSpPr>
          <p:nvPr/>
        </p:nvCxnSpPr>
        <p:spPr>
          <a:xfrm flipH="1">
            <a:off x="4038600" y="3568244"/>
            <a:ext cx="990600" cy="583287"/>
          </a:xfrm>
          <a:prstGeom prst="straightConnector1">
            <a:avLst/>
          </a:prstGeom>
          <a:ln w="19050">
            <a:solidFill>
              <a:schemeClr val="accent5"/>
            </a:solidFill>
            <a:tailEnd type="arrow"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45157" y="304800"/>
            <a:ext cx="5516059" cy="5791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7409" name="Object 1"/>
          <p:cNvGraphicFramePr>
            <a:graphicFrameLocks noChangeAspect="1"/>
          </p:cNvGraphicFramePr>
          <p:nvPr/>
        </p:nvGraphicFramePr>
        <p:xfrm>
          <a:off x="0" y="6172200"/>
          <a:ext cx="9144000" cy="514350"/>
        </p:xfrm>
        <a:graphic>
          <a:graphicData uri="http://schemas.openxmlformats.org/presentationml/2006/ole">
            <p:oleObj spid="_x0000_s17409" name="Bitmap Image" r:id="rId4" imgW="13714286" imgH="771429" progId="PBrush">
              <p:embed/>
            </p:oleObj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28600" y="0"/>
            <a:ext cx="86106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VNX File </a:t>
            </a:r>
            <a:r>
              <a:rPr lang="en-US" sz="2000" b="1" dirty="0" smtClean="0">
                <a:solidFill>
                  <a:schemeClr val="bg1"/>
                </a:solidFill>
              </a:rPr>
              <a:t>Detailed </a:t>
            </a:r>
            <a:r>
              <a:rPr lang="en-US" sz="2000" b="1" dirty="0" smtClean="0">
                <a:solidFill>
                  <a:schemeClr val="bg1"/>
                </a:solidFill>
              </a:rPr>
              <a:t>S</a:t>
            </a:r>
            <a:r>
              <a:rPr lang="en-US" sz="2000" b="1" dirty="0" smtClean="0">
                <a:solidFill>
                  <a:schemeClr val="bg1"/>
                </a:solidFill>
              </a:rPr>
              <a:t>tatistics</a:t>
            </a:r>
            <a:endParaRPr lang="en-US" sz="2000" b="1" dirty="0" smtClean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10400" y="649069"/>
            <a:ext cx="2057400" cy="430887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tx2"/>
                </a:solidFill>
              </a:rPr>
              <a:t>Data Movers historical statistics</a:t>
            </a:r>
          </a:p>
        </p:txBody>
      </p:sp>
      <p:cxnSp>
        <p:nvCxnSpPr>
          <p:cNvPr id="7" name="Straight Arrow Connector 6"/>
          <p:cNvCxnSpPr>
            <a:stCxn id="6" idx="1"/>
          </p:cNvCxnSpPr>
          <p:nvPr/>
        </p:nvCxnSpPr>
        <p:spPr>
          <a:xfrm flipH="1">
            <a:off x="5791200" y="864513"/>
            <a:ext cx="1219200" cy="126087"/>
          </a:xfrm>
          <a:prstGeom prst="straightConnector1">
            <a:avLst/>
          </a:prstGeom>
          <a:ln w="19050">
            <a:solidFill>
              <a:schemeClr val="accent5"/>
            </a:solidFill>
            <a:tailEnd type="arrow"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11" name="AutoShape 3" descr="emc-vnx/trunk/images/5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010400" y="1676400"/>
            <a:ext cx="2057400" cy="215444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tx2"/>
                </a:solidFill>
              </a:rPr>
              <a:t>Related Storage Pools</a:t>
            </a:r>
          </a:p>
        </p:txBody>
      </p:sp>
      <p:cxnSp>
        <p:nvCxnSpPr>
          <p:cNvPr id="11" name="Straight Arrow Connector 10"/>
          <p:cNvCxnSpPr>
            <a:stCxn id="10" idx="1"/>
          </p:cNvCxnSpPr>
          <p:nvPr/>
        </p:nvCxnSpPr>
        <p:spPr>
          <a:xfrm flipH="1">
            <a:off x="5791200" y="1784122"/>
            <a:ext cx="1219200" cy="233809"/>
          </a:xfrm>
          <a:prstGeom prst="straightConnector1">
            <a:avLst/>
          </a:prstGeom>
          <a:ln w="19050">
            <a:solidFill>
              <a:schemeClr val="accent5"/>
            </a:solidFill>
            <a:tailEnd type="arrow"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010400" y="2362200"/>
            <a:ext cx="2057400" cy="215444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err="1" smtClean="0">
                <a:solidFill>
                  <a:schemeClr val="tx2"/>
                </a:solidFill>
              </a:rPr>
              <a:t>FileSystem</a:t>
            </a:r>
            <a:r>
              <a:rPr lang="en-US" sz="1400" dirty="0" smtClean="0">
                <a:solidFill>
                  <a:schemeClr val="tx2"/>
                </a:solidFill>
              </a:rPr>
              <a:t> Share inventory</a:t>
            </a:r>
          </a:p>
        </p:txBody>
      </p:sp>
      <p:cxnSp>
        <p:nvCxnSpPr>
          <p:cNvPr id="13" name="Straight Arrow Connector 12"/>
          <p:cNvCxnSpPr>
            <a:stCxn id="12" idx="1"/>
          </p:cNvCxnSpPr>
          <p:nvPr/>
        </p:nvCxnSpPr>
        <p:spPr>
          <a:xfrm flipH="1">
            <a:off x="5791200" y="2469922"/>
            <a:ext cx="1219200" cy="233809"/>
          </a:xfrm>
          <a:prstGeom prst="straightConnector1">
            <a:avLst/>
          </a:prstGeom>
          <a:ln w="19050">
            <a:solidFill>
              <a:schemeClr val="accent5"/>
            </a:solidFill>
            <a:tailEnd type="arrow"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49" name="Object 1"/>
          <p:cNvGraphicFramePr>
            <a:graphicFrameLocks noChangeAspect="1"/>
          </p:cNvGraphicFramePr>
          <p:nvPr/>
        </p:nvGraphicFramePr>
        <p:xfrm>
          <a:off x="0" y="6343650"/>
          <a:ext cx="9144000" cy="514350"/>
        </p:xfrm>
        <a:graphic>
          <a:graphicData uri="http://schemas.openxmlformats.org/presentationml/2006/ole">
            <p:oleObj spid="_x0000_s18434" name="Bitmap Image" r:id="rId3" imgW="13714286" imgH="771429" progId="PBrush">
              <p:embed/>
            </p:oleObj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28600" y="0"/>
            <a:ext cx="86106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VNX Block </a:t>
            </a:r>
            <a:r>
              <a:rPr lang="en-US" sz="2000" b="1" dirty="0" smtClean="0">
                <a:solidFill>
                  <a:schemeClr val="bg1"/>
                </a:solidFill>
              </a:rPr>
              <a:t>Detailed </a:t>
            </a:r>
            <a:r>
              <a:rPr lang="en-US" sz="2000" b="1" dirty="0" smtClean="0">
                <a:solidFill>
                  <a:schemeClr val="bg1"/>
                </a:solidFill>
              </a:rPr>
              <a:t>S</a:t>
            </a:r>
            <a:r>
              <a:rPr lang="en-US" sz="2000" b="1" dirty="0" smtClean="0">
                <a:solidFill>
                  <a:schemeClr val="bg1"/>
                </a:solidFill>
              </a:rPr>
              <a:t>tatistics</a:t>
            </a:r>
            <a:endParaRPr lang="en-US" sz="2000" b="1" dirty="0" smtClean="0">
              <a:solidFill>
                <a:schemeClr val="bg1"/>
              </a:solidFill>
            </a:endParaRPr>
          </a:p>
        </p:txBody>
      </p:sp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" y="381000"/>
            <a:ext cx="8594824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6934200" y="2362200"/>
            <a:ext cx="2057400" cy="215444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tx2"/>
                </a:solidFill>
              </a:rPr>
              <a:t>Service Processors</a:t>
            </a:r>
          </a:p>
        </p:txBody>
      </p:sp>
      <p:cxnSp>
        <p:nvCxnSpPr>
          <p:cNvPr id="9" name="Straight Arrow Connector 8"/>
          <p:cNvCxnSpPr>
            <a:stCxn id="8" idx="1"/>
          </p:cNvCxnSpPr>
          <p:nvPr/>
        </p:nvCxnSpPr>
        <p:spPr>
          <a:xfrm flipH="1">
            <a:off x="5715000" y="2469922"/>
            <a:ext cx="1219200" cy="233809"/>
          </a:xfrm>
          <a:prstGeom prst="straightConnector1">
            <a:avLst/>
          </a:prstGeom>
          <a:ln w="19050">
            <a:solidFill>
              <a:schemeClr val="accent5"/>
            </a:solidFill>
            <a:tailEnd type="arrow"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934200" y="3429000"/>
            <a:ext cx="2057400" cy="215444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tx2"/>
                </a:solidFill>
              </a:rPr>
              <a:t>Raid Group drill-down</a:t>
            </a:r>
          </a:p>
        </p:txBody>
      </p:sp>
      <p:cxnSp>
        <p:nvCxnSpPr>
          <p:cNvPr id="11" name="Straight Arrow Connector 10"/>
          <p:cNvCxnSpPr>
            <a:stCxn id="10" idx="1"/>
          </p:cNvCxnSpPr>
          <p:nvPr/>
        </p:nvCxnSpPr>
        <p:spPr>
          <a:xfrm flipH="1">
            <a:off x="5715000" y="3536722"/>
            <a:ext cx="1219200" cy="233809"/>
          </a:xfrm>
          <a:prstGeom prst="straightConnector1">
            <a:avLst/>
          </a:prstGeom>
          <a:ln w="19050">
            <a:solidFill>
              <a:schemeClr val="accent5"/>
            </a:solidFill>
            <a:tailEnd type="arrow"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352800" y="4114800"/>
            <a:ext cx="2057400" cy="215444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tx2"/>
                </a:solidFill>
              </a:rPr>
              <a:t>Storage Pool drill-down</a:t>
            </a:r>
          </a:p>
        </p:txBody>
      </p:sp>
      <p:cxnSp>
        <p:nvCxnSpPr>
          <p:cNvPr id="13" name="Straight Arrow Connector 12"/>
          <p:cNvCxnSpPr>
            <a:stCxn id="12" idx="1"/>
          </p:cNvCxnSpPr>
          <p:nvPr/>
        </p:nvCxnSpPr>
        <p:spPr>
          <a:xfrm flipH="1">
            <a:off x="2133600" y="4222522"/>
            <a:ext cx="1219200" cy="233809"/>
          </a:xfrm>
          <a:prstGeom prst="straightConnector1">
            <a:avLst/>
          </a:prstGeom>
          <a:ln w="19050">
            <a:solidFill>
              <a:schemeClr val="accent5"/>
            </a:solidFill>
            <a:tailEnd type="arrow"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505200" y="5029200"/>
            <a:ext cx="2057400" cy="215444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tx2"/>
                </a:solidFill>
              </a:rPr>
              <a:t>Physical Disk drill-down</a:t>
            </a:r>
          </a:p>
        </p:txBody>
      </p:sp>
      <p:cxnSp>
        <p:nvCxnSpPr>
          <p:cNvPr id="15" name="Straight Arrow Connector 14"/>
          <p:cNvCxnSpPr>
            <a:stCxn id="14" idx="1"/>
          </p:cNvCxnSpPr>
          <p:nvPr/>
        </p:nvCxnSpPr>
        <p:spPr>
          <a:xfrm flipH="1">
            <a:off x="2286000" y="5136922"/>
            <a:ext cx="1219200" cy="233809"/>
          </a:xfrm>
          <a:prstGeom prst="straightConnector1">
            <a:avLst/>
          </a:prstGeom>
          <a:ln w="19050">
            <a:solidFill>
              <a:schemeClr val="accent5"/>
            </a:solidFill>
            <a:tailEnd type="arrow"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1066</TotalTime>
  <Words>68</Words>
  <Application>Microsoft Office PowerPoint</Application>
  <PresentationFormat>On-screen Show (4:3)</PresentationFormat>
  <Paragraphs>17</Paragraphs>
  <Slides>4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Office Theme</vt:lpstr>
      <vt:lpstr>Bitmap Image</vt:lpstr>
      <vt:lpstr>Slide 1</vt:lpstr>
      <vt:lpstr>Slide 2</vt:lpstr>
      <vt:lpstr>Slide 3</vt:lpstr>
      <vt:lpstr>Slide 4</vt:lpstr>
    </vt:vector>
  </TitlesOfParts>
  <Company>EMC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EMC</dc:creator>
  <cp:lastModifiedBy>EMC</cp:lastModifiedBy>
  <cp:revision>127</cp:revision>
  <dcterms:created xsi:type="dcterms:W3CDTF">2013-02-18T16:14:25Z</dcterms:created>
  <dcterms:modified xsi:type="dcterms:W3CDTF">2013-02-21T20:20:20Z</dcterms:modified>
</cp:coreProperties>
</file>