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Khoa - </a:t>
            </a:r>
            <a:r>
              <a:rPr lang="en-US" dirty="0" err="1" smtClean="0"/>
              <a:t>webdeveloper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Backend: </a:t>
            </a:r>
          </a:p>
          <a:p>
            <a:pPr lvl="1"/>
            <a:r>
              <a:rPr lang="en-US" dirty="0" smtClean="0"/>
              <a:t>Python (flask framework)</a:t>
            </a:r>
          </a:p>
          <a:p>
            <a:r>
              <a:rPr lang="en-US" dirty="0" smtClean="0"/>
              <a:t>Frontend:</a:t>
            </a:r>
          </a:p>
          <a:p>
            <a:pPr lvl="1"/>
            <a:r>
              <a:rPr lang="en-US" dirty="0" err="1" smtClean="0"/>
              <a:t>Vue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CSS: Bootstrap framework to responsive</a:t>
            </a:r>
          </a:p>
          <a:p>
            <a:r>
              <a:rPr lang="en-US" dirty="0" smtClean="0"/>
              <a:t>Database: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(</a:t>
            </a:r>
            <a:r>
              <a:rPr lang="en-US" dirty="0" err="1" smtClean="0"/>
              <a:t>MariaDB</a:t>
            </a:r>
            <a:r>
              <a:rPr lang="en-US" dirty="0" smtClean="0"/>
              <a:t> version</a:t>
            </a:r>
            <a:r>
              <a:rPr lang="en-US" dirty="0"/>
              <a:t>: 10.4.11-MariaDB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</a:t>
            </a:r>
            <a:r>
              <a:rPr lang="en-US" smtClean="0"/>
              <a:t>: window</a:t>
            </a:r>
            <a:endParaRPr lang="en-US" dirty="0" smtClean="0"/>
          </a:p>
          <a:p>
            <a:r>
              <a:rPr lang="en-US" dirty="0" smtClean="0"/>
              <a:t>Create single page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can sign up, sign in, and sign out.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8571" cy="4192790"/>
          </a:xfrm>
        </p:spPr>
        <p:txBody>
          <a:bodyPr/>
          <a:lstStyle/>
          <a:p>
            <a:r>
              <a:rPr lang="en-US" dirty="0" smtClean="0"/>
              <a:t>When user never login </a:t>
            </a:r>
            <a:r>
              <a:rPr lang="en-US" dirty="0" smtClean="0">
                <a:sym typeface="Wingdings" panose="05000000000000000000" pitchFamily="2" charset="2"/>
              </a:rPr>
              <a:t> first page is sign in</a:t>
            </a:r>
          </a:p>
          <a:p>
            <a:r>
              <a:rPr lang="en-US" dirty="0" smtClean="0"/>
              <a:t>When user logged in, redirect to home</a:t>
            </a:r>
          </a:p>
          <a:p>
            <a:r>
              <a:rPr lang="en-US" dirty="0" smtClean="0"/>
              <a:t>When user click button Signup, redirect to sign up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54" y="2114116"/>
            <a:ext cx="6234610" cy="216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818" y="4197841"/>
            <a:ext cx="5971482" cy="23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20333" cy="4351338"/>
          </a:xfrm>
        </p:spPr>
        <p:txBody>
          <a:bodyPr/>
          <a:lstStyle/>
          <a:p>
            <a:r>
              <a:rPr lang="en-US" dirty="0" smtClean="0"/>
              <a:t>Admin can edit all fields on table but user only change status field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98" y="1027906"/>
            <a:ext cx="9404202" cy="55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modal detail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51667" cy="4351338"/>
          </a:xfrm>
        </p:spPr>
        <p:txBody>
          <a:bodyPr/>
          <a:lstStyle/>
          <a:p>
            <a:r>
              <a:rPr lang="en-US" dirty="0" smtClean="0"/>
              <a:t>Admin can edit all fields on table but user only change status 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72" y="1825625"/>
            <a:ext cx="8034328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ticket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6433" cy="4351338"/>
          </a:xfrm>
        </p:spPr>
        <p:txBody>
          <a:bodyPr/>
          <a:lstStyle/>
          <a:p>
            <a:r>
              <a:rPr lang="en-US" dirty="0" smtClean="0"/>
              <a:t>Click button add task on table header tools to redirect to create ticket page.</a:t>
            </a:r>
          </a:p>
          <a:p>
            <a:r>
              <a:rPr lang="en-US" dirty="0" smtClean="0"/>
              <a:t>2 fields required to create a ticket: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98" y="1686719"/>
            <a:ext cx="6250902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916"/>
          <a:stretch/>
        </p:blipFill>
        <p:spPr>
          <a:xfrm>
            <a:off x="2019433" y="2931218"/>
            <a:ext cx="11299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to file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 plugin logging</a:t>
            </a:r>
          </a:p>
        </p:txBody>
      </p:sp>
    </p:spTree>
    <p:extLst>
      <p:ext uri="{BB962C8B-B14F-4D97-AF65-F5344CB8AC3E}">
        <p14:creationId xmlns:p14="http://schemas.microsoft.com/office/powerpoint/2010/main" val="294517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Test Demo</vt:lpstr>
      <vt:lpstr>Technical</vt:lpstr>
      <vt:lpstr>The user can sign up, sign in, and sign out.</vt:lpstr>
      <vt:lpstr>Feature</vt:lpstr>
      <vt:lpstr>Show modal detail ticket</vt:lpstr>
      <vt:lpstr>Create ticket page</vt:lpstr>
      <vt:lpstr>Log to file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Demo</dc:title>
  <dc:creator>Khoa Do</dc:creator>
  <cp:lastModifiedBy>Khoa Do</cp:lastModifiedBy>
  <cp:revision>46</cp:revision>
  <dcterms:created xsi:type="dcterms:W3CDTF">2020-07-19T01:12:10Z</dcterms:created>
  <dcterms:modified xsi:type="dcterms:W3CDTF">2020-07-19T03:41:05Z</dcterms:modified>
</cp:coreProperties>
</file>