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9" r:id="rId2"/>
    <p:sldId id="282" r:id="rId3"/>
    <p:sldId id="295" r:id="rId4"/>
    <p:sldId id="292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5621"/>
    <a:srgbClr val="605448"/>
    <a:srgbClr val="A0C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01" autoAdjust="0"/>
  </p:normalViewPr>
  <p:slideViewPr>
    <p:cSldViewPr snapToGrid="0">
      <p:cViewPr varScale="1">
        <p:scale>
          <a:sx n="137" d="100"/>
          <a:sy n="137" d="100"/>
        </p:scale>
        <p:origin x="79" y="1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70169-495D-48B3-BE05-8B2E3E0A97CE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9C2CE-DC2E-43D4-B4A4-8112D647E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4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Man's Material Shop Taobao Store:</a:t>
            </a:r>
            <a:r>
              <a:rPr lang="en-US" altLang="zh-CN" dirty="0"/>
              <a:t>https://dxpu.taobao.com/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9C2CE-DC2E-43D4-B4A4-8112D647E3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4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Man's Material Shop Taobao Store:</a:t>
            </a:r>
            <a:r>
              <a:rPr lang="en-US" altLang="zh-CN" dirty="0"/>
              <a:t>https://dxpu.taobao.com/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9C2CE-DC2E-43D4-B4A4-8112D647E3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CB959-3F8B-4280-A93D-18E6E9FD2942}" type="datetime1">
              <a:rPr lang="zh-CN" altLang="en-US"/>
              <a:t>2021/7/17</a:t>
            </a:fld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5DCF-1577-42CE-B254-4FF01F8E256C}" type="slidenum">
              <a:rPr lang="zh-CN" altLang="en-US"/>
              <a:t>‹#›</a:t>
            </a:fld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F733-D177-4D19-8AB5-134CCC040D5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1832B-D6C7-446D-88C8-21504B865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6" t="-4501" r="2146" b="60915"/>
          <a:stretch>
            <a:fillRect/>
          </a:stretch>
        </p:blipFill>
        <p:spPr>
          <a:xfrm>
            <a:off x="947769" y="1538076"/>
            <a:ext cx="10296461" cy="535184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 rot="18337499">
            <a:off x="8024479" y="2967463"/>
            <a:ext cx="2096120" cy="2600335"/>
            <a:chOff x="6255413" y="3126269"/>
            <a:chExt cx="1564754" cy="1935794"/>
          </a:xfrm>
        </p:grpSpPr>
        <p:sp>
          <p:nvSpPr>
            <p:cNvPr id="5" name="Freeform 425"/>
            <p:cNvSpPr/>
            <p:nvPr/>
          </p:nvSpPr>
          <p:spPr bwMode="auto">
            <a:xfrm>
              <a:off x="7535804" y="4291091"/>
              <a:ext cx="165751" cy="15207"/>
            </a:xfrm>
            <a:custGeom>
              <a:avLst/>
              <a:gdLst>
                <a:gd name="T0" fmla="*/ 0 w 46"/>
                <a:gd name="T1" fmla="*/ 2 h 4"/>
                <a:gd name="T2" fmla="*/ 2 w 46"/>
                <a:gd name="T3" fmla="*/ 0 h 4"/>
                <a:gd name="T4" fmla="*/ 2 w 46"/>
                <a:gd name="T5" fmla="*/ 0 h 4"/>
                <a:gd name="T6" fmla="*/ 44 w 46"/>
                <a:gd name="T7" fmla="*/ 0 h 4"/>
                <a:gd name="T8" fmla="*/ 46 w 46"/>
                <a:gd name="T9" fmla="*/ 2 h 4"/>
                <a:gd name="T10" fmla="*/ 46 w 46"/>
                <a:gd name="T11" fmla="*/ 2 h 4"/>
                <a:gd name="T12" fmla="*/ 44 w 46"/>
                <a:gd name="T13" fmla="*/ 4 h 4"/>
                <a:gd name="T14" fmla="*/ 44 w 46"/>
                <a:gd name="T15" fmla="*/ 4 h 4"/>
                <a:gd name="T16" fmla="*/ 2 w 46"/>
                <a:gd name="T17" fmla="*/ 4 h 4"/>
                <a:gd name="T18" fmla="*/ 2 w 46"/>
                <a:gd name="T19" fmla="*/ 4 h 4"/>
                <a:gd name="T20" fmla="*/ 2 w 46"/>
                <a:gd name="T21" fmla="*/ 4 h 4"/>
                <a:gd name="T22" fmla="*/ 0 w 46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0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426"/>
            <p:cNvSpPr/>
            <p:nvPr/>
          </p:nvSpPr>
          <p:spPr bwMode="auto">
            <a:xfrm>
              <a:off x="7614879" y="4129902"/>
              <a:ext cx="199206" cy="187041"/>
            </a:xfrm>
            <a:custGeom>
              <a:avLst/>
              <a:gdLst>
                <a:gd name="T0" fmla="*/ 20 w 55"/>
                <a:gd name="T1" fmla="*/ 45 h 52"/>
                <a:gd name="T2" fmla="*/ 48 w 55"/>
                <a:gd name="T3" fmla="*/ 0 h 52"/>
                <a:gd name="T4" fmla="*/ 20 w 55"/>
                <a:gd name="T5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52">
                  <a:moveTo>
                    <a:pt x="20" y="45"/>
                  </a:moveTo>
                  <a:cubicBezTo>
                    <a:pt x="20" y="45"/>
                    <a:pt x="0" y="13"/>
                    <a:pt x="48" y="0"/>
                  </a:cubicBezTo>
                  <a:cubicBezTo>
                    <a:pt x="48" y="0"/>
                    <a:pt x="55" y="52"/>
                    <a:pt x="20" y="45"/>
                  </a:cubicBezTo>
                  <a:close/>
                </a:path>
              </a:pathLst>
            </a:custGeom>
            <a:solidFill>
              <a:srgbClr val="A2C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27"/>
            <p:cNvSpPr>
              <a:spLocks noEditPoints="1"/>
            </p:cNvSpPr>
            <p:nvPr/>
          </p:nvSpPr>
          <p:spPr bwMode="auto">
            <a:xfrm>
              <a:off x="7666581" y="4122298"/>
              <a:ext cx="132297" cy="180958"/>
            </a:xfrm>
            <a:custGeom>
              <a:avLst/>
              <a:gdLst>
                <a:gd name="T0" fmla="*/ 12 w 37"/>
                <a:gd name="T1" fmla="*/ 50 h 50"/>
                <a:gd name="T2" fmla="*/ 5 w 37"/>
                <a:gd name="T3" fmla="*/ 49 h 50"/>
                <a:gd name="T4" fmla="*/ 5 w 37"/>
                <a:gd name="T5" fmla="*/ 49 h 50"/>
                <a:gd name="T6" fmla="*/ 6 w 37"/>
                <a:gd name="T7" fmla="*/ 47 h 50"/>
                <a:gd name="T8" fmla="*/ 8 w 37"/>
                <a:gd name="T9" fmla="*/ 46 h 50"/>
                <a:gd name="T10" fmla="*/ 6 w 37"/>
                <a:gd name="T11" fmla="*/ 47 h 50"/>
                <a:gd name="T12" fmla="*/ 5 w 37"/>
                <a:gd name="T13" fmla="*/ 49 h 50"/>
                <a:gd name="T14" fmla="*/ 4 w 37"/>
                <a:gd name="T15" fmla="*/ 48 h 50"/>
                <a:gd name="T16" fmla="*/ 4 w 37"/>
                <a:gd name="T17" fmla="*/ 48 h 50"/>
                <a:gd name="T18" fmla="*/ 0 w 37"/>
                <a:gd name="T19" fmla="*/ 32 h 50"/>
                <a:gd name="T20" fmla="*/ 0 w 37"/>
                <a:gd name="T21" fmla="*/ 32 h 50"/>
                <a:gd name="T22" fmla="*/ 33 w 37"/>
                <a:gd name="T23" fmla="*/ 0 h 50"/>
                <a:gd name="T24" fmla="*/ 33 w 37"/>
                <a:gd name="T25" fmla="*/ 0 h 50"/>
                <a:gd name="T26" fmla="*/ 35 w 37"/>
                <a:gd name="T27" fmla="*/ 0 h 50"/>
                <a:gd name="T28" fmla="*/ 35 w 37"/>
                <a:gd name="T29" fmla="*/ 0 h 50"/>
                <a:gd name="T30" fmla="*/ 36 w 37"/>
                <a:gd name="T31" fmla="*/ 2 h 50"/>
                <a:gd name="T32" fmla="*/ 36 w 37"/>
                <a:gd name="T33" fmla="*/ 2 h 50"/>
                <a:gd name="T34" fmla="*/ 37 w 37"/>
                <a:gd name="T35" fmla="*/ 13 h 50"/>
                <a:gd name="T36" fmla="*/ 37 w 37"/>
                <a:gd name="T37" fmla="*/ 13 h 50"/>
                <a:gd name="T38" fmla="*/ 32 w 37"/>
                <a:gd name="T39" fmla="*/ 36 h 50"/>
                <a:gd name="T40" fmla="*/ 32 w 37"/>
                <a:gd name="T41" fmla="*/ 36 h 50"/>
                <a:gd name="T42" fmla="*/ 12 w 37"/>
                <a:gd name="T43" fmla="*/ 50 h 50"/>
                <a:gd name="T44" fmla="*/ 12 w 37"/>
                <a:gd name="T45" fmla="*/ 50 h 50"/>
                <a:gd name="T46" fmla="*/ 12 w 37"/>
                <a:gd name="T47" fmla="*/ 50 h 50"/>
                <a:gd name="T48" fmla="*/ 12 w 37"/>
                <a:gd name="T49" fmla="*/ 46 h 50"/>
                <a:gd name="T50" fmla="*/ 29 w 37"/>
                <a:gd name="T51" fmla="*/ 35 h 50"/>
                <a:gd name="T52" fmla="*/ 29 w 37"/>
                <a:gd name="T53" fmla="*/ 35 h 50"/>
                <a:gd name="T54" fmla="*/ 33 w 37"/>
                <a:gd name="T55" fmla="*/ 13 h 50"/>
                <a:gd name="T56" fmla="*/ 33 w 37"/>
                <a:gd name="T57" fmla="*/ 13 h 50"/>
                <a:gd name="T58" fmla="*/ 32 w 37"/>
                <a:gd name="T59" fmla="*/ 5 h 50"/>
                <a:gd name="T60" fmla="*/ 32 w 37"/>
                <a:gd name="T61" fmla="*/ 5 h 50"/>
                <a:gd name="T62" fmla="*/ 4 w 37"/>
                <a:gd name="T63" fmla="*/ 32 h 50"/>
                <a:gd name="T64" fmla="*/ 4 w 37"/>
                <a:gd name="T65" fmla="*/ 32 h 50"/>
                <a:gd name="T66" fmla="*/ 6 w 37"/>
                <a:gd name="T67" fmla="*/ 42 h 50"/>
                <a:gd name="T68" fmla="*/ 6 w 37"/>
                <a:gd name="T69" fmla="*/ 42 h 50"/>
                <a:gd name="T70" fmla="*/ 7 w 37"/>
                <a:gd name="T71" fmla="*/ 46 h 50"/>
                <a:gd name="T72" fmla="*/ 7 w 37"/>
                <a:gd name="T73" fmla="*/ 46 h 50"/>
                <a:gd name="T74" fmla="*/ 12 w 37"/>
                <a:gd name="T7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0">
                  <a:moveTo>
                    <a:pt x="12" y="50"/>
                  </a:moveTo>
                  <a:cubicBezTo>
                    <a:pt x="10" y="50"/>
                    <a:pt x="8" y="50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0" y="4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7" y="7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6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0"/>
                    <a:pt x="36" y="29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9" y="44"/>
                    <a:pt x="2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46"/>
                  </a:moveTo>
                  <a:cubicBezTo>
                    <a:pt x="21" y="46"/>
                    <a:pt x="26" y="41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2" y="28"/>
                    <a:pt x="33" y="19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9"/>
                    <a:pt x="32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8" y="12"/>
                    <a:pt x="4" y="23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6"/>
                    <a:pt x="5" y="40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4"/>
                    <a:pt x="7" y="45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6"/>
                    <a:pt x="10" y="46"/>
                    <a:pt x="12" y="4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28"/>
            <p:cNvSpPr/>
            <p:nvPr/>
          </p:nvSpPr>
          <p:spPr bwMode="auto">
            <a:xfrm>
              <a:off x="7672663" y="4269802"/>
              <a:ext cx="141421" cy="176396"/>
            </a:xfrm>
            <a:custGeom>
              <a:avLst/>
              <a:gdLst>
                <a:gd name="T0" fmla="*/ 4 w 39"/>
                <a:gd name="T1" fmla="*/ 8 h 49"/>
                <a:gd name="T2" fmla="*/ 39 w 39"/>
                <a:gd name="T3" fmla="*/ 42 h 49"/>
                <a:gd name="T4" fmla="*/ 4 w 39"/>
                <a:gd name="T5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49">
                  <a:moveTo>
                    <a:pt x="4" y="8"/>
                  </a:moveTo>
                  <a:cubicBezTo>
                    <a:pt x="4" y="8"/>
                    <a:pt x="39" y="0"/>
                    <a:pt x="39" y="42"/>
                  </a:cubicBezTo>
                  <a:cubicBezTo>
                    <a:pt x="39" y="42"/>
                    <a:pt x="0" y="49"/>
                    <a:pt x="4" y="8"/>
                  </a:cubicBezTo>
                  <a:close/>
                </a:path>
              </a:pathLst>
            </a:custGeom>
            <a:solidFill>
              <a:srgbClr val="A2C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29"/>
            <p:cNvSpPr>
              <a:spLocks noEditPoints="1"/>
            </p:cNvSpPr>
            <p:nvPr/>
          </p:nvSpPr>
          <p:spPr bwMode="auto">
            <a:xfrm>
              <a:off x="7680267" y="4288050"/>
              <a:ext cx="139900" cy="139900"/>
            </a:xfrm>
            <a:custGeom>
              <a:avLst/>
              <a:gdLst>
                <a:gd name="T0" fmla="*/ 11 w 39"/>
                <a:gd name="T1" fmla="*/ 34 h 39"/>
                <a:gd name="T2" fmla="*/ 0 w 39"/>
                <a:gd name="T3" fmla="*/ 8 h 39"/>
                <a:gd name="T4" fmla="*/ 0 w 39"/>
                <a:gd name="T5" fmla="*/ 8 h 39"/>
                <a:gd name="T6" fmla="*/ 0 w 39"/>
                <a:gd name="T7" fmla="*/ 3 h 39"/>
                <a:gd name="T8" fmla="*/ 0 w 39"/>
                <a:gd name="T9" fmla="*/ 3 h 39"/>
                <a:gd name="T10" fmla="*/ 1 w 39"/>
                <a:gd name="T11" fmla="*/ 1 h 39"/>
                <a:gd name="T12" fmla="*/ 1 w 39"/>
                <a:gd name="T13" fmla="*/ 1 h 39"/>
                <a:gd name="T14" fmla="*/ 8 w 39"/>
                <a:gd name="T15" fmla="*/ 0 h 39"/>
                <a:gd name="T16" fmla="*/ 8 w 39"/>
                <a:gd name="T17" fmla="*/ 0 h 39"/>
                <a:gd name="T18" fmla="*/ 27 w 39"/>
                <a:gd name="T19" fmla="*/ 6 h 39"/>
                <a:gd name="T20" fmla="*/ 27 w 39"/>
                <a:gd name="T21" fmla="*/ 6 h 39"/>
                <a:gd name="T22" fmla="*/ 39 w 39"/>
                <a:gd name="T23" fmla="*/ 36 h 39"/>
                <a:gd name="T24" fmla="*/ 39 w 39"/>
                <a:gd name="T25" fmla="*/ 36 h 39"/>
                <a:gd name="T26" fmla="*/ 39 w 39"/>
                <a:gd name="T27" fmla="*/ 37 h 39"/>
                <a:gd name="T28" fmla="*/ 39 w 39"/>
                <a:gd name="T29" fmla="*/ 37 h 39"/>
                <a:gd name="T30" fmla="*/ 37 w 39"/>
                <a:gd name="T31" fmla="*/ 39 h 39"/>
                <a:gd name="T32" fmla="*/ 37 w 39"/>
                <a:gd name="T33" fmla="*/ 39 h 39"/>
                <a:gd name="T34" fmla="*/ 31 w 39"/>
                <a:gd name="T35" fmla="*/ 39 h 39"/>
                <a:gd name="T36" fmla="*/ 31 w 39"/>
                <a:gd name="T37" fmla="*/ 39 h 39"/>
                <a:gd name="T38" fmla="*/ 11 w 39"/>
                <a:gd name="T39" fmla="*/ 34 h 39"/>
                <a:gd name="T40" fmla="*/ 4 w 39"/>
                <a:gd name="T41" fmla="*/ 8 h 39"/>
                <a:gd name="T42" fmla="*/ 31 w 39"/>
                <a:gd name="T43" fmla="*/ 35 h 39"/>
                <a:gd name="T44" fmla="*/ 31 w 39"/>
                <a:gd name="T45" fmla="*/ 35 h 39"/>
                <a:gd name="T46" fmla="*/ 35 w 39"/>
                <a:gd name="T47" fmla="*/ 35 h 39"/>
                <a:gd name="T48" fmla="*/ 35 w 39"/>
                <a:gd name="T49" fmla="*/ 35 h 39"/>
                <a:gd name="T50" fmla="*/ 8 w 39"/>
                <a:gd name="T51" fmla="*/ 4 h 39"/>
                <a:gd name="T52" fmla="*/ 8 w 39"/>
                <a:gd name="T53" fmla="*/ 4 h 39"/>
                <a:gd name="T54" fmla="*/ 4 w 39"/>
                <a:gd name="T55" fmla="*/ 5 h 39"/>
                <a:gd name="T56" fmla="*/ 4 w 39"/>
                <a:gd name="T57" fmla="*/ 5 h 39"/>
                <a:gd name="T58" fmla="*/ 4 w 39"/>
                <a:gd name="T5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1" y="34"/>
                  </a:moveTo>
                  <a:cubicBezTo>
                    <a:pt x="5" y="30"/>
                    <a:pt x="0" y="21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21" y="1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4" y="12"/>
                    <a:pt x="39" y="21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8" y="39"/>
                    <a:pt x="37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5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6" y="39"/>
                    <a:pt x="18" y="39"/>
                    <a:pt x="11" y="34"/>
                  </a:cubicBezTo>
                  <a:close/>
                  <a:moveTo>
                    <a:pt x="4" y="8"/>
                  </a:moveTo>
                  <a:cubicBezTo>
                    <a:pt x="4" y="33"/>
                    <a:pt x="2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4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4" y="7"/>
                    <a:pt x="1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5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30"/>
            <p:cNvSpPr/>
            <p:nvPr/>
          </p:nvSpPr>
          <p:spPr bwMode="auto">
            <a:xfrm>
              <a:off x="7680267" y="4137505"/>
              <a:ext cx="111008" cy="168793"/>
            </a:xfrm>
            <a:custGeom>
              <a:avLst/>
              <a:gdLst>
                <a:gd name="T0" fmla="*/ 1 w 31"/>
                <a:gd name="T1" fmla="*/ 47 h 47"/>
                <a:gd name="T2" fmla="*/ 0 w 31"/>
                <a:gd name="T3" fmla="*/ 44 h 47"/>
                <a:gd name="T4" fmla="*/ 0 w 31"/>
                <a:gd name="T5" fmla="*/ 44 h 47"/>
                <a:gd name="T6" fmla="*/ 27 w 31"/>
                <a:gd name="T7" fmla="*/ 1 h 47"/>
                <a:gd name="T8" fmla="*/ 30 w 31"/>
                <a:gd name="T9" fmla="*/ 1 h 47"/>
                <a:gd name="T10" fmla="*/ 30 w 31"/>
                <a:gd name="T11" fmla="*/ 1 h 47"/>
                <a:gd name="T12" fmla="*/ 31 w 31"/>
                <a:gd name="T13" fmla="*/ 3 h 47"/>
                <a:gd name="T14" fmla="*/ 31 w 31"/>
                <a:gd name="T15" fmla="*/ 3 h 47"/>
                <a:gd name="T16" fmla="*/ 4 w 31"/>
                <a:gd name="T17" fmla="*/ 46 h 47"/>
                <a:gd name="T18" fmla="*/ 2 w 31"/>
                <a:gd name="T19" fmla="*/ 47 h 47"/>
                <a:gd name="T20" fmla="*/ 2 w 31"/>
                <a:gd name="T21" fmla="*/ 47 h 47"/>
                <a:gd name="T22" fmla="*/ 1 w 31"/>
                <a:gd name="T2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47">
                  <a:moveTo>
                    <a:pt x="1" y="47"/>
                  </a:moveTo>
                  <a:cubicBezTo>
                    <a:pt x="0" y="46"/>
                    <a:pt x="0" y="45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7"/>
                    <a:pt x="1" y="47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31"/>
            <p:cNvSpPr/>
            <p:nvPr/>
          </p:nvSpPr>
          <p:spPr bwMode="auto">
            <a:xfrm>
              <a:off x="7687870" y="4291091"/>
              <a:ext cx="132297" cy="136859"/>
            </a:xfrm>
            <a:custGeom>
              <a:avLst/>
              <a:gdLst>
                <a:gd name="T0" fmla="*/ 33 w 37"/>
                <a:gd name="T1" fmla="*/ 37 h 38"/>
                <a:gd name="T2" fmla="*/ 1 w 37"/>
                <a:gd name="T3" fmla="*/ 4 h 38"/>
                <a:gd name="T4" fmla="*/ 1 w 37"/>
                <a:gd name="T5" fmla="*/ 1 h 38"/>
                <a:gd name="T6" fmla="*/ 1 w 37"/>
                <a:gd name="T7" fmla="*/ 1 h 38"/>
                <a:gd name="T8" fmla="*/ 4 w 37"/>
                <a:gd name="T9" fmla="*/ 1 h 38"/>
                <a:gd name="T10" fmla="*/ 4 w 37"/>
                <a:gd name="T11" fmla="*/ 1 h 38"/>
                <a:gd name="T12" fmla="*/ 36 w 37"/>
                <a:gd name="T13" fmla="*/ 35 h 38"/>
                <a:gd name="T14" fmla="*/ 36 w 37"/>
                <a:gd name="T15" fmla="*/ 37 h 38"/>
                <a:gd name="T16" fmla="*/ 36 w 37"/>
                <a:gd name="T17" fmla="*/ 37 h 38"/>
                <a:gd name="T18" fmla="*/ 35 w 37"/>
                <a:gd name="T19" fmla="*/ 38 h 38"/>
                <a:gd name="T20" fmla="*/ 35 w 37"/>
                <a:gd name="T21" fmla="*/ 38 h 38"/>
                <a:gd name="T22" fmla="*/ 33 w 37"/>
                <a:gd name="T2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">
                  <a:moveTo>
                    <a:pt x="33" y="37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8"/>
                    <a:pt x="34" y="38"/>
                    <a:pt x="33" y="37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32"/>
            <p:cNvSpPr/>
            <p:nvPr/>
          </p:nvSpPr>
          <p:spPr bwMode="auto">
            <a:xfrm>
              <a:off x="7176930" y="3834894"/>
              <a:ext cx="374081" cy="830278"/>
            </a:xfrm>
            <a:custGeom>
              <a:avLst/>
              <a:gdLst>
                <a:gd name="T0" fmla="*/ 67 w 104"/>
                <a:gd name="T1" fmla="*/ 2 h 231"/>
                <a:gd name="T2" fmla="*/ 44 w 104"/>
                <a:gd name="T3" fmla="*/ 1 h 231"/>
                <a:gd name="T4" fmla="*/ 42 w 104"/>
                <a:gd name="T5" fmla="*/ 20 h 231"/>
                <a:gd name="T6" fmla="*/ 1 w 104"/>
                <a:gd name="T7" fmla="*/ 20 h 231"/>
                <a:gd name="T8" fmla="*/ 0 w 104"/>
                <a:gd name="T9" fmla="*/ 226 h 231"/>
                <a:gd name="T10" fmla="*/ 104 w 104"/>
                <a:gd name="T11" fmla="*/ 231 h 231"/>
                <a:gd name="T12" fmla="*/ 103 w 104"/>
                <a:gd name="T13" fmla="*/ 22 h 231"/>
                <a:gd name="T14" fmla="*/ 67 w 104"/>
                <a:gd name="T15" fmla="*/ 22 h 231"/>
                <a:gd name="T16" fmla="*/ 67 w 104"/>
                <a:gd name="T17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31">
                  <a:moveTo>
                    <a:pt x="67" y="2"/>
                  </a:moveTo>
                  <a:cubicBezTo>
                    <a:pt x="67" y="2"/>
                    <a:pt x="47" y="0"/>
                    <a:pt x="44" y="1"/>
                  </a:cubicBezTo>
                  <a:cubicBezTo>
                    <a:pt x="41" y="1"/>
                    <a:pt x="42" y="20"/>
                    <a:pt x="4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04" y="231"/>
                    <a:pt x="104" y="231"/>
                    <a:pt x="104" y="231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67" y="22"/>
                    <a:pt x="67" y="22"/>
                    <a:pt x="67" y="22"/>
                  </a:cubicBezTo>
                  <a:lnTo>
                    <a:pt x="6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33"/>
            <p:cNvSpPr>
              <a:spLocks noEditPoints="1"/>
            </p:cNvSpPr>
            <p:nvPr/>
          </p:nvSpPr>
          <p:spPr bwMode="auto">
            <a:xfrm>
              <a:off x="7169327" y="3827291"/>
              <a:ext cx="389288" cy="845484"/>
            </a:xfrm>
            <a:custGeom>
              <a:avLst/>
              <a:gdLst>
                <a:gd name="T0" fmla="*/ 106 w 108"/>
                <a:gd name="T1" fmla="*/ 235 h 235"/>
                <a:gd name="T2" fmla="*/ 2 w 108"/>
                <a:gd name="T3" fmla="*/ 230 h 235"/>
                <a:gd name="T4" fmla="*/ 0 w 108"/>
                <a:gd name="T5" fmla="*/ 228 h 235"/>
                <a:gd name="T6" fmla="*/ 0 w 108"/>
                <a:gd name="T7" fmla="*/ 228 h 235"/>
                <a:gd name="T8" fmla="*/ 1 w 108"/>
                <a:gd name="T9" fmla="*/ 22 h 235"/>
                <a:gd name="T10" fmla="*/ 3 w 108"/>
                <a:gd name="T11" fmla="*/ 20 h 235"/>
                <a:gd name="T12" fmla="*/ 3 w 108"/>
                <a:gd name="T13" fmla="*/ 20 h 235"/>
                <a:gd name="T14" fmla="*/ 42 w 108"/>
                <a:gd name="T15" fmla="*/ 20 h 235"/>
                <a:gd name="T16" fmla="*/ 42 w 108"/>
                <a:gd name="T17" fmla="*/ 14 h 235"/>
                <a:gd name="T18" fmla="*/ 42 w 108"/>
                <a:gd name="T19" fmla="*/ 14 h 235"/>
                <a:gd name="T20" fmla="*/ 43 w 108"/>
                <a:gd name="T21" fmla="*/ 3 h 235"/>
                <a:gd name="T22" fmla="*/ 43 w 108"/>
                <a:gd name="T23" fmla="*/ 3 h 235"/>
                <a:gd name="T24" fmla="*/ 45 w 108"/>
                <a:gd name="T25" fmla="*/ 1 h 235"/>
                <a:gd name="T26" fmla="*/ 45 w 108"/>
                <a:gd name="T27" fmla="*/ 1 h 235"/>
                <a:gd name="T28" fmla="*/ 48 w 108"/>
                <a:gd name="T29" fmla="*/ 0 h 235"/>
                <a:gd name="T30" fmla="*/ 48 w 108"/>
                <a:gd name="T31" fmla="*/ 0 h 235"/>
                <a:gd name="T32" fmla="*/ 70 w 108"/>
                <a:gd name="T33" fmla="*/ 2 h 235"/>
                <a:gd name="T34" fmla="*/ 70 w 108"/>
                <a:gd name="T35" fmla="*/ 2 h 235"/>
                <a:gd name="T36" fmla="*/ 69 w 108"/>
                <a:gd name="T37" fmla="*/ 4 h 235"/>
                <a:gd name="T38" fmla="*/ 70 w 108"/>
                <a:gd name="T39" fmla="*/ 2 h 235"/>
                <a:gd name="T40" fmla="*/ 71 w 108"/>
                <a:gd name="T41" fmla="*/ 4 h 235"/>
                <a:gd name="T42" fmla="*/ 71 w 108"/>
                <a:gd name="T43" fmla="*/ 4 h 235"/>
                <a:gd name="T44" fmla="*/ 71 w 108"/>
                <a:gd name="T45" fmla="*/ 22 h 235"/>
                <a:gd name="T46" fmla="*/ 105 w 108"/>
                <a:gd name="T47" fmla="*/ 22 h 235"/>
                <a:gd name="T48" fmla="*/ 107 w 108"/>
                <a:gd name="T49" fmla="*/ 24 h 235"/>
                <a:gd name="T50" fmla="*/ 107 w 108"/>
                <a:gd name="T51" fmla="*/ 24 h 235"/>
                <a:gd name="T52" fmla="*/ 108 w 108"/>
                <a:gd name="T53" fmla="*/ 233 h 235"/>
                <a:gd name="T54" fmla="*/ 108 w 108"/>
                <a:gd name="T55" fmla="*/ 234 h 235"/>
                <a:gd name="T56" fmla="*/ 108 w 108"/>
                <a:gd name="T57" fmla="*/ 234 h 235"/>
                <a:gd name="T58" fmla="*/ 106 w 108"/>
                <a:gd name="T59" fmla="*/ 235 h 235"/>
                <a:gd name="T60" fmla="*/ 106 w 108"/>
                <a:gd name="T61" fmla="*/ 235 h 235"/>
                <a:gd name="T62" fmla="*/ 106 w 108"/>
                <a:gd name="T63" fmla="*/ 235 h 235"/>
                <a:gd name="T64" fmla="*/ 4 w 108"/>
                <a:gd name="T65" fmla="*/ 226 h 235"/>
                <a:gd name="T66" fmla="*/ 104 w 108"/>
                <a:gd name="T67" fmla="*/ 231 h 235"/>
                <a:gd name="T68" fmla="*/ 103 w 108"/>
                <a:gd name="T69" fmla="*/ 26 h 235"/>
                <a:gd name="T70" fmla="*/ 69 w 108"/>
                <a:gd name="T71" fmla="*/ 26 h 235"/>
                <a:gd name="T72" fmla="*/ 67 w 108"/>
                <a:gd name="T73" fmla="*/ 24 h 235"/>
                <a:gd name="T74" fmla="*/ 67 w 108"/>
                <a:gd name="T75" fmla="*/ 24 h 235"/>
                <a:gd name="T76" fmla="*/ 67 w 108"/>
                <a:gd name="T77" fmla="*/ 5 h 235"/>
                <a:gd name="T78" fmla="*/ 48 w 108"/>
                <a:gd name="T79" fmla="*/ 4 h 235"/>
                <a:gd name="T80" fmla="*/ 48 w 108"/>
                <a:gd name="T81" fmla="*/ 4 h 235"/>
                <a:gd name="T82" fmla="*/ 47 w 108"/>
                <a:gd name="T83" fmla="*/ 4 h 235"/>
                <a:gd name="T84" fmla="*/ 47 w 108"/>
                <a:gd name="T85" fmla="*/ 4 h 235"/>
                <a:gd name="T86" fmla="*/ 47 w 108"/>
                <a:gd name="T87" fmla="*/ 4 h 235"/>
                <a:gd name="T88" fmla="*/ 47 w 108"/>
                <a:gd name="T89" fmla="*/ 4 h 235"/>
                <a:gd name="T90" fmla="*/ 46 w 108"/>
                <a:gd name="T91" fmla="*/ 7 h 235"/>
                <a:gd name="T92" fmla="*/ 46 w 108"/>
                <a:gd name="T93" fmla="*/ 7 h 235"/>
                <a:gd name="T94" fmla="*/ 46 w 108"/>
                <a:gd name="T95" fmla="*/ 14 h 235"/>
                <a:gd name="T96" fmla="*/ 46 w 108"/>
                <a:gd name="T97" fmla="*/ 14 h 235"/>
                <a:gd name="T98" fmla="*/ 46 w 108"/>
                <a:gd name="T99" fmla="*/ 22 h 235"/>
                <a:gd name="T100" fmla="*/ 46 w 108"/>
                <a:gd name="T101" fmla="*/ 22 h 235"/>
                <a:gd name="T102" fmla="*/ 45 w 108"/>
                <a:gd name="T103" fmla="*/ 24 h 235"/>
                <a:gd name="T104" fmla="*/ 45 w 108"/>
                <a:gd name="T105" fmla="*/ 24 h 235"/>
                <a:gd name="T106" fmla="*/ 44 w 108"/>
                <a:gd name="T107" fmla="*/ 24 h 235"/>
                <a:gd name="T108" fmla="*/ 44 w 108"/>
                <a:gd name="T109" fmla="*/ 24 h 235"/>
                <a:gd name="T110" fmla="*/ 5 w 108"/>
                <a:gd name="T111" fmla="*/ 24 h 235"/>
                <a:gd name="T112" fmla="*/ 4 w 108"/>
                <a:gd name="T113" fmla="*/ 2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" h="235">
                  <a:moveTo>
                    <a:pt x="106" y="235"/>
                  </a:moveTo>
                  <a:cubicBezTo>
                    <a:pt x="2" y="230"/>
                    <a:pt x="2" y="230"/>
                    <a:pt x="2" y="230"/>
                  </a:cubicBezTo>
                  <a:cubicBezTo>
                    <a:pt x="1" y="230"/>
                    <a:pt x="0" y="229"/>
                    <a:pt x="0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2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7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0"/>
                    <a:pt x="42" y="6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2"/>
                    <a:pt x="44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5" y="0"/>
                    <a:pt x="70" y="2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3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2"/>
                    <a:pt x="107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08" y="234"/>
                    <a:pt x="108" y="234"/>
                    <a:pt x="108" y="234"/>
                  </a:cubicBezTo>
                  <a:cubicBezTo>
                    <a:pt x="108" y="234"/>
                    <a:pt x="108" y="234"/>
                    <a:pt x="108" y="234"/>
                  </a:cubicBezTo>
                  <a:cubicBezTo>
                    <a:pt x="107" y="235"/>
                    <a:pt x="107" y="235"/>
                    <a:pt x="106" y="235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6" y="235"/>
                    <a:pt x="106" y="235"/>
                    <a:pt x="106" y="235"/>
                  </a:cubicBezTo>
                  <a:close/>
                  <a:moveTo>
                    <a:pt x="4" y="226"/>
                  </a:moveTo>
                  <a:cubicBezTo>
                    <a:pt x="104" y="231"/>
                    <a:pt x="104" y="231"/>
                    <a:pt x="104" y="231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8" y="26"/>
                    <a:pt x="67" y="25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3" y="5"/>
                    <a:pt x="53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6" y="5"/>
                    <a:pt x="46" y="6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9"/>
                    <a:pt x="46" y="12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8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3"/>
                    <a:pt x="46" y="23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26"/>
                    <a:pt x="4" y="226"/>
                    <a:pt x="4" y="22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34"/>
            <p:cNvSpPr/>
            <p:nvPr/>
          </p:nvSpPr>
          <p:spPr bwMode="auto">
            <a:xfrm>
              <a:off x="7216467" y="3971753"/>
              <a:ext cx="305652" cy="161189"/>
            </a:xfrm>
            <a:custGeom>
              <a:avLst/>
              <a:gdLst>
                <a:gd name="T0" fmla="*/ 199 w 201"/>
                <a:gd name="T1" fmla="*/ 2 h 106"/>
                <a:gd name="T2" fmla="*/ 0 w 201"/>
                <a:gd name="T3" fmla="*/ 0 h 106"/>
                <a:gd name="T4" fmla="*/ 0 w 201"/>
                <a:gd name="T5" fmla="*/ 104 h 106"/>
                <a:gd name="T6" fmla="*/ 201 w 201"/>
                <a:gd name="T7" fmla="*/ 106 h 106"/>
                <a:gd name="T8" fmla="*/ 199 w 201"/>
                <a:gd name="T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06">
                  <a:moveTo>
                    <a:pt x="199" y="2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201" y="106"/>
                  </a:lnTo>
                  <a:lnTo>
                    <a:pt x="199" y="2"/>
                  </a:lnTo>
                  <a:close/>
                </a:path>
              </a:pathLst>
            </a:custGeom>
            <a:solidFill>
              <a:srgbClr val="FFF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35"/>
            <p:cNvSpPr>
              <a:spLocks noEditPoints="1"/>
            </p:cNvSpPr>
            <p:nvPr/>
          </p:nvSpPr>
          <p:spPr bwMode="auto">
            <a:xfrm>
              <a:off x="7208864" y="3964150"/>
              <a:ext cx="320858" cy="176396"/>
            </a:xfrm>
            <a:custGeom>
              <a:avLst/>
              <a:gdLst>
                <a:gd name="T0" fmla="*/ 2 w 89"/>
                <a:gd name="T1" fmla="*/ 48 h 49"/>
                <a:gd name="T2" fmla="*/ 0 w 89"/>
                <a:gd name="T3" fmla="*/ 48 h 49"/>
                <a:gd name="T4" fmla="*/ 0 w 89"/>
                <a:gd name="T5" fmla="*/ 48 h 49"/>
                <a:gd name="T6" fmla="*/ 0 w 89"/>
                <a:gd name="T7" fmla="*/ 46 h 49"/>
                <a:gd name="T8" fmla="*/ 0 w 89"/>
                <a:gd name="T9" fmla="*/ 46 h 49"/>
                <a:gd name="T10" fmla="*/ 0 w 89"/>
                <a:gd name="T11" fmla="*/ 2 h 49"/>
                <a:gd name="T12" fmla="*/ 2 w 89"/>
                <a:gd name="T13" fmla="*/ 0 h 49"/>
                <a:gd name="T14" fmla="*/ 2 w 89"/>
                <a:gd name="T15" fmla="*/ 0 h 49"/>
                <a:gd name="T16" fmla="*/ 86 w 89"/>
                <a:gd name="T17" fmla="*/ 1 h 49"/>
                <a:gd name="T18" fmla="*/ 86 w 89"/>
                <a:gd name="T19" fmla="*/ 3 h 49"/>
                <a:gd name="T20" fmla="*/ 84 w 89"/>
                <a:gd name="T21" fmla="*/ 3 h 49"/>
                <a:gd name="T22" fmla="*/ 86 w 89"/>
                <a:gd name="T23" fmla="*/ 3 h 49"/>
                <a:gd name="T24" fmla="*/ 86 w 89"/>
                <a:gd name="T25" fmla="*/ 1 h 49"/>
                <a:gd name="T26" fmla="*/ 88 w 89"/>
                <a:gd name="T27" fmla="*/ 3 h 49"/>
                <a:gd name="T28" fmla="*/ 88 w 89"/>
                <a:gd name="T29" fmla="*/ 3 h 49"/>
                <a:gd name="T30" fmla="*/ 89 w 89"/>
                <a:gd name="T31" fmla="*/ 47 h 49"/>
                <a:gd name="T32" fmla="*/ 88 w 89"/>
                <a:gd name="T33" fmla="*/ 48 h 49"/>
                <a:gd name="T34" fmla="*/ 88 w 89"/>
                <a:gd name="T35" fmla="*/ 48 h 49"/>
                <a:gd name="T36" fmla="*/ 87 w 89"/>
                <a:gd name="T37" fmla="*/ 49 h 49"/>
                <a:gd name="T38" fmla="*/ 87 w 89"/>
                <a:gd name="T39" fmla="*/ 49 h 49"/>
                <a:gd name="T40" fmla="*/ 2 w 89"/>
                <a:gd name="T41" fmla="*/ 48 h 49"/>
                <a:gd name="T42" fmla="*/ 4 w 89"/>
                <a:gd name="T43" fmla="*/ 44 h 49"/>
                <a:gd name="T44" fmla="*/ 85 w 89"/>
                <a:gd name="T45" fmla="*/ 45 h 49"/>
                <a:gd name="T46" fmla="*/ 84 w 89"/>
                <a:gd name="T47" fmla="*/ 5 h 49"/>
                <a:gd name="T48" fmla="*/ 4 w 89"/>
                <a:gd name="T49" fmla="*/ 4 h 49"/>
                <a:gd name="T50" fmla="*/ 4 w 89"/>
                <a:gd name="T51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49">
                  <a:moveTo>
                    <a:pt x="2" y="48"/>
                  </a:moveTo>
                  <a:cubicBezTo>
                    <a:pt x="1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7" y="1"/>
                    <a:pt x="88" y="2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47"/>
                    <a:pt x="89" y="48"/>
                    <a:pt x="88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4" y="44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4"/>
                    <a:pt x="4" y="44"/>
                    <a:pt x="4" y="4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36"/>
            <p:cNvSpPr/>
            <p:nvPr/>
          </p:nvSpPr>
          <p:spPr bwMode="auto">
            <a:xfrm>
              <a:off x="7216467" y="4190728"/>
              <a:ext cx="305652" cy="162710"/>
            </a:xfrm>
            <a:custGeom>
              <a:avLst/>
              <a:gdLst>
                <a:gd name="T0" fmla="*/ 201 w 201"/>
                <a:gd name="T1" fmla="*/ 3 h 107"/>
                <a:gd name="T2" fmla="*/ 2 w 201"/>
                <a:gd name="T3" fmla="*/ 0 h 107"/>
                <a:gd name="T4" fmla="*/ 0 w 201"/>
                <a:gd name="T5" fmla="*/ 104 h 107"/>
                <a:gd name="T6" fmla="*/ 201 w 201"/>
                <a:gd name="T7" fmla="*/ 107 h 107"/>
                <a:gd name="T8" fmla="*/ 201 w 201"/>
                <a:gd name="T9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07">
                  <a:moveTo>
                    <a:pt x="201" y="3"/>
                  </a:moveTo>
                  <a:lnTo>
                    <a:pt x="2" y="0"/>
                  </a:lnTo>
                  <a:lnTo>
                    <a:pt x="0" y="104"/>
                  </a:lnTo>
                  <a:lnTo>
                    <a:pt x="201" y="107"/>
                  </a:lnTo>
                  <a:lnTo>
                    <a:pt x="201" y="3"/>
                  </a:ln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37"/>
            <p:cNvSpPr>
              <a:spLocks noEditPoints="1"/>
            </p:cNvSpPr>
            <p:nvPr/>
          </p:nvSpPr>
          <p:spPr bwMode="auto">
            <a:xfrm>
              <a:off x="7208864" y="4184645"/>
              <a:ext cx="320858" cy="174875"/>
            </a:xfrm>
            <a:custGeom>
              <a:avLst/>
              <a:gdLst>
                <a:gd name="T0" fmla="*/ 2 w 89"/>
                <a:gd name="T1" fmla="*/ 48 h 49"/>
                <a:gd name="T2" fmla="*/ 1 w 89"/>
                <a:gd name="T3" fmla="*/ 48 h 49"/>
                <a:gd name="T4" fmla="*/ 1 w 89"/>
                <a:gd name="T5" fmla="*/ 48 h 49"/>
                <a:gd name="T6" fmla="*/ 0 w 89"/>
                <a:gd name="T7" fmla="*/ 46 h 49"/>
                <a:gd name="T8" fmla="*/ 0 w 89"/>
                <a:gd name="T9" fmla="*/ 46 h 49"/>
                <a:gd name="T10" fmla="*/ 1 w 89"/>
                <a:gd name="T11" fmla="*/ 2 h 49"/>
                <a:gd name="T12" fmla="*/ 3 w 89"/>
                <a:gd name="T13" fmla="*/ 0 h 49"/>
                <a:gd name="T14" fmla="*/ 3 w 89"/>
                <a:gd name="T15" fmla="*/ 0 h 49"/>
                <a:gd name="T16" fmla="*/ 87 w 89"/>
                <a:gd name="T17" fmla="*/ 1 h 49"/>
                <a:gd name="T18" fmla="*/ 87 w 89"/>
                <a:gd name="T19" fmla="*/ 3 h 49"/>
                <a:gd name="T20" fmla="*/ 85 w 89"/>
                <a:gd name="T21" fmla="*/ 3 h 49"/>
                <a:gd name="T22" fmla="*/ 87 w 89"/>
                <a:gd name="T23" fmla="*/ 3 h 49"/>
                <a:gd name="T24" fmla="*/ 87 w 89"/>
                <a:gd name="T25" fmla="*/ 1 h 49"/>
                <a:gd name="T26" fmla="*/ 89 w 89"/>
                <a:gd name="T27" fmla="*/ 3 h 49"/>
                <a:gd name="T28" fmla="*/ 89 w 89"/>
                <a:gd name="T29" fmla="*/ 3 h 49"/>
                <a:gd name="T30" fmla="*/ 89 w 89"/>
                <a:gd name="T31" fmla="*/ 47 h 49"/>
                <a:gd name="T32" fmla="*/ 89 w 89"/>
                <a:gd name="T33" fmla="*/ 48 h 49"/>
                <a:gd name="T34" fmla="*/ 89 w 89"/>
                <a:gd name="T35" fmla="*/ 48 h 49"/>
                <a:gd name="T36" fmla="*/ 87 w 89"/>
                <a:gd name="T37" fmla="*/ 49 h 49"/>
                <a:gd name="T38" fmla="*/ 87 w 89"/>
                <a:gd name="T39" fmla="*/ 49 h 49"/>
                <a:gd name="T40" fmla="*/ 2 w 89"/>
                <a:gd name="T41" fmla="*/ 48 h 49"/>
                <a:gd name="T42" fmla="*/ 4 w 89"/>
                <a:gd name="T43" fmla="*/ 44 h 49"/>
                <a:gd name="T44" fmla="*/ 85 w 89"/>
                <a:gd name="T45" fmla="*/ 45 h 49"/>
                <a:gd name="T46" fmla="*/ 85 w 89"/>
                <a:gd name="T47" fmla="*/ 5 h 49"/>
                <a:gd name="T48" fmla="*/ 5 w 89"/>
                <a:gd name="T49" fmla="*/ 4 h 49"/>
                <a:gd name="T50" fmla="*/ 4 w 89"/>
                <a:gd name="T51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49">
                  <a:moveTo>
                    <a:pt x="2" y="48"/>
                  </a:moveTo>
                  <a:cubicBezTo>
                    <a:pt x="2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8" y="1"/>
                    <a:pt x="89" y="2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47"/>
                    <a:pt x="89" y="48"/>
                    <a:pt x="89" y="4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9"/>
                    <a:pt x="88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4" y="44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4"/>
                    <a:pt x="4" y="44"/>
                    <a:pt x="4" y="4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8"/>
            <p:cNvSpPr/>
            <p:nvPr/>
          </p:nvSpPr>
          <p:spPr bwMode="auto">
            <a:xfrm>
              <a:off x="7216467" y="4417306"/>
              <a:ext cx="305652" cy="165751"/>
            </a:xfrm>
            <a:custGeom>
              <a:avLst/>
              <a:gdLst>
                <a:gd name="T0" fmla="*/ 201 w 201"/>
                <a:gd name="T1" fmla="*/ 5 h 109"/>
                <a:gd name="T2" fmla="*/ 2 w 201"/>
                <a:gd name="T3" fmla="*/ 0 h 109"/>
                <a:gd name="T4" fmla="*/ 0 w 201"/>
                <a:gd name="T5" fmla="*/ 104 h 109"/>
                <a:gd name="T6" fmla="*/ 201 w 201"/>
                <a:gd name="T7" fmla="*/ 109 h 109"/>
                <a:gd name="T8" fmla="*/ 201 w 201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09">
                  <a:moveTo>
                    <a:pt x="201" y="5"/>
                  </a:moveTo>
                  <a:lnTo>
                    <a:pt x="2" y="0"/>
                  </a:lnTo>
                  <a:lnTo>
                    <a:pt x="0" y="104"/>
                  </a:lnTo>
                  <a:lnTo>
                    <a:pt x="201" y="109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EA8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39"/>
            <p:cNvSpPr>
              <a:spLocks noEditPoints="1"/>
            </p:cNvSpPr>
            <p:nvPr/>
          </p:nvSpPr>
          <p:spPr bwMode="auto">
            <a:xfrm>
              <a:off x="7208864" y="4411223"/>
              <a:ext cx="320858" cy="179437"/>
            </a:xfrm>
            <a:custGeom>
              <a:avLst/>
              <a:gdLst>
                <a:gd name="T0" fmla="*/ 87 w 89"/>
                <a:gd name="T1" fmla="*/ 50 h 50"/>
                <a:gd name="T2" fmla="*/ 2 w 89"/>
                <a:gd name="T3" fmla="*/ 48 h 50"/>
                <a:gd name="T4" fmla="*/ 0 w 89"/>
                <a:gd name="T5" fmla="*/ 47 h 50"/>
                <a:gd name="T6" fmla="*/ 0 w 89"/>
                <a:gd name="T7" fmla="*/ 47 h 50"/>
                <a:gd name="T8" fmla="*/ 0 w 89"/>
                <a:gd name="T9" fmla="*/ 46 h 50"/>
                <a:gd name="T10" fmla="*/ 0 w 89"/>
                <a:gd name="T11" fmla="*/ 46 h 50"/>
                <a:gd name="T12" fmla="*/ 1 w 89"/>
                <a:gd name="T13" fmla="*/ 2 h 50"/>
                <a:gd name="T14" fmla="*/ 3 w 89"/>
                <a:gd name="T15" fmla="*/ 0 h 50"/>
                <a:gd name="T16" fmla="*/ 3 w 89"/>
                <a:gd name="T17" fmla="*/ 0 h 50"/>
                <a:gd name="T18" fmla="*/ 87 w 89"/>
                <a:gd name="T19" fmla="*/ 2 h 50"/>
                <a:gd name="T20" fmla="*/ 87 w 89"/>
                <a:gd name="T21" fmla="*/ 4 h 50"/>
                <a:gd name="T22" fmla="*/ 87 w 89"/>
                <a:gd name="T23" fmla="*/ 2 h 50"/>
                <a:gd name="T24" fmla="*/ 89 w 89"/>
                <a:gd name="T25" fmla="*/ 4 h 50"/>
                <a:gd name="T26" fmla="*/ 89 w 89"/>
                <a:gd name="T27" fmla="*/ 4 h 50"/>
                <a:gd name="T28" fmla="*/ 89 w 89"/>
                <a:gd name="T29" fmla="*/ 48 h 50"/>
                <a:gd name="T30" fmla="*/ 88 w 89"/>
                <a:gd name="T31" fmla="*/ 49 h 50"/>
                <a:gd name="T32" fmla="*/ 88 w 89"/>
                <a:gd name="T33" fmla="*/ 49 h 50"/>
                <a:gd name="T34" fmla="*/ 87 w 89"/>
                <a:gd name="T35" fmla="*/ 50 h 50"/>
                <a:gd name="T36" fmla="*/ 87 w 89"/>
                <a:gd name="T37" fmla="*/ 50 h 50"/>
                <a:gd name="T38" fmla="*/ 87 w 89"/>
                <a:gd name="T39" fmla="*/ 50 h 50"/>
                <a:gd name="T40" fmla="*/ 4 w 89"/>
                <a:gd name="T41" fmla="*/ 44 h 50"/>
                <a:gd name="T42" fmla="*/ 85 w 89"/>
                <a:gd name="T43" fmla="*/ 46 h 50"/>
                <a:gd name="T44" fmla="*/ 85 w 89"/>
                <a:gd name="T45" fmla="*/ 6 h 50"/>
                <a:gd name="T46" fmla="*/ 5 w 89"/>
                <a:gd name="T47" fmla="*/ 4 h 50"/>
                <a:gd name="T48" fmla="*/ 4 w 89"/>
                <a:gd name="T4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9" h="50">
                  <a:moveTo>
                    <a:pt x="87" y="50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8" y="2"/>
                    <a:pt x="89" y="3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8"/>
                    <a:pt x="89" y="49"/>
                    <a:pt x="88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close/>
                  <a:moveTo>
                    <a:pt x="4" y="44"/>
                  </a:moveTo>
                  <a:cubicBezTo>
                    <a:pt x="85" y="46"/>
                    <a:pt x="85" y="46"/>
                    <a:pt x="85" y="4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4"/>
                    <a:pt x="4" y="44"/>
                    <a:pt x="4" y="4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40"/>
            <p:cNvSpPr/>
            <p:nvPr/>
          </p:nvSpPr>
          <p:spPr bwMode="auto">
            <a:xfrm>
              <a:off x="6258454" y="4586098"/>
              <a:ext cx="155107" cy="363437"/>
            </a:xfrm>
            <a:custGeom>
              <a:avLst/>
              <a:gdLst>
                <a:gd name="T0" fmla="*/ 42 w 43"/>
                <a:gd name="T1" fmla="*/ 0 h 101"/>
                <a:gd name="T2" fmla="*/ 12 w 43"/>
                <a:gd name="T3" fmla="*/ 15 h 101"/>
                <a:gd name="T4" fmla="*/ 2 w 43"/>
                <a:gd name="T5" fmla="*/ 63 h 101"/>
                <a:gd name="T6" fmla="*/ 24 w 43"/>
                <a:gd name="T7" fmla="*/ 94 h 101"/>
                <a:gd name="T8" fmla="*/ 43 w 43"/>
                <a:gd name="T9" fmla="*/ 100 h 101"/>
                <a:gd name="T10" fmla="*/ 42 w 43"/>
                <a:gd name="T11" fmla="*/ 79 h 101"/>
                <a:gd name="T12" fmla="*/ 19 w 43"/>
                <a:gd name="T13" fmla="*/ 57 h 101"/>
                <a:gd name="T14" fmla="*/ 32 w 43"/>
                <a:gd name="T15" fmla="*/ 22 h 101"/>
                <a:gd name="T16" fmla="*/ 42 w 43"/>
                <a:gd name="T17" fmla="*/ 18 h 101"/>
                <a:gd name="T18" fmla="*/ 42 w 43"/>
                <a:gd name="T1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01">
                  <a:moveTo>
                    <a:pt x="42" y="0"/>
                  </a:moveTo>
                  <a:cubicBezTo>
                    <a:pt x="42" y="0"/>
                    <a:pt x="25" y="0"/>
                    <a:pt x="12" y="15"/>
                  </a:cubicBezTo>
                  <a:cubicBezTo>
                    <a:pt x="0" y="30"/>
                    <a:pt x="0" y="48"/>
                    <a:pt x="2" y="63"/>
                  </a:cubicBezTo>
                  <a:cubicBezTo>
                    <a:pt x="4" y="77"/>
                    <a:pt x="12" y="87"/>
                    <a:pt x="24" y="94"/>
                  </a:cubicBezTo>
                  <a:cubicBezTo>
                    <a:pt x="36" y="101"/>
                    <a:pt x="43" y="100"/>
                    <a:pt x="43" y="10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24" y="77"/>
                    <a:pt x="19" y="57"/>
                  </a:cubicBezTo>
                  <a:cubicBezTo>
                    <a:pt x="14" y="37"/>
                    <a:pt x="26" y="26"/>
                    <a:pt x="32" y="22"/>
                  </a:cubicBezTo>
                  <a:cubicBezTo>
                    <a:pt x="37" y="19"/>
                    <a:pt x="42" y="18"/>
                    <a:pt x="42" y="18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A0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41"/>
            <p:cNvSpPr/>
            <p:nvPr/>
          </p:nvSpPr>
          <p:spPr bwMode="auto">
            <a:xfrm>
              <a:off x="6320801" y="4654528"/>
              <a:ext cx="89719" cy="215933"/>
            </a:xfrm>
            <a:custGeom>
              <a:avLst/>
              <a:gdLst>
                <a:gd name="T0" fmla="*/ 24 w 25"/>
                <a:gd name="T1" fmla="*/ 0 h 60"/>
                <a:gd name="T2" fmla="*/ 5 w 25"/>
                <a:gd name="T3" fmla="*/ 14 h 60"/>
                <a:gd name="T4" fmla="*/ 4 w 25"/>
                <a:gd name="T5" fmla="*/ 44 h 60"/>
                <a:gd name="T6" fmla="*/ 25 w 25"/>
                <a:gd name="T7" fmla="*/ 60 h 60"/>
                <a:gd name="T8" fmla="*/ 25 w 25"/>
                <a:gd name="T9" fmla="*/ 47 h 60"/>
                <a:gd name="T10" fmla="*/ 12 w 25"/>
                <a:gd name="T11" fmla="*/ 34 h 60"/>
                <a:gd name="T12" fmla="*/ 25 w 25"/>
                <a:gd name="T13" fmla="*/ 14 h 60"/>
                <a:gd name="T14" fmla="*/ 24 w 25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60">
                  <a:moveTo>
                    <a:pt x="24" y="0"/>
                  </a:moveTo>
                  <a:cubicBezTo>
                    <a:pt x="24" y="0"/>
                    <a:pt x="11" y="4"/>
                    <a:pt x="5" y="14"/>
                  </a:cubicBezTo>
                  <a:cubicBezTo>
                    <a:pt x="0" y="24"/>
                    <a:pt x="0" y="34"/>
                    <a:pt x="4" y="44"/>
                  </a:cubicBezTo>
                  <a:cubicBezTo>
                    <a:pt x="9" y="53"/>
                    <a:pt x="17" y="58"/>
                    <a:pt x="25" y="6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13" y="44"/>
                    <a:pt x="12" y="34"/>
                  </a:cubicBezTo>
                  <a:cubicBezTo>
                    <a:pt x="10" y="23"/>
                    <a:pt x="17" y="17"/>
                    <a:pt x="25" y="1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E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42"/>
            <p:cNvSpPr>
              <a:spLocks noEditPoints="1"/>
            </p:cNvSpPr>
            <p:nvPr/>
          </p:nvSpPr>
          <p:spPr bwMode="auto">
            <a:xfrm>
              <a:off x="6316239" y="4648445"/>
              <a:ext cx="100363" cy="229619"/>
            </a:xfrm>
            <a:custGeom>
              <a:avLst/>
              <a:gdLst>
                <a:gd name="T0" fmla="*/ 26 w 28"/>
                <a:gd name="T1" fmla="*/ 64 h 64"/>
                <a:gd name="T2" fmla="*/ 3 w 28"/>
                <a:gd name="T3" fmla="*/ 47 h 64"/>
                <a:gd name="T4" fmla="*/ 3 w 28"/>
                <a:gd name="T5" fmla="*/ 47 h 64"/>
                <a:gd name="T6" fmla="*/ 0 w 28"/>
                <a:gd name="T7" fmla="*/ 31 h 64"/>
                <a:gd name="T8" fmla="*/ 0 w 28"/>
                <a:gd name="T9" fmla="*/ 31 h 64"/>
                <a:gd name="T10" fmla="*/ 4 w 28"/>
                <a:gd name="T11" fmla="*/ 15 h 64"/>
                <a:gd name="T12" fmla="*/ 4 w 28"/>
                <a:gd name="T13" fmla="*/ 15 h 64"/>
                <a:gd name="T14" fmla="*/ 25 w 28"/>
                <a:gd name="T15" fmla="*/ 0 h 64"/>
                <a:gd name="T16" fmla="*/ 25 w 28"/>
                <a:gd name="T17" fmla="*/ 0 h 64"/>
                <a:gd name="T18" fmla="*/ 27 w 28"/>
                <a:gd name="T19" fmla="*/ 0 h 64"/>
                <a:gd name="T20" fmla="*/ 27 w 28"/>
                <a:gd name="T21" fmla="*/ 0 h 64"/>
                <a:gd name="T22" fmla="*/ 27 w 28"/>
                <a:gd name="T23" fmla="*/ 2 h 64"/>
                <a:gd name="T24" fmla="*/ 27 w 28"/>
                <a:gd name="T25" fmla="*/ 2 h 64"/>
                <a:gd name="T26" fmla="*/ 28 w 28"/>
                <a:gd name="T27" fmla="*/ 16 h 64"/>
                <a:gd name="T28" fmla="*/ 26 w 28"/>
                <a:gd name="T29" fmla="*/ 18 h 64"/>
                <a:gd name="T30" fmla="*/ 26 w 28"/>
                <a:gd name="T31" fmla="*/ 18 h 64"/>
                <a:gd name="T32" fmla="*/ 14 w 28"/>
                <a:gd name="T33" fmla="*/ 32 h 64"/>
                <a:gd name="T34" fmla="*/ 14 w 28"/>
                <a:gd name="T35" fmla="*/ 32 h 64"/>
                <a:gd name="T36" fmla="*/ 15 w 28"/>
                <a:gd name="T37" fmla="*/ 35 h 64"/>
                <a:gd name="T38" fmla="*/ 15 w 28"/>
                <a:gd name="T39" fmla="*/ 35 h 64"/>
                <a:gd name="T40" fmla="*/ 21 w 28"/>
                <a:gd name="T41" fmla="*/ 45 h 64"/>
                <a:gd name="T42" fmla="*/ 21 w 28"/>
                <a:gd name="T43" fmla="*/ 45 h 64"/>
                <a:gd name="T44" fmla="*/ 26 w 28"/>
                <a:gd name="T45" fmla="*/ 47 h 64"/>
                <a:gd name="T46" fmla="*/ 26 w 28"/>
                <a:gd name="T47" fmla="*/ 47 h 64"/>
                <a:gd name="T48" fmla="*/ 28 w 28"/>
                <a:gd name="T49" fmla="*/ 49 h 64"/>
                <a:gd name="T50" fmla="*/ 28 w 28"/>
                <a:gd name="T51" fmla="*/ 49 h 64"/>
                <a:gd name="T52" fmla="*/ 28 w 28"/>
                <a:gd name="T53" fmla="*/ 62 h 64"/>
                <a:gd name="T54" fmla="*/ 27 w 28"/>
                <a:gd name="T55" fmla="*/ 63 h 64"/>
                <a:gd name="T56" fmla="*/ 27 w 28"/>
                <a:gd name="T57" fmla="*/ 63 h 64"/>
                <a:gd name="T58" fmla="*/ 26 w 28"/>
                <a:gd name="T59" fmla="*/ 64 h 64"/>
                <a:gd name="T60" fmla="*/ 26 w 28"/>
                <a:gd name="T61" fmla="*/ 64 h 64"/>
                <a:gd name="T62" fmla="*/ 26 w 28"/>
                <a:gd name="T63" fmla="*/ 64 h 64"/>
                <a:gd name="T64" fmla="*/ 19 w 28"/>
                <a:gd name="T65" fmla="*/ 7 h 64"/>
                <a:gd name="T66" fmla="*/ 8 w 28"/>
                <a:gd name="T67" fmla="*/ 17 h 64"/>
                <a:gd name="T68" fmla="*/ 8 w 28"/>
                <a:gd name="T69" fmla="*/ 17 h 64"/>
                <a:gd name="T70" fmla="*/ 4 w 28"/>
                <a:gd name="T71" fmla="*/ 31 h 64"/>
                <a:gd name="T72" fmla="*/ 4 w 28"/>
                <a:gd name="T73" fmla="*/ 31 h 64"/>
                <a:gd name="T74" fmla="*/ 7 w 28"/>
                <a:gd name="T75" fmla="*/ 45 h 64"/>
                <a:gd name="T76" fmla="*/ 7 w 28"/>
                <a:gd name="T77" fmla="*/ 45 h 64"/>
                <a:gd name="T78" fmla="*/ 24 w 28"/>
                <a:gd name="T79" fmla="*/ 59 h 64"/>
                <a:gd name="T80" fmla="*/ 24 w 28"/>
                <a:gd name="T81" fmla="*/ 59 h 64"/>
                <a:gd name="T82" fmla="*/ 24 w 28"/>
                <a:gd name="T83" fmla="*/ 50 h 64"/>
                <a:gd name="T84" fmla="*/ 11 w 28"/>
                <a:gd name="T85" fmla="*/ 36 h 64"/>
                <a:gd name="T86" fmla="*/ 11 w 28"/>
                <a:gd name="T87" fmla="*/ 36 h 64"/>
                <a:gd name="T88" fmla="*/ 10 w 28"/>
                <a:gd name="T89" fmla="*/ 32 h 64"/>
                <a:gd name="T90" fmla="*/ 10 w 28"/>
                <a:gd name="T91" fmla="*/ 32 h 64"/>
                <a:gd name="T92" fmla="*/ 24 w 28"/>
                <a:gd name="T93" fmla="*/ 15 h 64"/>
                <a:gd name="T94" fmla="*/ 24 w 28"/>
                <a:gd name="T95" fmla="*/ 15 h 64"/>
                <a:gd name="T96" fmla="*/ 23 w 28"/>
                <a:gd name="T97" fmla="*/ 5 h 64"/>
                <a:gd name="T98" fmla="*/ 19 w 28"/>
                <a:gd name="T99" fmla="*/ 7 h 64"/>
                <a:gd name="T100" fmla="*/ 23 w 28"/>
                <a:gd name="T101" fmla="*/ 2 h 64"/>
                <a:gd name="T102" fmla="*/ 25 w 28"/>
                <a:gd name="T103" fmla="*/ 2 h 64"/>
                <a:gd name="T104" fmla="*/ 23 w 28"/>
                <a:gd name="T105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" h="64">
                  <a:moveTo>
                    <a:pt x="26" y="64"/>
                  </a:moveTo>
                  <a:cubicBezTo>
                    <a:pt x="17" y="61"/>
                    <a:pt x="8" y="5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2"/>
                    <a:pt x="0" y="37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6"/>
                    <a:pt x="1" y="20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4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1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7" y="17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0" y="21"/>
                    <a:pt x="14" y="25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3"/>
                    <a:pt x="14" y="34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40"/>
                    <a:pt x="18" y="43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4" y="46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8" y="48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62"/>
                    <a:pt x="28" y="63"/>
                    <a:pt x="27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4"/>
                    <a:pt x="27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lose/>
                  <a:moveTo>
                    <a:pt x="19" y="7"/>
                  </a:moveTo>
                  <a:cubicBezTo>
                    <a:pt x="15" y="9"/>
                    <a:pt x="10" y="12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22"/>
                    <a:pt x="4" y="27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6"/>
                    <a:pt x="5" y="40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11" y="53"/>
                    <a:pt x="17" y="57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0" y="49"/>
                    <a:pt x="12" y="4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5"/>
                    <a:pt x="10" y="34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3"/>
                    <a:pt x="17" y="18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1" y="6"/>
                    <a:pt x="19" y="7"/>
                  </a:cubicBezTo>
                  <a:close/>
                  <a:moveTo>
                    <a:pt x="23" y="2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43"/>
            <p:cNvSpPr/>
            <p:nvPr/>
          </p:nvSpPr>
          <p:spPr bwMode="auto">
            <a:xfrm>
              <a:off x="6360338" y="4704709"/>
              <a:ext cx="50182" cy="120132"/>
            </a:xfrm>
            <a:custGeom>
              <a:avLst/>
              <a:gdLst>
                <a:gd name="T0" fmla="*/ 14 w 14"/>
                <a:gd name="T1" fmla="*/ 0 h 33"/>
                <a:gd name="T2" fmla="*/ 1 w 14"/>
                <a:gd name="T3" fmla="*/ 14 h 33"/>
                <a:gd name="T4" fmla="*/ 14 w 14"/>
                <a:gd name="T5" fmla="*/ 33 h 33"/>
                <a:gd name="T6" fmla="*/ 14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cubicBezTo>
                    <a:pt x="14" y="0"/>
                    <a:pt x="1" y="5"/>
                    <a:pt x="1" y="14"/>
                  </a:cubicBezTo>
                  <a:cubicBezTo>
                    <a:pt x="0" y="24"/>
                    <a:pt x="6" y="32"/>
                    <a:pt x="14" y="33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44"/>
            <p:cNvSpPr/>
            <p:nvPr/>
          </p:nvSpPr>
          <p:spPr bwMode="auto">
            <a:xfrm>
              <a:off x="6255413" y="4580016"/>
              <a:ext cx="165751" cy="369519"/>
            </a:xfrm>
            <a:custGeom>
              <a:avLst/>
              <a:gdLst>
                <a:gd name="T0" fmla="*/ 44 w 46"/>
                <a:gd name="T1" fmla="*/ 103 h 103"/>
                <a:gd name="T2" fmla="*/ 22 w 46"/>
                <a:gd name="T3" fmla="*/ 97 h 103"/>
                <a:gd name="T4" fmla="*/ 22 w 46"/>
                <a:gd name="T5" fmla="*/ 97 h 103"/>
                <a:gd name="T6" fmla="*/ 0 w 46"/>
                <a:gd name="T7" fmla="*/ 54 h 103"/>
                <a:gd name="T8" fmla="*/ 0 w 46"/>
                <a:gd name="T9" fmla="*/ 54 h 103"/>
                <a:gd name="T10" fmla="*/ 0 w 46"/>
                <a:gd name="T11" fmla="*/ 51 h 103"/>
                <a:gd name="T12" fmla="*/ 0 w 46"/>
                <a:gd name="T13" fmla="*/ 51 h 103"/>
                <a:gd name="T14" fmla="*/ 22 w 46"/>
                <a:gd name="T15" fmla="*/ 7 h 103"/>
                <a:gd name="T16" fmla="*/ 22 w 46"/>
                <a:gd name="T17" fmla="*/ 7 h 103"/>
                <a:gd name="T18" fmla="*/ 43 w 46"/>
                <a:gd name="T19" fmla="*/ 0 h 103"/>
                <a:gd name="T20" fmla="*/ 43 w 46"/>
                <a:gd name="T21" fmla="*/ 0 h 103"/>
                <a:gd name="T22" fmla="*/ 45 w 46"/>
                <a:gd name="T23" fmla="*/ 2 h 103"/>
                <a:gd name="T24" fmla="*/ 45 w 46"/>
                <a:gd name="T25" fmla="*/ 2 h 103"/>
                <a:gd name="T26" fmla="*/ 43 w 46"/>
                <a:gd name="T27" fmla="*/ 4 h 103"/>
                <a:gd name="T28" fmla="*/ 43 w 46"/>
                <a:gd name="T29" fmla="*/ 4 h 103"/>
                <a:gd name="T30" fmla="*/ 37 w 46"/>
                <a:gd name="T31" fmla="*/ 5 h 103"/>
                <a:gd name="T32" fmla="*/ 37 w 46"/>
                <a:gd name="T33" fmla="*/ 5 h 103"/>
                <a:gd name="T34" fmla="*/ 24 w 46"/>
                <a:gd name="T35" fmla="*/ 10 h 103"/>
                <a:gd name="T36" fmla="*/ 24 w 46"/>
                <a:gd name="T37" fmla="*/ 10 h 103"/>
                <a:gd name="T38" fmla="*/ 4 w 46"/>
                <a:gd name="T39" fmla="*/ 51 h 103"/>
                <a:gd name="T40" fmla="*/ 4 w 46"/>
                <a:gd name="T41" fmla="*/ 51 h 103"/>
                <a:gd name="T42" fmla="*/ 4 w 46"/>
                <a:gd name="T43" fmla="*/ 54 h 103"/>
                <a:gd name="T44" fmla="*/ 4 w 46"/>
                <a:gd name="T45" fmla="*/ 54 h 103"/>
                <a:gd name="T46" fmla="*/ 24 w 46"/>
                <a:gd name="T47" fmla="*/ 93 h 103"/>
                <a:gd name="T48" fmla="*/ 24 w 46"/>
                <a:gd name="T49" fmla="*/ 93 h 103"/>
                <a:gd name="T50" fmla="*/ 44 w 46"/>
                <a:gd name="T51" fmla="*/ 99 h 103"/>
                <a:gd name="T52" fmla="*/ 44 w 46"/>
                <a:gd name="T53" fmla="*/ 99 h 103"/>
                <a:gd name="T54" fmla="*/ 46 w 46"/>
                <a:gd name="T55" fmla="*/ 101 h 103"/>
                <a:gd name="T56" fmla="*/ 46 w 46"/>
                <a:gd name="T57" fmla="*/ 101 h 103"/>
                <a:gd name="T58" fmla="*/ 44 w 46"/>
                <a:gd name="T59" fmla="*/ 103 h 103"/>
                <a:gd name="T60" fmla="*/ 44 w 46"/>
                <a:gd name="T61" fmla="*/ 103 h 103"/>
                <a:gd name="T62" fmla="*/ 44 w 46"/>
                <a:gd name="T6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103">
                  <a:moveTo>
                    <a:pt x="44" y="103"/>
                  </a:moveTo>
                  <a:cubicBezTo>
                    <a:pt x="43" y="103"/>
                    <a:pt x="33" y="103"/>
                    <a:pt x="22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1" y="90"/>
                    <a:pt x="0" y="7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26"/>
                    <a:pt x="11" y="13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3"/>
                    <a:pt x="44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1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6"/>
                    <a:pt x="29" y="7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5" y="16"/>
                    <a:pt x="5" y="27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4" y="53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76"/>
                    <a:pt x="14" y="87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34" y="99"/>
                    <a:pt x="44" y="99"/>
                    <a:pt x="44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5" y="99"/>
                    <a:pt x="46" y="100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02"/>
                    <a:pt x="45" y="103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45"/>
            <p:cNvSpPr/>
            <p:nvPr/>
          </p:nvSpPr>
          <p:spPr bwMode="auto">
            <a:xfrm>
              <a:off x="6316239" y="4648445"/>
              <a:ext cx="97322" cy="229619"/>
            </a:xfrm>
            <a:custGeom>
              <a:avLst/>
              <a:gdLst>
                <a:gd name="T0" fmla="*/ 25 w 27"/>
                <a:gd name="T1" fmla="*/ 64 h 64"/>
                <a:gd name="T2" fmla="*/ 0 w 27"/>
                <a:gd name="T3" fmla="*/ 31 h 64"/>
                <a:gd name="T4" fmla="*/ 0 w 27"/>
                <a:gd name="T5" fmla="*/ 31 h 64"/>
                <a:gd name="T6" fmla="*/ 0 w 27"/>
                <a:gd name="T7" fmla="*/ 30 h 64"/>
                <a:gd name="T8" fmla="*/ 0 w 27"/>
                <a:gd name="T9" fmla="*/ 30 h 64"/>
                <a:gd name="T10" fmla="*/ 25 w 27"/>
                <a:gd name="T11" fmla="*/ 0 h 64"/>
                <a:gd name="T12" fmla="*/ 25 w 27"/>
                <a:gd name="T13" fmla="*/ 0 h 64"/>
                <a:gd name="T14" fmla="*/ 25 w 27"/>
                <a:gd name="T15" fmla="*/ 0 h 64"/>
                <a:gd name="T16" fmla="*/ 27 w 27"/>
                <a:gd name="T17" fmla="*/ 1 h 64"/>
                <a:gd name="T18" fmla="*/ 27 w 27"/>
                <a:gd name="T19" fmla="*/ 1 h 64"/>
                <a:gd name="T20" fmla="*/ 26 w 27"/>
                <a:gd name="T21" fmla="*/ 4 h 64"/>
                <a:gd name="T22" fmla="*/ 26 w 27"/>
                <a:gd name="T23" fmla="*/ 4 h 64"/>
                <a:gd name="T24" fmla="*/ 22 w 27"/>
                <a:gd name="T25" fmla="*/ 5 h 64"/>
                <a:gd name="T26" fmla="*/ 22 w 27"/>
                <a:gd name="T27" fmla="*/ 5 h 64"/>
                <a:gd name="T28" fmla="*/ 15 w 27"/>
                <a:gd name="T29" fmla="*/ 9 h 64"/>
                <a:gd name="T30" fmla="*/ 15 w 27"/>
                <a:gd name="T31" fmla="*/ 9 h 64"/>
                <a:gd name="T32" fmla="*/ 4 w 27"/>
                <a:gd name="T33" fmla="*/ 30 h 64"/>
                <a:gd name="T34" fmla="*/ 4 w 27"/>
                <a:gd name="T35" fmla="*/ 30 h 64"/>
                <a:gd name="T36" fmla="*/ 4 w 27"/>
                <a:gd name="T37" fmla="*/ 31 h 64"/>
                <a:gd name="T38" fmla="*/ 4 w 27"/>
                <a:gd name="T39" fmla="*/ 31 h 64"/>
                <a:gd name="T40" fmla="*/ 26 w 27"/>
                <a:gd name="T41" fmla="*/ 60 h 64"/>
                <a:gd name="T42" fmla="*/ 26 w 27"/>
                <a:gd name="T43" fmla="*/ 60 h 64"/>
                <a:gd name="T44" fmla="*/ 27 w 27"/>
                <a:gd name="T45" fmla="*/ 62 h 64"/>
                <a:gd name="T46" fmla="*/ 27 w 27"/>
                <a:gd name="T47" fmla="*/ 62 h 64"/>
                <a:gd name="T48" fmla="*/ 25 w 27"/>
                <a:gd name="T49" fmla="*/ 64 h 64"/>
                <a:gd name="T50" fmla="*/ 25 w 27"/>
                <a:gd name="T51" fmla="*/ 64 h 64"/>
                <a:gd name="T52" fmla="*/ 25 w 27"/>
                <a:gd name="T5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64">
                  <a:moveTo>
                    <a:pt x="25" y="64"/>
                  </a:moveTo>
                  <a:cubicBezTo>
                    <a:pt x="19" y="63"/>
                    <a:pt x="0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5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3"/>
                    <a:pt x="27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6"/>
                    <a:pt x="18" y="7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9" y="13"/>
                    <a:pt x="4" y="1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52"/>
                    <a:pt x="21" y="59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7" y="60"/>
                    <a:pt x="27" y="61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3"/>
                    <a:pt x="26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46"/>
            <p:cNvSpPr/>
            <p:nvPr/>
          </p:nvSpPr>
          <p:spPr bwMode="auto">
            <a:xfrm>
              <a:off x="6374024" y="4748808"/>
              <a:ext cx="47140" cy="47140"/>
            </a:xfrm>
            <a:custGeom>
              <a:avLst/>
              <a:gdLst>
                <a:gd name="T0" fmla="*/ 12 w 13"/>
                <a:gd name="T1" fmla="*/ 4 h 13"/>
                <a:gd name="T2" fmla="*/ 6 w 13"/>
                <a:gd name="T3" fmla="*/ 0 h 13"/>
                <a:gd name="T4" fmla="*/ 5 w 13"/>
                <a:gd name="T5" fmla="*/ 10 h 13"/>
                <a:gd name="T6" fmla="*/ 12 w 13"/>
                <a:gd name="T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2" y="4"/>
                    <a:pt x="11" y="0"/>
                    <a:pt x="6" y="0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10" y="13"/>
                    <a:pt x="13" y="7"/>
                    <a:pt x="12" y="4"/>
                  </a:cubicBezTo>
                  <a:close/>
                </a:path>
              </a:pathLst>
            </a:custGeom>
            <a:solidFill>
              <a:srgbClr val="E5E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47"/>
            <p:cNvSpPr>
              <a:spLocks noEditPoints="1"/>
            </p:cNvSpPr>
            <p:nvPr/>
          </p:nvSpPr>
          <p:spPr bwMode="auto">
            <a:xfrm>
              <a:off x="6374024" y="4741205"/>
              <a:ext cx="50182" cy="54744"/>
            </a:xfrm>
            <a:custGeom>
              <a:avLst/>
              <a:gdLst>
                <a:gd name="T0" fmla="*/ 4 w 14"/>
                <a:gd name="T1" fmla="*/ 14 h 15"/>
                <a:gd name="T2" fmla="*/ 0 w 14"/>
                <a:gd name="T3" fmla="*/ 7 h 15"/>
                <a:gd name="T4" fmla="*/ 0 w 14"/>
                <a:gd name="T5" fmla="*/ 7 h 15"/>
                <a:gd name="T6" fmla="*/ 6 w 14"/>
                <a:gd name="T7" fmla="*/ 0 h 15"/>
                <a:gd name="T8" fmla="*/ 6 w 14"/>
                <a:gd name="T9" fmla="*/ 0 h 15"/>
                <a:gd name="T10" fmla="*/ 6 w 14"/>
                <a:gd name="T11" fmla="*/ 0 h 15"/>
                <a:gd name="T12" fmla="*/ 6 w 14"/>
                <a:gd name="T13" fmla="*/ 0 h 15"/>
                <a:gd name="T14" fmla="*/ 14 w 14"/>
                <a:gd name="T15" fmla="*/ 5 h 15"/>
                <a:gd name="T16" fmla="*/ 14 w 14"/>
                <a:gd name="T17" fmla="*/ 5 h 15"/>
                <a:gd name="T18" fmla="*/ 12 w 14"/>
                <a:gd name="T19" fmla="*/ 6 h 15"/>
                <a:gd name="T20" fmla="*/ 10 w 14"/>
                <a:gd name="T21" fmla="*/ 6 h 15"/>
                <a:gd name="T22" fmla="*/ 12 w 14"/>
                <a:gd name="T23" fmla="*/ 6 h 15"/>
                <a:gd name="T24" fmla="*/ 14 w 14"/>
                <a:gd name="T25" fmla="*/ 5 h 15"/>
                <a:gd name="T26" fmla="*/ 14 w 14"/>
                <a:gd name="T27" fmla="*/ 5 h 15"/>
                <a:gd name="T28" fmla="*/ 14 w 14"/>
                <a:gd name="T29" fmla="*/ 7 h 15"/>
                <a:gd name="T30" fmla="*/ 14 w 14"/>
                <a:gd name="T31" fmla="*/ 7 h 15"/>
                <a:gd name="T32" fmla="*/ 7 w 14"/>
                <a:gd name="T33" fmla="*/ 15 h 15"/>
                <a:gd name="T34" fmla="*/ 7 w 14"/>
                <a:gd name="T35" fmla="*/ 15 h 15"/>
                <a:gd name="T36" fmla="*/ 4 w 14"/>
                <a:gd name="T37" fmla="*/ 14 h 15"/>
                <a:gd name="T38" fmla="*/ 4 w 14"/>
                <a:gd name="T39" fmla="*/ 7 h 15"/>
                <a:gd name="T40" fmla="*/ 6 w 14"/>
                <a:gd name="T41" fmla="*/ 11 h 15"/>
                <a:gd name="T42" fmla="*/ 6 w 14"/>
                <a:gd name="T43" fmla="*/ 11 h 15"/>
                <a:gd name="T44" fmla="*/ 7 w 14"/>
                <a:gd name="T45" fmla="*/ 11 h 15"/>
                <a:gd name="T46" fmla="*/ 7 w 14"/>
                <a:gd name="T47" fmla="*/ 11 h 15"/>
                <a:gd name="T48" fmla="*/ 9 w 14"/>
                <a:gd name="T49" fmla="*/ 10 h 15"/>
                <a:gd name="T50" fmla="*/ 9 w 14"/>
                <a:gd name="T51" fmla="*/ 10 h 15"/>
                <a:gd name="T52" fmla="*/ 10 w 14"/>
                <a:gd name="T53" fmla="*/ 7 h 15"/>
                <a:gd name="T54" fmla="*/ 10 w 14"/>
                <a:gd name="T55" fmla="*/ 7 h 15"/>
                <a:gd name="T56" fmla="*/ 10 w 14"/>
                <a:gd name="T57" fmla="*/ 6 h 15"/>
                <a:gd name="T58" fmla="*/ 10 w 14"/>
                <a:gd name="T59" fmla="*/ 6 h 15"/>
                <a:gd name="T60" fmla="*/ 10 w 14"/>
                <a:gd name="T61" fmla="*/ 6 h 15"/>
                <a:gd name="T62" fmla="*/ 10 w 14"/>
                <a:gd name="T63" fmla="*/ 6 h 15"/>
                <a:gd name="T64" fmla="*/ 10 w 14"/>
                <a:gd name="T65" fmla="*/ 5 h 15"/>
                <a:gd name="T66" fmla="*/ 10 w 14"/>
                <a:gd name="T67" fmla="*/ 5 h 15"/>
                <a:gd name="T68" fmla="*/ 6 w 14"/>
                <a:gd name="T69" fmla="*/ 4 h 15"/>
                <a:gd name="T70" fmla="*/ 6 w 14"/>
                <a:gd name="T71" fmla="*/ 4 h 15"/>
                <a:gd name="T72" fmla="*/ 6 w 14"/>
                <a:gd name="T73" fmla="*/ 4 h 15"/>
                <a:gd name="T74" fmla="*/ 4 w 14"/>
                <a:gd name="T7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15">
                  <a:moveTo>
                    <a:pt x="4" y="14"/>
                  </a:moveTo>
                  <a:cubicBezTo>
                    <a:pt x="1" y="12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0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0"/>
                    <a:pt x="12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5" y="15"/>
                    <a:pt x="4" y="14"/>
                  </a:cubicBezTo>
                  <a:close/>
                  <a:moveTo>
                    <a:pt x="4" y="7"/>
                  </a:moveTo>
                  <a:cubicBezTo>
                    <a:pt x="4" y="8"/>
                    <a:pt x="5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9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9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7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48"/>
            <p:cNvSpPr/>
            <p:nvPr/>
          </p:nvSpPr>
          <p:spPr bwMode="auto">
            <a:xfrm>
              <a:off x="6352735" y="4698627"/>
              <a:ext cx="60826" cy="132297"/>
            </a:xfrm>
            <a:custGeom>
              <a:avLst/>
              <a:gdLst>
                <a:gd name="T0" fmla="*/ 14 w 17"/>
                <a:gd name="T1" fmla="*/ 37 h 37"/>
                <a:gd name="T2" fmla="*/ 0 w 17"/>
                <a:gd name="T3" fmla="*/ 20 h 37"/>
                <a:gd name="T4" fmla="*/ 0 w 17"/>
                <a:gd name="T5" fmla="*/ 20 h 37"/>
                <a:gd name="T6" fmla="*/ 0 w 17"/>
                <a:gd name="T7" fmla="*/ 18 h 37"/>
                <a:gd name="T8" fmla="*/ 0 w 17"/>
                <a:gd name="T9" fmla="*/ 18 h 37"/>
                <a:gd name="T10" fmla="*/ 15 w 17"/>
                <a:gd name="T11" fmla="*/ 1 h 37"/>
                <a:gd name="T12" fmla="*/ 15 w 17"/>
                <a:gd name="T13" fmla="*/ 1 h 37"/>
                <a:gd name="T14" fmla="*/ 15 w 17"/>
                <a:gd name="T15" fmla="*/ 1 h 37"/>
                <a:gd name="T16" fmla="*/ 17 w 17"/>
                <a:gd name="T17" fmla="*/ 2 h 37"/>
                <a:gd name="T18" fmla="*/ 17 w 17"/>
                <a:gd name="T19" fmla="*/ 2 h 37"/>
                <a:gd name="T20" fmla="*/ 16 w 17"/>
                <a:gd name="T21" fmla="*/ 5 h 37"/>
                <a:gd name="T22" fmla="*/ 16 w 17"/>
                <a:gd name="T23" fmla="*/ 5 h 37"/>
                <a:gd name="T24" fmla="*/ 10 w 17"/>
                <a:gd name="T25" fmla="*/ 7 h 37"/>
                <a:gd name="T26" fmla="*/ 10 w 17"/>
                <a:gd name="T27" fmla="*/ 7 h 37"/>
                <a:gd name="T28" fmla="*/ 4 w 17"/>
                <a:gd name="T29" fmla="*/ 18 h 37"/>
                <a:gd name="T30" fmla="*/ 4 w 17"/>
                <a:gd name="T31" fmla="*/ 18 h 37"/>
                <a:gd name="T32" fmla="*/ 4 w 17"/>
                <a:gd name="T33" fmla="*/ 19 h 37"/>
                <a:gd name="T34" fmla="*/ 4 w 17"/>
                <a:gd name="T35" fmla="*/ 19 h 37"/>
                <a:gd name="T36" fmla="*/ 10 w 17"/>
                <a:gd name="T37" fmla="*/ 30 h 37"/>
                <a:gd name="T38" fmla="*/ 10 w 17"/>
                <a:gd name="T39" fmla="*/ 30 h 37"/>
                <a:gd name="T40" fmla="*/ 15 w 17"/>
                <a:gd name="T41" fmla="*/ 33 h 37"/>
                <a:gd name="T42" fmla="*/ 15 w 17"/>
                <a:gd name="T43" fmla="*/ 33 h 37"/>
                <a:gd name="T44" fmla="*/ 16 w 17"/>
                <a:gd name="T45" fmla="*/ 35 h 37"/>
                <a:gd name="T46" fmla="*/ 16 w 17"/>
                <a:gd name="T47" fmla="*/ 35 h 37"/>
                <a:gd name="T48" fmla="*/ 14 w 17"/>
                <a:gd name="T49" fmla="*/ 37 h 37"/>
                <a:gd name="T50" fmla="*/ 14 w 17"/>
                <a:gd name="T51" fmla="*/ 37 h 37"/>
                <a:gd name="T52" fmla="*/ 14 w 17"/>
                <a:gd name="T5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37">
                  <a:moveTo>
                    <a:pt x="14" y="37"/>
                  </a:moveTo>
                  <a:cubicBezTo>
                    <a:pt x="14" y="37"/>
                    <a:pt x="1" y="3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"/>
                    <a:pt x="14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3" y="5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10"/>
                    <a:pt x="4" y="13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5"/>
                    <a:pt x="7" y="28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2" y="32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7" y="34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5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449"/>
            <p:cNvSpPr/>
            <p:nvPr/>
          </p:nvSpPr>
          <p:spPr bwMode="auto">
            <a:xfrm>
              <a:off x="6539775" y="3126269"/>
              <a:ext cx="302610" cy="716229"/>
            </a:xfrm>
            <a:custGeom>
              <a:avLst/>
              <a:gdLst>
                <a:gd name="T0" fmla="*/ 2 w 84"/>
                <a:gd name="T1" fmla="*/ 10 h 199"/>
                <a:gd name="T2" fmla="*/ 0 w 84"/>
                <a:gd name="T3" fmla="*/ 6 h 199"/>
                <a:gd name="T4" fmla="*/ 3 w 84"/>
                <a:gd name="T5" fmla="*/ 2 h 199"/>
                <a:gd name="T6" fmla="*/ 37 w 84"/>
                <a:gd name="T7" fmla="*/ 11 h 199"/>
                <a:gd name="T8" fmla="*/ 76 w 84"/>
                <a:gd name="T9" fmla="*/ 74 h 199"/>
                <a:gd name="T10" fmla="*/ 83 w 84"/>
                <a:gd name="T11" fmla="*/ 150 h 199"/>
                <a:gd name="T12" fmla="*/ 81 w 84"/>
                <a:gd name="T13" fmla="*/ 199 h 199"/>
                <a:gd name="T14" fmla="*/ 73 w 84"/>
                <a:gd name="T15" fmla="*/ 192 h 199"/>
                <a:gd name="T16" fmla="*/ 74 w 84"/>
                <a:gd name="T17" fmla="*/ 125 h 199"/>
                <a:gd name="T18" fmla="*/ 45 w 84"/>
                <a:gd name="T19" fmla="*/ 35 h 199"/>
                <a:gd name="T20" fmla="*/ 2 w 84"/>
                <a:gd name="T21" fmla="*/ 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199">
                  <a:moveTo>
                    <a:pt x="2" y="10"/>
                  </a:moveTo>
                  <a:cubicBezTo>
                    <a:pt x="2" y="10"/>
                    <a:pt x="0" y="9"/>
                    <a:pt x="0" y="6"/>
                  </a:cubicBezTo>
                  <a:cubicBezTo>
                    <a:pt x="0" y="3"/>
                    <a:pt x="3" y="2"/>
                    <a:pt x="3" y="2"/>
                  </a:cubicBezTo>
                  <a:cubicBezTo>
                    <a:pt x="3" y="2"/>
                    <a:pt x="17" y="0"/>
                    <a:pt x="37" y="11"/>
                  </a:cubicBezTo>
                  <a:cubicBezTo>
                    <a:pt x="56" y="21"/>
                    <a:pt x="71" y="47"/>
                    <a:pt x="76" y="74"/>
                  </a:cubicBezTo>
                  <a:cubicBezTo>
                    <a:pt x="81" y="101"/>
                    <a:pt x="84" y="131"/>
                    <a:pt x="83" y="150"/>
                  </a:cubicBezTo>
                  <a:cubicBezTo>
                    <a:pt x="82" y="169"/>
                    <a:pt x="81" y="199"/>
                    <a:pt x="81" y="199"/>
                  </a:cubicBezTo>
                  <a:cubicBezTo>
                    <a:pt x="81" y="199"/>
                    <a:pt x="73" y="192"/>
                    <a:pt x="73" y="192"/>
                  </a:cubicBezTo>
                  <a:cubicBezTo>
                    <a:pt x="73" y="192"/>
                    <a:pt x="78" y="162"/>
                    <a:pt x="74" y="125"/>
                  </a:cubicBezTo>
                  <a:cubicBezTo>
                    <a:pt x="71" y="88"/>
                    <a:pt x="67" y="63"/>
                    <a:pt x="45" y="35"/>
                  </a:cubicBezTo>
                  <a:cubicBezTo>
                    <a:pt x="45" y="35"/>
                    <a:pt x="29" y="15"/>
                    <a:pt x="2" y="10"/>
                  </a:cubicBezTo>
                  <a:close/>
                </a:path>
              </a:pathLst>
            </a:custGeom>
            <a:solidFill>
              <a:srgbClr val="CC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450"/>
            <p:cNvSpPr/>
            <p:nvPr/>
          </p:nvSpPr>
          <p:spPr bwMode="auto">
            <a:xfrm>
              <a:off x="6410519" y="3147558"/>
              <a:ext cx="690378" cy="1906902"/>
            </a:xfrm>
            <a:custGeom>
              <a:avLst/>
              <a:gdLst>
                <a:gd name="T0" fmla="*/ 21 w 192"/>
                <a:gd name="T1" fmla="*/ 17 h 530"/>
                <a:gd name="T2" fmla="*/ 20 w 192"/>
                <a:gd name="T3" fmla="*/ 5 h 530"/>
                <a:gd name="T4" fmla="*/ 37 w 192"/>
                <a:gd name="T5" fmla="*/ 4 h 530"/>
                <a:gd name="T6" fmla="*/ 71 w 192"/>
                <a:gd name="T7" fmla="*/ 19 h 530"/>
                <a:gd name="T8" fmla="*/ 103 w 192"/>
                <a:gd name="T9" fmla="*/ 72 h 530"/>
                <a:gd name="T10" fmla="*/ 112 w 192"/>
                <a:gd name="T11" fmla="*/ 139 h 530"/>
                <a:gd name="T12" fmla="*/ 109 w 192"/>
                <a:gd name="T13" fmla="*/ 186 h 530"/>
                <a:gd name="T14" fmla="*/ 131 w 192"/>
                <a:gd name="T15" fmla="*/ 207 h 530"/>
                <a:gd name="T16" fmla="*/ 161 w 192"/>
                <a:gd name="T17" fmla="*/ 235 h 530"/>
                <a:gd name="T18" fmla="*/ 183 w 192"/>
                <a:gd name="T19" fmla="*/ 262 h 530"/>
                <a:gd name="T20" fmla="*/ 191 w 192"/>
                <a:gd name="T21" fmla="*/ 321 h 530"/>
                <a:gd name="T22" fmla="*/ 186 w 192"/>
                <a:gd name="T23" fmla="*/ 384 h 530"/>
                <a:gd name="T24" fmla="*/ 167 w 192"/>
                <a:gd name="T25" fmla="*/ 441 h 530"/>
                <a:gd name="T26" fmla="*/ 138 w 192"/>
                <a:gd name="T27" fmla="*/ 473 h 530"/>
                <a:gd name="T28" fmla="*/ 86 w 192"/>
                <a:gd name="T29" fmla="*/ 504 h 530"/>
                <a:gd name="T30" fmla="*/ 38 w 192"/>
                <a:gd name="T31" fmla="*/ 522 h 530"/>
                <a:gd name="T32" fmla="*/ 3 w 192"/>
                <a:gd name="T33" fmla="*/ 530 h 530"/>
                <a:gd name="T34" fmla="*/ 1 w 192"/>
                <a:gd name="T35" fmla="*/ 494 h 530"/>
                <a:gd name="T36" fmla="*/ 0 w 192"/>
                <a:gd name="T37" fmla="*/ 422 h 530"/>
                <a:gd name="T38" fmla="*/ 1 w 192"/>
                <a:gd name="T39" fmla="*/ 378 h 530"/>
                <a:gd name="T40" fmla="*/ 1 w 192"/>
                <a:gd name="T41" fmla="*/ 318 h 530"/>
                <a:gd name="T42" fmla="*/ 3 w 192"/>
                <a:gd name="T43" fmla="*/ 248 h 530"/>
                <a:gd name="T44" fmla="*/ 3 w 192"/>
                <a:gd name="T45" fmla="*/ 189 h 530"/>
                <a:gd name="T46" fmla="*/ 14 w 192"/>
                <a:gd name="T47" fmla="*/ 161 h 530"/>
                <a:gd name="T48" fmla="*/ 54 w 192"/>
                <a:gd name="T49" fmla="*/ 133 h 530"/>
                <a:gd name="T50" fmla="*/ 81 w 192"/>
                <a:gd name="T51" fmla="*/ 88 h 530"/>
                <a:gd name="T52" fmla="*/ 70 w 192"/>
                <a:gd name="T53" fmla="*/ 52 h 530"/>
                <a:gd name="T54" fmla="*/ 58 w 192"/>
                <a:gd name="T55" fmla="*/ 40 h 530"/>
                <a:gd name="T56" fmla="*/ 36 w 192"/>
                <a:gd name="T57" fmla="*/ 28 h 530"/>
                <a:gd name="T58" fmla="*/ 21 w 192"/>
                <a:gd name="T59" fmla="*/ 1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530">
                  <a:moveTo>
                    <a:pt x="21" y="17"/>
                  </a:moveTo>
                  <a:cubicBezTo>
                    <a:pt x="21" y="17"/>
                    <a:pt x="15" y="10"/>
                    <a:pt x="20" y="5"/>
                  </a:cubicBezTo>
                  <a:cubicBezTo>
                    <a:pt x="25" y="0"/>
                    <a:pt x="31" y="2"/>
                    <a:pt x="37" y="4"/>
                  </a:cubicBezTo>
                  <a:cubicBezTo>
                    <a:pt x="37" y="4"/>
                    <a:pt x="55" y="6"/>
                    <a:pt x="71" y="19"/>
                  </a:cubicBezTo>
                  <a:cubicBezTo>
                    <a:pt x="87" y="32"/>
                    <a:pt x="97" y="52"/>
                    <a:pt x="103" y="72"/>
                  </a:cubicBezTo>
                  <a:cubicBezTo>
                    <a:pt x="109" y="92"/>
                    <a:pt x="111" y="125"/>
                    <a:pt x="112" y="139"/>
                  </a:cubicBezTo>
                  <a:cubicBezTo>
                    <a:pt x="112" y="153"/>
                    <a:pt x="110" y="181"/>
                    <a:pt x="109" y="186"/>
                  </a:cubicBezTo>
                  <a:cubicBezTo>
                    <a:pt x="131" y="207"/>
                    <a:pt x="131" y="207"/>
                    <a:pt x="131" y="207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5"/>
                    <a:pt x="178" y="249"/>
                    <a:pt x="183" y="262"/>
                  </a:cubicBezTo>
                  <a:cubicBezTo>
                    <a:pt x="188" y="276"/>
                    <a:pt x="192" y="295"/>
                    <a:pt x="191" y="321"/>
                  </a:cubicBezTo>
                  <a:cubicBezTo>
                    <a:pt x="191" y="346"/>
                    <a:pt x="188" y="371"/>
                    <a:pt x="186" y="384"/>
                  </a:cubicBezTo>
                  <a:cubicBezTo>
                    <a:pt x="184" y="398"/>
                    <a:pt x="182" y="418"/>
                    <a:pt x="167" y="441"/>
                  </a:cubicBezTo>
                  <a:cubicBezTo>
                    <a:pt x="167" y="441"/>
                    <a:pt x="156" y="458"/>
                    <a:pt x="138" y="473"/>
                  </a:cubicBezTo>
                  <a:cubicBezTo>
                    <a:pt x="119" y="488"/>
                    <a:pt x="93" y="501"/>
                    <a:pt x="86" y="504"/>
                  </a:cubicBezTo>
                  <a:cubicBezTo>
                    <a:pt x="79" y="508"/>
                    <a:pt x="48" y="520"/>
                    <a:pt x="38" y="522"/>
                  </a:cubicBezTo>
                  <a:cubicBezTo>
                    <a:pt x="28" y="525"/>
                    <a:pt x="4" y="530"/>
                    <a:pt x="3" y="530"/>
                  </a:cubicBezTo>
                  <a:cubicBezTo>
                    <a:pt x="2" y="530"/>
                    <a:pt x="1" y="505"/>
                    <a:pt x="1" y="494"/>
                  </a:cubicBezTo>
                  <a:cubicBezTo>
                    <a:pt x="1" y="483"/>
                    <a:pt x="0" y="433"/>
                    <a:pt x="0" y="422"/>
                  </a:cubicBezTo>
                  <a:cubicBezTo>
                    <a:pt x="0" y="411"/>
                    <a:pt x="1" y="378"/>
                    <a:pt x="1" y="378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3" y="248"/>
                    <a:pt x="3" y="248"/>
                    <a:pt x="3" y="248"/>
                  </a:cubicBezTo>
                  <a:cubicBezTo>
                    <a:pt x="3" y="248"/>
                    <a:pt x="3" y="191"/>
                    <a:pt x="3" y="189"/>
                  </a:cubicBezTo>
                  <a:cubicBezTo>
                    <a:pt x="3" y="187"/>
                    <a:pt x="1" y="172"/>
                    <a:pt x="14" y="161"/>
                  </a:cubicBezTo>
                  <a:cubicBezTo>
                    <a:pt x="26" y="151"/>
                    <a:pt x="47" y="138"/>
                    <a:pt x="54" y="133"/>
                  </a:cubicBezTo>
                  <a:cubicBezTo>
                    <a:pt x="60" y="127"/>
                    <a:pt x="78" y="115"/>
                    <a:pt x="81" y="88"/>
                  </a:cubicBezTo>
                  <a:cubicBezTo>
                    <a:pt x="81" y="88"/>
                    <a:pt x="82" y="66"/>
                    <a:pt x="70" y="52"/>
                  </a:cubicBezTo>
                  <a:cubicBezTo>
                    <a:pt x="70" y="52"/>
                    <a:pt x="67" y="45"/>
                    <a:pt x="58" y="40"/>
                  </a:cubicBezTo>
                  <a:cubicBezTo>
                    <a:pt x="49" y="35"/>
                    <a:pt x="41" y="32"/>
                    <a:pt x="36" y="28"/>
                  </a:cubicBezTo>
                  <a:cubicBezTo>
                    <a:pt x="32" y="25"/>
                    <a:pt x="23" y="22"/>
                    <a:pt x="21" y="17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51"/>
            <p:cNvSpPr/>
            <p:nvPr/>
          </p:nvSpPr>
          <p:spPr bwMode="auto">
            <a:xfrm>
              <a:off x="6442453" y="3816647"/>
              <a:ext cx="621948" cy="874377"/>
            </a:xfrm>
            <a:custGeom>
              <a:avLst/>
              <a:gdLst>
                <a:gd name="T0" fmla="*/ 88 w 173"/>
                <a:gd name="T1" fmla="*/ 7 h 243"/>
                <a:gd name="T2" fmla="*/ 58 w 173"/>
                <a:gd name="T3" fmla="*/ 3 h 243"/>
                <a:gd name="T4" fmla="*/ 5 w 173"/>
                <a:gd name="T5" fmla="*/ 0 h 243"/>
                <a:gd name="T6" fmla="*/ 3 w 173"/>
                <a:gd name="T7" fmla="*/ 78 h 243"/>
                <a:gd name="T8" fmla="*/ 1 w 173"/>
                <a:gd name="T9" fmla="*/ 169 h 243"/>
                <a:gd name="T10" fmla="*/ 1 w 173"/>
                <a:gd name="T11" fmla="*/ 218 h 243"/>
                <a:gd name="T12" fmla="*/ 23 w 173"/>
                <a:gd name="T13" fmla="*/ 226 h 243"/>
                <a:gd name="T14" fmla="*/ 72 w 173"/>
                <a:gd name="T15" fmla="*/ 239 h 243"/>
                <a:gd name="T16" fmla="*/ 88 w 173"/>
                <a:gd name="T17" fmla="*/ 242 h 243"/>
                <a:gd name="T18" fmla="*/ 123 w 173"/>
                <a:gd name="T19" fmla="*/ 234 h 243"/>
                <a:gd name="T20" fmla="*/ 158 w 173"/>
                <a:gd name="T21" fmla="*/ 196 h 243"/>
                <a:gd name="T22" fmla="*/ 170 w 173"/>
                <a:gd name="T23" fmla="*/ 147 h 243"/>
                <a:gd name="T24" fmla="*/ 168 w 173"/>
                <a:gd name="T25" fmla="*/ 93 h 243"/>
                <a:gd name="T26" fmla="*/ 156 w 173"/>
                <a:gd name="T27" fmla="*/ 65 h 243"/>
                <a:gd name="T28" fmla="*/ 125 w 173"/>
                <a:gd name="T29" fmla="*/ 34 h 243"/>
                <a:gd name="T30" fmla="*/ 94 w 173"/>
                <a:gd name="T31" fmla="*/ 9 h 243"/>
                <a:gd name="T32" fmla="*/ 88 w 173"/>
                <a:gd name="T33" fmla="*/ 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243">
                  <a:moveTo>
                    <a:pt x="88" y="7"/>
                  </a:moveTo>
                  <a:cubicBezTo>
                    <a:pt x="88" y="7"/>
                    <a:pt x="80" y="4"/>
                    <a:pt x="58" y="3"/>
                  </a:cubicBezTo>
                  <a:cubicBezTo>
                    <a:pt x="37" y="1"/>
                    <a:pt x="5" y="0"/>
                    <a:pt x="5" y="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169"/>
                    <a:pt x="1" y="169"/>
                    <a:pt x="1" y="169"/>
                  </a:cubicBezTo>
                  <a:cubicBezTo>
                    <a:pt x="1" y="169"/>
                    <a:pt x="0" y="218"/>
                    <a:pt x="1" y="218"/>
                  </a:cubicBezTo>
                  <a:cubicBezTo>
                    <a:pt x="2" y="219"/>
                    <a:pt x="13" y="224"/>
                    <a:pt x="23" y="226"/>
                  </a:cubicBezTo>
                  <a:cubicBezTo>
                    <a:pt x="32" y="229"/>
                    <a:pt x="69" y="239"/>
                    <a:pt x="72" y="239"/>
                  </a:cubicBezTo>
                  <a:cubicBezTo>
                    <a:pt x="75" y="240"/>
                    <a:pt x="81" y="243"/>
                    <a:pt x="88" y="242"/>
                  </a:cubicBezTo>
                  <a:cubicBezTo>
                    <a:pt x="95" y="242"/>
                    <a:pt x="105" y="242"/>
                    <a:pt x="123" y="234"/>
                  </a:cubicBezTo>
                  <a:cubicBezTo>
                    <a:pt x="140" y="226"/>
                    <a:pt x="153" y="208"/>
                    <a:pt x="158" y="196"/>
                  </a:cubicBezTo>
                  <a:cubicBezTo>
                    <a:pt x="163" y="184"/>
                    <a:pt x="168" y="169"/>
                    <a:pt x="170" y="147"/>
                  </a:cubicBezTo>
                  <a:cubicBezTo>
                    <a:pt x="173" y="124"/>
                    <a:pt x="172" y="111"/>
                    <a:pt x="168" y="93"/>
                  </a:cubicBezTo>
                  <a:cubicBezTo>
                    <a:pt x="164" y="76"/>
                    <a:pt x="159" y="69"/>
                    <a:pt x="156" y="65"/>
                  </a:cubicBezTo>
                  <a:cubicBezTo>
                    <a:pt x="152" y="60"/>
                    <a:pt x="129" y="38"/>
                    <a:pt x="125" y="34"/>
                  </a:cubicBezTo>
                  <a:cubicBezTo>
                    <a:pt x="121" y="31"/>
                    <a:pt x="96" y="10"/>
                    <a:pt x="94" y="9"/>
                  </a:cubicBezTo>
                  <a:cubicBezTo>
                    <a:pt x="92" y="8"/>
                    <a:pt x="88" y="7"/>
                    <a:pt x="88" y="7"/>
                  </a:cubicBezTo>
                  <a:close/>
                </a:path>
              </a:pathLst>
            </a:custGeom>
            <a:solidFill>
              <a:srgbClr val="DE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452"/>
            <p:cNvSpPr/>
            <p:nvPr/>
          </p:nvSpPr>
          <p:spPr bwMode="auto">
            <a:xfrm>
              <a:off x="6697923" y="3910927"/>
              <a:ext cx="337585" cy="406015"/>
            </a:xfrm>
            <a:custGeom>
              <a:avLst/>
              <a:gdLst>
                <a:gd name="T0" fmla="*/ 8 w 94"/>
                <a:gd name="T1" fmla="*/ 11 h 113"/>
                <a:gd name="T2" fmla="*/ 17 w 94"/>
                <a:gd name="T3" fmla="*/ 1 h 113"/>
                <a:gd name="T4" fmla="*/ 46 w 94"/>
                <a:gd name="T5" fmla="*/ 11 h 113"/>
                <a:gd name="T6" fmla="*/ 81 w 94"/>
                <a:gd name="T7" fmla="*/ 44 h 113"/>
                <a:gd name="T8" fmla="*/ 91 w 94"/>
                <a:gd name="T9" fmla="*/ 70 h 113"/>
                <a:gd name="T10" fmla="*/ 93 w 94"/>
                <a:gd name="T11" fmla="*/ 103 h 113"/>
                <a:gd name="T12" fmla="*/ 82 w 94"/>
                <a:gd name="T13" fmla="*/ 113 h 113"/>
                <a:gd name="T14" fmla="*/ 33 w 94"/>
                <a:gd name="T15" fmla="*/ 111 h 113"/>
                <a:gd name="T16" fmla="*/ 8 w 94"/>
                <a:gd name="T17" fmla="*/ 109 h 113"/>
                <a:gd name="T18" fmla="*/ 1 w 94"/>
                <a:gd name="T19" fmla="*/ 99 h 113"/>
                <a:gd name="T20" fmla="*/ 8 w 94"/>
                <a:gd name="T2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13">
                  <a:moveTo>
                    <a:pt x="8" y="11"/>
                  </a:moveTo>
                  <a:cubicBezTo>
                    <a:pt x="9" y="11"/>
                    <a:pt x="9" y="3"/>
                    <a:pt x="17" y="1"/>
                  </a:cubicBezTo>
                  <a:cubicBezTo>
                    <a:pt x="25" y="0"/>
                    <a:pt x="36" y="2"/>
                    <a:pt x="46" y="11"/>
                  </a:cubicBezTo>
                  <a:cubicBezTo>
                    <a:pt x="56" y="19"/>
                    <a:pt x="78" y="40"/>
                    <a:pt x="81" y="44"/>
                  </a:cubicBezTo>
                  <a:cubicBezTo>
                    <a:pt x="84" y="48"/>
                    <a:pt x="89" y="55"/>
                    <a:pt x="91" y="70"/>
                  </a:cubicBezTo>
                  <a:cubicBezTo>
                    <a:pt x="94" y="86"/>
                    <a:pt x="93" y="102"/>
                    <a:pt x="93" y="103"/>
                  </a:cubicBezTo>
                  <a:cubicBezTo>
                    <a:pt x="93" y="105"/>
                    <a:pt x="93" y="113"/>
                    <a:pt x="82" y="113"/>
                  </a:cubicBezTo>
                  <a:cubicBezTo>
                    <a:pt x="33" y="111"/>
                    <a:pt x="33" y="111"/>
                    <a:pt x="33" y="111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09"/>
                    <a:pt x="0" y="111"/>
                    <a:pt x="1" y="99"/>
                  </a:cubicBezTo>
                  <a:cubicBezTo>
                    <a:pt x="1" y="88"/>
                    <a:pt x="6" y="16"/>
                    <a:pt x="8" y="11"/>
                  </a:cubicBezTo>
                  <a:close/>
                </a:path>
              </a:pathLst>
            </a:custGeom>
            <a:solidFill>
              <a:srgbClr val="73A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53"/>
            <p:cNvSpPr/>
            <p:nvPr/>
          </p:nvSpPr>
          <p:spPr bwMode="auto">
            <a:xfrm>
              <a:off x="6758750" y="3913969"/>
              <a:ext cx="47140" cy="39537"/>
            </a:xfrm>
            <a:custGeom>
              <a:avLst/>
              <a:gdLst>
                <a:gd name="T0" fmla="*/ 13 w 13"/>
                <a:gd name="T1" fmla="*/ 2 h 11"/>
                <a:gd name="T2" fmla="*/ 0 w 13"/>
                <a:gd name="T3" fmla="*/ 1 h 11"/>
                <a:gd name="T4" fmla="*/ 0 w 13"/>
                <a:gd name="T5" fmla="*/ 8 h 11"/>
                <a:gd name="T6" fmla="*/ 13 w 13"/>
                <a:gd name="T7" fmla="*/ 11 h 11"/>
                <a:gd name="T8" fmla="*/ 13 w 13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2"/>
                  </a:moveTo>
                  <a:cubicBezTo>
                    <a:pt x="13" y="2"/>
                    <a:pt x="7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3" y="11"/>
                    <a:pt x="13" y="11"/>
                    <a:pt x="13" y="11"/>
                  </a:cubicBezTo>
                  <a:lnTo>
                    <a:pt x="13" y="2"/>
                  </a:lnTo>
                  <a:close/>
                </a:path>
              </a:pathLst>
            </a:custGeom>
            <a:solidFill>
              <a:srgbClr val="989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54"/>
            <p:cNvSpPr/>
            <p:nvPr/>
          </p:nvSpPr>
          <p:spPr bwMode="auto">
            <a:xfrm>
              <a:off x="6726816" y="3939820"/>
              <a:ext cx="150545" cy="45620"/>
            </a:xfrm>
            <a:custGeom>
              <a:avLst/>
              <a:gdLst>
                <a:gd name="T0" fmla="*/ 1 w 42"/>
                <a:gd name="T1" fmla="*/ 0 h 13"/>
                <a:gd name="T2" fmla="*/ 42 w 42"/>
                <a:gd name="T3" fmla="*/ 8 h 13"/>
                <a:gd name="T4" fmla="*/ 41 w 42"/>
                <a:gd name="T5" fmla="*/ 13 h 13"/>
                <a:gd name="T6" fmla="*/ 0 w 42"/>
                <a:gd name="T7" fmla="*/ 8 h 13"/>
                <a:gd name="T8" fmla="*/ 1 w 4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">
                  <a:moveTo>
                    <a:pt x="1" y="0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13"/>
                    <a:pt x="41" y="13"/>
                  </a:cubicBezTo>
                  <a:cubicBezTo>
                    <a:pt x="40" y="13"/>
                    <a:pt x="0" y="8"/>
                    <a:pt x="0" y="8"/>
                  </a:cubicBezTo>
                  <a:cubicBezTo>
                    <a:pt x="0" y="8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AAB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55"/>
            <p:cNvSpPr/>
            <p:nvPr/>
          </p:nvSpPr>
          <p:spPr bwMode="auto">
            <a:xfrm>
              <a:off x="6424205" y="3208384"/>
              <a:ext cx="281321" cy="573287"/>
            </a:xfrm>
            <a:custGeom>
              <a:avLst/>
              <a:gdLst>
                <a:gd name="T0" fmla="*/ 7 w 78"/>
                <a:gd name="T1" fmla="*/ 17 h 159"/>
                <a:gd name="T2" fmla="*/ 10 w 78"/>
                <a:gd name="T3" fmla="*/ 5 h 159"/>
                <a:gd name="T4" fmla="*/ 16 w 78"/>
                <a:gd name="T5" fmla="*/ 0 h 159"/>
                <a:gd name="T6" fmla="*/ 21 w 78"/>
                <a:gd name="T7" fmla="*/ 4 h 159"/>
                <a:gd name="T8" fmla="*/ 51 w 78"/>
                <a:gd name="T9" fmla="*/ 21 h 159"/>
                <a:gd name="T10" fmla="*/ 68 w 78"/>
                <a:gd name="T11" fmla="*/ 37 h 159"/>
                <a:gd name="T12" fmla="*/ 76 w 78"/>
                <a:gd name="T13" fmla="*/ 74 h 159"/>
                <a:gd name="T14" fmla="*/ 56 w 78"/>
                <a:gd name="T15" fmla="*/ 110 h 159"/>
                <a:gd name="T16" fmla="*/ 19 w 78"/>
                <a:gd name="T17" fmla="*/ 137 h 159"/>
                <a:gd name="T18" fmla="*/ 0 w 78"/>
                <a:gd name="T19" fmla="*/ 159 h 159"/>
                <a:gd name="T20" fmla="*/ 2 w 78"/>
                <a:gd name="T21" fmla="*/ 119 h 159"/>
                <a:gd name="T22" fmla="*/ 36 w 78"/>
                <a:gd name="T23" fmla="*/ 115 h 159"/>
                <a:gd name="T24" fmla="*/ 67 w 78"/>
                <a:gd name="T25" fmla="*/ 81 h 159"/>
                <a:gd name="T26" fmla="*/ 67 w 78"/>
                <a:gd name="T27" fmla="*/ 69 h 159"/>
                <a:gd name="T28" fmla="*/ 63 w 78"/>
                <a:gd name="T29" fmla="*/ 43 h 159"/>
                <a:gd name="T30" fmla="*/ 34 w 78"/>
                <a:gd name="T31" fmla="*/ 19 h 159"/>
                <a:gd name="T32" fmla="*/ 7 w 78"/>
                <a:gd name="T33" fmla="*/ 1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59">
                  <a:moveTo>
                    <a:pt x="7" y="17"/>
                  </a:moveTo>
                  <a:cubicBezTo>
                    <a:pt x="7" y="17"/>
                    <a:pt x="6" y="10"/>
                    <a:pt x="10" y="5"/>
                  </a:cubicBezTo>
                  <a:cubicBezTo>
                    <a:pt x="14" y="0"/>
                    <a:pt x="16" y="0"/>
                    <a:pt x="16" y="0"/>
                  </a:cubicBezTo>
                  <a:cubicBezTo>
                    <a:pt x="16" y="0"/>
                    <a:pt x="18" y="1"/>
                    <a:pt x="21" y="4"/>
                  </a:cubicBezTo>
                  <a:cubicBezTo>
                    <a:pt x="24" y="6"/>
                    <a:pt x="43" y="18"/>
                    <a:pt x="51" y="21"/>
                  </a:cubicBezTo>
                  <a:cubicBezTo>
                    <a:pt x="58" y="25"/>
                    <a:pt x="63" y="30"/>
                    <a:pt x="68" y="37"/>
                  </a:cubicBezTo>
                  <a:cubicBezTo>
                    <a:pt x="72" y="44"/>
                    <a:pt x="78" y="58"/>
                    <a:pt x="76" y="74"/>
                  </a:cubicBezTo>
                  <a:cubicBezTo>
                    <a:pt x="73" y="90"/>
                    <a:pt x="67" y="99"/>
                    <a:pt x="56" y="110"/>
                  </a:cubicBezTo>
                  <a:cubicBezTo>
                    <a:pt x="44" y="122"/>
                    <a:pt x="23" y="135"/>
                    <a:pt x="19" y="137"/>
                  </a:cubicBezTo>
                  <a:cubicBezTo>
                    <a:pt x="16" y="139"/>
                    <a:pt x="3" y="148"/>
                    <a:pt x="0" y="15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2" y="119"/>
                    <a:pt x="20" y="121"/>
                    <a:pt x="36" y="115"/>
                  </a:cubicBezTo>
                  <a:cubicBezTo>
                    <a:pt x="52" y="110"/>
                    <a:pt x="64" y="92"/>
                    <a:pt x="67" y="81"/>
                  </a:cubicBezTo>
                  <a:cubicBezTo>
                    <a:pt x="67" y="81"/>
                    <a:pt x="68" y="71"/>
                    <a:pt x="67" y="69"/>
                  </a:cubicBezTo>
                  <a:cubicBezTo>
                    <a:pt x="67" y="69"/>
                    <a:pt x="69" y="56"/>
                    <a:pt x="63" y="43"/>
                  </a:cubicBezTo>
                  <a:cubicBezTo>
                    <a:pt x="57" y="30"/>
                    <a:pt x="48" y="22"/>
                    <a:pt x="34" y="19"/>
                  </a:cubicBezTo>
                  <a:cubicBezTo>
                    <a:pt x="19" y="15"/>
                    <a:pt x="12" y="15"/>
                    <a:pt x="7" y="17"/>
                  </a:cubicBezTo>
                  <a:close/>
                </a:path>
              </a:pathLst>
            </a:custGeom>
            <a:solidFill>
              <a:srgbClr val="73A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56"/>
            <p:cNvSpPr>
              <a:spLocks noEditPoints="1"/>
            </p:cNvSpPr>
            <p:nvPr/>
          </p:nvSpPr>
          <p:spPr bwMode="auto">
            <a:xfrm>
              <a:off x="6532172" y="3126269"/>
              <a:ext cx="313255" cy="726873"/>
            </a:xfrm>
            <a:custGeom>
              <a:avLst/>
              <a:gdLst>
                <a:gd name="T0" fmla="*/ 81 w 87"/>
                <a:gd name="T1" fmla="*/ 201 h 202"/>
                <a:gd name="T2" fmla="*/ 74 w 87"/>
                <a:gd name="T3" fmla="*/ 193 h 202"/>
                <a:gd name="T4" fmla="*/ 75 w 87"/>
                <a:gd name="T5" fmla="*/ 192 h 202"/>
                <a:gd name="T6" fmla="*/ 77 w 87"/>
                <a:gd name="T7" fmla="*/ 192 h 202"/>
                <a:gd name="T8" fmla="*/ 75 w 87"/>
                <a:gd name="T9" fmla="*/ 192 h 202"/>
                <a:gd name="T10" fmla="*/ 74 w 87"/>
                <a:gd name="T11" fmla="*/ 193 h 202"/>
                <a:gd name="T12" fmla="*/ 73 w 87"/>
                <a:gd name="T13" fmla="*/ 192 h 202"/>
                <a:gd name="T14" fmla="*/ 73 w 87"/>
                <a:gd name="T15" fmla="*/ 192 h 202"/>
                <a:gd name="T16" fmla="*/ 75 w 87"/>
                <a:gd name="T17" fmla="*/ 150 h 202"/>
                <a:gd name="T18" fmla="*/ 75 w 87"/>
                <a:gd name="T19" fmla="*/ 150 h 202"/>
                <a:gd name="T20" fmla="*/ 3 w 87"/>
                <a:gd name="T21" fmla="*/ 12 h 202"/>
                <a:gd name="T22" fmla="*/ 3 w 87"/>
                <a:gd name="T23" fmla="*/ 12 h 202"/>
                <a:gd name="T24" fmla="*/ 2 w 87"/>
                <a:gd name="T25" fmla="*/ 11 h 202"/>
                <a:gd name="T26" fmla="*/ 2 w 87"/>
                <a:gd name="T27" fmla="*/ 11 h 202"/>
                <a:gd name="T28" fmla="*/ 0 w 87"/>
                <a:gd name="T29" fmla="*/ 6 h 202"/>
                <a:gd name="T30" fmla="*/ 0 w 87"/>
                <a:gd name="T31" fmla="*/ 6 h 202"/>
                <a:gd name="T32" fmla="*/ 4 w 87"/>
                <a:gd name="T33" fmla="*/ 0 h 202"/>
                <a:gd name="T34" fmla="*/ 4 w 87"/>
                <a:gd name="T35" fmla="*/ 0 h 202"/>
                <a:gd name="T36" fmla="*/ 5 w 87"/>
                <a:gd name="T37" fmla="*/ 0 h 202"/>
                <a:gd name="T38" fmla="*/ 7 w 87"/>
                <a:gd name="T39" fmla="*/ 0 h 202"/>
                <a:gd name="T40" fmla="*/ 7 w 87"/>
                <a:gd name="T41" fmla="*/ 0 h 202"/>
                <a:gd name="T42" fmla="*/ 75 w 87"/>
                <a:gd name="T43" fmla="*/ 55 h 202"/>
                <a:gd name="T44" fmla="*/ 75 w 87"/>
                <a:gd name="T45" fmla="*/ 55 h 202"/>
                <a:gd name="T46" fmla="*/ 87 w 87"/>
                <a:gd name="T47" fmla="*/ 148 h 202"/>
                <a:gd name="T48" fmla="*/ 87 w 87"/>
                <a:gd name="T49" fmla="*/ 148 h 202"/>
                <a:gd name="T50" fmla="*/ 84 w 87"/>
                <a:gd name="T51" fmla="*/ 200 h 202"/>
                <a:gd name="T52" fmla="*/ 84 w 87"/>
                <a:gd name="T53" fmla="*/ 200 h 202"/>
                <a:gd name="T54" fmla="*/ 83 w 87"/>
                <a:gd name="T55" fmla="*/ 202 h 202"/>
                <a:gd name="T56" fmla="*/ 83 w 87"/>
                <a:gd name="T57" fmla="*/ 202 h 202"/>
                <a:gd name="T58" fmla="*/ 82 w 87"/>
                <a:gd name="T59" fmla="*/ 202 h 202"/>
                <a:gd name="T60" fmla="*/ 82 w 87"/>
                <a:gd name="T61" fmla="*/ 202 h 202"/>
                <a:gd name="T62" fmla="*/ 81 w 87"/>
                <a:gd name="T63" fmla="*/ 201 h 202"/>
                <a:gd name="T64" fmla="*/ 81 w 87"/>
                <a:gd name="T65" fmla="*/ 195 h 202"/>
                <a:gd name="T66" fmla="*/ 83 w 87"/>
                <a:gd name="T67" fmla="*/ 148 h 202"/>
                <a:gd name="T68" fmla="*/ 83 w 87"/>
                <a:gd name="T69" fmla="*/ 148 h 202"/>
                <a:gd name="T70" fmla="*/ 71 w 87"/>
                <a:gd name="T71" fmla="*/ 57 h 202"/>
                <a:gd name="T72" fmla="*/ 71 w 87"/>
                <a:gd name="T73" fmla="*/ 57 h 202"/>
                <a:gd name="T74" fmla="*/ 7 w 87"/>
                <a:gd name="T75" fmla="*/ 4 h 202"/>
                <a:gd name="T76" fmla="*/ 7 w 87"/>
                <a:gd name="T77" fmla="*/ 4 h 202"/>
                <a:gd name="T78" fmla="*/ 6 w 87"/>
                <a:gd name="T79" fmla="*/ 4 h 202"/>
                <a:gd name="T80" fmla="*/ 6 w 87"/>
                <a:gd name="T81" fmla="*/ 4 h 202"/>
                <a:gd name="T82" fmla="*/ 4 w 87"/>
                <a:gd name="T83" fmla="*/ 6 h 202"/>
                <a:gd name="T84" fmla="*/ 4 w 87"/>
                <a:gd name="T85" fmla="*/ 6 h 202"/>
                <a:gd name="T86" fmla="*/ 5 w 87"/>
                <a:gd name="T87" fmla="*/ 8 h 202"/>
                <a:gd name="T88" fmla="*/ 5 w 87"/>
                <a:gd name="T89" fmla="*/ 8 h 202"/>
                <a:gd name="T90" fmla="*/ 5 w 87"/>
                <a:gd name="T91" fmla="*/ 8 h 202"/>
                <a:gd name="T92" fmla="*/ 5 w 87"/>
                <a:gd name="T93" fmla="*/ 8 h 202"/>
                <a:gd name="T94" fmla="*/ 79 w 87"/>
                <a:gd name="T95" fmla="*/ 150 h 202"/>
                <a:gd name="T96" fmla="*/ 79 w 87"/>
                <a:gd name="T97" fmla="*/ 150 h 202"/>
                <a:gd name="T98" fmla="*/ 77 w 87"/>
                <a:gd name="T99" fmla="*/ 191 h 202"/>
                <a:gd name="T100" fmla="*/ 77 w 87"/>
                <a:gd name="T101" fmla="*/ 191 h 202"/>
                <a:gd name="T102" fmla="*/ 81 w 87"/>
                <a:gd name="T103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" h="202">
                  <a:moveTo>
                    <a:pt x="81" y="201"/>
                  </a:moveTo>
                  <a:cubicBezTo>
                    <a:pt x="74" y="193"/>
                    <a:pt x="74" y="193"/>
                    <a:pt x="74" y="193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74" y="193"/>
                    <a:pt x="74" y="193"/>
                    <a:pt x="74" y="193"/>
                  </a:cubicBezTo>
                  <a:cubicBezTo>
                    <a:pt x="73" y="193"/>
                    <a:pt x="73" y="192"/>
                    <a:pt x="73" y="192"/>
                  </a:cubicBezTo>
                  <a:cubicBezTo>
                    <a:pt x="73" y="192"/>
                    <a:pt x="73" y="192"/>
                    <a:pt x="73" y="192"/>
                  </a:cubicBezTo>
                  <a:cubicBezTo>
                    <a:pt x="73" y="191"/>
                    <a:pt x="75" y="174"/>
                    <a:pt x="75" y="15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01"/>
                    <a:pt x="65" y="23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6" y="0"/>
                    <a:pt x="58" y="3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84" y="84"/>
                    <a:pt x="87" y="120"/>
                    <a:pt x="87" y="148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78"/>
                    <a:pt x="84" y="200"/>
                    <a:pt x="84" y="200"/>
                  </a:cubicBezTo>
                  <a:cubicBezTo>
                    <a:pt x="84" y="200"/>
                    <a:pt x="84" y="200"/>
                    <a:pt x="84" y="200"/>
                  </a:cubicBezTo>
                  <a:cubicBezTo>
                    <a:pt x="84" y="201"/>
                    <a:pt x="84" y="201"/>
                    <a:pt x="83" y="202"/>
                  </a:cubicBezTo>
                  <a:cubicBezTo>
                    <a:pt x="83" y="202"/>
                    <a:pt x="83" y="202"/>
                    <a:pt x="83" y="202"/>
                  </a:cubicBezTo>
                  <a:cubicBezTo>
                    <a:pt x="83" y="202"/>
                    <a:pt x="83" y="202"/>
                    <a:pt x="82" y="202"/>
                  </a:cubicBezTo>
                  <a:cubicBezTo>
                    <a:pt x="82" y="202"/>
                    <a:pt x="82" y="202"/>
                    <a:pt x="82" y="202"/>
                  </a:cubicBezTo>
                  <a:cubicBezTo>
                    <a:pt x="82" y="202"/>
                    <a:pt x="81" y="201"/>
                    <a:pt x="81" y="201"/>
                  </a:cubicBezTo>
                  <a:close/>
                  <a:moveTo>
                    <a:pt x="81" y="195"/>
                  </a:moveTo>
                  <a:cubicBezTo>
                    <a:pt x="81" y="187"/>
                    <a:pt x="83" y="170"/>
                    <a:pt x="83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3" y="120"/>
                    <a:pt x="80" y="85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4" y="7"/>
                    <a:pt x="16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9" y="21"/>
                    <a:pt x="79" y="101"/>
                    <a:pt x="79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9" y="171"/>
                    <a:pt x="78" y="187"/>
                    <a:pt x="77" y="191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81" y="195"/>
                    <a:pt x="81" y="195"/>
                    <a:pt x="81" y="19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57"/>
            <p:cNvSpPr/>
            <p:nvPr/>
          </p:nvSpPr>
          <p:spPr bwMode="auto">
            <a:xfrm>
              <a:off x="6402916" y="3147558"/>
              <a:ext cx="701022" cy="1914505"/>
            </a:xfrm>
            <a:custGeom>
              <a:avLst/>
              <a:gdLst>
                <a:gd name="T0" fmla="*/ 2 w 195"/>
                <a:gd name="T1" fmla="*/ 525 h 532"/>
                <a:gd name="T2" fmla="*/ 1 w 195"/>
                <a:gd name="T3" fmla="*/ 513 h 532"/>
                <a:gd name="T4" fmla="*/ 0 w 195"/>
                <a:gd name="T5" fmla="*/ 478 h 532"/>
                <a:gd name="T6" fmla="*/ 0 w 195"/>
                <a:gd name="T7" fmla="*/ 413 h 532"/>
                <a:gd name="T8" fmla="*/ 0 w 195"/>
                <a:gd name="T9" fmla="*/ 409 h 532"/>
                <a:gd name="T10" fmla="*/ 3 w 195"/>
                <a:gd name="T11" fmla="*/ 196 h 532"/>
                <a:gd name="T12" fmla="*/ 3 w 195"/>
                <a:gd name="T13" fmla="*/ 195 h 532"/>
                <a:gd name="T14" fmla="*/ 3 w 195"/>
                <a:gd name="T15" fmla="*/ 194 h 532"/>
                <a:gd name="T16" fmla="*/ 14 w 195"/>
                <a:gd name="T17" fmla="*/ 160 h 532"/>
                <a:gd name="T18" fmla="*/ 57 w 195"/>
                <a:gd name="T19" fmla="*/ 129 h 532"/>
                <a:gd name="T20" fmla="*/ 80 w 195"/>
                <a:gd name="T21" fmla="*/ 85 h 532"/>
                <a:gd name="T22" fmla="*/ 63 w 195"/>
                <a:gd name="T23" fmla="*/ 44 h 532"/>
                <a:gd name="T24" fmla="*/ 36 w 195"/>
                <a:gd name="T25" fmla="*/ 29 h 532"/>
                <a:gd name="T26" fmla="*/ 18 w 195"/>
                <a:gd name="T27" fmla="*/ 10 h 532"/>
                <a:gd name="T28" fmla="*/ 18 w 195"/>
                <a:gd name="T29" fmla="*/ 10 h 532"/>
                <a:gd name="T30" fmla="*/ 22 w 195"/>
                <a:gd name="T31" fmla="*/ 2 h 532"/>
                <a:gd name="T32" fmla="*/ 29 w 195"/>
                <a:gd name="T33" fmla="*/ 0 h 532"/>
                <a:gd name="T34" fmla="*/ 40 w 195"/>
                <a:gd name="T35" fmla="*/ 2 h 532"/>
                <a:gd name="T36" fmla="*/ 41 w 195"/>
                <a:gd name="T37" fmla="*/ 5 h 532"/>
                <a:gd name="T38" fmla="*/ 39 w 195"/>
                <a:gd name="T39" fmla="*/ 6 h 532"/>
                <a:gd name="T40" fmla="*/ 36 w 195"/>
                <a:gd name="T41" fmla="*/ 5 h 532"/>
                <a:gd name="T42" fmla="*/ 29 w 195"/>
                <a:gd name="T43" fmla="*/ 4 h 532"/>
                <a:gd name="T44" fmla="*/ 22 w 195"/>
                <a:gd name="T45" fmla="*/ 10 h 532"/>
                <a:gd name="T46" fmla="*/ 22 w 195"/>
                <a:gd name="T47" fmla="*/ 10 h 532"/>
                <a:gd name="T48" fmla="*/ 22 w 195"/>
                <a:gd name="T49" fmla="*/ 10 h 532"/>
                <a:gd name="T50" fmla="*/ 38 w 195"/>
                <a:gd name="T51" fmla="*/ 26 h 532"/>
                <a:gd name="T52" fmla="*/ 65 w 195"/>
                <a:gd name="T53" fmla="*/ 41 h 532"/>
                <a:gd name="T54" fmla="*/ 84 w 195"/>
                <a:gd name="T55" fmla="*/ 85 h 532"/>
                <a:gd name="T56" fmla="*/ 59 w 195"/>
                <a:gd name="T57" fmla="*/ 132 h 532"/>
                <a:gd name="T58" fmla="*/ 17 w 195"/>
                <a:gd name="T59" fmla="*/ 163 h 532"/>
                <a:gd name="T60" fmla="*/ 7 w 195"/>
                <a:gd name="T61" fmla="*/ 194 h 532"/>
                <a:gd name="T62" fmla="*/ 7 w 195"/>
                <a:gd name="T63" fmla="*/ 195 h 532"/>
                <a:gd name="T64" fmla="*/ 7 w 195"/>
                <a:gd name="T65" fmla="*/ 196 h 532"/>
                <a:gd name="T66" fmla="*/ 4 w 195"/>
                <a:gd name="T67" fmla="*/ 409 h 532"/>
                <a:gd name="T68" fmla="*/ 4 w 195"/>
                <a:gd name="T69" fmla="*/ 413 h 532"/>
                <a:gd name="T70" fmla="*/ 4 w 195"/>
                <a:gd name="T71" fmla="*/ 475 h 532"/>
                <a:gd name="T72" fmla="*/ 7 w 195"/>
                <a:gd name="T73" fmla="*/ 528 h 532"/>
                <a:gd name="T74" fmla="*/ 43 w 195"/>
                <a:gd name="T75" fmla="*/ 519 h 532"/>
                <a:gd name="T76" fmla="*/ 128 w 195"/>
                <a:gd name="T77" fmla="*/ 479 h 532"/>
                <a:gd name="T78" fmla="*/ 190 w 195"/>
                <a:gd name="T79" fmla="*/ 332 h 532"/>
                <a:gd name="T80" fmla="*/ 191 w 195"/>
                <a:gd name="T81" fmla="*/ 315 h 532"/>
                <a:gd name="T82" fmla="*/ 180 w 195"/>
                <a:gd name="T83" fmla="*/ 257 h 532"/>
                <a:gd name="T84" fmla="*/ 145 w 195"/>
                <a:gd name="T85" fmla="*/ 221 h 532"/>
                <a:gd name="T86" fmla="*/ 117 w 195"/>
                <a:gd name="T87" fmla="*/ 195 h 532"/>
                <a:gd name="T88" fmla="*/ 117 w 195"/>
                <a:gd name="T89" fmla="*/ 192 h 532"/>
                <a:gd name="T90" fmla="*/ 120 w 195"/>
                <a:gd name="T91" fmla="*/ 192 h 532"/>
                <a:gd name="T92" fmla="*/ 183 w 195"/>
                <a:gd name="T93" fmla="*/ 255 h 532"/>
                <a:gd name="T94" fmla="*/ 195 w 195"/>
                <a:gd name="T95" fmla="*/ 315 h 532"/>
                <a:gd name="T96" fmla="*/ 194 w 195"/>
                <a:gd name="T97" fmla="*/ 333 h 532"/>
                <a:gd name="T98" fmla="*/ 130 w 195"/>
                <a:gd name="T99" fmla="*/ 483 h 532"/>
                <a:gd name="T100" fmla="*/ 5 w 195"/>
                <a:gd name="T101" fmla="*/ 532 h 532"/>
                <a:gd name="T102" fmla="*/ 5 w 195"/>
                <a:gd name="T103" fmla="*/ 532 h 532"/>
                <a:gd name="T104" fmla="*/ 3 w 195"/>
                <a:gd name="T105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5" h="532">
                  <a:moveTo>
                    <a:pt x="3" y="531"/>
                  </a:moveTo>
                  <a:cubicBezTo>
                    <a:pt x="3" y="530"/>
                    <a:pt x="3" y="528"/>
                    <a:pt x="2" y="525"/>
                  </a:cubicBezTo>
                  <a:cubicBezTo>
                    <a:pt x="2" y="525"/>
                    <a:pt x="2" y="525"/>
                    <a:pt x="2" y="525"/>
                  </a:cubicBezTo>
                  <a:cubicBezTo>
                    <a:pt x="2" y="522"/>
                    <a:pt x="2" y="518"/>
                    <a:pt x="1" y="513"/>
                  </a:cubicBezTo>
                  <a:cubicBezTo>
                    <a:pt x="1" y="513"/>
                    <a:pt x="1" y="513"/>
                    <a:pt x="1" y="513"/>
                  </a:cubicBezTo>
                  <a:cubicBezTo>
                    <a:pt x="1" y="503"/>
                    <a:pt x="1" y="491"/>
                    <a:pt x="0" y="478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52"/>
                    <a:pt x="0" y="424"/>
                    <a:pt x="0" y="413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11"/>
                    <a:pt x="0" y="410"/>
                    <a:pt x="0" y="409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407"/>
                    <a:pt x="3" y="235"/>
                    <a:pt x="3" y="196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3" y="195"/>
                    <a:pt x="3" y="195"/>
                    <a:pt x="3" y="194"/>
                  </a:cubicBezTo>
                  <a:cubicBezTo>
                    <a:pt x="3" y="194"/>
                    <a:pt x="3" y="194"/>
                    <a:pt x="3" y="194"/>
                  </a:cubicBezTo>
                  <a:cubicBezTo>
                    <a:pt x="3" y="176"/>
                    <a:pt x="6" y="167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22" y="153"/>
                    <a:pt x="35" y="146"/>
                    <a:pt x="57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74" y="115"/>
                    <a:pt x="80" y="99"/>
                    <a:pt x="80" y="8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0" y="66"/>
                    <a:pt x="69" y="49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6" y="40"/>
                    <a:pt x="45" y="35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27" y="24"/>
                    <a:pt x="18" y="18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6"/>
                    <a:pt x="20" y="3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7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5" y="0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3"/>
                    <a:pt x="42" y="4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7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4" y="4"/>
                    <a:pt x="31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5" y="4"/>
                    <a:pt x="22" y="5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5"/>
                    <a:pt x="29" y="21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7" y="31"/>
                    <a:pt x="58" y="36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73" y="47"/>
                    <a:pt x="84" y="64"/>
                    <a:pt x="84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100"/>
                    <a:pt x="78" y="118"/>
                    <a:pt x="59" y="132"/>
                  </a:cubicBezTo>
                  <a:cubicBezTo>
                    <a:pt x="59" y="132"/>
                    <a:pt x="59" y="132"/>
                    <a:pt x="59" y="132"/>
                  </a:cubicBezTo>
                  <a:cubicBezTo>
                    <a:pt x="38" y="149"/>
                    <a:pt x="24" y="156"/>
                    <a:pt x="17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9" y="170"/>
                    <a:pt x="7" y="176"/>
                    <a:pt x="7" y="194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7" y="195"/>
                    <a:pt x="7" y="195"/>
                    <a:pt x="7" y="195"/>
                  </a:cubicBezTo>
                  <a:cubicBezTo>
                    <a:pt x="7" y="195"/>
                    <a:pt x="7" y="195"/>
                    <a:pt x="7" y="195"/>
                  </a:cubicBezTo>
                  <a:cubicBezTo>
                    <a:pt x="7" y="195"/>
                    <a:pt x="7" y="195"/>
                    <a:pt x="7" y="196"/>
                  </a:cubicBezTo>
                  <a:cubicBezTo>
                    <a:pt x="7" y="196"/>
                    <a:pt x="7" y="196"/>
                    <a:pt x="7" y="196"/>
                  </a:cubicBezTo>
                  <a:cubicBezTo>
                    <a:pt x="7" y="235"/>
                    <a:pt x="4" y="407"/>
                    <a:pt x="4" y="409"/>
                  </a:cubicBezTo>
                  <a:cubicBezTo>
                    <a:pt x="4" y="409"/>
                    <a:pt x="4" y="409"/>
                    <a:pt x="4" y="409"/>
                  </a:cubicBezTo>
                  <a:cubicBezTo>
                    <a:pt x="4" y="409"/>
                    <a:pt x="4" y="411"/>
                    <a:pt x="4" y="413"/>
                  </a:cubicBezTo>
                  <a:cubicBezTo>
                    <a:pt x="4" y="413"/>
                    <a:pt x="4" y="413"/>
                    <a:pt x="4" y="413"/>
                  </a:cubicBezTo>
                  <a:cubicBezTo>
                    <a:pt x="4" y="423"/>
                    <a:pt x="4" y="450"/>
                    <a:pt x="4" y="475"/>
                  </a:cubicBezTo>
                  <a:cubicBezTo>
                    <a:pt x="4" y="475"/>
                    <a:pt x="4" y="475"/>
                    <a:pt x="4" y="475"/>
                  </a:cubicBezTo>
                  <a:cubicBezTo>
                    <a:pt x="5" y="499"/>
                    <a:pt x="5" y="522"/>
                    <a:pt x="7" y="528"/>
                  </a:cubicBezTo>
                  <a:cubicBezTo>
                    <a:pt x="7" y="528"/>
                    <a:pt x="7" y="528"/>
                    <a:pt x="7" y="528"/>
                  </a:cubicBezTo>
                  <a:cubicBezTo>
                    <a:pt x="11" y="527"/>
                    <a:pt x="25" y="525"/>
                    <a:pt x="43" y="519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66" y="512"/>
                    <a:pt x="97" y="500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89" y="438"/>
                    <a:pt x="186" y="385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27"/>
                    <a:pt x="191" y="321"/>
                    <a:pt x="191" y="315"/>
                  </a:cubicBezTo>
                  <a:cubicBezTo>
                    <a:pt x="191" y="315"/>
                    <a:pt x="191" y="315"/>
                    <a:pt x="191" y="315"/>
                  </a:cubicBezTo>
                  <a:cubicBezTo>
                    <a:pt x="191" y="292"/>
                    <a:pt x="187" y="268"/>
                    <a:pt x="180" y="257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76" y="250"/>
                    <a:pt x="160" y="235"/>
                    <a:pt x="145" y="221"/>
                  </a:cubicBezTo>
                  <a:cubicBezTo>
                    <a:pt x="145" y="221"/>
                    <a:pt x="145" y="221"/>
                    <a:pt x="145" y="221"/>
                  </a:cubicBezTo>
                  <a:cubicBezTo>
                    <a:pt x="130" y="207"/>
                    <a:pt x="117" y="195"/>
                    <a:pt x="117" y="195"/>
                  </a:cubicBezTo>
                  <a:cubicBezTo>
                    <a:pt x="117" y="195"/>
                    <a:pt x="117" y="195"/>
                    <a:pt x="117" y="195"/>
                  </a:cubicBezTo>
                  <a:cubicBezTo>
                    <a:pt x="117" y="195"/>
                    <a:pt x="117" y="195"/>
                    <a:pt x="117" y="195"/>
                  </a:cubicBezTo>
                  <a:cubicBezTo>
                    <a:pt x="116" y="194"/>
                    <a:pt x="116" y="193"/>
                    <a:pt x="117" y="192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118" y="191"/>
                    <a:pt x="119" y="191"/>
                    <a:pt x="120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2"/>
                    <a:pt x="173" y="240"/>
                    <a:pt x="183" y="255"/>
                  </a:cubicBezTo>
                  <a:cubicBezTo>
                    <a:pt x="183" y="255"/>
                    <a:pt x="183" y="255"/>
                    <a:pt x="183" y="255"/>
                  </a:cubicBezTo>
                  <a:cubicBezTo>
                    <a:pt x="192" y="267"/>
                    <a:pt x="195" y="291"/>
                    <a:pt x="195" y="315"/>
                  </a:cubicBezTo>
                  <a:cubicBezTo>
                    <a:pt x="195" y="315"/>
                    <a:pt x="195" y="315"/>
                    <a:pt x="195" y="315"/>
                  </a:cubicBezTo>
                  <a:cubicBezTo>
                    <a:pt x="195" y="321"/>
                    <a:pt x="195" y="327"/>
                    <a:pt x="194" y="333"/>
                  </a:cubicBezTo>
                  <a:cubicBezTo>
                    <a:pt x="194" y="333"/>
                    <a:pt x="194" y="333"/>
                    <a:pt x="194" y="333"/>
                  </a:cubicBezTo>
                  <a:cubicBezTo>
                    <a:pt x="190" y="385"/>
                    <a:pt x="193" y="440"/>
                    <a:pt x="130" y="483"/>
                  </a:cubicBezTo>
                  <a:cubicBezTo>
                    <a:pt x="130" y="483"/>
                    <a:pt x="130" y="483"/>
                    <a:pt x="130" y="483"/>
                  </a:cubicBezTo>
                  <a:cubicBezTo>
                    <a:pt x="67" y="525"/>
                    <a:pt x="6" y="532"/>
                    <a:pt x="5" y="532"/>
                  </a:cubicBezTo>
                  <a:cubicBezTo>
                    <a:pt x="5" y="532"/>
                    <a:pt x="5" y="532"/>
                    <a:pt x="5" y="532"/>
                  </a:cubicBezTo>
                  <a:cubicBezTo>
                    <a:pt x="5" y="532"/>
                    <a:pt x="5" y="532"/>
                    <a:pt x="5" y="532"/>
                  </a:cubicBezTo>
                  <a:cubicBezTo>
                    <a:pt x="5" y="532"/>
                    <a:pt x="5" y="532"/>
                    <a:pt x="5" y="532"/>
                  </a:cubicBezTo>
                  <a:cubicBezTo>
                    <a:pt x="4" y="532"/>
                    <a:pt x="4" y="532"/>
                    <a:pt x="3" y="531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58"/>
            <p:cNvSpPr>
              <a:spLocks noEditPoints="1"/>
            </p:cNvSpPr>
            <p:nvPr/>
          </p:nvSpPr>
          <p:spPr bwMode="auto">
            <a:xfrm>
              <a:off x="6439412" y="3806002"/>
              <a:ext cx="624989" cy="892625"/>
            </a:xfrm>
            <a:custGeom>
              <a:avLst/>
              <a:gdLst>
                <a:gd name="T0" fmla="*/ 90 w 174"/>
                <a:gd name="T1" fmla="*/ 248 h 248"/>
                <a:gd name="T2" fmla="*/ 81 w 174"/>
                <a:gd name="T3" fmla="*/ 247 h 248"/>
                <a:gd name="T4" fmla="*/ 81 w 174"/>
                <a:gd name="T5" fmla="*/ 247 h 248"/>
                <a:gd name="T6" fmla="*/ 4 w 174"/>
                <a:gd name="T7" fmla="*/ 225 h 248"/>
                <a:gd name="T8" fmla="*/ 4 w 174"/>
                <a:gd name="T9" fmla="*/ 225 h 248"/>
                <a:gd name="T10" fmla="*/ 0 w 174"/>
                <a:gd name="T11" fmla="*/ 222 h 248"/>
                <a:gd name="T12" fmla="*/ 0 w 174"/>
                <a:gd name="T13" fmla="*/ 222 h 248"/>
                <a:gd name="T14" fmla="*/ 0 w 174"/>
                <a:gd name="T15" fmla="*/ 213 h 248"/>
                <a:gd name="T16" fmla="*/ 0 w 174"/>
                <a:gd name="T17" fmla="*/ 213 h 248"/>
                <a:gd name="T18" fmla="*/ 4 w 174"/>
                <a:gd name="T19" fmla="*/ 2 h 248"/>
                <a:gd name="T20" fmla="*/ 4 w 174"/>
                <a:gd name="T21" fmla="*/ 2 h 248"/>
                <a:gd name="T22" fmla="*/ 5 w 174"/>
                <a:gd name="T23" fmla="*/ 1 h 248"/>
                <a:gd name="T24" fmla="*/ 5 w 174"/>
                <a:gd name="T25" fmla="*/ 1 h 248"/>
                <a:gd name="T26" fmla="*/ 6 w 174"/>
                <a:gd name="T27" fmla="*/ 0 h 248"/>
                <a:gd name="T28" fmla="*/ 6 w 174"/>
                <a:gd name="T29" fmla="*/ 0 h 248"/>
                <a:gd name="T30" fmla="*/ 46 w 174"/>
                <a:gd name="T31" fmla="*/ 3 h 248"/>
                <a:gd name="T32" fmla="*/ 46 w 174"/>
                <a:gd name="T33" fmla="*/ 3 h 248"/>
                <a:gd name="T34" fmla="*/ 92 w 174"/>
                <a:gd name="T35" fmla="*/ 9 h 248"/>
                <a:gd name="T36" fmla="*/ 92 w 174"/>
                <a:gd name="T37" fmla="*/ 9 h 248"/>
                <a:gd name="T38" fmla="*/ 155 w 174"/>
                <a:gd name="T39" fmla="*/ 63 h 248"/>
                <a:gd name="T40" fmla="*/ 155 w 174"/>
                <a:gd name="T41" fmla="*/ 63 h 248"/>
                <a:gd name="T42" fmla="*/ 174 w 174"/>
                <a:gd name="T43" fmla="*/ 130 h 248"/>
                <a:gd name="T44" fmla="*/ 174 w 174"/>
                <a:gd name="T45" fmla="*/ 130 h 248"/>
                <a:gd name="T46" fmla="*/ 162 w 174"/>
                <a:gd name="T47" fmla="*/ 196 h 248"/>
                <a:gd name="T48" fmla="*/ 162 w 174"/>
                <a:gd name="T49" fmla="*/ 196 h 248"/>
                <a:gd name="T50" fmla="*/ 90 w 174"/>
                <a:gd name="T51" fmla="*/ 248 h 248"/>
                <a:gd name="T52" fmla="*/ 90 w 174"/>
                <a:gd name="T53" fmla="*/ 248 h 248"/>
                <a:gd name="T54" fmla="*/ 90 w 174"/>
                <a:gd name="T55" fmla="*/ 248 h 248"/>
                <a:gd name="T56" fmla="*/ 4 w 174"/>
                <a:gd name="T57" fmla="*/ 220 h 248"/>
                <a:gd name="T58" fmla="*/ 6 w 174"/>
                <a:gd name="T59" fmla="*/ 221 h 248"/>
                <a:gd name="T60" fmla="*/ 6 w 174"/>
                <a:gd name="T61" fmla="*/ 221 h 248"/>
                <a:gd name="T62" fmla="*/ 14 w 174"/>
                <a:gd name="T63" fmla="*/ 224 h 248"/>
                <a:gd name="T64" fmla="*/ 14 w 174"/>
                <a:gd name="T65" fmla="*/ 224 h 248"/>
                <a:gd name="T66" fmla="*/ 38 w 174"/>
                <a:gd name="T67" fmla="*/ 231 h 248"/>
                <a:gd name="T68" fmla="*/ 38 w 174"/>
                <a:gd name="T69" fmla="*/ 231 h 248"/>
                <a:gd name="T70" fmla="*/ 82 w 174"/>
                <a:gd name="T71" fmla="*/ 243 h 248"/>
                <a:gd name="T72" fmla="*/ 82 w 174"/>
                <a:gd name="T73" fmla="*/ 243 h 248"/>
                <a:gd name="T74" fmla="*/ 90 w 174"/>
                <a:gd name="T75" fmla="*/ 244 h 248"/>
                <a:gd name="T76" fmla="*/ 90 w 174"/>
                <a:gd name="T77" fmla="*/ 244 h 248"/>
                <a:gd name="T78" fmla="*/ 158 w 174"/>
                <a:gd name="T79" fmla="*/ 194 h 248"/>
                <a:gd name="T80" fmla="*/ 158 w 174"/>
                <a:gd name="T81" fmla="*/ 194 h 248"/>
                <a:gd name="T82" fmla="*/ 170 w 174"/>
                <a:gd name="T83" fmla="*/ 130 h 248"/>
                <a:gd name="T84" fmla="*/ 170 w 174"/>
                <a:gd name="T85" fmla="*/ 130 h 248"/>
                <a:gd name="T86" fmla="*/ 153 w 174"/>
                <a:gd name="T87" fmla="*/ 66 h 248"/>
                <a:gd name="T88" fmla="*/ 153 w 174"/>
                <a:gd name="T89" fmla="*/ 66 h 248"/>
                <a:gd name="T90" fmla="*/ 90 w 174"/>
                <a:gd name="T91" fmla="*/ 12 h 248"/>
                <a:gd name="T92" fmla="*/ 90 w 174"/>
                <a:gd name="T93" fmla="*/ 12 h 248"/>
                <a:gd name="T94" fmla="*/ 45 w 174"/>
                <a:gd name="T95" fmla="*/ 7 h 248"/>
                <a:gd name="T96" fmla="*/ 45 w 174"/>
                <a:gd name="T97" fmla="*/ 7 h 248"/>
                <a:gd name="T98" fmla="*/ 8 w 174"/>
                <a:gd name="T99" fmla="*/ 5 h 248"/>
                <a:gd name="T100" fmla="*/ 8 w 174"/>
                <a:gd name="T101" fmla="*/ 5 h 248"/>
                <a:gd name="T102" fmla="*/ 4 w 174"/>
                <a:gd name="T103" fmla="*/ 213 h 248"/>
                <a:gd name="T104" fmla="*/ 4 w 174"/>
                <a:gd name="T105" fmla="*/ 213 h 248"/>
                <a:gd name="T106" fmla="*/ 4 w 174"/>
                <a:gd name="T107" fmla="*/ 220 h 248"/>
                <a:gd name="T108" fmla="*/ 4 w 174"/>
                <a:gd name="T109" fmla="*/ 220 h 248"/>
                <a:gd name="T110" fmla="*/ 4 w 174"/>
                <a:gd name="T111" fmla="*/ 220 h 248"/>
                <a:gd name="T112" fmla="*/ 5 w 174"/>
                <a:gd name="T113" fmla="*/ 4 h 248"/>
                <a:gd name="T114" fmla="*/ 6 w 174"/>
                <a:gd name="T115" fmla="*/ 2 h 248"/>
                <a:gd name="T116" fmla="*/ 5 w 174"/>
                <a:gd name="T117" fmla="*/ 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4" h="248">
                  <a:moveTo>
                    <a:pt x="90" y="248"/>
                  </a:moveTo>
                  <a:cubicBezTo>
                    <a:pt x="86" y="248"/>
                    <a:pt x="83" y="247"/>
                    <a:pt x="81" y="247"/>
                  </a:cubicBezTo>
                  <a:cubicBezTo>
                    <a:pt x="81" y="247"/>
                    <a:pt x="81" y="247"/>
                    <a:pt x="81" y="247"/>
                  </a:cubicBezTo>
                  <a:cubicBezTo>
                    <a:pt x="69" y="244"/>
                    <a:pt x="18" y="231"/>
                    <a:pt x="4" y="225"/>
                  </a:cubicBezTo>
                  <a:cubicBezTo>
                    <a:pt x="4" y="225"/>
                    <a:pt x="4" y="225"/>
                    <a:pt x="4" y="225"/>
                  </a:cubicBezTo>
                  <a:cubicBezTo>
                    <a:pt x="2" y="224"/>
                    <a:pt x="1" y="224"/>
                    <a:pt x="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20"/>
                    <a:pt x="0" y="218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74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27" y="2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65" y="4"/>
                    <a:pt x="85" y="6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105" y="15"/>
                    <a:pt x="135" y="43"/>
                    <a:pt x="155" y="63"/>
                  </a:cubicBezTo>
                  <a:cubicBezTo>
                    <a:pt x="155" y="63"/>
                    <a:pt x="155" y="63"/>
                    <a:pt x="155" y="63"/>
                  </a:cubicBezTo>
                  <a:cubicBezTo>
                    <a:pt x="168" y="76"/>
                    <a:pt x="174" y="101"/>
                    <a:pt x="174" y="130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174" y="152"/>
                    <a:pt x="171" y="175"/>
                    <a:pt x="162" y="196"/>
                  </a:cubicBezTo>
                  <a:cubicBezTo>
                    <a:pt x="162" y="196"/>
                    <a:pt x="162" y="196"/>
                    <a:pt x="162" y="196"/>
                  </a:cubicBezTo>
                  <a:cubicBezTo>
                    <a:pt x="145" y="238"/>
                    <a:pt x="110" y="248"/>
                    <a:pt x="90" y="248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8"/>
                    <a:pt x="90" y="248"/>
                    <a:pt x="90" y="248"/>
                  </a:cubicBezTo>
                  <a:close/>
                  <a:moveTo>
                    <a:pt x="4" y="220"/>
                  </a:moveTo>
                  <a:cubicBezTo>
                    <a:pt x="4" y="220"/>
                    <a:pt x="5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8" y="222"/>
                    <a:pt x="11" y="223"/>
                    <a:pt x="14" y="224"/>
                  </a:cubicBezTo>
                  <a:cubicBezTo>
                    <a:pt x="14" y="224"/>
                    <a:pt x="14" y="224"/>
                    <a:pt x="14" y="224"/>
                  </a:cubicBezTo>
                  <a:cubicBezTo>
                    <a:pt x="20" y="226"/>
                    <a:pt x="29" y="229"/>
                    <a:pt x="38" y="231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56" y="236"/>
                    <a:pt x="75" y="241"/>
                    <a:pt x="82" y="243"/>
                  </a:cubicBezTo>
                  <a:cubicBezTo>
                    <a:pt x="82" y="243"/>
                    <a:pt x="82" y="243"/>
                    <a:pt x="82" y="243"/>
                  </a:cubicBezTo>
                  <a:cubicBezTo>
                    <a:pt x="84" y="243"/>
                    <a:pt x="87" y="244"/>
                    <a:pt x="90" y="244"/>
                  </a:cubicBezTo>
                  <a:cubicBezTo>
                    <a:pt x="90" y="244"/>
                    <a:pt x="90" y="244"/>
                    <a:pt x="90" y="244"/>
                  </a:cubicBezTo>
                  <a:cubicBezTo>
                    <a:pt x="108" y="244"/>
                    <a:pt x="142" y="234"/>
                    <a:pt x="158" y="194"/>
                  </a:cubicBezTo>
                  <a:cubicBezTo>
                    <a:pt x="158" y="194"/>
                    <a:pt x="158" y="194"/>
                    <a:pt x="158" y="194"/>
                  </a:cubicBezTo>
                  <a:cubicBezTo>
                    <a:pt x="167" y="174"/>
                    <a:pt x="170" y="151"/>
                    <a:pt x="170" y="130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02"/>
                    <a:pt x="163" y="77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33" y="46"/>
                    <a:pt x="102" y="18"/>
                    <a:pt x="90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5" y="10"/>
                    <a:pt x="65" y="8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29" y="6"/>
                    <a:pt x="14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25"/>
                    <a:pt x="4" y="177"/>
                    <a:pt x="4" y="213"/>
                  </a:cubicBezTo>
                  <a:cubicBezTo>
                    <a:pt x="4" y="213"/>
                    <a:pt x="4" y="213"/>
                    <a:pt x="4" y="213"/>
                  </a:cubicBezTo>
                  <a:cubicBezTo>
                    <a:pt x="4" y="217"/>
                    <a:pt x="4" y="219"/>
                    <a:pt x="4" y="220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4" y="220"/>
                    <a:pt x="4" y="220"/>
                    <a:pt x="4" y="220"/>
                  </a:cubicBezTo>
                  <a:close/>
                  <a:moveTo>
                    <a:pt x="5" y="4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59"/>
            <p:cNvSpPr/>
            <p:nvPr/>
          </p:nvSpPr>
          <p:spPr bwMode="auto">
            <a:xfrm>
              <a:off x="6445495" y="4295653"/>
              <a:ext cx="615865" cy="53223"/>
            </a:xfrm>
            <a:custGeom>
              <a:avLst/>
              <a:gdLst>
                <a:gd name="T0" fmla="*/ 168 w 171"/>
                <a:gd name="T1" fmla="*/ 15 h 15"/>
                <a:gd name="T2" fmla="*/ 2 w 171"/>
                <a:gd name="T3" fmla="*/ 4 h 15"/>
                <a:gd name="T4" fmla="*/ 2 w 171"/>
                <a:gd name="T5" fmla="*/ 4 h 15"/>
                <a:gd name="T6" fmla="*/ 0 w 171"/>
                <a:gd name="T7" fmla="*/ 2 h 15"/>
                <a:gd name="T8" fmla="*/ 0 w 171"/>
                <a:gd name="T9" fmla="*/ 2 h 15"/>
                <a:gd name="T10" fmla="*/ 2 w 171"/>
                <a:gd name="T11" fmla="*/ 0 h 15"/>
                <a:gd name="T12" fmla="*/ 2 w 171"/>
                <a:gd name="T13" fmla="*/ 0 h 15"/>
                <a:gd name="T14" fmla="*/ 87 w 171"/>
                <a:gd name="T15" fmla="*/ 6 h 15"/>
                <a:gd name="T16" fmla="*/ 87 w 171"/>
                <a:gd name="T17" fmla="*/ 6 h 15"/>
                <a:gd name="T18" fmla="*/ 169 w 171"/>
                <a:gd name="T19" fmla="*/ 11 h 15"/>
                <a:gd name="T20" fmla="*/ 169 w 171"/>
                <a:gd name="T21" fmla="*/ 11 h 15"/>
                <a:gd name="T22" fmla="*/ 169 w 171"/>
                <a:gd name="T23" fmla="*/ 11 h 15"/>
                <a:gd name="T24" fmla="*/ 171 w 171"/>
                <a:gd name="T25" fmla="*/ 13 h 15"/>
                <a:gd name="T26" fmla="*/ 171 w 171"/>
                <a:gd name="T27" fmla="*/ 13 h 15"/>
                <a:gd name="T28" fmla="*/ 169 w 171"/>
                <a:gd name="T29" fmla="*/ 15 h 15"/>
                <a:gd name="T30" fmla="*/ 169 w 171"/>
                <a:gd name="T31" fmla="*/ 15 h 15"/>
                <a:gd name="T32" fmla="*/ 168 w 171"/>
                <a:gd name="T3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1" h="15">
                  <a:moveTo>
                    <a:pt x="168" y="15"/>
                  </a:moveTo>
                  <a:cubicBezTo>
                    <a:pt x="168" y="15"/>
                    <a:pt x="7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1"/>
                    <a:pt x="46" y="3"/>
                    <a:pt x="87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128" y="9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1"/>
                    <a:pt x="171" y="12"/>
                    <a:pt x="171" y="13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1" y="14"/>
                    <a:pt x="170" y="15"/>
                    <a:pt x="169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15"/>
                    <a:pt x="169" y="15"/>
                    <a:pt x="168" y="1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60"/>
            <p:cNvSpPr/>
            <p:nvPr/>
          </p:nvSpPr>
          <p:spPr bwMode="auto">
            <a:xfrm>
              <a:off x="6287346" y="3241839"/>
              <a:ext cx="392329" cy="402974"/>
            </a:xfrm>
            <a:custGeom>
              <a:avLst/>
              <a:gdLst>
                <a:gd name="T0" fmla="*/ 105 w 109"/>
                <a:gd name="T1" fmla="*/ 59 h 112"/>
                <a:gd name="T2" fmla="*/ 74 w 109"/>
                <a:gd name="T3" fmla="*/ 10 h 112"/>
                <a:gd name="T4" fmla="*/ 7 w 109"/>
                <a:gd name="T5" fmla="*/ 47 h 112"/>
                <a:gd name="T6" fmla="*/ 49 w 109"/>
                <a:gd name="T7" fmla="*/ 110 h 112"/>
                <a:gd name="T8" fmla="*/ 105 w 109"/>
                <a:gd name="T9" fmla="*/ 5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2">
                  <a:moveTo>
                    <a:pt x="105" y="59"/>
                  </a:moveTo>
                  <a:cubicBezTo>
                    <a:pt x="105" y="59"/>
                    <a:pt x="109" y="21"/>
                    <a:pt x="74" y="10"/>
                  </a:cubicBezTo>
                  <a:cubicBezTo>
                    <a:pt x="40" y="0"/>
                    <a:pt x="13" y="13"/>
                    <a:pt x="7" y="47"/>
                  </a:cubicBezTo>
                  <a:cubicBezTo>
                    <a:pt x="0" y="82"/>
                    <a:pt x="12" y="107"/>
                    <a:pt x="49" y="110"/>
                  </a:cubicBezTo>
                  <a:cubicBezTo>
                    <a:pt x="87" y="112"/>
                    <a:pt x="107" y="82"/>
                    <a:pt x="105" y="59"/>
                  </a:cubicBezTo>
                  <a:close/>
                </a:path>
              </a:pathLst>
            </a:custGeom>
            <a:solidFill>
              <a:srgbClr val="A0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61"/>
            <p:cNvSpPr>
              <a:spLocks noEditPoints="1"/>
            </p:cNvSpPr>
            <p:nvPr/>
          </p:nvSpPr>
          <p:spPr bwMode="auto">
            <a:xfrm>
              <a:off x="6297991" y="3260087"/>
              <a:ext cx="374081" cy="384726"/>
            </a:xfrm>
            <a:custGeom>
              <a:avLst/>
              <a:gdLst>
                <a:gd name="T0" fmla="*/ 46 w 104"/>
                <a:gd name="T1" fmla="*/ 107 h 107"/>
                <a:gd name="T2" fmla="*/ 0 w 104"/>
                <a:gd name="T3" fmla="*/ 60 h 107"/>
                <a:gd name="T4" fmla="*/ 0 w 104"/>
                <a:gd name="T5" fmla="*/ 60 h 107"/>
                <a:gd name="T6" fmla="*/ 2 w 104"/>
                <a:gd name="T7" fmla="*/ 42 h 107"/>
                <a:gd name="T8" fmla="*/ 2 w 104"/>
                <a:gd name="T9" fmla="*/ 42 h 107"/>
                <a:gd name="T10" fmla="*/ 49 w 104"/>
                <a:gd name="T11" fmla="*/ 0 h 107"/>
                <a:gd name="T12" fmla="*/ 49 w 104"/>
                <a:gd name="T13" fmla="*/ 0 h 107"/>
                <a:gd name="T14" fmla="*/ 72 w 104"/>
                <a:gd name="T15" fmla="*/ 4 h 107"/>
                <a:gd name="T16" fmla="*/ 72 w 104"/>
                <a:gd name="T17" fmla="*/ 4 h 107"/>
                <a:gd name="T18" fmla="*/ 104 w 104"/>
                <a:gd name="T19" fmla="*/ 51 h 107"/>
                <a:gd name="T20" fmla="*/ 104 w 104"/>
                <a:gd name="T21" fmla="*/ 51 h 107"/>
                <a:gd name="T22" fmla="*/ 104 w 104"/>
                <a:gd name="T23" fmla="*/ 54 h 107"/>
                <a:gd name="T24" fmla="*/ 104 w 104"/>
                <a:gd name="T25" fmla="*/ 54 h 107"/>
                <a:gd name="T26" fmla="*/ 104 w 104"/>
                <a:gd name="T27" fmla="*/ 57 h 107"/>
                <a:gd name="T28" fmla="*/ 104 w 104"/>
                <a:gd name="T29" fmla="*/ 57 h 107"/>
                <a:gd name="T30" fmla="*/ 51 w 104"/>
                <a:gd name="T31" fmla="*/ 107 h 107"/>
                <a:gd name="T32" fmla="*/ 51 w 104"/>
                <a:gd name="T33" fmla="*/ 107 h 107"/>
                <a:gd name="T34" fmla="*/ 46 w 104"/>
                <a:gd name="T35" fmla="*/ 107 h 107"/>
                <a:gd name="T36" fmla="*/ 6 w 104"/>
                <a:gd name="T37" fmla="*/ 43 h 107"/>
                <a:gd name="T38" fmla="*/ 4 w 104"/>
                <a:gd name="T39" fmla="*/ 60 h 107"/>
                <a:gd name="T40" fmla="*/ 4 w 104"/>
                <a:gd name="T41" fmla="*/ 60 h 107"/>
                <a:gd name="T42" fmla="*/ 46 w 104"/>
                <a:gd name="T43" fmla="*/ 103 h 107"/>
                <a:gd name="T44" fmla="*/ 46 w 104"/>
                <a:gd name="T45" fmla="*/ 103 h 107"/>
                <a:gd name="T46" fmla="*/ 51 w 104"/>
                <a:gd name="T47" fmla="*/ 103 h 107"/>
                <a:gd name="T48" fmla="*/ 51 w 104"/>
                <a:gd name="T49" fmla="*/ 103 h 107"/>
                <a:gd name="T50" fmla="*/ 100 w 104"/>
                <a:gd name="T51" fmla="*/ 57 h 107"/>
                <a:gd name="T52" fmla="*/ 100 w 104"/>
                <a:gd name="T53" fmla="*/ 57 h 107"/>
                <a:gd name="T54" fmla="*/ 100 w 104"/>
                <a:gd name="T55" fmla="*/ 55 h 107"/>
                <a:gd name="T56" fmla="*/ 100 w 104"/>
                <a:gd name="T57" fmla="*/ 55 h 107"/>
                <a:gd name="T58" fmla="*/ 102 w 104"/>
                <a:gd name="T59" fmla="*/ 54 h 107"/>
                <a:gd name="T60" fmla="*/ 104 w 104"/>
                <a:gd name="T61" fmla="*/ 55 h 107"/>
                <a:gd name="T62" fmla="*/ 102 w 104"/>
                <a:gd name="T63" fmla="*/ 54 h 107"/>
                <a:gd name="T64" fmla="*/ 100 w 104"/>
                <a:gd name="T65" fmla="*/ 55 h 107"/>
                <a:gd name="T66" fmla="*/ 100 w 104"/>
                <a:gd name="T67" fmla="*/ 54 h 107"/>
                <a:gd name="T68" fmla="*/ 100 w 104"/>
                <a:gd name="T69" fmla="*/ 51 h 107"/>
                <a:gd name="T70" fmla="*/ 100 w 104"/>
                <a:gd name="T71" fmla="*/ 51 h 107"/>
                <a:gd name="T72" fmla="*/ 71 w 104"/>
                <a:gd name="T73" fmla="*/ 7 h 107"/>
                <a:gd name="T74" fmla="*/ 71 w 104"/>
                <a:gd name="T75" fmla="*/ 7 h 107"/>
                <a:gd name="T76" fmla="*/ 49 w 104"/>
                <a:gd name="T77" fmla="*/ 4 h 107"/>
                <a:gd name="T78" fmla="*/ 49 w 104"/>
                <a:gd name="T79" fmla="*/ 4 h 107"/>
                <a:gd name="T80" fmla="*/ 6 w 104"/>
                <a:gd name="T81" fmla="*/ 4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" h="107">
                  <a:moveTo>
                    <a:pt x="46" y="107"/>
                  </a:moveTo>
                  <a:cubicBezTo>
                    <a:pt x="15" y="105"/>
                    <a:pt x="0" y="86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4"/>
                    <a:pt x="1" y="48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7" y="14"/>
                    <a:pt x="25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6" y="0"/>
                    <a:pt x="64" y="1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102" y="13"/>
                    <a:pt x="104" y="41"/>
                    <a:pt x="104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4" y="53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5"/>
                    <a:pt x="104" y="56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79"/>
                    <a:pt x="85" y="107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8" y="107"/>
                    <a:pt x="46" y="107"/>
                  </a:cubicBezTo>
                  <a:close/>
                  <a:moveTo>
                    <a:pt x="6" y="43"/>
                  </a:moveTo>
                  <a:cubicBezTo>
                    <a:pt x="5" y="49"/>
                    <a:pt x="4" y="54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84"/>
                    <a:pt x="16" y="101"/>
                    <a:pt x="46" y="103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48" y="103"/>
                    <a:pt x="49" y="103"/>
                    <a:pt x="51" y="103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83" y="103"/>
                    <a:pt x="100" y="77"/>
                    <a:pt x="100" y="57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6"/>
                    <a:pt x="100" y="55"/>
                    <a:pt x="100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54"/>
                    <a:pt x="100" y="53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42"/>
                    <a:pt x="98" y="15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63" y="5"/>
                    <a:pt x="56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27" y="4"/>
                    <a:pt x="11" y="17"/>
                    <a:pt x="6" y="43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62"/>
            <p:cNvSpPr/>
            <p:nvPr/>
          </p:nvSpPr>
          <p:spPr bwMode="auto">
            <a:xfrm>
              <a:off x="6313198" y="3313310"/>
              <a:ext cx="302610" cy="284363"/>
            </a:xfrm>
            <a:custGeom>
              <a:avLst/>
              <a:gdLst>
                <a:gd name="T0" fmla="*/ 81 w 84"/>
                <a:gd name="T1" fmla="*/ 36 h 79"/>
                <a:gd name="T2" fmla="*/ 48 w 84"/>
                <a:gd name="T3" fmla="*/ 0 h 79"/>
                <a:gd name="T4" fmla="*/ 15 w 84"/>
                <a:gd name="T5" fmla="*/ 56 h 79"/>
                <a:gd name="T6" fmla="*/ 61 w 84"/>
                <a:gd name="T7" fmla="*/ 72 h 79"/>
                <a:gd name="T8" fmla="*/ 81 w 84"/>
                <a:gd name="T9" fmla="*/ 3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9">
                  <a:moveTo>
                    <a:pt x="81" y="36"/>
                  </a:moveTo>
                  <a:cubicBezTo>
                    <a:pt x="81" y="36"/>
                    <a:pt x="78" y="1"/>
                    <a:pt x="48" y="0"/>
                  </a:cubicBezTo>
                  <a:cubicBezTo>
                    <a:pt x="17" y="0"/>
                    <a:pt x="0" y="33"/>
                    <a:pt x="15" y="56"/>
                  </a:cubicBezTo>
                  <a:cubicBezTo>
                    <a:pt x="30" y="79"/>
                    <a:pt x="47" y="77"/>
                    <a:pt x="61" y="72"/>
                  </a:cubicBezTo>
                  <a:cubicBezTo>
                    <a:pt x="74" y="68"/>
                    <a:pt x="84" y="48"/>
                    <a:pt x="81" y="36"/>
                  </a:cubicBezTo>
                  <a:close/>
                </a:path>
              </a:pathLst>
            </a:custGeom>
            <a:solidFill>
              <a:srgbClr val="BE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63"/>
            <p:cNvSpPr>
              <a:spLocks noEditPoints="1"/>
            </p:cNvSpPr>
            <p:nvPr/>
          </p:nvSpPr>
          <p:spPr bwMode="auto">
            <a:xfrm>
              <a:off x="6342090" y="3305706"/>
              <a:ext cx="273718" cy="284363"/>
            </a:xfrm>
            <a:custGeom>
              <a:avLst/>
              <a:gdLst>
                <a:gd name="T0" fmla="*/ 6 w 76"/>
                <a:gd name="T1" fmla="*/ 59 h 79"/>
                <a:gd name="T2" fmla="*/ 0 w 76"/>
                <a:gd name="T3" fmla="*/ 39 h 79"/>
                <a:gd name="T4" fmla="*/ 0 w 76"/>
                <a:gd name="T5" fmla="*/ 39 h 79"/>
                <a:gd name="T6" fmla="*/ 39 w 76"/>
                <a:gd name="T7" fmla="*/ 0 h 79"/>
                <a:gd name="T8" fmla="*/ 39 w 76"/>
                <a:gd name="T9" fmla="*/ 0 h 79"/>
                <a:gd name="T10" fmla="*/ 40 w 76"/>
                <a:gd name="T11" fmla="*/ 0 h 79"/>
                <a:gd name="T12" fmla="*/ 40 w 76"/>
                <a:gd name="T13" fmla="*/ 0 h 79"/>
                <a:gd name="T14" fmla="*/ 70 w 76"/>
                <a:gd name="T15" fmla="*/ 20 h 79"/>
                <a:gd name="T16" fmla="*/ 70 w 76"/>
                <a:gd name="T17" fmla="*/ 20 h 79"/>
                <a:gd name="T18" fmla="*/ 75 w 76"/>
                <a:gd name="T19" fmla="*/ 38 h 79"/>
                <a:gd name="T20" fmla="*/ 75 w 76"/>
                <a:gd name="T21" fmla="*/ 38 h 79"/>
                <a:gd name="T22" fmla="*/ 76 w 76"/>
                <a:gd name="T23" fmla="*/ 43 h 79"/>
                <a:gd name="T24" fmla="*/ 76 w 76"/>
                <a:gd name="T25" fmla="*/ 43 h 79"/>
                <a:gd name="T26" fmla="*/ 53 w 76"/>
                <a:gd name="T27" fmla="*/ 76 h 79"/>
                <a:gd name="T28" fmla="*/ 53 w 76"/>
                <a:gd name="T29" fmla="*/ 76 h 79"/>
                <a:gd name="T30" fmla="*/ 37 w 76"/>
                <a:gd name="T31" fmla="*/ 79 h 79"/>
                <a:gd name="T32" fmla="*/ 37 w 76"/>
                <a:gd name="T33" fmla="*/ 79 h 79"/>
                <a:gd name="T34" fmla="*/ 37 w 76"/>
                <a:gd name="T35" fmla="*/ 79 h 79"/>
                <a:gd name="T36" fmla="*/ 37 w 76"/>
                <a:gd name="T37" fmla="*/ 79 h 79"/>
                <a:gd name="T38" fmla="*/ 6 w 76"/>
                <a:gd name="T39" fmla="*/ 59 h 79"/>
                <a:gd name="T40" fmla="*/ 39 w 76"/>
                <a:gd name="T41" fmla="*/ 4 h 79"/>
                <a:gd name="T42" fmla="*/ 4 w 76"/>
                <a:gd name="T43" fmla="*/ 39 h 79"/>
                <a:gd name="T44" fmla="*/ 4 w 76"/>
                <a:gd name="T45" fmla="*/ 39 h 79"/>
                <a:gd name="T46" fmla="*/ 9 w 76"/>
                <a:gd name="T47" fmla="*/ 57 h 79"/>
                <a:gd name="T48" fmla="*/ 9 w 76"/>
                <a:gd name="T49" fmla="*/ 57 h 79"/>
                <a:gd name="T50" fmla="*/ 37 w 76"/>
                <a:gd name="T51" fmla="*/ 75 h 79"/>
                <a:gd name="T52" fmla="*/ 37 w 76"/>
                <a:gd name="T53" fmla="*/ 75 h 79"/>
                <a:gd name="T54" fmla="*/ 52 w 76"/>
                <a:gd name="T55" fmla="*/ 72 h 79"/>
                <a:gd name="T56" fmla="*/ 52 w 76"/>
                <a:gd name="T57" fmla="*/ 72 h 79"/>
                <a:gd name="T58" fmla="*/ 72 w 76"/>
                <a:gd name="T59" fmla="*/ 43 h 79"/>
                <a:gd name="T60" fmla="*/ 72 w 76"/>
                <a:gd name="T61" fmla="*/ 43 h 79"/>
                <a:gd name="T62" fmla="*/ 71 w 76"/>
                <a:gd name="T63" fmla="*/ 39 h 79"/>
                <a:gd name="T64" fmla="*/ 71 w 76"/>
                <a:gd name="T65" fmla="*/ 39 h 79"/>
                <a:gd name="T66" fmla="*/ 73 w 76"/>
                <a:gd name="T67" fmla="*/ 38 h 79"/>
                <a:gd name="T68" fmla="*/ 71 w 76"/>
                <a:gd name="T69" fmla="*/ 39 h 79"/>
                <a:gd name="T70" fmla="*/ 66 w 76"/>
                <a:gd name="T71" fmla="*/ 21 h 79"/>
                <a:gd name="T72" fmla="*/ 66 w 76"/>
                <a:gd name="T73" fmla="*/ 21 h 79"/>
                <a:gd name="T74" fmla="*/ 40 w 76"/>
                <a:gd name="T75" fmla="*/ 4 h 79"/>
                <a:gd name="T76" fmla="*/ 40 w 76"/>
                <a:gd name="T77" fmla="*/ 4 h 79"/>
                <a:gd name="T78" fmla="*/ 39 w 76"/>
                <a:gd name="T79" fmla="*/ 4 h 79"/>
                <a:gd name="T80" fmla="*/ 39 w 76"/>
                <a:gd name="T81" fmla="*/ 4 h 79"/>
                <a:gd name="T82" fmla="*/ 39 w 76"/>
                <a:gd name="T83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" h="79">
                  <a:moveTo>
                    <a:pt x="6" y="59"/>
                  </a:moveTo>
                  <a:cubicBezTo>
                    <a:pt x="2" y="53"/>
                    <a:pt x="0" y="46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9"/>
                    <a:pt x="16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6" y="1"/>
                    <a:pt x="65" y="10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4" y="28"/>
                    <a:pt x="75" y="37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39"/>
                    <a:pt x="76" y="41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5" y="55"/>
                    <a:pt x="66" y="72"/>
                    <a:pt x="53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8"/>
                    <a:pt x="43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27" y="79"/>
                    <a:pt x="15" y="74"/>
                    <a:pt x="6" y="59"/>
                  </a:cubicBezTo>
                  <a:close/>
                  <a:moveTo>
                    <a:pt x="39" y="4"/>
                  </a:moveTo>
                  <a:cubicBezTo>
                    <a:pt x="18" y="4"/>
                    <a:pt x="4" y="21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5"/>
                    <a:pt x="5" y="51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8" y="71"/>
                    <a:pt x="28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42" y="75"/>
                    <a:pt x="47" y="74"/>
                    <a:pt x="52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63" y="69"/>
                    <a:pt x="72" y="53"/>
                    <a:pt x="72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1"/>
                    <a:pt x="71" y="40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0" y="30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2" y="13"/>
                    <a:pt x="54" y="5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4"/>
            <p:cNvSpPr/>
            <p:nvPr/>
          </p:nvSpPr>
          <p:spPr bwMode="auto">
            <a:xfrm>
              <a:off x="6370982" y="3360450"/>
              <a:ext cx="179437" cy="211371"/>
            </a:xfrm>
            <a:custGeom>
              <a:avLst/>
              <a:gdLst>
                <a:gd name="T0" fmla="*/ 49 w 50"/>
                <a:gd name="T1" fmla="*/ 22 h 59"/>
                <a:gd name="T2" fmla="*/ 31 w 50"/>
                <a:gd name="T3" fmla="*/ 2 h 59"/>
                <a:gd name="T4" fmla="*/ 14 w 50"/>
                <a:gd name="T5" fmla="*/ 39 h 59"/>
                <a:gd name="T6" fmla="*/ 49 w 50"/>
                <a:gd name="T7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9">
                  <a:moveTo>
                    <a:pt x="49" y="22"/>
                  </a:moveTo>
                  <a:cubicBezTo>
                    <a:pt x="49" y="22"/>
                    <a:pt x="47" y="5"/>
                    <a:pt x="31" y="2"/>
                  </a:cubicBezTo>
                  <a:cubicBezTo>
                    <a:pt x="15" y="0"/>
                    <a:pt x="0" y="20"/>
                    <a:pt x="14" y="39"/>
                  </a:cubicBezTo>
                  <a:cubicBezTo>
                    <a:pt x="27" y="59"/>
                    <a:pt x="50" y="39"/>
                    <a:pt x="4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65"/>
            <p:cNvSpPr>
              <a:spLocks noEditPoints="1"/>
            </p:cNvSpPr>
            <p:nvPr/>
          </p:nvSpPr>
          <p:spPr bwMode="auto">
            <a:xfrm>
              <a:off x="6392272" y="3360450"/>
              <a:ext cx="161189" cy="176396"/>
            </a:xfrm>
            <a:custGeom>
              <a:avLst/>
              <a:gdLst>
                <a:gd name="T0" fmla="*/ 6 w 45"/>
                <a:gd name="T1" fmla="*/ 41 h 49"/>
                <a:gd name="T2" fmla="*/ 0 w 45"/>
                <a:gd name="T3" fmla="*/ 24 h 49"/>
                <a:gd name="T4" fmla="*/ 0 w 45"/>
                <a:gd name="T5" fmla="*/ 24 h 49"/>
                <a:gd name="T6" fmla="*/ 22 w 45"/>
                <a:gd name="T7" fmla="*/ 0 h 49"/>
                <a:gd name="T8" fmla="*/ 22 w 45"/>
                <a:gd name="T9" fmla="*/ 0 h 49"/>
                <a:gd name="T10" fmla="*/ 25 w 45"/>
                <a:gd name="T11" fmla="*/ 0 h 49"/>
                <a:gd name="T12" fmla="*/ 25 w 45"/>
                <a:gd name="T13" fmla="*/ 0 h 49"/>
                <a:gd name="T14" fmla="*/ 45 w 45"/>
                <a:gd name="T15" fmla="*/ 22 h 49"/>
                <a:gd name="T16" fmla="*/ 45 w 45"/>
                <a:gd name="T17" fmla="*/ 22 h 49"/>
                <a:gd name="T18" fmla="*/ 43 w 45"/>
                <a:gd name="T19" fmla="*/ 22 h 49"/>
                <a:gd name="T20" fmla="*/ 45 w 45"/>
                <a:gd name="T21" fmla="*/ 22 h 49"/>
                <a:gd name="T22" fmla="*/ 45 w 45"/>
                <a:gd name="T23" fmla="*/ 24 h 49"/>
                <a:gd name="T24" fmla="*/ 45 w 45"/>
                <a:gd name="T25" fmla="*/ 24 h 49"/>
                <a:gd name="T26" fmla="*/ 21 w 45"/>
                <a:gd name="T27" fmla="*/ 49 h 49"/>
                <a:gd name="T28" fmla="*/ 21 w 45"/>
                <a:gd name="T29" fmla="*/ 49 h 49"/>
                <a:gd name="T30" fmla="*/ 21 w 45"/>
                <a:gd name="T31" fmla="*/ 49 h 49"/>
                <a:gd name="T32" fmla="*/ 21 w 45"/>
                <a:gd name="T33" fmla="*/ 49 h 49"/>
                <a:gd name="T34" fmla="*/ 6 w 45"/>
                <a:gd name="T35" fmla="*/ 41 h 49"/>
                <a:gd name="T36" fmla="*/ 4 w 45"/>
                <a:gd name="T37" fmla="*/ 24 h 49"/>
                <a:gd name="T38" fmla="*/ 9 w 45"/>
                <a:gd name="T39" fmla="*/ 38 h 49"/>
                <a:gd name="T40" fmla="*/ 9 w 45"/>
                <a:gd name="T41" fmla="*/ 38 h 49"/>
                <a:gd name="T42" fmla="*/ 21 w 45"/>
                <a:gd name="T43" fmla="*/ 45 h 49"/>
                <a:gd name="T44" fmla="*/ 21 w 45"/>
                <a:gd name="T45" fmla="*/ 45 h 49"/>
                <a:gd name="T46" fmla="*/ 35 w 45"/>
                <a:gd name="T47" fmla="*/ 38 h 49"/>
                <a:gd name="T48" fmla="*/ 35 w 45"/>
                <a:gd name="T49" fmla="*/ 38 h 49"/>
                <a:gd name="T50" fmla="*/ 41 w 45"/>
                <a:gd name="T51" fmla="*/ 24 h 49"/>
                <a:gd name="T52" fmla="*/ 41 w 45"/>
                <a:gd name="T53" fmla="*/ 24 h 49"/>
                <a:gd name="T54" fmla="*/ 41 w 45"/>
                <a:gd name="T55" fmla="*/ 22 h 49"/>
                <a:gd name="T56" fmla="*/ 41 w 45"/>
                <a:gd name="T57" fmla="*/ 22 h 49"/>
                <a:gd name="T58" fmla="*/ 38 w 45"/>
                <a:gd name="T59" fmla="*/ 14 h 49"/>
                <a:gd name="T60" fmla="*/ 38 w 45"/>
                <a:gd name="T61" fmla="*/ 14 h 49"/>
                <a:gd name="T62" fmla="*/ 25 w 45"/>
                <a:gd name="T63" fmla="*/ 4 h 49"/>
                <a:gd name="T64" fmla="*/ 25 w 45"/>
                <a:gd name="T65" fmla="*/ 4 h 49"/>
                <a:gd name="T66" fmla="*/ 22 w 45"/>
                <a:gd name="T67" fmla="*/ 4 h 49"/>
                <a:gd name="T68" fmla="*/ 22 w 45"/>
                <a:gd name="T69" fmla="*/ 4 h 49"/>
                <a:gd name="T70" fmla="*/ 4 w 45"/>
                <a:gd name="T71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" h="49">
                  <a:moveTo>
                    <a:pt x="6" y="41"/>
                  </a:moveTo>
                  <a:cubicBezTo>
                    <a:pt x="2" y="35"/>
                    <a:pt x="0" y="29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3"/>
                    <a:pt x="45" y="22"/>
                    <a:pt x="45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2"/>
                    <a:pt x="45" y="23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36"/>
                    <a:pt x="34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6" y="49"/>
                    <a:pt x="10" y="47"/>
                    <a:pt x="6" y="41"/>
                  </a:cubicBezTo>
                  <a:close/>
                  <a:moveTo>
                    <a:pt x="4" y="24"/>
                  </a:moveTo>
                  <a:cubicBezTo>
                    <a:pt x="4" y="28"/>
                    <a:pt x="6" y="33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3" y="43"/>
                    <a:pt x="17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6" y="45"/>
                    <a:pt x="31" y="43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8" y="34"/>
                    <a:pt x="41" y="29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1" y="23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0" y="18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10"/>
                    <a:pt x="32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3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3" y="4"/>
                    <a:pt x="4" y="13"/>
                    <a:pt x="4" y="2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66"/>
            <p:cNvSpPr/>
            <p:nvPr/>
          </p:nvSpPr>
          <p:spPr bwMode="auto">
            <a:xfrm>
              <a:off x="6463742" y="3381739"/>
              <a:ext cx="47140" cy="47140"/>
            </a:xfrm>
            <a:custGeom>
              <a:avLst/>
              <a:gdLst>
                <a:gd name="T0" fmla="*/ 11 w 13"/>
                <a:gd name="T1" fmla="*/ 4 h 13"/>
                <a:gd name="T2" fmla="*/ 5 w 13"/>
                <a:gd name="T3" fmla="*/ 1 h 13"/>
                <a:gd name="T4" fmla="*/ 5 w 13"/>
                <a:gd name="T5" fmla="*/ 10 h 13"/>
                <a:gd name="T6" fmla="*/ 11 w 13"/>
                <a:gd name="T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11" y="4"/>
                    <a:pt x="11" y="0"/>
                    <a:pt x="5" y="1"/>
                  </a:cubicBezTo>
                  <a:cubicBezTo>
                    <a:pt x="0" y="2"/>
                    <a:pt x="0" y="8"/>
                    <a:pt x="5" y="10"/>
                  </a:cubicBezTo>
                  <a:cubicBezTo>
                    <a:pt x="10" y="13"/>
                    <a:pt x="13" y="8"/>
                    <a:pt x="11" y="4"/>
                  </a:cubicBezTo>
                  <a:close/>
                </a:path>
              </a:pathLst>
            </a:custGeom>
            <a:solidFill>
              <a:srgbClr val="E5E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67"/>
            <p:cNvSpPr>
              <a:spLocks noEditPoints="1"/>
            </p:cNvSpPr>
            <p:nvPr/>
          </p:nvSpPr>
          <p:spPr bwMode="auto">
            <a:xfrm>
              <a:off x="6460701" y="3378698"/>
              <a:ext cx="53223" cy="50182"/>
            </a:xfrm>
            <a:custGeom>
              <a:avLst/>
              <a:gdLst>
                <a:gd name="T0" fmla="*/ 5 w 15"/>
                <a:gd name="T1" fmla="*/ 13 h 14"/>
                <a:gd name="T2" fmla="*/ 0 w 15"/>
                <a:gd name="T3" fmla="*/ 6 h 14"/>
                <a:gd name="T4" fmla="*/ 0 w 15"/>
                <a:gd name="T5" fmla="*/ 6 h 14"/>
                <a:gd name="T6" fmla="*/ 6 w 15"/>
                <a:gd name="T7" fmla="*/ 0 h 14"/>
                <a:gd name="T8" fmla="*/ 6 w 15"/>
                <a:gd name="T9" fmla="*/ 0 h 14"/>
                <a:gd name="T10" fmla="*/ 8 w 15"/>
                <a:gd name="T11" fmla="*/ 0 h 14"/>
                <a:gd name="T12" fmla="*/ 8 w 15"/>
                <a:gd name="T13" fmla="*/ 0 h 14"/>
                <a:gd name="T14" fmla="*/ 14 w 15"/>
                <a:gd name="T15" fmla="*/ 4 h 14"/>
                <a:gd name="T16" fmla="*/ 14 w 15"/>
                <a:gd name="T17" fmla="*/ 4 h 14"/>
                <a:gd name="T18" fmla="*/ 15 w 15"/>
                <a:gd name="T19" fmla="*/ 7 h 14"/>
                <a:gd name="T20" fmla="*/ 15 w 15"/>
                <a:gd name="T21" fmla="*/ 7 h 14"/>
                <a:gd name="T22" fmla="*/ 8 w 15"/>
                <a:gd name="T23" fmla="*/ 14 h 14"/>
                <a:gd name="T24" fmla="*/ 8 w 15"/>
                <a:gd name="T25" fmla="*/ 14 h 14"/>
                <a:gd name="T26" fmla="*/ 5 w 15"/>
                <a:gd name="T27" fmla="*/ 13 h 14"/>
                <a:gd name="T28" fmla="*/ 7 w 15"/>
                <a:gd name="T29" fmla="*/ 4 h 14"/>
                <a:gd name="T30" fmla="*/ 4 w 15"/>
                <a:gd name="T31" fmla="*/ 6 h 14"/>
                <a:gd name="T32" fmla="*/ 4 w 15"/>
                <a:gd name="T33" fmla="*/ 6 h 14"/>
                <a:gd name="T34" fmla="*/ 7 w 15"/>
                <a:gd name="T35" fmla="*/ 10 h 14"/>
                <a:gd name="T36" fmla="*/ 7 w 15"/>
                <a:gd name="T37" fmla="*/ 10 h 14"/>
                <a:gd name="T38" fmla="*/ 8 w 15"/>
                <a:gd name="T39" fmla="*/ 10 h 14"/>
                <a:gd name="T40" fmla="*/ 8 w 15"/>
                <a:gd name="T41" fmla="*/ 10 h 14"/>
                <a:gd name="T42" fmla="*/ 11 w 15"/>
                <a:gd name="T43" fmla="*/ 7 h 14"/>
                <a:gd name="T44" fmla="*/ 11 w 15"/>
                <a:gd name="T45" fmla="*/ 7 h 14"/>
                <a:gd name="T46" fmla="*/ 10 w 15"/>
                <a:gd name="T47" fmla="*/ 6 h 14"/>
                <a:gd name="T48" fmla="*/ 10 w 15"/>
                <a:gd name="T49" fmla="*/ 6 h 14"/>
                <a:gd name="T50" fmla="*/ 12 w 15"/>
                <a:gd name="T51" fmla="*/ 5 h 14"/>
                <a:gd name="T52" fmla="*/ 14 w 15"/>
                <a:gd name="T53" fmla="*/ 4 h 14"/>
                <a:gd name="T54" fmla="*/ 12 w 15"/>
                <a:gd name="T55" fmla="*/ 5 h 14"/>
                <a:gd name="T56" fmla="*/ 10 w 15"/>
                <a:gd name="T57" fmla="*/ 6 h 14"/>
                <a:gd name="T58" fmla="*/ 10 w 15"/>
                <a:gd name="T59" fmla="*/ 5 h 14"/>
                <a:gd name="T60" fmla="*/ 10 w 15"/>
                <a:gd name="T61" fmla="*/ 5 h 14"/>
                <a:gd name="T62" fmla="*/ 10 w 15"/>
                <a:gd name="T63" fmla="*/ 5 h 14"/>
                <a:gd name="T64" fmla="*/ 10 w 15"/>
                <a:gd name="T65" fmla="*/ 5 h 14"/>
                <a:gd name="T66" fmla="*/ 10 w 15"/>
                <a:gd name="T67" fmla="*/ 5 h 14"/>
                <a:gd name="T68" fmla="*/ 8 w 15"/>
                <a:gd name="T69" fmla="*/ 4 h 14"/>
                <a:gd name="T70" fmla="*/ 8 w 15"/>
                <a:gd name="T71" fmla="*/ 4 h 14"/>
                <a:gd name="T72" fmla="*/ 7 w 15"/>
                <a:gd name="T7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" h="14">
                  <a:moveTo>
                    <a:pt x="5" y="13"/>
                  </a:move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4" y="3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10"/>
                    <a:pt x="13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6" y="14"/>
                    <a:pt x="5" y="13"/>
                  </a:cubicBezTo>
                  <a:close/>
                  <a:moveTo>
                    <a:pt x="7" y="4"/>
                  </a:moveTo>
                  <a:cubicBezTo>
                    <a:pt x="4" y="5"/>
                    <a:pt x="4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5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8"/>
            <p:cNvSpPr/>
            <p:nvPr/>
          </p:nvSpPr>
          <p:spPr bwMode="auto">
            <a:xfrm>
              <a:off x="6410519" y="3431921"/>
              <a:ext cx="45620" cy="47140"/>
            </a:xfrm>
            <a:custGeom>
              <a:avLst/>
              <a:gdLst>
                <a:gd name="T0" fmla="*/ 12 w 13"/>
                <a:gd name="T1" fmla="*/ 4 h 13"/>
                <a:gd name="T2" fmla="*/ 5 w 13"/>
                <a:gd name="T3" fmla="*/ 1 h 13"/>
                <a:gd name="T4" fmla="*/ 5 w 13"/>
                <a:gd name="T5" fmla="*/ 10 h 13"/>
                <a:gd name="T6" fmla="*/ 12 w 13"/>
                <a:gd name="T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2" y="4"/>
                    <a:pt x="11" y="0"/>
                    <a:pt x="5" y="1"/>
                  </a:cubicBezTo>
                  <a:cubicBezTo>
                    <a:pt x="0" y="2"/>
                    <a:pt x="0" y="8"/>
                    <a:pt x="5" y="10"/>
                  </a:cubicBezTo>
                  <a:cubicBezTo>
                    <a:pt x="10" y="13"/>
                    <a:pt x="13" y="8"/>
                    <a:pt x="12" y="4"/>
                  </a:cubicBezTo>
                  <a:close/>
                </a:path>
              </a:pathLst>
            </a:custGeom>
            <a:solidFill>
              <a:srgbClr val="E5E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9"/>
            <p:cNvSpPr>
              <a:spLocks noEditPoints="1"/>
            </p:cNvSpPr>
            <p:nvPr/>
          </p:nvSpPr>
          <p:spPr bwMode="auto">
            <a:xfrm>
              <a:off x="6405958" y="3428880"/>
              <a:ext cx="54744" cy="50182"/>
            </a:xfrm>
            <a:custGeom>
              <a:avLst/>
              <a:gdLst>
                <a:gd name="T0" fmla="*/ 5 w 15"/>
                <a:gd name="T1" fmla="*/ 13 h 14"/>
                <a:gd name="T2" fmla="*/ 0 w 15"/>
                <a:gd name="T3" fmla="*/ 6 h 14"/>
                <a:gd name="T4" fmla="*/ 0 w 15"/>
                <a:gd name="T5" fmla="*/ 6 h 14"/>
                <a:gd name="T6" fmla="*/ 6 w 15"/>
                <a:gd name="T7" fmla="*/ 0 h 14"/>
                <a:gd name="T8" fmla="*/ 6 w 15"/>
                <a:gd name="T9" fmla="*/ 0 h 14"/>
                <a:gd name="T10" fmla="*/ 8 w 15"/>
                <a:gd name="T11" fmla="*/ 0 h 14"/>
                <a:gd name="T12" fmla="*/ 8 w 15"/>
                <a:gd name="T13" fmla="*/ 0 h 14"/>
                <a:gd name="T14" fmla="*/ 15 w 15"/>
                <a:gd name="T15" fmla="*/ 4 h 14"/>
                <a:gd name="T16" fmla="*/ 15 w 15"/>
                <a:gd name="T17" fmla="*/ 4 h 14"/>
                <a:gd name="T18" fmla="*/ 15 w 15"/>
                <a:gd name="T19" fmla="*/ 7 h 14"/>
                <a:gd name="T20" fmla="*/ 15 w 15"/>
                <a:gd name="T21" fmla="*/ 7 h 14"/>
                <a:gd name="T22" fmla="*/ 9 w 15"/>
                <a:gd name="T23" fmla="*/ 14 h 14"/>
                <a:gd name="T24" fmla="*/ 9 w 15"/>
                <a:gd name="T25" fmla="*/ 14 h 14"/>
                <a:gd name="T26" fmla="*/ 5 w 15"/>
                <a:gd name="T27" fmla="*/ 13 h 14"/>
                <a:gd name="T28" fmla="*/ 7 w 15"/>
                <a:gd name="T29" fmla="*/ 4 h 14"/>
                <a:gd name="T30" fmla="*/ 4 w 15"/>
                <a:gd name="T31" fmla="*/ 6 h 14"/>
                <a:gd name="T32" fmla="*/ 4 w 15"/>
                <a:gd name="T33" fmla="*/ 6 h 14"/>
                <a:gd name="T34" fmla="*/ 7 w 15"/>
                <a:gd name="T35" fmla="*/ 9 h 14"/>
                <a:gd name="T36" fmla="*/ 7 w 15"/>
                <a:gd name="T37" fmla="*/ 9 h 14"/>
                <a:gd name="T38" fmla="*/ 9 w 15"/>
                <a:gd name="T39" fmla="*/ 10 h 14"/>
                <a:gd name="T40" fmla="*/ 9 w 15"/>
                <a:gd name="T41" fmla="*/ 10 h 14"/>
                <a:gd name="T42" fmla="*/ 11 w 15"/>
                <a:gd name="T43" fmla="*/ 7 h 14"/>
                <a:gd name="T44" fmla="*/ 11 w 15"/>
                <a:gd name="T45" fmla="*/ 7 h 14"/>
                <a:gd name="T46" fmla="*/ 11 w 15"/>
                <a:gd name="T47" fmla="*/ 5 h 14"/>
                <a:gd name="T48" fmla="*/ 11 w 15"/>
                <a:gd name="T49" fmla="*/ 5 h 14"/>
                <a:gd name="T50" fmla="*/ 13 w 15"/>
                <a:gd name="T51" fmla="*/ 5 h 14"/>
                <a:gd name="T52" fmla="*/ 15 w 15"/>
                <a:gd name="T53" fmla="*/ 4 h 14"/>
                <a:gd name="T54" fmla="*/ 13 w 15"/>
                <a:gd name="T55" fmla="*/ 5 h 14"/>
                <a:gd name="T56" fmla="*/ 11 w 15"/>
                <a:gd name="T57" fmla="*/ 5 h 14"/>
                <a:gd name="T58" fmla="*/ 11 w 15"/>
                <a:gd name="T59" fmla="*/ 5 h 14"/>
                <a:gd name="T60" fmla="*/ 11 w 15"/>
                <a:gd name="T61" fmla="*/ 5 h 14"/>
                <a:gd name="T62" fmla="*/ 11 w 15"/>
                <a:gd name="T63" fmla="*/ 5 h 14"/>
                <a:gd name="T64" fmla="*/ 10 w 15"/>
                <a:gd name="T65" fmla="*/ 5 h 14"/>
                <a:gd name="T66" fmla="*/ 10 w 15"/>
                <a:gd name="T67" fmla="*/ 5 h 14"/>
                <a:gd name="T68" fmla="*/ 8 w 15"/>
                <a:gd name="T69" fmla="*/ 4 h 14"/>
                <a:gd name="T70" fmla="*/ 8 w 15"/>
                <a:gd name="T71" fmla="*/ 4 h 14"/>
                <a:gd name="T72" fmla="*/ 7 w 15"/>
                <a:gd name="T7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" h="14">
                  <a:moveTo>
                    <a:pt x="5" y="13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4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10"/>
                    <a:pt x="13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6" y="14"/>
                    <a:pt x="5" y="13"/>
                  </a:cubicBezTo>
                  <a:close/>
                  <a:moveTo>
                    <a:pt x="7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5" y="8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0"/>
            <p:cNvSpPr/>
            <p:nvPr/>
          </p:nvSpPr>
          <p:spPr bwMode="auto">
            <a:xfrm>
              <a:off x="6471346" y="3460813"/>
              <a:ext cx="50182" cy="47140"/>
            </a:xfrm>
            <a:custGeom>
              <a:avLst/>
              <a:gdLst>
                <a:gd name="T0" fmla="*/ 12 w 14"/>
                <a:gd name="T1" fmla="*/ 4 h 13"/>
                <a:gd name="T2" fmla="*/ 6 w 14"/>
                <a:gd name="T3" fmla="*/ 2 h 13"/>
                <a:gd name="T4" fmla="*/ 5 w 14"/>
                <a:gd name="T5" fmla="*/ 11 h 13"/>
                <a:gd name="T6" fmla="*/ 12 w 14"/>
                <a:gd name="T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4"/>
                    <a:pt x="11" y="0"/>
                    <a:pt x="6" y="2"/>
                  </a:cubicBezTo>
                  <a:cubicBezTo>
                    <a:pt x="0" y="3"/>
                    <a:pt x="1" y="8"/>
                    <a:pt x="5" y="11"/>
                  </a:cubicBezTo>
                  <a:cubicBezTo>
                    <a:pt x="10" y="13"/>
                    <a:pt x="14" y="8"/>
                    <a:pt x="12" y="4"/>
                  </a:cubicBezTo>
                  <a:close/>
                </a:path>
              </a:pathLst>
            </a:custGeom>
            <a:solidFill>
              <a:srgbClr val="E5E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71"/>
            <p:cNvSpPr>
              <a:spLocks noEditPoints="1"/>
            </p:cNvSpPr>
            <p:nvPr/>
          </p:nvSpPr>
          <p:spPr bwMode="auto">
            <a:xfrm>
              <a:off x="6471346" y="3457772"/>
              <a:ext cx="50182" cy="50182"/>
            </a:xfrm>
            <a:custGeom>
              <a:avLst/>
              <a:gdLst>
                <a:gd name="T0" fmla="*/ 5 w 14"/>
                <a:gd name="T1" fmla="*/ 14 h 14"/>
                <a:gd name="T2" fmla="*/ 0 w 14"/>
                <a:gd name="T3" fmla="*/ 7 h 14"/>
                <a:gd name="T4" fmla="*/ 0 w 14"/>
                <a:gd name="T5" fmla="*/ 7 h 14"/>
                <a:gd name="T6" fmla="*/ 5 w 14"/>
                <a:gd name="T7" fmla="*/ 1 h 14"/>
                <a:gd name="T8" fmla="*/ 5 w 14"/>
                <a:gd name="T9" fmla="*/ 1 h 14"/>
                <a:gd name="T10" fmla="*/ 8 w 14"/>
                <a:gd name="T11" fmla="*/ 0 h 14"/>
                <a:gd name="T12" fmla="*/ 8 w 14"/>
                <a:gd name="T13" fmla="*/ 0 h 14"/>
                <a:gd name="T14" fmla="*/ 14 w 14"/>
                <a:gd name="T15" fmla="*/ 5 h 14"/>
                <a:gd name="T16" fmla="*/ 14 w 14"/>
                <a:gd name="T17" fmla="*/ 5 h 14"/>
                <a:gd name="T18" fmla="*/ 14 w 14"/>
                <a:gd name="T19" fmla="*/ 7 h 14"/>
                <a:gd name="T20" fmla="*/ 14 w 14"/>
                <a:gd name="T21" fmla="*/ 7 h 14"/>
                <a:gd name="T22" fmla="*/ 8 w 14"/>
                <a:gd name="T23" fmla="*/ 14 h 14"/>
                <a:gd name="T24" fmla="*/ 8 w 14"/>
                <a:gd name="T25" fmla="*/ 14 h 14"/>
                <a:gd name="T26" fmla="*/ 5 w 14"/>
                <a:gd name="T27" fmla="*/ 14 h 14"/>
                <a:gd name="T28" fmla="*/ 6 w 14"/>
                <a:gd name="T29" fmla="*/ 4 h 14"/>
                <a:gd name="T30" fmla="*/ 4 w 14"/>
                <a:gd name="T31" fmla="*/ 7 h 14"/>
                <a:gd name="T32" fmla="*/ 4 w 14"/>
                <a:gd name="T33" fmla="*/ 7 h 14"/>
                <a:gd name="T34" fmla="*/ 6 w 14"/>
                <a:gd name="T35" fmla="*/ 10 h 14"/>
                <a:gd name="T36" fmla="*/ 6 w 14"/>
                <a:gd name="T37" fmla="*/ 10 h 14"/>
                <a:gd name="T38" fmla="*/ 8 w 14"/>
                <a:gd name="T39" fmla="*/ 10 h 14"/>
                <a:gd name="T40" fmla="*/ 8 w 14"/>
                <a:gd name="T41" fmla="*/ 10 h 14"/>
                <a:gd name="T42" fmla="*/ 10 w 14"/>
                <a:gd name="T43" fmla="*/ 7 h 14"/>
                <a:gd name="T44" fmla="*/ 10 w 14"/>
                <a:gd name="T45" fmla="*/ 7 h 14"/>
                <a:gd name="T46" fmla="*/ 10 w 14"/>
                <a:gd name="T47" fmla="*/ 6 h 14"/>
                <a:gd name="T48" fmla="*/ 10 w 14"/>
                <a:gd name="T49" fmla="*/ 6 h 14"/>
                <a:gd name="T50" fmla="*/ 12 w 14"/>
                <a:gd name="T51" fmla="*/ 5 h 14"/>
                <a:gd name="T52" fmla="*/ 14 w 14"/>
                <a:gd name="T53" fmla="*/ 5 h 14"/>
                <a:gd name="T54" fmla="*/ 12 w 14"/>
                <a:gd name="T55" fmla="*/ 5 h 14"/>
                <a:gd name="T56" fmla="*/ 10 w 14"/>
                <a:gd name="T57" fmla="*/ 6 h 14"/>
                <a:gd name="T58" fmla="*/ 10 w 14"/>
                <a:gd name="T59" fmla="*/ 6 h 14"/>
                <a:gd name="T60" fmla="*/ 10 w 14"/>
                <a:gd name="T61" fmla="*/ 6 h 14"/>
                <a:gd name="T62" fmla="*/ 10 w 14"/>
                <a:gd name="T63" fmla="*/ 6 h 14"/>
                <a:gd name="T64" fmla="*/ 10 w 14"/>
                <a:gd name="T65" fmla="*/ 5 h 14"/>
                <a:gd name="T66" fmla="*/ 10 w 14"/>
                <a:gd name="T67" fmla="*/ 5 h 14"/>
                <a:gd name="T68" fmla="*/ 8 w 14"/>
                <a:gd name="T69" fmla="*/ 4 h 14"/>
                <a:gd name="T70" fmla="*/ 8 w 14"/>
                <a:gd name="T71" fmla="*/ 4 h 14"/>
                <a:gd name="T72" fmla="*/ 6 w 14"/>
                <a:gd name="T7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14">
                  <a:moveTo>
                    <a:pt x="5" y="14"/>
                  </a:moveTo>
                  <a:cubicBezTo>
                    <a:pt x="2" y="12"/>
                    <a:pt x="0" y="9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4" y="4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1"/>
                    <a:pt x="12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6" y="14"/>
                    <a:pt x="5" y="14"/>
                  </a:cubicBezTo>
                  <a:close/>
                  <a:moveTo>
                    <a:pt x="6" y="4"/>
                  </a:moveTo>
                  <a:cubicBezTo>
                    <a:pt x="4" y="5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9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6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72"/>
            <p:cNvSpPr/>
            <p:nvPr/>
          </p:nvSpPr>
          <p:spPr bwMode="auto">
            <a:xfrm>
              <a:off x="6442453" y="3202302"/>
              <a:ext cx="53223" cy="71471"/>
            </a:xfrm>
            <a:custGeom>
              <a:avLst/>
              <a:gdLst>
                <a:gd name="T0" fmla="*/ 0 w 15"/>
                <a:gd name="T1" fmla="*/ 19 h 20"/>
                <a:gd name="T2" fmla="*/ 0 w 15"/>
                <a:gd name="T3" fmla="*/ 18 h 20"/>
                <a:gd name="T4" fmla="*/ 0 w 15"/>
                <a:gd name="T5" fmla="*/ 18 h 20"/>
                <a:gd name="T6" fmla="*/ 12 w 15"/>
                <a:gd name="T7" fmla="*/ 0 h 20"/>
                <a:gd name="T8" fmla="*/ 12 w 15"/>
                <a:gd name="T9" fmla="*/ 0 h 20"/>
                <a:gd name="T10" fmla="*/ 15 w 15"/>
                <a:gd name="T11" fmla="*/ 2 h 20"/>
                <a:gd name="T12" fmla="*/ 15 w 15"/>
                <a:gd name="T13" fmla="*/ 2 h 20"/>
                <a:gd name="T14" fmla="*/ 13 w 15"/>
                <a:gd name="T15" fmla="*/ 4 h 20"/>
                <a:gd name="T16" fmla="*/ 13 w 15"/>
                <a:gd name="T17" fmla="*/ 4 h 20"/>
                <a:gd name="T18" fmla="*/ 12 w 15"/>
                <a:gd name="T19" fmla="*/ 4 h 20"/>
                <a:gd name="T20" fmla="*/ 12 w 15"/>
                <a:gd name="T21" fmla="*/ 4 h 20"/>
                <a:gd name="T22" fmla="*/ 9 w 15"/>
                <a:gd name="T23" fmla="*/ 6 h 20"/>
                <a:gd name="T24" fmla="*/ 9 w 15"/>
                <a:gd name="T25" fmla="*/ 6 h 20"/>
                <a:gd name="T26" fmla="*/ 4 w 15"/>
                <a:gd name="T27" fmla="*/ 18 h 20"/>
                <a:gd name="T28" fmla="*/ 4 w 15"/>
                <a:gd name="T29" fmla="*/ 18 h 20"/>
                <a:gd name="T30" fmla="*/ 4 w 15"/>
                <a:gd name="T31" fmla="*/ 18 h 20"/>
                <a:gd name="T32" fmla="*/ 4 w 15"/>
                <a:gd name="T33" fmla="*/ 18 h 20"/>
                <a:gd name="T34" fmla="*/ 2 w 15"/>
                <a:gd name="T35" fmla="*/ 20 h 20"/>
                <a:gd name="T36" fmla="*/ 2 w 15"/>
                <a:gd name="T37" fmla="*/ 20 h 20"/>
                <a:gd name="T38" fmla="*/ 2 w 15"/>
                <a:gd name="T39" fmla="*/ 20 h 20"/>
                <a:gd name="T40" fmla="*/ 2 w 15"/>
                <a:gd name="T41" fmla="*/ 20 h 20"/>
                <a:gd name="T42" fmla="*/ 0 w 15"/>
                <a:gd name="T4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0">
                  <a:moveTo>
                    <a:pt x="0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8"/>
                    <a:pt x="4" y="11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3"/>
            <p:cNvSpPr/>
            <p:nvPr/>
          </p:nvSpPr>
          <p:spPr bwMode="auto">
            <a:xfrm>
              <a:off x="6416602" y="3626565"/>
              <a:ext cx="25851" cy="168793"/>
            </a:xfrm>
            <a:custGeom>
              <a:avLst/>
              <a:gdLst>
                <a:gd name="T0" fmla="*/ 0 w 7"/>
                <a:gd name="T1" fmla="*/ 46 h 47"/>
                <a:gd name="T2" fmla="*/ 0 w 7"/>
                <a:gd name="T3" fmla="*/ 45 h 47"/>
                <a:gd name="T4" fmla="*/ 0 w 7"/>
                <a:gd name="T5" fmla="*/ 45 h 47"/>
                <a:gd name="T6" fmla="*/ 3 w 7"/>
                <a:gd name="T7" fmla="*/ 2 h 47"/>
                <a:gd name="T8" fmla="*/ 3 w 7"/>
                <a:gd name="T9" fmla="*/ 2 h 47"/>
                <a:gd name="T10" fmla="*/ 5 w 7"/>
                <a:gd name="T11" fmla="*/ 1 h 47"/>
                <a:gd name="T12" fmla="*/ 5 w 7"/>
                <a:gd name="T13" fmla="*/ 1 h 47"/>
                <a:gd name="T14" fmla="*/ 7 w 7"/>
                <a:gd name="T15" fmla="*/ 3 h 47"/>
                <a:gd name="T16" fmla="*/ 7 w 7"/>
                <a:gd name="T17" fmla="*/ 3 h 47"/>
                <a:gd name="T18" fmla="*/ 4 w 7"/>
                <a:gd name="T19" fmla="*/ 45 h 47"/>
                <a:gd name="T20" fmla="*/ 4 w 7"/>
                <a:gd name="T21" fmla="*/ 45 h 47"/>
                <a:gd name="T22" fmla="*/ 4 w 7"/>
                <a:gd name="T23" fmla="*/ 45 h 47"/>
                <a:gd name="T24" fmla="*/ 4 w 7"/>
                <a:gd name="T25" fmla="*/ 45 h 47"/>
                <a:gd name="T26" fmla="*/ 2 w 7"/>
                <a:gd name="T27" fmla="*/ 47 h 47"/>
                <a:gd name="T28" fmla="*/ 2 w 7"/>
                <a:gd name="T29" fmla="*/ 47 h 47"/>
                <a:gd name="T30" fmla="*/ 2 w 7"/>
                <a:gd name="T31" fmla="*/ 47 h 47"/>
                <a:gd name="T32" fmla="*/ 2 w 7"/>
                <a:gd name="T33" fmla="*/ 47 h 47"/>
                <a:gd name="T34" fmla="*/ 0 w 7"/>
                <a:gd name="T3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47">
                  <a:moveTo>
                    <a:pt x="0" y="46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9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4" y="39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3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0" y="47"/>
                    <a:pt x="0" y="4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74"/>
            <p:cNvSpPr/>
            <p:nvPr/>
          </p:nvSpPr>
          <p:spPr bwMode="auto">
            <a:xfrm>
              <a:off x="6647742" y="3856184"/>
              <a:ext cx="39537" cy="434907"/>
            </a:xfrm>
            <a:custGeom>
              <a:avLst/>
              <a:gdLst>
                <a:gd name="T0" fmla="*/ 6 w 11"/>
                <a:gd name="T1" fmla="*/ 119 h 121"/>
                <a:gd name="T2" fmla="*/ 0 w 11"/>
                <a:gd name="T3" fmla="*/ 118 h 121"/>
                <a:gd name="T4" fmla="*/ 5 w 11"/>
                <a:gd name="T5" fmla="*/ 0 h 121"/>
                <a:gd name="T6" fmla="*/ 11 w 11"/>
                <a:gd name="T7" fmla="*/ 3 h 121"/>
                <a:gd name="T8" fmla="*/ 6 w 11"/>
                <a:gd name="T9" fmla="*/ 1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1">
                  <a:moveTo>
                    <a:pt x="6" y="119"/>
                  </a:moveTo>
                  <a:cubicBezTo>
                    <a:pt x="0" y="121"/>
                    <a:pt x="0" y="118"/>
                    <a:pt x="0" y="1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1" y="3"/>
                    <a:pt x="11" y="3"/>
                  </a:cubicBezTo>
                  <a:lnTo>
                    <a:pt x="6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75"/>
            <p:cNvSpPr/>
            <p:nvPr/>
          </p:nvSpPr>
          <p:spPr bwMode="auto">
            <a:xfrm>
              <a:off x="6626453" y="4335190"/>
              <a:ext cx="42578" cy="316296"/>
            </a:xfrm>
            <a:custGeom>
              <a:avLst/>
              <a:gdLst>
                <a:gd name="T0" fmla="*/ 11 w 12"/>
                <a:gd name="T1" fmla="*/ 3 h 88"/>
                <a:gd name="T2" fmla="*/ 9 w 12"/>
                <a:gd name="T3" fmla="*/ 0 h 88"/>
                <a:gd name="T4" fmla="*/ 6 w 12"/>
                <a:gd name="T5" fmla="*/ 4 h 88"/>
                <a:gd name="T6" fmla="*/ 1 w 12"/>
                <a:gd name="T7" fmla="*/ 85 h 88"/>
                <a:gd name="T8" fmla="*/ 5 w 12"/>
                <a:gd name="T9" fmla="*/ 87 h 88"/>
                <a:gd name="T10" fmla="*/ 11 w 12"/>
                <a:gd name="T1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8">
                  <a:moveTo>
                    <a:pt x="11" y="3"/>
                  </a:moveTo>
                  <a:cubicBezTo>
                    <a:pt x="11" y="3"/>
                    <a:pt x="12" y="0"/>
                    <a:pt x="9" y="0"/>
                  </a:cubicBezTo>
                  <a:cubicBezTo>
                    <a:pt x="6" y="0"/>
                    <a:pt x="6" y="0"/>
                    <a:pt x="6" y="4"/>
                  </a:cubicBezTo>
                  <a:cubicBezTo>
                    <a:pt x="6" y="7"/>
                    <a:pt x="1" y="85"/>
                    <a:pt x="1" y="85"/>
                  </a:cubicBezTo>
                  <a:cubicBezTo>
                    <a:pt x="1" y="85"/>
                    <a:pt x="0" y="88"/>
                    <a:pt x="5" y="87"/>
                  </a:cubicBezTo>
                  <a:lnTo>
                    <a:pt x="1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76"/>
            <p:cNvSpPr>
              <a:spLocks noEditPoints="1"/>
            </p:cNvSpPr>
            <p:nvPr/>
          </p:nvSpPr>
          <p:spPr bwMode="auto">
            <a:xfrm>
              <a:off x="6694882" y="3906365"/>
              <a:ext cx="352792" cy="418180"/>
            </a:xfrm>
            <a:custGeom>
              <a:avLst/>
              <a:gdLst>
                <a:gd name="T0" fmla="*/ 82 w 98"/>
                <a:gd name="T1" fmla="*/ 116 h 116"/>
                <a:gd name="T2" fmla="*/ 13 w 98"/>
                <a:gd name="T3" fmla="*/ 113 h 116"/>
                <a:gd name="T4" fmla="*/ 13 w 98"/>
                <a:gd name="T5" fmla="*/ 113 h 116"/>
                <a:gd name="T6" fmla="*/ 2 w 98"/>
                <a:gd name="T7" fmla="*/ 109 h 116"/>
                <a:gd name="T8" fmla="*/ 2 w 98"/>
                <a:gd name="T9" fmla="*/ 109 h 116"/>
                <a:gd name="T10" fmla="*/ 0 w 98"/>
                <a:gd name="T11" fmla="*/ 102 h 116"/>
                <a:gd name="T12" fmla="*/ 0 w 98"/>
                <a:gd name="T13" fmla="*/ 102 h 116"/>
                <a:gd name="T14" fmla="*/ 0 w 98"/>
                <a:gd name="T15" fmla="*/ 101 h 116"/>
                <a:gd name="T16" fmla="*/ 0 w 98"/>
                <a:gd name="T17" fmla="*/ 101 h 116"/>
                <a:gd name="T18" fmla="*/ 6 w 98"/>
                <a:gd name="T19" fmla="*/ 22 h 116"/>
                <a:gd name="T20" fmla="*/ 6 w 98"/>
                <a:gd name="T21" fmla="*/ 22 h 116"/>
                <a:gd name="T22" fmla="*/ 9 w 98"/>
                <a:gd name="T23" fmla="*/ 6 h 116"/>
                <a:gd name="T24" fmla="*/ 9 w 98"/>
                <a:gd name="T25" fmla="*/ 6 h 116"/>
                <a:gd name="T26" fmla="*/ 20 w 98"/>
                <a:gd name="T27" fmla="*/ 0 h 116"/>
                <a:gd name="T28" fmla="*/ 20 w 98"/>
                <a:gd name="T29" fmla="*/ 0 h 116"/>
                <a:gd name="T30" fmla="*/ 31 w 98"/>
                <a:gd name="T31" fmla="*/ 2 h 116"/>
                <a:gd name="T32" fmla="*/ 31 w 98"/>
                <a:gd name="T33" fmla="*/ 2 h 116"/>
                <a:gd name="T34" fmla="*/ 84 w 98"/>
                <a:gd name="T35" fmla="*/ 44 h 116"/>
                <a:gd name="T36" fmla="*/ 84 w 98"/>
                <a:gd name="T37" fmla="*/ 44 h 116"/>
                <a:gd name="T38" fmla="*/ 82 w 98"/>
                <a:gd name="T39" fmla="*/ 46 h 116"/>
                <a:gd name="T40" fmla="*/ 84 w 98"/>
                <a:gd name="T41" fmla="*/ 44 h 116"/>
                <a:gd name="T42" fmla="*/ 96 w 98"/>
                <a:gd name="T43" fmla="*/ 103 h 116"/>
                <a:gd name="T44" fmla="*/ 96 w 98"/>
                <a:gd name="T45" fmla="*/ 103 h 116"/>
                <a:gd name="T46" fmla="*/ 96 w 98"/>
                <a:gd name="T47" fmla="*/ 104 h 116"/>
                <a:gd name="T48" fmla="*/ 96 w 98"/>
                <a:gd name="T49" fmla="*/ 104 h 116"/>
                <a:gd name="T50" fmla="*/ 91 w 98"/>
                <a:gd name="T51" fmla="*/ 114 h 116"/>
                <a:gd name="T52" fmla="*/ 91 w 98"/>
                <a:gd name="T53" fmla="*/ 114 h 116"/>
                <a:gd name="T54" fmla="*/ 83 w 98"/>
                <a:gd name="T55" fmla="*/ 116 h 116"/>
                <a:gd name="T56" fmla="*/ 83 w 98"/>
                <a:gd name="T57" fmla="*/ 116 h 116"/>
                <a:gd name="T58" fmla="*/ 82 w 98"/>
                <a:gd name="T59" fmla="*/ 116 h 116"/>
                <a:gd name="T60" fmla="*/ 83 w 98"/>
                <a:gd name="T61" fmla="*/ 112 h 116"/>
                <a:gd name="T62" fmla="*/ 89 w 98"/>
                <a:gd name="T63" fmla="*/ 111 h 116"/>
                <a:gd name="T64" fmla="*/ 89 w 98"/>
                <a:gd name="T65" fmla="*/ 111 h 116"/>
                <a:gd name="T66" fmla="*/ 92 w 98"/>
                <a:gd name="T67" fmla="*/ 104 h 116"/>
                <a:gd name="T68" fmla="*/ 92 w 98"/>
                <a:gd name="T69" fmla="*/ 104 h 116"/>
                <a:gd name="T70" fmla="*/ 92 w 98"/>
                <a:gd name="T71" fmla="*/ 103 h 116"/>
                <a:gd name="T72" fmla="*/ 92 w 98"/>
                <a:gd name="T73" fmla="*/ 103 h 116"/>
                <a:gd name="T74" fmla="*/ 81 w 98"/>
                <a:gd name="T75" fmla="*/ 47 h 116"/>
                <a:gd name="T76" fmla="*/ 81 w 98"/>
                <a:gd name="T77" fmla="*/ 47 h 116"/>
                <a:gd name="T78" fmla="*/ 63 w 98"/>
                <a:gd name="T79" fmla="*/ 28 h 116"/>
                <a:gd name="T80" fmla="*/ 63 w 98"/>
                <a:gd name="T81" fmla="*/ 28 h 116"/>
                <a:gd name="T82" fmla="*/ 30 w 98"/>
                <a:gd name="T83" fmla="*/ 6 h 116"/>
                <a:gd name="T84" fmla="*/ 30 w 98"/>
                <a:gd name="T85" fmla="*/ 6 h 116"/>
                <a:gd name="T86" fmla="*/ 20 w 98"/>
                <a:gd name="T87" fmla="*/ 4 h 116"/>
                <a:gd name="T88" fmla="*/ 20 w 98"/>
                <a:gd name="T89" fmla="*/ 4 h 116"/>
                <a:gd name="T90" fmla="*/ 13 w 98"/>
                <a:gd name="T91" fmla="*/ 8 h 116"/>
                <a:gd name="T92" fmla="*/ 13 w 98"/>
                <a:gd name="T93" fmla="*/ 8 h 116"/>
                <a:gd name="T94" fmla="*/ 10 w 98"/>
                <a:gd name="T95" fmla="*/ 22 h 116"/>
                <a:gd name="T96" fmla="*/ 10 w 98"/>
                <a:gd name="T97" fmla="*/ 22 h 116"/>
                <a:gd name="T98" fmla="*/ 4 w 98"/>
                <a:gd name="T99" fmla="*/ 101 h 116"/>
                <a:gd name="T100" fmla="*/ 4 w 98"/>
                <a:gd name="T101" fmla="*/ 101 h 116"/>
                <a:gd name="T102" fmla="*/ 4 w 98"/>
                <a:gd name="T103" fmla="*/ 101 h 116"/>
                <a:gd name="T104" fmla="*/ 4 w 98"/>
                <a:gd name="T105" fmla="*/ 101 h 116"/>
                <a:gd name="T106" fmla="*/ 5 w 98"/>
                <a:gd name="T107" fmla="*/ 106 h 116"/>
                <a:gd name="T108" fmla="*/ 5 w 98"/>
                <a:gd name="T109" fmla="*/ 106 h 116"/>
                <a:gd name="T110" fmla="*/ 13 w 98"/>
                <a:gd name="T111" fmla="*/ 109 h 116"/>
                <a:gd name="T112" fmla="*/ 13 w 98"/>
                <a:gd name="T113" fmla="*/ 109 h 116"/>
                <a:gd name="T114" fmla="*/ 83 w 98"/>
                <a:gd name="T115" fmla="*/ 112 h 116"/>
                <a:gd name="T116" fmla="*/ 83 w 98"/>
                <a:gd name="T117" fmla="*/ 112 h 116"/>
                <a:gd name="T118" fmla="*/ 83 w 98"/>
                <a:gd name="T119" fmla="*/ 112 h 116"/>
                <a:gd name="T120" fmla="*/ 83 w 98"/>
                <a:gd name="T121" fmla="*/ 112 h 116"/>
                <a:gd name="T122" fmla="*/ 83 w 98"/>
                <a:gd name="T123" fmla="*/ 11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" h="116">
                  <a:moveTo>
                    <a:pt x="82" y="116"/>
                  </a:moveTo>
                  <a:cubicBezTo>
                    <a:pt x="82" y="116"/>
                    <a:pt x="24" y="113"/>
                    <a:pt x="13" y="113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8" y="112"/>
                    <a:pt x="4" y="111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0" y="107"/>
                    <a:pt x="0" y="104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2"/>
                    <a:pt x="4" y="39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15"/>
                    <a:pt x="7" y="10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7" y="1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52" y="7"/>
                    <a:pt x="83" y="44"/>
                    <a:pt x="84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98" y="65"/>
                    <a:pt x="96" y="92"/>
                    <a:pt x="96" y="103"/>
                  </a:cubicBezTo>
                  <a:cubicBezTo>
                    <a:pt x="96" y="103"/>
                    <a:pt x="96" y="103"/>
                    <a:pt x="96" y="103"/>
                  </a:cubicBezTo>
                  <a:cubicBezTo>
                    <a:pt x="96" y="103"/>
                    <a:pt x="96" y="103"/>
                    <a:pt x="96" y="104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96" y="109"/>
                    <a:pt x="94" y="112"/>
                    <a:pt x="91" y="114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88" y="116"/>
                    <a:pt x="85" y="116"/>
                    <a:pt x="83" y="116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83" y="116"/>
                    <a:pt x="83" y="116"/>
                    <a:pt x="82" y="116"/>
                  </a:cubicBezTo>
                  <a:close/>
                  <a:moveTo>
                    <a:pt x="83" y="112"/>
                  </a:moveTo>
                  <a:cubicBezTo>
                    <a:pt x="84" y="112"/>
                    <a:pt x="87" y="112"/>
                    <a:pt x="89" y="111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91" y="109"/>
                    <a:pt x="92" y="108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92" y="92"/>
                    <a:pt x="94" y="66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0" y="46"/>
                    <a:pt x="72" y="37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52" y="18"/>
                    <a:pt x="40" y="8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6" y="5"/>
                    <a:pt x="22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4" y="5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11" y="15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39"/>
                    <a:pt x="4" y="93"/>
                    <a:pt x="4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104"/>
                    <a:pt x="4" y="105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6" y="107"/>
                    <a:pt x="8" y="108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24" y="109"/>
                    <a:pt x="81" y="112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77"/>
            <p:cNvSpPr/>
            <p:nvPr/>
          </p:nvSpPr>
          <p:spPr bwMode="auto">
            <a:xfrm>
              <a:off x="6763312" y="4342793"/>
              <a:ext cx="258511" cy="326941"/>
            </a:xfrm>
            <a:custGeom>
              <a:avLst/>
              <a:gdLst>
                <a:gd name="T0" fmla="*/ 69 w 72"/>
                <a:gd name="T1" fmla="*/ 6 h 91"/>
                <a:gd name="T2" fmla="*/ 14 w 72"/>
                <a:gd name="T3" fmla="*/ 1 h 91"/>
                <a:gd name="T4" fmla="*/ 6 w 72"/>
                <a:gd name="T5" fmla="*/ 12 h 91"/>
                <a:gd name="T6" fmla="*/ 1 w 72"/>
                <a:gd name="T7" fmla="*/ 83 h 91"/>
                <a:gd name="T8" fmla="*/ 11 w 72"/>
                <a:gd name="T9" fmla="*/ 90 h 91"/>
                <a:gd name="T10" fmla="*/ 56 w 72"/>
                <a:gd name="T11" fmla="*/ 59 h 91"/>
                <a:gd name="T12" fmla="*/ 72 w 72"/>
                <a:gd name="T13" fmla="*/ 9 h 91"/>
                <a:gd name="T14" fmla="*/ 69 w 72"/>
                <a:gd name="T15" fmla="*/ 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91">
                  <a:moveTo>
                    <a:pt x="69" y="6"/>
                  </a:moveTo>
                  <a:cubicBezTo>
                    <a:pt x="69" y="6"/>
                    <a:pt x="16" y="1"/>
                    <a:pt x="14" y="1"/>
                  </a:cubicBezTo>
                  <a:cubicBezTo>
                    <a:pt x="11" y="1"/>
                    <a:pt x="7" y="0"/>
                    <a:pt x="6" y="12"/>
                  </a:cubicBezTo>
                  <a:cubicBezTo>
                    <a:pt x="6" y="23"/>
                    <a:pt x="1" y="82"/>
                    <a:pt x="1" y="83"/>
                  </a:cubicBezTo>
                  <a:cubicBezTo>
                    <a:pt x="1" y="84"/>
                    <a:pt x="0" y="91"/>
                    <a:pt x="11" y="90"/>
                  </a:cubicBezTo>
                  <a:cubicBezTo>
                    <a:pt x="21" y="88"/>
                    <a:pt x="42" y="81"/>
                    <a:pt x="56" y="59"/>
                  </a:cubicBezTo>
                  <a:cubicBezTo>
                    <a:pt x="70" y="37"/>
                    <a:pt x="72" y="13"/>
                    <a:pt x="72" y="9"/>
                  </a:cubicBezTo>
                  <a:cubicBezTo>
                    <a:pt x="72" y="9"/>
                    <a:pt x="72" y="6"/>
                    <a:pt x="69" y="6"/>
                  </a:cubicBezTo>
                  <a:close/>
                </a:path>
              </a:pathLst>
            </a:custGeom>
            <a:solidFill>
              <a:srgbClr val="73A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78"/>
            <p:cNvSpPr>
              <a:spLocks noEditPoints="1"/>
            </p:cNvSpPr>
            <p:nvPr/>
          </p:nvSpPr>
          <p:spPr bwMode="auto">
            <a:xfrm>
              <a:off x="6758750" y="4338231"/>
              <a:ext cx="270677" cy="334544"/>
            </a:xfrm>
            <a:custGeom>
              <a:avLst/>
              <a:gdLst>
                <a:gd name="T0" fmla="*/ 1 w 75"/>
                <a:gd name="T1" fmla="*/ 89 h 93"/>
                <a:gd name="T2" fmla="*/ 0 w 75"/>
                <a:gd name="T3" fmla="*/ 84 h 93"/>
                <a:gd name="T4" fmla="*/ 0 w 75"/>
                <a:gd name="T5" fmla="*/ 84 h 93"/>
                <a:gd name="T6" fmla="*/ 0 w 75"/>
                <a:gd name="T7" fmla="*/ 84 h 93"/>
                <a:gd name="T8" fmla="*/ 0 w 75"/>
                <a:gd name="T9" fmla="*/ 84 h 93"/>
                <a:gd name="T10" fmla="*/ 5 w 75"/>
                <a:gd name="T11" fmla="*/ 12 h 93"/>
                <a:gd name="T12" fmla="*/ 5 w 75"/>
                <a:gd name="T13" fmla="*/ 12 h 93"/>
                <a:gd name="T14" fmla="*/ 8 w 75"/>
                <a:gd name="T15" fmla="*/ 2 h 93"/>
                <a:gd name="T16" fmla="*/ 8 w 75"/>
                <a:gd name="T17" fmla="*/ 2 h 93"/>
                <a:gd name="T18" fmla="*/ 13 w 75"/>
                <a:gd name="T19" fmla="*/ 0 h 93"/>
                <a:gd name="T20" fmla="*/ 13 w 75"/>
                <a:gd name="T21" fmla="*/ 0 h 93"/>
                <a:gd name="T22" fmla="*/ 15 w 75"/>
                <a:gd name="T23" fmla="*/ 0 h 93"/>
                <a:gd name="T24" fmla="*/ 15 w 75"/>
                <a:gd name="T25" fmla="*/ 0 h 93"/>
                <a:gd name="T26" fmla="*/ 70 w 75"/>
                <a:gd name="T27" fmla="*/ 5 h 93"/>
                <a:gd name="T28" fmla="*/ 70 w 75"/>
                <a:gd name="T29" fmla="*/ 5 h 93"/>
                <a:gd name="T30" fmla="*/ 74 w 75"/>
                <a:gd name="T31" fmla="*/ 8 h 93"/>
                <a:gd name="T32" fmla="*/ 74 w 75"/>
                <a:gd name="T33" fmla="*/ 8 h 93"/>
                <a:gd name="T34" fmla="*/ 75 w 75"/>
                <a:gd name="T35" fmla="*/ 10 h 93"/>
                <a:gd name="T36" fmla="*/ 75 w 75"/>
                <a:gd name="T37" fmla="*/ 10 h 93"/>
                <a:gd name="T38" fmla="*/ 59 w 75"/>
                <a:gd name="T39" fmla="*/ 61 h 93"/>
                <a:gd name="T40" fmla="*/ 59 w 75"/>
                <a:gd name="T41" fmla="*/ 61 h 93"/>
                <a:gd name="T42" fmla="*/ 12 w 75"/>
                <a:gd name="T43" fmla="*/ 93 h 93"/>
                <a:gd name="T44" fmla="*/ 12 w 75"/>
                <a:gd name="T45" fmla="*/ 93 h 93"/>
                <a:gd name="T46" fmla="*/ 9 w 75"/>
                <a:gd name="T47" fmla="*/ 93 h 93"/>
                <a:gd name="T48" fmla="*/ 9 w 75"/>
                <a:gd name="T49" fmla="*/ 93 h 93"/>
                <a:gd name="T50" fmla="*/ 9 w 75"/>
                <a:gd name="T51" fmla="*/ 93 h 93"/>
                <a:gd name="T52" fmla="*/ 9 w 75"/>
                <a:gd name="T53" fmla="*/ 93 h 93"/>
                <a:gd name="T54" fmla="*/ 1 w 75"/>
                <a:gd name="T55" fmla="*/ 89 h 93"/>
                <a:gd name="T56" fmla="*/ 11 w 75"/>
                <a:gd name="T57" fmla="*/ 5 h 93"/>
                <a:gd name="T58" fmla="*/ 9 w 75"/>
                <a:gd name="T59" fmla="*/ 13 h 93"/>
                <a:gd name="T60" fmla="*/ 9 w 75"/>
                <a:gd name="T61" fmla="*/ 13 h 93"/>
                <a:gd name="T62" fmla="*/ 4 w 75"/>
                <a:gd name="T63" fmla="*/ 84 h 93"/>
                <a:gd name="T64" fmla="*/ 4 w 75"/>
                <a:gd name="T65" fmla="*/ 84 h 93"/>
                <a:gd name="T66" fmla="*/ 4 w 75"/>
                <a:gd name="T67" fmla="*/ 84 h 93"/>
                <a:gd name="T68" fmla="*/ 9 w 75"/>
                <a:gd name="T69" fmla="*/ 89 h 93"/>
                <a:gd name="T70" fmla="*/ 9 w 75"/>
                <a:gd name="T71" fmla="*/ 89 h 93"/>
                <a:gd name="T72" fmla="*/ 11 w 75"/>
                <a:gd name="T73" fmla="*/ 89 h 93"/>
                <a:gd name="T74" fmla="*/ 11 w 75"/>
                <a:gd name="T75" fmla="*/ 89 h 93"/>
                <a:gd name="T76" fmla="*/ 55 w 75"/>
                <a:gd name="T77" fmla="*/ 59 h 93"/>
                <a:gd name="T78" fmla="*/ 55 w 75"/>
                <a:gd name="T79" fmla="*/ 59 h 93"/>
                <a:gd name="T80" fmla="*/ 71 w 75"/>
                <a:gd name="T81" fmla="*/ 10 h 93"/>
                <a:gd name="T82" fmla="*/ 71 w 75"/>
                <a:gd name="T83" fmla="*/ 10 h 93"/>
                <a:gd name="T84" fmla="*/ 71 w 75"/>
                <a:gd name="T85" fmla="*/ 9 h 93"/>
                <a:gd name="T86" fmla="*/ 71 w 75"/>
                <a:gd name="T87" fmla="*/ 9 h 93"/>
                <a:gd name="T88" fmla="*/ 70 w 75"/>
                <a:gd name="T89" fmla="*/ 9 h 93"/>
                <a:gd name="T90" fmla="*/ 70 w 75"/>
                <a:gd name="T91" fmla="*/ 9 h 93"/>
                <a:gd name="T92" fmla="*/ 70 w 75"/>
                <a:gd name="T93" fmla="*/ 7 h 93"/>
                <a:gd name="T94" fmla="*/ 70 w 75"/>
                <a:gd name="T95" fmla="*/ 9 h 93"/>
                <a:gd name="T96" fmla="*/ 15 w 75"/>
                <a:gd name="T97" fmla="*/ 4 h 93"/>
                <a:gd name="T98" fmla="*/ 15 w 75"/>
                <a:gd name="T99" fmla="*/ 4 h 93"/>
                <a:gd name="T100" fmla="*/ 13 w 75"/>
                <a:gd name="T101" fmla="*/ 4 h 93"/>
                <a:gd name="T102" fmla="*/ 13 w 75"/>
                <a:gd name="T103" fmla="*/ 4 h 93"/>
                <a:gd name="T104" fmla="*/ 11 w 75"/>
                <a:gd name="T105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" h="93">
                  <a:moveTo>
                    <a:pt x="1" y="89"/>
                  </a:moveTo>
                  <a:cubicBezTo>
                    <a:pt x="0" y="87"/>
                    <a:pt x="0" y="85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3"/>
                    <a:pt x="5" y="24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8"/>
                    <a:pt x="6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0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68" y="5"/>
                    <a:pt x="70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2" y="5"/>
                    <a:pt x="74" y="7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5" y="9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5"/>
                    <a:pt x="73" y="39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44" y="84"/>
                    <a:pt x="22" y="91"/>
                    <a:pt x="12" y="93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5" y="93"/>
                    <a:pt x="2" y="91"/>
                    <a:pt x="1" y="89"/>
                  </a:cubicBezTo>
                  <a:close/>
                  <a:moveTo>
                    <a:pt x="11" y="5"/>
                  </a:moveTo>
                  <a:cubicBezTo>
                    <a:pt x="10" y="6"/>
                    <a:pt x="9" y="8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24"/>
                    <a:pt x="4" y="83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5"/>
                    <a:pt x="3" y="89"/>
                    <a:pt x="9" y="89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10" y="89"/>
                    <a:pt x="10" y="89"/>
                    <a:pt x="11" y="8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21" y="87"/>
                    <a:pt x="42" y="80"/>
                    <a:pt x="55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69" y="37"/>
                    <a:pt x="71" y="14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17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79"/>
            <p:cNvSpPr/>
            <p:nvPr/>
          </p:nvSpPr>
          <p:spPr bwMode="auto">
            <a:xfrm>
              <a:off x="6719213" y="3932216"/>
              <a:ext cx="165751" cy="60826"/>
            </a:xfrm>
            <a:custGeom>
              <a:avLst/>
              <a:gdLst>
                <a:gd name="T0" fmla="*/ 43 w 46"/>
                <a:gd name="T1" fmla="*/ 17 h 17"/>
                <a:gd name="T2" fmla="*/ 1 w 46"/>
                <a:gd name="T3" fmla="*/ 12 h 17"/>
                <a:gd name="T4" fmla="*/ 0 w 46"/>
                <a:gd name="T5" fmla="*/ 10 h 17"/>
                <a:gd name="T6" fmla="*/ 0 w 46"/>
                <a:gd name="T7" fmla="*/ 10 h 17"/>
                <a:gd name="T8" fmla="*/ 2 w 46"/>
                <a:gd name="T9" fmla="*/ 8 h 17"/>
                <a:gd name="T10" fmla="*/ 2 w 46"/>
                <a:gd name="T11" fmla="*/ 8 h 17"/>
                <a:gd name="T12" fmla="*/ 42 w 46"/>
                <a:gd name="T13" fmla="*/ 13 h 17"/>
                <a:gd name="T14" fmla="*/ 42 w 46"/>
                <a:gd name="T15" fmla="*/ 11 h 17"/>
                <a:gd name="T16" fmla="*/ 42 w 46"/>
                <a:gd name="T17" fmla="*/ 11 h 17"/>
                <a:gd name="T18" fmla="*/ 3 w 46"/>
                <a:gd name="T19" fmla="*/ 4 h 17"/>
                <a:gd name="T20" fmla="*/ 3 w 46"/>
                <a:gd name="T21" fmla="*/ 4 h 17"/>
                <a:gd name="T22" fmla="*/ 3 w 46"/>
                <a:gd name="T23" fmla="*/ 4 h 17"/>
                <a:gd name="T24" fmla="*/ 1 w 46"/>
                <a:gd name="T25" fmla="*/ 2 h 17"/>
                <a:gd name="T26" fmla="*/ 1 w 46"/>
                <a:gd name="T27" fmla="*/ 2 h 17"/>
                <a:gd name="T28" fmla="*/ 4 w 46"/>
                <a:gd name="T29" fmla="*/ 1 h 17"/>
                <a:gd name="T30" fmla="*/ 4 w 46"/>
                <a:gd name="T31" fmla="*/ 1 h 17"/>
                <a:gd name="T32" fmla="*/ 44 w 46"/>
                <a:gd name="T33" fmla="*/ 8 h 17"/>
                <a:gd name="T34" fmla="*/ 44 w 46"/>
                <a:gd name="T35" fmla="*/ 8 h 17"/>
                <a:gd name="T36" fmla="*/ 46 w 46"/>
                <a:gd name="T37" fmla="*/ 9 h 17"/>
                <a:gd name="T38" fmla="*/ 46 w 46"/>
                <a:gd name="T39" fmla="*/ 9 h 17"/>
                <a:gd name="T40" fmla="*/ 46 w 46"/>
                <a:gd name="T41" fmla="*/ 11 h 17"/>
                <a:gd name="T42" fmla="*/ 46 w 46"/>
                <a:gd name="T43" fmla="*/ 11 h 17"/>
                <a:gd name="T44" fmla="*/ 45 w 46"/>
                <a:gd name="T45" fmla="*/ 16 h 17"/>
                <a:gd name="T46" fmla="*/ 45 w 46"/>
                <a:gd name="T47" fmla="*/ 16 h 17"/>
                <a:gd name="T48" fmla="*/ 43 w 46"/>
                <a:gd name="T49" fmla="*/ 17 h 17"/>
                <a:gd name="T50" fmla="*/ 43 w 46"/>
                <a:gd name="T51" fmla="*/ 17 h 17"/>
                <a:gd name="T52" fmla="*/ 43 w 46"/>
                <a:gd name="T5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17">
                  <a:moveTo>
                    <a:pt x="43" y="17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5" y="10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3" y="7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10"/>
                    <a:pt x="46" y="10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3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80"/>
            <p:cNvSpPr/>
            <p:nvPr/>
          </p:nvSpPr>
          <p:spPr bwMode="auto">
            <a:xfrm>
              <a:off x="6798287" y="3913969"/>
              <a:ext cx="15207" cy="42578"/>
            </a:xfrm>
            <a:custGeom>
              <a:avLst/>
              <a:gdLst>
                <a:gd name="T0" fmla="*/ 2 w 4"/>
                <a:gd name="T1" fmla="*/ 12 h 12"/>
                <a:gd name="T2" fmla="*/ 0 w 4"/>
                <a:gd name="T3" fmla="*/ 10 h 12"/>
                <a:gd name="T4" fmla="*/ 0 w 4"/>
                <a:gd name="T5" fmla="*/ 10 h 12"/>
                <a:gd name="T6" fmla="*/ 0 w 4"/>
                <a:gd name="T7" fmla="*/ 2 h 12"/>
                <a:gd name="T8" fmla="*/ 2 w 4"/>
                <a:gd name="T9" fmla="*/ 0 h 12"/>
                <a:gd name="T10" fmla="*/ 2 w 4"/>
                <a:gd name="T11" fmla="*/ 0 h 12"/>
                <a:gd name="T12" fmla="*/ 4 w 4"/>
                <a:gd name="T13" fmla="*/ 2 h 12"/>
                <a:gd name="T14" fmla="*/ 4 w 4"/>
                <a:gd name="T15" fmla="*/ 2 h 12"/>
                <a:gd name="T16" fmla="*/ 4 w 4"/>
                <a:gd name="T17" fmla="*/ 11 h 12"/>
                <a:gd name="T18" fmla="*/ 2 w 4"/>
                <a:gd name="T19" fmla="*/ 12 h 12"/>
                <a:gd name="T20" fmla="*/ 2 w 4"/>
                <a:gd name="T21" fmla="*/ 12 h 12"/>
                <a:gd name="T22" fmla="*/ 2 w 4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0" y="12"/>
                    <a:pt x="0" y="12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81"/>
            <p:cNvSpPr/>
            <p:nvPr/>
          </p:nvSpPr>
          <p:spPr bwMode="auto">
            <a:xfrm>
              <a:off x="6751146" y="3910927"/>
              <a:ext cx="15207" cy="39537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9 h 11"/>
                <a:gd name="T6" fmla="*/ 0 w 4"/>
                <a:gd name="T7" fmla="*/ 2 h 11"/>
                <a:gd name="T8" fmla="*/ 2 w 4"/>
                <a:gd name="T9" fmla="*/ 0 h 11"/>
                <a:gd name="T10" fmla="*/ 2 w 4"/>
                <a:gd name="T11" fmla="*/ 0 h 11"/>
                <a:gd name="T12" fmla="*/ 4 w 4"/>
                <a:gd name="T13" fmla="*/ 2 h 11"/>
                <a:gd name="T14" fmla="*/ 4 w 4"/>
                <a:gd name="T15" fmla="*/ 2 h 11"/>
                <a:gd name="T16" fmla="*/ 4 w 4"/>
                <a:gd name="T17" fmla="*/ 9 h 11"/>
                <a:gd name="T18" fmla="*/ 2 w 4"/>
                <a:gd name="T19" fmla="*/ 11 h 11"/>
                <a:gd name="T20" fmla="*/ 2 w 4"/>
                <a:gd name="T21" fmla="*/ 11 h 11"/>
                <a:gd name="T22" fmla="*/ 2 w 4"/>
                <a:gd name="T2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82"/>
            <p:cNvSpPr/>
            <p:nvPr/>
          </p:nvSpPr>
          <p:spPr bwMode="auto">
            <a:xfrm>
              <a:off x="6629494" y="4759453"/>
              <a:ext cx="168793" cy="147504"/>
            </a:xfrm>
            <a:custGeom>
              <a:avLst/>
              <a:gdLst>
                <a:gd name="T0" fmla="*/ 44 w 47"/>
                <a:gd name="T1" fmla="*/ 36 h 41"/>
                <a:gd name="T2" fmla="*/ 40 w 47"/>
                <a:gd name="T3" fmla="*/ 3 h 41"/>
                <a:gd name="T4" fmla="*/ 3 w 47"/>
                <a:gd name="T5" fmla="*/ 3 h 41"/>
                <a:gd name="T6" fmla="*/ 3 w 47"/>
                <a:gd name="T7" fmla="*/ 38 h 41"/>
                <a:gd name="T8" fmla="*/ 44 w 47"/>
                <a:gd name="T9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1">
                  <a:moveTo>
                    <a:pt x="44" y="36"/>
                  </a:moveTo>
                  <a:cubicBezTo>
                    <a:pt x="44" y="36"/>
                    <a:pt x="47" y="3"/>
                    <a:pt x="40" y="3"/>
                  </a:cubicBezTo>
                  <a:cubicBezTo>
                    <a:pt x="34" y="2"/>
                    <a:pt x="5" y="0"/>
                    <a:pt x="3" y="3"/>
                  </a:cubicBezTo>
                  <a:cubicBezTo>
                    <a:pt x="0" y="7"/>
                    <a:pt x="1" y="35"/>
                    <a:pt x="3" y="38"/>
                  </a:cubicBezTo>
                  <a:cubicBezTo>
                    <a:pt x="4" y="41"/>
                    <a:pt x="44" y="36"/>
                    <a:pt x="4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83"/>
            <p:cNvSpPr>
              <a:spLocks noEditPoints="1"/>
            </p:cNvSpPr>
            <p:nvPr/>
          </p:nvSpPr>
          <p:spPr bwMode="auto">
            <a:xfrm>
              <a:off x="6626453" y="4759453"/>
              <a:ext cx="168793" cy="147504"/>
            </a:xfrm>
            <a:custGeom>
              <a:avLst/>
              <a:gdLst>
                <a:gd name="T0" fmla="*/ 6 w 47"/>
                <a:gd name="T1" fmla="*/ 40 h 41"/>
                <a:gd name="T2" fmla="*/ 2 w 47"/>
                <a:gd name="T3" fmla="*/ 38 h 41"/>
                <a:gd name="T4" fmla="*/ 2 w 47"/>
                <a:gd name="T5" fmla="*/ 38 h 41"/>
                <a:gd name="T6" fmla="*/ 1 w 47"/>
                <a:gd name="T7" fmla="*/ 31 h 41"/>
                <a:gd name="T8" fmla="*/ 1 w 47"/>
                <a:gd name="T9" fmla="*/ 31 h 41"/>
                <a:gd name="T10" fmla="*/ 0 w 47"/>
                <a:gd name="T11" fmla="*/ 18 h 41"/>
                <a:gd name="T12" fmla="*/ 0 w 47"/>
                <a:gd name="T13" fmla="*/ 18 h 41"/>
                <a:gd name="T14" fmla="*/ 1 w 47"/>
                <a:gd name="T15" fmla="*/ 9 h 41"/>
                <a:gd name="T16" fmla="*/ 1 w 47"/>
                <a:gd name="T17" fmla="*/ 9 h 41"/>
                <a:gd name="T18" fmla="*/ 2 w 47"/>
                <a:gd name="T19" fmla="*/ 2 h 41"/>
                <a:gd name="T20" fmla="*/ 2 w 47"/>
                <a:gd name="T21" fmla="*/ 2 h 41"/>
                <a:gd name="T22" fmla="*/ 8 w 47"/>
                <a:gd name="T23" fmla="*/ 0 h 41"/>
                <a:gd name="T24" fmla="*/ 8 w 47"/>
                <a:gd name="T25" fmla="*/ 0 h 41"/>
                <a:gd name="T26" fmla="*/ 18 w 47"/>
                <a:gd name="T27" fmla="*/ 0 h 41"/>
                <a:gd name="T28" fmla="*/ 18 w 47"/>
                <a:gd name="T29" fmla="*/ 0 h 41"/>
                <a:gd name="T30" fmla="*/ 42 w 47"/>
                <a:gd name="T31" fmla="*/ 1 h 41"/>
                <a:gd name="T32" fmla="*/ 42 w 47"/>
                <a:gd name="T33" fmla="*/ 1 h 41"/>
                <a:gd name="T34" fmla="*/ 47 w 47"/>
                <a:gd name="T35" fmla="*/ 8 h 41"/>
                <a:gd name="T36" fmla="*/ 47 w 47"/>
                <a:gd name="T37" fmla="*/ 8 h 41"/>
                <a:gd name="T38" fmla="*/ 47 w 47"/>
                <a:gd name="T39" fmla="*/ 20 h 41"/>
                <a:gd name="T40" fmla="*/ 47 w 47"/>
                <a:gd name="T41" fmla="*/ 20 h 41"/>
                <a:gd name="T42" fmla="*/ 47 w 47"/>
                <a:gd name="T43" fmla="*/ 37 h 41"/>
                <a:gd name="T44" fmla="*/ 47 w 47"/>
                <a:gd name="T45" fmla="*/ 37 h 41"/>
                <a:gd name="T46" fmla="*/ 45 w 47"/>
                <a:gd name="T47" fmla="*/ 38 h 41"/>
                <a:gd name="T48" fmla="*/ 45 w 47"/>
                <a:gd name="T49" fmla="*/ 38 h 41"/>
                <a:gd name="T50" fmla="*/ 11 w 47"/>
                <a:gd name="T51" fmla="*/ 41 h 41"/>
                <a:gd name="T52" fmla="*/ 11 w 47"/>
                <a:gd name="T53" fmla="*/ 41 h 41"/>
                <a:gd name="T54" fmla="*/ 6 w 47"/>
                <a:gd name="T55" fmla="*/ 40 h 41"/>
                <a:gd name="T56" fmla="*/ 6 w 47"/>
                <a:gd name="T57" fmla="*/ 36 h 41"/>
                <a:gd name="T58" fmla="*/ 11 w 47"/>
                <a:gd name="T59" fmla="*/ 37 h 41"/>
                <a:gd name="T60" fmla="*/ 11 w 47"/>
                <a:gd name="T61" fmla="*/ 37 h 41"/>
                <a:gd name="T62" fmla="*/ 43 w 47"/>
                <a:gd name="T63" fmla="*/ 35 h 41"/>
                <a:gd name="T64" fmla="*/ 43 w 47"/>
                <a:gd name="T65" fmla="*/ 35 h 41"/>
                <a:gd name="T66" fmla="*/ 43 w 47"/>
                <a:gd name="T67" fmla="*/ 20 h 41"/>
                <a:gd name="T68" fmla="*/ 43 w 47"/>
                <a:gd name="T69" fmla="*/ 20 h 41"/>
                <a:gd name="T70" fmla="*/ 41 w 47"/>
                <a:gd name="T71" fmla="*/ 5 h 41"/>
                <a:gd name="T72" fmla="*/ 41 w 47"/>
                <a:gd name="T73" fmla="*/ 5 h 41"/>
                <a:gd name="T74" fmla="*/ 41 w 47"/>
                <a:gd name="T75" fmla="*/ 5 h 41"/>
                <a:gd name="T76" fmla="*/ 18 w 47"/>
                <a:gd name="T77" fmla="*/ 4 h 41"/>
                <a:gd name="T78" fmla="*/ 18 w 47"/>
                <a:gd name="T79" fmla="*/ 4 h 41"/>
                <a:gd name="T80" fmla="*/ 5 w 47"/>
                <a:gd name="T81" fmla="*/ 5 h 41"/>
                <a:gd name="T82" fmla="*/ 5 w 47"/>
                <a:gd name="T83" fmla="*/ 5 h 41"/>
                <a:gd name="T84" fmla="*/ 5 w 47"/>
                <a:gd name="T85" fmla="*/ 6 h 41"/>
                <a:gd name="T86" fmla="*/ 5 w 47"/>
                <a:gd name="T87" fmla="*/ 6 h 41"/>
                <a:gd name="T88" fmla="*/ 5 w 47"/>
                <a:gd name="T89" fmla="*/ 9 h 41"/>
                <a:gd name="T90" fmla="*/ 5 w 47"/>
                <a:gd name="T91" fmla="*/ 9 h 41"/>
                <a:gd name="T92" fmla="*/ 4 w 47"/>
                <a:gd name="T93" fmla="*/ 18 h 41"/>
                <a:gd name="T94" fmla="*/ 4 w 47"/>
                <a:gd name="T95" fmla="*/ 18 h 41"/>
                <a:gd name="T96" fmla="*/ 5 w 47"/>
                <a:gd name="T97" fmla="*/ 30 h 41"/>
                <a:gd name="T98" fmla="*/ 5 w 47"/>
                <a:gd name="T99" fmla="*/ 30 h 41"/>
                <a:gd name="T100" fmla="*/ 5 w 47"/>
                <a:gd name="T101" fmla="*/ 36 h 41"/>
                <a:gd name="T102" fmla="*/ 5 w 47"/>
                <a:gd name="T103" fmla="*/ 36 h 41"/>
                <a:gd name="T104" fmla="*/ 6 w 47"/>
                <a:gd name="T10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" h="41">
                  <a:moveTo>
                    <a:pt x="6" y="40"/>
                  </a:moveTo>
                  <a:cubicBezTo>
                    <a:pt x="4" y="40"/>
                    <a:pt x="3" y="40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7"/>
                    <a:pt x="1" y="34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27"/>
                    <a:pt x="0" y="22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38" y="0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5" y="1"/>
                    <a:pt x="46" y="5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2"/>
                    <a:pt x="47" y="16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9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6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24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9" y="41"/>
                    <a:pt x="7" y="41"/>
                    <a:pt x="6" y="40"/>
                  </a:cubicBezTo>
                  <a:close/>
                  <a:moveTo>
                    <a:pt x="6" y="36"/>
                  </a:moveTo>
                  <a:cubicBezTo>
                    <a:pt x="8" y="37"/>
                    <a:pt x="9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21" y="37"/>
                    <a:pt x="38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2"/>
                    <a:pt x="43" y="26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4" y="13"/>
                    <a:pt x="42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8" y="4"/>
                    <a:pt x="27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2" y="3"/>
                    <a:pt x="6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1"/>
                    <a:pt x="4" y="15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22"/>
                    <a:pt x="4" y="27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3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84"/>
            <p:cNvSpPr/>
            <p:nvPr/>
          </p:nvSpPr>
          <p:spPr bwMode="auto">
            <a:xfrm>
              <a:off x="6748105" y="4773139"/>
              <a:ext cx="21289" cy="1520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4 h 4"/>
                <a:gd name="T4" fmla="*/ 3 w 6"/>
                <a:gd name="T5" fmla="*/ 4 h 4"/>
                <a:gd name="T6" fmla="*/ 3 w 6"/>
                <a:gd name="T7" fmla="*/ 4 h 4"/>
                <a:gd name="T8" fmla="*/ 3 w 6"/>
                <a:gd name="T9" fmla="*/ 4 h 4"/>
                <a:gd name="T10" fmla="*/ 0 w 6"/>
                <a:gd name="T11" fmla="*/ 2 h 4"/>
                <a:gd name="T12" fmla="*/ 0 w 6"/>
                <a:gd name="T13" fmla="*/ 2 h 4"/>
                <a:gd name="T14" fmla="*/ 2 w 6"/>
                <a:gd name="T15" fmla="*/ 0 h 4"/>
                <a:gd name="T16" fmla="*/ 2 w 6"/>
                <a:gd name="T17" fmla="*/ 0 h 4"/>
                <a:gd name="T18" fmla="*/ 3 w 6"/>
                <a:gd name="T19" fmla="*/ 0 h 4"/>
                <a:gd name="T20" fmla="*/ 3 w 6"/>
                <a:gd name="T21" fmla="*/ 0 h 4"/>
                <a:gd name="T22" fmla="*/ 5 w 6"/>
                <a:gd name="T23" fmla="*/ 0 h 4"/>
                <a:gd name="T24" fmla="*/ 5 w 6"/>
                <a:gd name="T25" fmla="*/ 0 h 4"/>
                <a:gd name="T26" fmla="*/ 5 w 6"/>
                <a:gd name="T27" fmla="*/ 0 h 4"/>
                <a:gd name="T28" fmla="*/ 6 w 6"/>
                <a:gd name="T29" fmla="*/ 3 h 4"/>
                <a:gd name="T30" fmla="*/ 6 w 6"/>
                <a:gd name="T31" fmla="*/ 3 h 4"/>
                <a:gd name="T32" fmla="*/ 4 w 6"/>
                <a:gd name="T33" fmla="*/ 4 h 4"/>
                <a:gd name="T34" fmla="*/ 4 w 6"/>
                <a:gd name="T35" fmla="*/ 4 h 4"/>
                <a:gd name="T36" fmla="*/ 3 w 6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5"/>
            <p:cNvSpPr/>
            <p:nvPr/>
          </p:nvSpPr>
          <p:spPr bwMode="auto">
            <a:xfrm>
              <a:off x="6719213" y="4773139"/>
              <a:ext cx="25851" cy="15207"/>
            </a:xfrm>
            <a:custGeom>
              <a:avLst/>
              <a:gdLst>
                <a:gd name="T0" fmla="*/ 5 w 7"/>
                <a:gd name="T1" fmla="*/ 4 h 4"/>
                <a:gd name="T2" fmla="*/ 2 w 7"/>
                <a:gd name="T3" fmla="*/ 4 h 4"/>
                <a:gd name="T4" fmla="*/ 2 w 7"/>
                <a:gd name="T5" fmla="*/ 4 h 4"/>
                <a:gd name="T6" fmla="*/ 0 w 7"/>
                <a:gd name="T7" fmla="*/ 2 h 4"/>
                <a:gd name="T8" fmla="*/ 0 w 7"/>
                <a:gd name="T9" fmla="*/ 2 h 4"/>
                <a:gd name="T10" fmla="*/ 2 w 7"/>
                <a:gd name="T11" fmla="*/ 0 h 4"/>
                <a:gd name="T12" fmla="*/ 2 w 7"/>
                <a:gd name="T13" fmla="*/ 0 h 4"/>
                <a:gd name="T14" fmla="*/ 5 w 7"/>
                <a:gd name="T15" fmla="*/ 0 h 4"/>
                <a:gd name="T16" fmla="*/ 5 w 7"/>
                <a:gd name="T17" fmla="*/ 0 h 4"/>
                <a:gd name="T18" fmla="*/ 5 w 7"/>
                <a:gd name="T19" fmla="*/ 0 h 4"/>
                <a:gd name="T20" fmla="*/ 7 w 7"/>
                <a:gd name="T21" fmla="*/ 2 h 4"/>
                <a:gd name="T22" fmla="*/ 7 w 7"/>
                <a:gd name="T23" fmla="*/ 2 h 4"/>
                <a:gd name="T24" fmla="*/ 5 w 7"/>
                <a:gd name="T25" fmla="*/ 4 h 4"/>
                <a:gd name="T26" fmla="*/ 5 w 7"/>
                <a:gd name="T27" fmla="*/ 4 h 4"/>
                <a:gd name="T28" fmla="*/ 5 w 7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4">
                  <a:moveTo>
                    <a:pt x="5" y="4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86"/>
            <p:cNvSpPr/>
            <p:nvPr/>
          </p:nvSpPr>
          <p:spPr bwMode="auto">
            <a:xfrm>
              <a:off x="6687279" y="4770098"/>
              <a:ext cx="24330" cy="18248"/>
            </a:xfrm>
            <a:custGeom>
              <a:avLst/>
              <a:gdLst>
                <a:gd name="T0" fmla="*/ 2 w 7"/>
                <a:gd name="T1" fmla="*/ 5 h 5"/>
                <a:gd name="T2" fmla="*/ 0 w 7"/>
                <a:gd name="T3" fmla="*/ 3 h 5"/>
                <a:gd name="T4" fmla="*/ 0 w 7"/>
                <a:gd name="T5" fmla="*/ 3 h 5"/>
                <a:gd name="T6" fmla="*/ 2 w 7"/>
                <a:gd name="T7" fmla="*/ 1 h 5"/>
                <a:gd name="T8" fmla="*/ 2 w 7"/>
                <a:gd name="T9" fmla="*/ 1 h 5"/>
                <a:gd name="T10" fmla="*/ 3 w 7"/>
                <a:gd name="T11" fmla="*/ 1 h 5"/>
                <a:gd name="T12" fmla="*/ 3 w 7"/>
                <a:gd name="T13" fmla="*/ 1 h 5"/>
                <a:gd name="T14" fmla="*/ 5 w 7"/>
                <a:gd name="T15" fmla="*/ 0 h 5"/>
                <a:gd name="T16" fmla="*/ 5 w 7"/>
                <a:gd name="T17" fmla="*/ 0 h 5"/>
                <a:gd name="T18" fmla="*/ 5 w 7"/>
                <a:gd name="T19" fmla="*/ 0 h 5"/>
                <a:gd name="T20" fmla="*/ 5 w 7"/>
                <a:gd name="T21" fmla="*/ 0 h 5"/>
                <a:gd name="T22" fmla="*/ 5 w 7"/>
                <a:gd name="T23" fmla="*/ 0 h 5"/>
                <a:gd name="T24" fmla="*/ 7 w 7"/>
                <a:gd name="T25" fmla="*/ 3 h 5"/>
                <a:gd name="T26" fmla="*/ 7 w 7"/>
                <a:gd name="T27" fmla="*/ 3 h 5"/>
                <a:gd name="T28" fmla="*/ 5 w 7"/>
                <a:gd name="T29" fmla="*/ 4 h 5"/>
                <a:gd name="T30" fmla="*/ 5 w 7"/>
                <a:gd name="T31" fmla="*/ 4 h 5"/>
                <a:gd name="T32" fmla="*/ 5 w 7"/>
                <a:gd name="T33" fmla="*/ 4 h 5"/>
                <a:gd name="T34" fmla="*/ 5 w 7"/>
                <a:gd name="T35" fmla="*/ 4 h 5"/>
                <a:gd name="T36" fmla="*/ 3 w 7"/>
                <a:gd name="T37" fmla="*/ 5 h 5"/>
                <a:gd name="T38" fmla="*/ 3 w 7"/>
                <a:gd name="T39" fmla="*/ 5 h 5"/>
                <a:gd name="T40" fmla="*/ 2 w 7"/>
                <a:gd name="T4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87"/>
            <p:cNvSpPr/>
            <p:nvPr/>
          </p:nvSpPr>
          <p:spPr bwMode="auto">
            <a:xfrm>
              <a:off x="6655345" y="4770098"/>
              <a:ext cx="24330" cy="18248"/>
            </a:xfrm>
            <a:custGeom>
              <a:avLst/>
              <a:gdLst>
                <a:gd name="T0" fmla="*/ 4 w 7"/>
                <a:gd name="T1" fmla="*/ 5 h 5"/>
                <a:gd name="T2" fmla="*/ 3 w 7"/>
                <a:gd name="T3" fmla="*/ 4 h 5"/>
                <a:gd name="T4" fmla="*/ 3 w 7"/>
                <a:gd name="T5" fmla="*/ 4 h 5"/>
                <a:gd name="T6" fmla="*/ 3 w 7"/>
                <a:gd name="T7" fmla="*/ 4 h 5"/>
                <a:gd name="T8" fmla="*/ 3 w 7"/>
                <a:gd name="T9" fmla="*/ 4 h 5"/>
                <a:gd name="T10" fmla="*/ 0 w 7"/>
                <a:gd name="T11" fmla="*/ 3 h 5"/>
                <a:gd name="T12" fmla="*/ 0 w 7"/>
                <a:gd name="T13" fmla="*/ 3 h 5"/>
                <a:gd name="T14" fmla="*/ 2 w 7"/>
                <a:gd name="T15" fmla="*/ 1 h 5"/>
                <a:gd name="T16" fmla="*/ 2 w 7"/>
                <a:gd name="T17" fmla="*/ 1 h 5"/>
                <a:gd name="T18" fmla="*/ 3 w 7"/>
                <a:gd name="T19" fmla="*/ 0 h 5"/>
                <a:gd name="T20" fmla="*/ 3 w 7"/>
                <a:gd name="T21" fmla="*/ 0 h 5"/>
                <a:gd name="T22" fmla="*/ 5 w 7"/>
                <a:gd name="T23" fmla="*/ 1 h 5"/>
                <a:gd name="T24" fmla="*/ 5 w 7"/>
                <a:gd name="T25" fmla="*/ 1 h 5"/>
                <a:gd name="T26" fmla="*/ 7 w 7"/>
                <a:gd name="T27" fmla="*/ 3 h 5"/>
                <a:gd name="T28" fmla="*/ 7 w 7"/>
                <a:gd name="T29" fmla="*/ 3 h 5"/>
                <a:gd name="T30" fmla="*/ 5 w 7"/>
                <a:gd name="T31" fmla="*/ 5 h 5"/>
                <a:gd name="T32" fmla="*/ 5 w 7"/>
                <a:gd name="T33" fmla="*/ 5 h 5"/>
                <a:gd name="T34" fmla="*/ 4 w 7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5">
                  <a:moveTo>
                    <a:pt x="4" y="5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88"/>
            <p:cNvSpPr/>
            <p:nvPr/>
          </p:nvSpPr>
          <p:spPr bwMode="auto">
            <a:xfrm>
              <a:off x="6640138" y="4788345"/>
              <a:ext cx="18248" cy="24330"/>
            </a:xfrm>
            <a:custGeom>
              <a:avLst/>
              <a:gdLst>
                <a:gd name="T0" fmla="*/ 1 w 5"/>
                <a:gd name="T1" fmla="*/ 6 h 7"/>
                <a:gd name="T2" fmla="*/ 0 w 5"/>
                <a:gd name="T3" fmla="*/ 2 h 7"/>
                <a:gd name="T4" fmla="*/ 0 w 5"/>
                <a:gd name="T5" fmla="*/ 2 h 7"/>
                <a:gd name="T6" fmla="*/ 0 w 5"/>
                <a:gd name="T7" fmla="*/ 2 h 7"/>
                <a:gd name="T8" fmla="*/ 2 w 5"/>
                <a:gd name="T9" fmla="*/ 0 h 7"/>
                <a:gd name="T10" fmla="*/ 2 w 5"/>
                <a:gd name="T11" fmla="*/ 0 h 7"/>
                <a:gd name="T12" fmla="*/ 4 w 5"/>
                <a:gd name="T13" fmla="*/ 2 h 7"/>
                <a:gd name="T14" fmla="*/ 4 w 5"/>
                <a:gd name="T15" fmla="*/ 2 h 7"/>
                <a:gd name="T16" fmla="*/ 4 w 5"/>
                <a:gd name="T17" fmla="*/ 4 h 7"/>
                <a:gd name="T18" fmla="*/ 4 w 5"/>
                <a:gd name="T19" fmla="*/ 4 h 7"/>
                <a:gd name="T20" fmla="*/ 3 w 5"/>
                <a:gd name="T21" fmla="*/ 7 h 7"/>
                <a:gd name="T22" fmla="*/ 3 w 5"/>
                <a:gd name="T23" fmla="*/ 7 h 7"/>
                <a:gd name="T24" fmla="*/ 3 w 5"/>
                <a:gd name="T25" fmla="*/ 7 h 7"/>
                <a:gd name="T26" fmla="*/ 3 w 5"/>
                <a:gd name="T27" fmla="*/ 7 h 7"/>
                <a:gd name="T28" fmla="*/ 1 w 5"/>
                <a:gd name="T2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7">
                  <a:moveTo>
                    <a:pt x="1" y="6"/>
                  </a:move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89"/>
            <p:cNvSpPr/>
            <p:nvPr/>
          </p:nvSpPr>
          <p:spPr bwMode="auto">
            <a:xfrm>
              <a:off x="6640138" y="4817238"/>
              <a:ext cx="15207" cy="24330"/>
            </a:xfrm>
            <a:custGeom>
              <a:avLst/>
              <a:gdLst>
                <a:gd name="T0" fmla="*/ 0 w 4"/>
                <a:gd name="T1" fmla="*/ 5 h 7"/>
                <a:gd name="T2" fmla="*/ 0 w 4"/>
                <a:gd name="T3" fmla="*/ 2 h 7"/>
                <a:gd name="T4" fmla="*/ 0 w 4"/>
                <a:gd name="T5" fmla="*/ 2 h 7"/>
                <a:gd name="T6" fmla="*/ 0 w 4"/>
                <a:gd name="T7" fmla="*/ 2 h 7"/>
                <a:gd name="T8" fmla="*/ 0 w 4"/>
                <a:gd name="T9" fmla="*/ 2 h 7"/>
                <a:gd name="T10" fmla="*/ 2 w 4"/>
                <a:gd name="T11" fmla="*/ 0 h 7"/>
                <a:gd name="T12" fmla="*/ 2 w 4"/>
                <a:gd name="T13" fmla="*/ 0 h 7"/>
                <a:gd name="T14" fmla="*/ 4 w 4"/>
                <a:gd name="T15" fmla="*/ 2 h 7"/>
                <a:gd name="T16" fmla="*/ 4 w 4"/>
                <a:gd name="T17" fmla="*/ 2 h 7"/>
                <a:gd name="T18" fmla="*/ 4 w 4"/>
                <a:gd name="T19" fmla="*/ 2 h 7"/>
                <a:gd name="T20" fmla="*/ 4 w 4"/>
                <a:gd name="T21" fmla="*/ 5 h 7"/>
                <a:gd name="T22" fmla="*/ 4 w 4"/>
                <a:gd name="T23" fmla="*/ 5 h 7"/>
                <a:gd name="T24" fmla="*/ 2 w 4"/>
                <a:gd name="T25" fmla="*/ 7 h 7"/>
                <a:gd name="T26" fmla="*/ 2 w 4"/>
                <a:gd name="T27" fmla="*/ 7 h 7"/>
                <a:gd name="T28" fmla="*/ 2 w 4"/>
                <a:gd name="T29" fmla="*/ 7 h 7"/>
                <a:gd name="T30" fmla="*/ 2 w 4"/>
                <a:gd name="T31" fmla="*/ 7 h 7"/>
                <a:gd name="T32" fmla="*/ 0 w 4"/>
                <a:gd name="T3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7">
                  <a:moveTo>
                    <a:pt x="0" y="5"/>
                  </a:moveTo>
                  <a:cubicBezTo>
                    <a:pt x="0" y="4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90"/>
            <p:cNvSpPr/>
            <p:nvPr/>
          </p:nvSpPr>
          <p:spPr bwMode="auto">
            <a:xfrm>
              <a:off x="6640138" y="4859816"/>
              <a:ext cx="18248" cy="25851"/>
            </a:xfrm>
            <a:custGeom>
              <a:avLst/>
              <a:gdLst>
                <a:gd name="T0" fmla="*/ 0 w 5"/>
                <a:gd name="T1" fmla="*/ 5 h 7"/>
                <a:gd name="T2" fmla="*/ 0 w 5"/>
                <a:gd name="T3" fmla="*/ 3 h 7"/>
                <a:gd name="T4" fmla="*/ 0 w 5"/>
                <a:gd name="T5" fmla="*/ 3 h 7"/>
                <a:gd name="T6" fmla="*/ 1 w 5"/>
                <a:gd name="T7" fmla="*/ 1 h 7"/>
                <a:gd name="T8" fmla="*/ 1 w 5"/>
                <a:gd name="T9" fmla="*/ 1 h 7"/>
                <a:gd name="T10" fmla="*/ 1 w 5"/>
                <a:gd name="T11" fmla="*/ 1 h 7"/>
                <a:gd name="T12" fmla="*/ 3 w 5"/>
                <a:gd name="T13" fmla="*/ 0 h 7"/>
                <a:gd name="T14" fmla="*/ 3 w 5"/>
                <a:gd name="T15" fmla="*/ 0 h 7"/>
                <a:gd name="T16" fmla="*/ 4 w 5"/>
                <a:gd name="T17" fmla="*/ 3 h 7"/>
                <a:gd name="T18" fmla="*/ 4 w 5"/>
                <a:gd name="T19" fmla="*/ 3 h 7"/>
                <a:gd name="T20" fmla="*/ 4 w 5"/>
                <a:gd name="T21" fmla="*/ 3 h 7"/>
                <a:gd name="T22" fmla="*/ 4 w 5"/>
                <a:gd name="T23" fmla="*/ 3 h 7"/>
                <a:gd name="T24" fmla="*/ 4 w 5"/>
                <a:gd name="T25" fmla="*/ 5 h 7"/>
                <a:gd name="T26" fmla="*/ 4 w 5"/>
                <a:gd name="T27" fmla="*/ 5 h 7"/>
                <a:gd name="T28" fmla="*/ 3 w 5"/>
                <a:gd name="T29" fmla="*/ 7 h 7"/>
                <a:gd name="T30" fmla="*/ 3 w 5"/>
                <a:gd name="T31" fmla="*/ 7 h 7"/>
                <a:gd name="T32" fmla="*/ 2 w 5"/>
                <a:gd name="T33" fmla="*/ 7 h 7"/>
                <a:gd name="T34" fmla="*/ 2 w 5"/>
                <a:gd name="T35" fmla="*/ 7 h 7"/>
                <a:gd name="T36" fmla="*/ 0 w 5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7">
                  <a:moveTo>
                    <a:pt x="0" y="5"/>
                  </a:move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91"/>
            <p:cNvSpPr/>
            <p:nvPr/>
          </p:nvSpPr>
          <p:spPr bwMode="auto">
            <a:xfrm>
              <a:off x="6665990" y="4878064"/>
              <a:ext cx="28892" cy="13686"/>
            </a:xfrm>
            <a:custGeom>
              <a:avLst/>
              <a:gdLst>
                <a:gd name="T0" fmla="*/ 5 w 8"/>
                <a:gd name="T1" fmla="*/ 4 h 4"/>
                <a:gd name="T2" fmla="*/ 4 w 8"/>
                <a:gd name="T3" fmla="*/ 4 h 4"/>
                <a:gd name="T4" fmla="*/ 4 w 8"/>
                <a:gd name="T5" fmla="*/ 4 h 4"/>
                <a:gd name="T6" fmla="*/ 2 w 8"/>
                <a:gd name="T7" fmla="*/ 4 h 4"/>
                <a:gd name="T8" fmla="*/ 2 w 8"/>
                <a:gd name="T9" fmla="*/ 4 h 4"/>
                <a:gd name="T10" fmla="*/ 2 w 8"/>
                <a:gd name="T11" fmla="*/ 4 h 4"/>
                <a:gd name="T12" fmla="*/ 0 w 8"/>
                <a:gd name="T13" fmla="*/ 2 h 4"/>
                <a:gd name="T14" fmla="*/ 0 w 8"/>
                <a:gd name="T15" fmla="*/ 2 h 4"/>
                <a:gd name="T16" fmla="*/ 2 w 8"/>
                <a:gd name="T17" fmla="*/ 0 h 4"/>
                <a:gd name="T18" fmla="*/ 2 w 8"/>
                <a:gd name="T19" fmla="*/ 0 h 4"/>
                <a:gd name="T20" fmla="*/ 2 w 8"/>
                <a:gd name="T21" fmla="*/ 0 h 4"/>
                <a:gd name="T22" fmla="*/ 2 w 8"/>
                <a:gd name="T23" fmla="*/ 0 h 4"/>
                <a:gd name="T24" fmla="*/ 2 w 8"/>
                <a:gd name="T25" fmla="*/ 0 h 4"/>
                <a:gd name="T26" fmla="*/ 2 w 8"/>
                <a:gd name="T27" fmla="*/ 0 h 4"/>
                <a:gd name="T28" fmla="*/ 4 w 8"/>
                <a:gd name="T29" fmla="*/ 0 h 4"/>
                <a:gd name="T30" fmla="*/ 4 w 8"/>
                <a:gd name="T31" fmla="*/ 0 h 4"/>
                <a:gd name="T32" fmla="*/ 6 w 8"/>
                <a:gd name="T33" fmla="*/ 0 h 4"/>
                <a:gd name="T34" fmla="*/ 6 w 8"/>
                <a:gd name="T35" fmla="*/ 0 h 4"/>
                <a:gd name="T36" fmla="*/ 6 w 8"/>
                <a:gd name="T37" fmla="*/ 0 h 4"/>
                <a:gd name="T38" fmla="*/ 7 w 8"/>
                <a:gd name="T39" fmla="*/ 3 h 4"/>
                <a:gd name="T40" fmla="*/ 7 w 8"/>
                <a:gd name="T41" fmla="*/ 3 h 4"/>
                <a:gd name="T42" fmla="*/ 5 w 8"/>
                <a:gd name="T43" fmla="*/ 4 h 4"/>
                <a:gd name="T44" fmla="*/ 5 w 8"/>
                <a:gd name="T45" fmla="*/ 4 h 4"/>
                <a:gd name="T46" fmla="*/ 5 w 8"/>
                <a:gd name="T4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4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92"/>
            <p:cNvSpPr/>
            <p:nvPr/>
          </p:nvSpPr>
          <p:spPr bwMode="auto">
            <a:xfrm>
              <a:off x="6700965" y="4875023"/>
              <a:ext cx="25851" cy="16727"/>
            </a:xfrm>
            <a:custGeom>
              <a:avLst/>
              <a:gdLst>
                <a:gd name="T0" fmla="*/ 0 w 7"/>
                <a:gd name="T1" fmla="*/ 3 h 5"/>
                <a:gd name="T2" fmla="*/ 2 w 7"/>
                <a:gd name="T3" fmla="*/ 1 h 5"/>
                <a:gd name="T4" fmla="*/ 2 w 7"/>
                <a:gd name="T5" fmla="*/ 1 h 5"/>
                <a:gd name="T6" fmla="*/ 2 w 7"/>
                <a:gd name="T7" fmla="*/ 1 h 5"/>
                <a:gd name="T8" fmla="*/ 2 w 7"/>
                <a:gd name="T9" fmla="*/ 1 h 5"/>
                <a:gd name="T10" fmla="*/ 5 w 7"/>
                <a:gd name="T11" fmla="*/ 0 h 5"/>
                <a:gd name="T12" fmla="*/ 5 w 7"/>
                <a:gd name="T13" fmla="*/ 0 h 5"/>
                <a:gd name="T14" fmla="*/ 6 w 7"/>
                <a:gd name="T15" fmla="*/ 0 h 5"/>
                <a:gd name="T16" fmla="*/ 6 w 7"/>
                <a:gd name="T17" fmla="*/ 0 h 5"/>
                <a:gd name="T18" fmla="*/ 7 w 7"/>
                <a:gd name="T19" fmla="*/ 2 h 5"/>
                <a:gd name="T20" fmla="*/ 7 w 7"/>
                <a:gd name="T21" fmla="*/ 2 h 5"/>
                <a:gd name="T22" fmla="*/ 5 w 7"/>
                <a:gd name="T23" fmla="*/ 4 h 5"/>
                <a:gd name="T24" fmla="*/ 5 w 7"/>
                <a:gd name="T25" fmla="*/ 4 h 5"/>
                <a:gd name="T26" fmla="*/ 2 w 7"/>
                <a:gd name="T27" fmla="*/ 5 h 5"/>
                <a:gd name="T28" fmla="*/ 2 w 7"/>
                <a:gd name="T29" fmla="*/ 5 h 5"/>
                <a:gd name="T30" fmla="*/ 2 w 7"/>
                <a:gd name="T31" fmla="*/ 5 h 5"/>
                <a:gd name="T32" fmla="*/ 2 w 7"/>
                <a:gd name="T33" fmla="*/ 5 h 5"/>
                <a:gd name="T34" fmla="*/ 2 w 7"/>
                <a:gd name="T35" fmla="*/ 5 h 5"/>
                <a:gd name="T36" fmla="*/ 2 w 7"/>
                <a:gd name="T37" fmla="*/ 5 h 5"/>
                <a:gd name="T38" fmla="*/ 0 w 7"/>
                <a:gd name="T3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3"/>
            <p:cNvSpPr/>
            <p:nvPr/>
          </p:nvSpPr>
          <p:spPr bwMode="auto">
            <a:xfrm>
              <a:off x="6737460" y="4870461"/>
              <a:ext cx="25851" cy="15207"/>
            </a:xfrm>
            <a:custGeom>
              <a:avLst/>
              <a:gdLst>
                <a:gd name="T0" fmla="*/ 5 w 7"/>
                <a:gd name="T1" fmla="*/ 4 h 4"/>
                <a:gd name="T2" fmla="*/ 4 w 7"/>
                <a:gd name="T3" fmla="*/ 4 h 4"/>
                <a:gd name="T4" fmla="*/ 4 w 7"/>
                <a:gd name="T5" fmla="*/ 4 h 4"/>
                <a:gd name="T6" fmla="*/ 2 w 7"/>
                <a:gd name="T7" fmla="*/ 4 h 4"/>
                <a:gd name="T8" fmla="*/ 2 w 7"/>
                <a:gd name="T9" fmla="*/ 4 h 4"/>
                <a:gd name="T10" fmla="*/ 2 w 7"/>
                <a:gd name="T11" fmla="*/ 4 h 4"/>
                <a:gd name="T12" fmla="*/ 2 w 7"/>
                <a:gd name="T13" fmla="*/ 4 h 4"/>
                <a:gd name="T14" fmla="*/ 0 w 7"/>
                <a:gd name="T15" fmla="*/ 2 h 4"/>
                <a:gd name="T16" fmla="*/ 0 w 7"/>
                <a:gd name="T17" fmla="*/ 2 h 4"/>
                <a:gd name="T18" fmla="*/ 2 w 7"/>
                <a:gd name="T19" fmla="*/ 0 h 4"/>
                <a:gd name="T20" fmla="*/ 2 w 7"/>
                <a:gd name="T21" fmla="*/ 0 h 4"/>
                <a:gd name="T22" fmla="*/ 2 w 7"/>
                <a:gd name="T23" fmla="*/ 0 h 4"/>
                <a:gd name="T24" fmla="*/ 2 w 7"/>
                <a:gd name="T25" fmla="*/ 0 h 4"/>
                <a:gd name="T26" fmla="*/ 4 w 7"/>
                <a:gd name="T27" fmla="*/ 0 h 4"/>
                <a:gd name="T28" fmla="*/ 4 w 7"/>
                <a:gd name="T29" fmla="*/ 0 h 4"/>
                <a:gd name="T30" fmla="*/ 6 w 7"/>
                <a:gd name="T31" fmla="*/ 1 h 4"/>
                <a:gd name="T32" fmla="*/ 6 w 7"/>
                <a:gd name="T33" fmla="*/ 1 h 4"/>
                <a:gd name="T34" fmla="*/ 6 w 7"/>
                <a:gd name="T35" fmla="*/ 1 h 4"/>
                <a:gd name="T36" fmla="*/ 7 w 7"/>
                <a:gd name="T37" fmla="*/ 3 h 4"/>
                <a:gd name="T38" fmla="*/ 7 w 7"/>
                <a:gd name="T39" fmla="*/ 3 h 4"/>
                <a:gd name="T40" fmla="*/ 5 w 7"/>
                <a:gd name="T41" fmla="*/ 4 h 4"/>
                <a:gd name="T42" fmla="*/ 5 w 7"/>
                <a:gd name="T43" fmla="*/ 4 h 4"/>
                <a:gd name="T44" fmla="*/ 5 w 7"/>
                <a:gd name="T4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" h="4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94"/>
            <p:cNvSpPr/>
            <p:nvPr/>
          </p:nvSpPr>
          <p:spPr bwMode="auto">
            <a:xfrm>
              <a:off x="6769394" y="4859816"/>
              <a:ext cx="15207" cy="21289"/>
            </a:xfrm>
            <a:custGeom>
              <a:avLst/>
              <a:gdLst>
                <a:gd name="T0" fmla="*/ 2 w 4"/>
                <a:gd name="T1" fmla="*/ 6 h 6"/>
                <a:gd name="T2" fmla="*/ 0 w 4"/>
                <a:gd name="T3" fmla="*/ 4 h 6"/>
                <a:gd name="T4" fmla="*/ 0 w 4"/>
                <a:gd name="T5" fmla="*/ 4 h 6"/>
                <a:gd name="T6" fmla="*/ 0 w 4"/>
                <a:gd name="T7" fmla="*/ 2 h 6"/>
                <a:gd name="T8" fmla="*/ 0 w 4"/>
                <a:gd name="T9" fmla="*/ 2 h 6"/>
                <a:gd name="T10" fmla="*/ 0 w 4"/>
                <a:gd name="T11" fmla="*/ 2 h 6"/>
                <a:gd name="T12" fmla="*/ 2 w 4"/>
                <a:gd name="T13" fmla="*/ 0 h 6"/>
                <a:gd name="T14" fmla="*/ 2 w 4"/>
                <a:gd name="T15" fmla="*/ 0 h 6"/>
                <a:gd name="T16" fmla="*/ 4 w 4"/>
                <a:gd name="T17" fmla="*/ 2 h 6"/>
                <a:gd name="T18" fmla="*/ 4 w 4"/>
                <a:gd name="T19" fmla="*/ 2 h 6"/>
                <a:gd name="T20" fmla="*/ 4 w 4"/>
                <a:gd name="T21" fmla="*/ 4 h 6"/>
                <a:gd name="T22" fmla="*/ 4 w 4"/>
                <a:gd name="T23" fmla="*/ 4 h 6"/>
                <a:gd name="T24" fmla="*/ 2 w 4"/>
                <a:gd name="T25" fmla="*/ 6 h 6"/>
                <a:gd name="T26" fmla="*/ 2 w 4"/>
                <a:gd name="T27" fmla="*/ 6 h 6"/>
                <a:gd name="T28" fmla="*/ 2 w 4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5"/>
            <p:cNvSpPr/>
            <p:nvPr/>
          </p:nvSpPr>
          <p:spPr bwMode="auto">
            <a:xfrm>
              <a:off x="6769394" y="4809635"/>
              <a:ext cx="15207" cy="21289"/>
            </a:xfrm>
            <a:custGeom>
              <a:avLst/>
              <a:gdLst>
                <a:gd name="T0" fmla="*/ 2 w 4"/>
                <a:gd name="T1" fmla="*/ 6 h 6"/>
                <a:gd name="T2" fmla="*/ 0 w 4"/>
                <a:gd name="T3" fmla="*/ 4 h 6"/>
                <a:gd name="T4" fmla="*/ 0 w 4"/>
                <a:gd name="T5" fmla="*/ 4 h 6"/>
                <a:gd name="T6" fmla="*/ 0 w 4"/>
                <a:gd name="T7" fmla="*/ 2 h 6"/>
                <a:gd name="T8" fmla="*/ 0 w 4"/>
                <a:gd name="T9" fmla="*/ 2 h 6"/>
                <a:gd name="T10" fmla="*/ 0 w 4"/>
                <a:gd name="T11" fmla="*/ 2 h 6"/>
                <a:gd name="T12" fmla="*/ 3 w 4"/>
                <a:gd name="T13" fmla="*/ 0 h 6"/>
                <a:gd name="T14" fmla="*/ 3 w 4"/>
                <a:gd name="T15" fmla="*/ 0 h 6"/>
                <a:gd name="T16" fmla="*/ 4 w 4"/>
                <a:gd name="T17" fmla="*/ 2 h 6"/>
                <a:gd name="T18" fmla="*/ 4 w 4"/>
                <a:gd name="T19" fmla="*/ 2 h 6"/>
                <a:gd name="T20" fmla="*/ 4 w 4"/>
                <a:gd name="T21" fmla="*/ 4 h 6"/>
                <a:gd name="T22" fmla="*/ 4 w 4"/>
                <a:gd name="T23" fmla="*/ 4 h 6"/>
                <a:gd name="T24" fmla="*/ 2 w 4"/>
                <a:gd name="T25" fmla="*/ 6 h 6"/>
                <a:gd name="T26" fmla="*/ 2 w 4"/>
                <a:gd name="T27" fmla="*/ 6 h 6"/>
                <a:gd name="T28" fmla="*/ 2 w 4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96"/>
            <p:cNvSpPr/>
            <p:nvPr/>
          </p:nvSpPr>
          <p:spPr bwMode="auto">
            <a:xfrm>
              <a:off x="6766353" y="4777701"/>
              <a:ext cx="18248" cy="18248"/>
            </a:xfrm>
            <a:custGeom>
              <a:avLst/>
              <a:gdLst>
                <a:gd name="T0" fmla="*/ 1 w 5"/>
                <a:gd name="T1" fmla="*/ 4 h 5"/>
                <a:gd name="T2" fmla="*/ 1 w 5"/>
                <a:gd name="T3" fmla="*/ 3 h 5"/>
                <a:gd name="T4" fmla="*/ 1 w 5"/>
                <a:gd name="T5" fmla="*/ 3 h 5"/>
                <a:gd name="T6" fmla="*/ 1 w 5"/>
                <a:gd name="T7" fmla="*/ 3 h 5"/>
                <a:gd name="T8" fmla="*/ 1 w 5"/>
                <a:gd name="T9" fmla="*/ 2 h 5"/>
                <a:gd name="T10" fmla="*/ 1 w 5"/>
                <a:gd name="T11" fmla="*/ 2 h 5"/>
                <a:gd name="T12" fmla="*/ 1 w 5"/>
                <a:gd name="T13" fmla="*/ 2 h 5"/>
                <a:gd name="T14" fmla="*/ 2 w 5"/>
                <a:gd name="T15" fmla="*/ 0 h 5"/>
                <a:gd name="T16" fmla="*/ 2 w 5"/>
                <a:gd name="T17" fmla="*/ 0 h 5"/>
                <a:gd name="T18" fmla="*/ 4 w 5"/>
                <a:gd name="T19" fmla="*/ 2 h 5"/>
                <a:gd name="T20" fmla="*/ 4 w 5"/>
                <a:gd name="T21" fmla="*/ 2 h 5"/>
                <a:gd name="T22" fmla="*/ 5 w 5"/>
                <a:gd name="T23" fmla="*/ 3 h 5"/>
                <a:gd name="T24" fmla="*/ 5 w 5"/>
                <a:gd name="T25" fmla="*/ 3 h 5"/>
                <a:gd name="T26" fmla="*/ 4 w 5"/>
                <a:gd name="T27" fmla="*/ 5 h 5"/>
                <a:gd name="T28" fmla="*/ 4 w 5"/>
                <a:gd name="T29" fmla="*/ 5 h 5"/>
                <a:gd name="T30" fmla="*/ 3 w 5"/>
                <a:gd name="T31" fmla="*/ 5 h 5"/>
                <a:gd name="T32" fmla="*/ 3 w 5"/>
                <a:gd name="T33" fmla="*/ 5 h 5"/>
                <a:gd name="T34" fmla="*/ 1 w 5"/>
                <a:gd name="T3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">
                  <a:moveTo>
                    <a:pt x="1" y="4"/>
                  </a:move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1" y="5"/>
                    <a:pt x="1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 rot="513201">
            <a:off x="9753096" y="2278382"/>
            <a:ext cx="1408502" cy="1387253"/>
            <a:chOff x="5881332" y="267437"/>
            <a:chExt cx="1140491" cy="1049252"/>
          </a:xfrm>
        </p:grpSpPr>
        <p:sp>
          <p:nvSpPr>
            <p:cNvPr id="78" name="Freeform 265"/>
            <p:cNvSpPr/>
            <p:nvPr/>
          </p:nvSpPr>
          <p:spPr bwMode="auto">
            <a:xfrm>
              <a:off x="6036438" y="396693"/>
              <a:ext cx="790741" cy="798344"/>
            </a:xfrm>
            <a:custGeom>
              <a:avLst/>
              <a:gdLst>
                <a:gd name="T0" fmla="*/ 157 w 220"/>
                <a:gd name="T1" fmla="*/ 25 h 222"/>
                <a:gd name="T2" fmla="*/ 214 w 220"/>
                <a:gd name="T3" fmla="*/ 117 h 222"/>
                <a:gd name="T4" fmla="*/ 61 w 220"/>
                <a:gd name="T5" fmla="*/ 179 h 222"/>
                <a:gd name="T6" fmla="*/ 38 w 220"/>
                <a:gd name="T7" fmla="*/ 37 h 222"/>
                <a:gd name="T8" fmla="*/ 157 w 220"/>
                <a:gd name="T9" fmla="*/ 2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2">
                  <a:moveTo>
                    <a:pt x="157" y="25"/>
                  </a:moveTo>
                  <a:cubicBezTo>
                    <a:pt x="157" y="25"/>
                    <a:pt x="220" y="47"/>
                    <a:pt x="214" y="117"/>
                  </a:cubicBezTo>
                  <a:cubicBezTo>
                    <a:pt x="207" y="187"/>
                    <a:pt x="122" y="222"/>
                    <a:pt x="61" y="179"/>
                  </a:cubicBezTo>
                  <a:cubicBezTo>
                    <a:pt x="0" y="136"/>
                    <a:pt x="3" y="74"/>
                    <a:pt x="38" y="37"/>
                  </a:cubicBezTo>
                  <a:cubicBezTo>
                    <a:pt x="73" y="0"/>
                    <a:pt x="132" y="12"/>
                    <a:pt x="157" y="25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6"/>
            <p:cNvSpPr/>
            <p:nvPr/>
          </p:nvSpPr>
          <p:spPr bwMode="auto">
            <a:xfrm>
              <a:off x="6042521" y="402775"/>
              <a:ext cx="742080" cy="719270"/>
            </a:xfrm>
            <a:custGeom>
              <a:avLst/>
              <a:gdLst>
                <a:gd name="T0" fmla="*/ 153 w 206"/>
                <a:gd name="T1" fmla="*/ 40 h 200"/>
                <a:gd name="T2" fmla="*/ 188 w 206"/>
                <a:gd name="T3" fmla="*/ 123 h 200"/>
                <a:gd name="T4" fmla="*/ 40 w 206"/>
                <a:gd name="T5" fmla="*/ 132 h 200"/>
                <a:gd name="T6" fmla="*/ 153 w 206"/>
                <a:gd name="T7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00">
                  <a:moveTo>
                    <a:pt x="153" y="40"/>
                  </a:moveTo>
                  <a:cubicBezTo>
                    <a:pt x="153" y="40"/>
                    <a:pt x="206" y="65"/>
                    <a:pt x="188" y="123"/>
                  </a:cubicBezTo>
                  <a:cubicBezTo>
                    <a:pt x="171" y="181"/>
                    <a:pt x="78" y="200"/>
                    <a:pt x="40" y="132"/>
                  </a:cubicBezTo>
                  <a:cubicBezTo>
                    <a:pt x="0" y="59"/>
                    <a:pt x="94" y="0"/>
                    <a:pt x="153" y="40"/>
                  </a:cubicBezTo>
                  <a:close/>
                </a:path>
              </a:pathLst>
            </a:custGeom>
            <a:solidFill>
              <a:srgbClr val="F271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67"/>
            <p:cNvSpPr/>
            <p:nvPr/>
          </p:nvSpPr>
          <p:spPr bwMode="auto">
            <a:xfrm>
              <a:off x="6586916" y="726675"/>
              <a:ext cx="53223" cy="65388"/>
            </a:xfrm>
            <a:custGeom>
              <a:avLst/>
              <a:gdLst>
                <a:gd name="T0" fmla="*/ 11 w 15"/>
                <a:gd name="T1" fmla="*/ 3 h 18"/>
                <a:gd name="T2" fmla="*/ 14 w 15"/>
                <a:gd name="T3" fmla="*/ 12 h 18"/>
                <a:gd name="T4" fmla="*/ 1 w 15"/>
                <a:gd name="T5" fmla="*/ 13 h 18"/>
                <a:gd name="T6" fmla="*/ 11 w 15"/>
                <a:gd name="T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8">
                  <a:moveTo>
                    <a:pt x="11" y="3"/>
                  </a:moveTo>
                  <a:cubicBezTo>
                    <a:pt x="11" y="3"/>
                    <a:pt x="15" y="7"/>
                    <a:pt x="14" y="12"/>
                  </a:cubicBezTo>
                  <a:cubicBezTo>
                    <a:pt x="13" y="17"/>
                    <a:pt x="3" y="18"/>
                    <a:pt x="1" y="13"/>
                  </a:cubicBezTo>
                  <a:cubicBezTo>
                    <a:pt x="0" y="7"/>
                    <a:pt x="5" y="0"/>
                    <a:pt x="11" y="3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68"/>
            <p:cNvSpPr/>
            <p:nvPr/>
          </p:nvSpPr>
          <p:spPr bwMode="auto">
            <a:xfrm>
              <a:off x="6284305" y="618708"/>
              <a:ext cx="50182" cy="62347"/>
            </a:xfrm>
            <a:custGeom>
              <a:avLst/>
              <a:gdLst>
                <a:gd name="T0" fmla="*/ 10 w 14"/>
                <a:gd name="T1" fmla="*/ 3 h 17"/>
                <a:gd name="T2" fmla="*/ 12 w 14"/>
                <a:gd name="T3" fmla="*/ 12 h 17"/>
                <a:gd name="T4" fmla="*/ 1 w 14"/>
                <a:gd name="T5" fmla="*/ 12 h 17"/>
                <a:gd name="T6" fmla="*/ 10 w 14"/>
                <a:gd name="T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0" y="3"/>
                  </a:moveTo>
                  <a:cubicBezTo>
                    <a:pt x="10" y="3"/>
                    <a:pt x="14" y="7"/>
                    <a:pt x="12" y="12"/>
                  </a:cubicBezTo>
                  <a:cubicBezTo>
                    <a:pt x="11" y="17"/>
                    <a:pt x="2" y="17"/>
                    <a:pt x="1" y="12"/>
                  </a:cubicBezTo>
                  <a:cubicBezTo>
                    <a:pt x="0" y="7"/>
                    <a:pt x="4" y="0"/>
                    <a:pt x="10" y="3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69"/>
            <p:cNvSpPr/>
            <p:nvPr/>
          </p:nvSpPr>
          <p:spPr bwMode="auto">
            <a:xfrm>
              <a:off x="6553461" y="813352"/>
              <a:ext cx="97322" cy="82115"/>
            </a:xfrm>
            <a:custGeom>
              <a:avLst/>
              <a:gdLst>
                <a:gd name="T0" fmla="*/ 19 w 27"/>
                <a:gd name="T1" fmla="*/ 4 h 23"/>
                <a:gd name="T2" fmla="*/ 24 w 27"/>
                <a:gd name="T3" fmla="*/ 15 h 23"/>
                <a:gd name="T4" fmla="*/ 3 w 27"/>
                <a:gd name="T5" fmla="*/ 13 h 23"/>
                <a:gd name="T6" fmla="*/ 19 w 27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3">
                  <a:moveTo>
                    <a:pt x="19" y="4"/>
                  </a:moveTo>
                  <a:cubicBezTo>
                    <a:pt x="19" y="4"/>
                    <a:pt x="27" y="6"/>
                    <a:pt x="24" y="15"/>
                  </a:cubicBezTo>
                  <a:cubicBezTo>
                    <a:pt x="20" y="23"/>
                    <a:pt x="6" y="22"/>
                    <a:pt x="3" y="13"/>
                  </a:cubicBezTo>
                  <a:cubicBezTo>
                    <a:pt x="0" y="4"/>
                    <a:pt x="11" y="0"/>
                    <a:pt x="19" y="4"/>
                  </a:cubicBezTo>
                  <a:close/>
                </a:path>
              </a:pathLst>
            </a:custGeom>
            <a:solidFill>
              <a:srgbClr val="FEF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70"/>
            <p:cNvSpPr/>
            <p:nvPr/>
          </p:nvSpPr>
          <p:spPr bwMode="auto">
            <a:xfrm>
              <a:off x="6212834" y="694741"/>
              <a:ext cx="89719" cy="79074"/>
            </a:xfrm>
            <a:custGeom>
              <a:avLst/>
              <a:gdLst>
                <a:gd name="T0" fmla="*/ 17 w 25"/>
                <a:gd name="T1" fmla="*/ 4 h 22"/>
                <a:gd name="T2" fmla="*/ 22 w 25"/>
                <a:gd name="T3" fmla="*/ 14 h 22"/>
                <a:gd name="T4" fmla="*/ 2 w 25"/>
                <a:gd name="T5" fmla="*/ 13 h 22"/>
                <a:gd name="T6" fmla="*/ 17 w 25"/>
                <a:gd name="T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2">
                  <a:moveTo>
                    <a:pt x="17" y="4"/>
                  </a:moveTo>
                  <a:cubicBezTo>
                    <a:pt x="17" y="4"/>
                    <a:pt x="25" y="7"/>
                    <a:pt x="22" y="14"/>
                  </a:cubicBezTo>
                  <a:cubicBezTo>
                    <a:pt x="19" y="22"/>
                    <a:pt x="5" y="21"/>
                    <a:pt x="2" y="13"/>
                  </a:cubicBezTo>
                  <a:cubicBezTo>
                    <a:pt x="0" y="5"/>
                    <a:pt x="10" y="0"/>
                    <a:pt x="17" y="4"/>
                  </a:cubicBezTo>
                  <a:close/>
                </a:path>
              </a:pathLst>
            </a:custGeom>
            <a:solidFill>
              <a:srgbClr val="FEF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1"/>
            <p:cNvSpPr/>
            <p:nvPr/>
          </p:nvSpPr>
          <p:spPr bwMode="auto">
            <a:xfrm>
              <a:off x="6255413" y="734278"/>
              <a:ext cx="337585" cy="218974"/>
            </a:xfrm>
            <a:custGeom>
              <a:avLst/>
              <a:gdLst>
                <a:gd name="T0" fmla="*/ 41 w 94"/>
                <a:gd name="T1" fmla="*/ 58 h 61"/>
                <a:gd name="T2" fmla="*/ 0 w 94"/>
                <a:gd name="T3" fmla="*/ 12 h 61"/>
                <a:gd name="T4" fmla="*/ 0 w 94"/>
                <a:gd name="T5" fmla="*/ 12 h 61"/>
                <a:gd name="T6" fmla="*/ 1 w 94"/>
                <a:gd name="T7" fmla="*/ 2 h 61"/>
                <a:gd name="T8" fmla="*/ 1 w 94"/>
                <a:gd name="T9" fmla="*/ 2 h 61"/>
                <a:gd name="T10" fmla="*/ 4 w 94"/>
                <a:gd name="T11" fmla="*/ 1 h 61"/>
                <a:gd name="T12" fmla="*/ 4 w 94"/>
                <a:gd name="T13" fmla="*/ 1 h 61"/>
                <a:gd name="T14" fmla="*/ 5 w 94"/>
                <a:gd name="T15" fmla="*/ 3 h 61"/>
                <a:gd name="T16" fmla="*/ 5 w 94"/>
                <a:gd name="T17" fmla="*/ 3 h 61"/>
                <a:gd name="T18" fmla="*/ 4 w 94"/>
                <a:gd name="T19" fmla="*/ 12 h 61"/>
                <a:gd name="T20" fmla="*/ 4 w 94"/>
                <a:gd name="T21" fmla="*/ 12 h 61"/>
                <a:gd name="T22" fmla="*/ 42 w 94"/>
                <a:gd name="T23" fmla="*/ 54 h 61"/>
                <a:gd name="T24" fmla="*/ 42 w 94"/>
                <a:gd name="T25" fmla="*/ 54 h 61"/>
                <a:gd name="T26" fmla="*/ 58 w 94"/>
                <a:gd name="T27" fmla="*/ 57 h 61"/>
                <a:gd name="T28" fmla="*/ 58 w 94"/>
                <a:gd name="T29" fmla="*/ 57 h 61"/>
                <a:gd name="T30" fmla="*/ 83 w 94"/>
                <a:gd name="T31" fmla="*/ 46 h 61"/>
                <a:gd name="T32" fmla="*/ 83 w 94"/>
                <a:gd name="T33" fmla="*/ 46 h 61"/>
                <a:gd name="T34" fmla="*/ 90 w 94"/>
                <a:gd name="T35" fmla="*/ 35 h 61"/>
                <a:gd name="T36" fmla="*/ 90 w 94"/>
                <a:gd name="T37" fmla="*/ 35 h 61"/>
                <a:gd name="T38" fmla="*/ 90 w 94"/>
                <a:gd name="T39" fmla="*/ 35 h 61"/>
                <a:gd name="T40" fmla="*/ 92 w 94"/>
                <a:gd name="T41" fmla="*/ 33 h 61"/>
                <a:gd name="T42" fmla="*/ 92 w 94"/>
                <a:gd name="T43" fmla="*/ 33 h 61"/>
                <a:gd name="T44" fmla="*/ 93 w 94"/>
                <a:gd name="T45" fmla="*/ 36 h 61"/>
                <a:gd name="T46" fmla="*/ 93 w 94"/>
                <a:gd name="T47" fmla="*/ 36 h 61"/>
                <a:gd name="T48" fmla="*/ 58 w 94"/>
                <a:gd name="T49" fmla="*/ 61 h 61"/>
                <a:gd name="T50" fmla="*/ 58 w 94"/>
                <a:gd name="T51" fmla="*/ 61 h 61"/>
                <a:gd name="T52" fmla="*/ 58 w 94"/>
                <a:gd name="T53" fmla="*/ 61 h 61"/>
                <a:gd name="T54" fmla="*/ 58 w 94"/>
                <a:gd name="T55" fmla="*/ 61 h 61"/>
                <a:gd name="T56" fmla="*/ 41 w 94"/>
                <a:gd name="T57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61">
                  <a:moveTo>
                    <a:pt x="41" y="58"/>
                  </a:moveTo>
                  <a:cubicBezTo>
                    <a:pt x="8" y="49"/>
                    <a:pt x="0" y="2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5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6"/>
                    <a:pt x="4" y="9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26"/>
                    <a:pt x="11" y="45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8" y="56"/>
                    <a:pt x="53" y="57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71" y="57"/>
                    <a:pt x="78" y="51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8" y="40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4"/>
                    <a:pt x="91" y="33"/>
                    <a:pt x="92" y="33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93" y="34"/>
                    <a:pt x="94" y="35"/>
                    <a:pt x="93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3" y="36"/>
                    <a:pt x="86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3" y="61"/>
                    <a:pt x="47" y="60"/>
                    <a:pt x="41" y="58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72"/>
            <p:cNvSpPr/>
            <p:nvPr/>
          </p:nvSpPr>
          <p:spPr bwMode="auto">
            <a:xfrm>
              <a:off x="6039480" y="1071864"/>
              <a:ext cx="60826" cy="79074"/>
            </a:xfrm>
            <a:custGeom>
              <a:avLst/>
              <a:gdLst>
                <a:gd name="T0" fmla="*/ 15 w 17"/>
                <a:gd name="T1" fmla="*/ 0 h 22"/>
                <a:gd name="T2" fmla="*/ 0 w 17"/>
                <a:gd name="T3" fmla="*/ 22 h 22"/>
                <a:gd name="T4" fmla="*/ 16 w 17"/>
                <a:gd name="T5" fmla="*/ 1 h 22"/>
                <a:gd name="T6" fmla="*/ 12 w 17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15" y="0"/>
                  </a:moveTo>
                  <a:cubicBezTo>
                    <a:pt x="8" y="3"/>
                    <a:pt x="1" y="14"/>
                    <a:pt x="0" y="22"/>
                  </a:cubicBezTo>
                  <a:cubicBezTo>
                    <a:pt x="9" y="20"/>
                    <a:pt x="17" y="10"/>
                    <a:pt x="16" y="1"/>
                  </a:cubicBezTo>
                  <a:cubicBezTo>
                    <a:pt x="14" y="0"/>
                    <a:pt x="14" y="1"/>
                    <a:pt x="12" y="1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73"/>
            <p:cNvSpPr/>
            <p:nvPr/>
          </p:nvSpPr>
          <p:spPr bwMode="auto">
            <a:xfrm>
              <a:off x="6600601" y="291767"/>
              <a:ext cx="54744" cy="89719"/>
            </a:xfrm>
            <a:custGeom>
              <a:avLst/>
              <a:gdLst>
                <a:gd name="T0" fmla="*/ 5 w 15"/>
                <a:gd name="T1" fmla="*/ 25 h 25"/>
                <a:gd name="T2" fmla="*/ 14 w 15"/>
                <a:gd name="T3" fmla="*/ 0 h 25"/>
                <a:gd name="T4" fmla="*/ 3 w 15"/>
                <a:gd name="T5" fmla="*/ 24 h 25"/>
                <a:gd name="T6" fmla="*/ 7 w 15"/>
                <a:gd name="T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5">
                  <a:moveTo>
                    <a:pt x="5" y="25"/>
                  </a:moveTo>
                  <a:cubicBezTo>
                    <a:pt x="11" y="20"/>
                    <a:pt x="15" y="8"/>
                    <a:pt x="14" y="0"/>
                  </a:cubicBezTo>
                  <a:cubicBezTo>
                    <a:pt x="5" y="4"/>
                    <a:pt x="0" y="15"/>
                    <a:pt x="3" y="24"/>
                  </a:cubicBezTo>
                  <a:cubicBezTo>
                    <a:pt x="5" y="25"/>
                    <a:pt x="5" y="24"/>
                    <a:pt x="7" y="23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74"/>
            <p:cNvSpPr/>
            <p:nvPr/>
          </p:nvSpPr>
          <p:spPr bwMode="auto">
            <a:xfrm>
              <a:off x="5881332" y="662807"/>
              <a:ext cx="92760" cy="50182"/>
            </a:xfrm>
            <a:custGeom>
              <a:avLst/>
              <a:gdLst>
                <a:gd name="T0" fmla="*/ 26 w 26"/>
                <a:gd name="T1" fmla="*/ 10 h 14"/>
                <a:gd name="T2" fmla="*/ 0 w 26"/>
                <a:gd name="T3" fmla="*/ 4 h 14"/>
                <a:gd name="T4" fmla="*/ 24 w 26"/>
                <a:gd name="T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4">
                  <a:moveTo>
                    <a:pt x="26" y="10"/>
                  </a:moveTo>
                  <a:cubicBezTo>
                    <a:pt x="20" y="6"/>
                    <a:pt x="6" y="0"/>
                    <a:pt x="0" y="4"/>
                  </a:cubicBezTo>
                  <a:cubicBezTo>
                    <a:pt x="3" y="11"/>
                    <a:pt x="19" y="14"/>
                    <a:pt x="24" y="9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75"/>
            <p:cNvSpPr/>
            <p:nvPr/>
          </p:nvSpPr>
          <p:spPr bwMode="auto">
            <a:xfrm>
              <a:off x="6507842" y="1226970"/>
              <a:ext cx="45620" cy="89719"/>
            </a:xfrm>
            <a:custGeom>
              <a:avLst/>
              <a:gdLst>
                <a:gd name="T0" fmla="*/ 1 w 13"/>
                <a:gd name="T1" fmla="*/ 0 h 25"/>
                <a:gd name="T2" fmla="*/ 9 w 13"/>
                <a:gd name="T3" fmla="*/ 25 h 25"/>
                <a:gd name="T4" fmla="*/ 1 w 13"/>
                <a:gd name="T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5">
                  <a:moveTo>
                    <a:pt x="1" y="0"/>
                  </a:moveTo>
                  <a:cubicBezTo>
                    <a:pt x="0" y="7"/>
                    <a:pt x="3" y="21"/>
                    <a:pt x="9" y="25"/>
                  </a:cubicBezTo>
                  <a:cubicBezTo>
                    <a:pt x="13" y="19"/>
                    <a:pt x="8" y="4"/>
                    <a:pt x="1" y="1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76"/>
            <p:cNvSpPr/>
            <p:nvPr/>
          </p:nvSpPr>
          <p:spPr bwMode="auto">
            <a:xfrm>
              <a:off x="6766353" y="1115963"/>
              <a:ext cx="65388" cy="74512"/>
            </a:xfrm>
            <a:custGeom>
              <a:avLst/>
              <a:gdLst>
                <a:gd name="T0" fmla="*/ 2 w 18"/>
                <a:gd name="T1" fmla="*/ 0 h 21"/>
                <a:gd name="T2" fmla="*/ 18 w 18"/>
                <a:gd name="T3" fmla="*/ 21 h 21"/>
                <a:gd name="T4" fmla="*/ 0 w 18"/>
                <a:gd name="T5" fmla="*/ 2 h 21"/>
                <a:gd name="T6" fmla="*/ 5 w 18"/>
                <a:gd name="T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1">
                  <a:moveTo>
                    <a:pt x="2" y="0"/>
                  </a:moveTo>
                  <a:cubicBezTo>
                    <a:pt x="9" y="3"/>
                    <a:pt x="16" y="14"/>
                    <a:pt x="18" y="21"/>
                  </a:cubicBezTo>
                  <a:cubicBezTo>
                    <a:pt x="8" y="20"/>
                    <a:pt x="0" y="11"/>
                    <a:pt x="0" y="2"/>
                  </a:cubicBezTo>
                  <a:cubicBezTo>
                    <a:pt x="2" y="0"/>
                    <a:pt x="3" y="1"/>
                    <a:pt x="5" y="1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77"/>
            <p:cNvSpPr/>
            <p:nvPr/>
          </p:nvSpPr>
          <p:spPr bwMode="auto">
            <a:xfrm>
              <a:off x="6916898" y="608064"/>
              <a:ext cx="104925" cy="57785"/>
            </a:xfrm>
            <a:custGeom>
              <a:avLst/>
              <a:gdLst>
                <a:gd name="T0" fmla="*/ 0 w 29"/>
                <a:gd name="T1" fmla="*/ 6 h 16"/>
                <a:gd name="T2" fmla="*/ 29 w 29"/>
                <a:gd name="T3" fmla="*/ 5 h 16"/>
                <a:gd name="T4" fmla="*/ 0 w 29"/>
                <a:gd name="T5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6">
                  <a:moveTo>
                    <a:pt x="0" y="6"/>
                  </a:moveTo>
                  <a:cubicBezTo>
                    <a:pt x="7" y="0"/>
                    <a:pt x="21" y="1"/>
                    <a:pt x="29" y="5"/>
                  </a:cubicBezTo>
                  <a:cubicBezTo>
                    <a:pt x="28" y="16"/>
                    <a:pt x="0" y="14"/>
                    <a:pt x="0" y="6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78"/>
            <p:cNvSpPr/>
            <p:nvPr/>
          </p:nvSpPr>
          <p:spPr bwMode="auto">
            <a:xfrm>
              <a:off x="6118554" y="267437"/>
              <a:ext cx="76033" cy="106446"/>
            </a:xfrm>
            <a:custGeom>
              <a:avLst/>
              <a:gdLst>
                <a:gd name="T0" fmla="*/ 19 w 21"/>
                <a:gd name="T1" fmla="*/ 28 h 30"/>
                <a:gd name="T2" fmla="*/ 10 w 21"/>
                <a:gd name="T3" fmla="*/ 0 h 30"/>
                <a:gd name="T4" fmla="*/ 19 w 21"/>
                <a:gd name="T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0">
                  <a:moveTo>
                    <a:pt x="19" y="28"/>
                  </a:moveTo>
                  <a:cubicBezTo>
                    <a:pt x="21" y="19"/>
                    <a:pt x="16" y="6"/>
                    <a:pt x="10" y="0"/>
                  </a:cubicBezTo>
                  <a:cubicBezTo>
                    <a:pt x="0" y="4"/>
                    <a:pt x="10" y="30"/>
                    <a:pt x="19" y="28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97" name="图片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982" y="468904"/>
            <a:ext cx="828392" cy="773166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1132453" y="1463299"/>
            <a:ext cx="9563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PROUD COCKROACHES. JULY 12</a:t>
            </a:r>
            <a:r>
              <a:rPr lang="en-US" altLang="zh-CN" sz="2000" baseline="300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TH</a:t>
            </a:r>
            <a:r>
              <a:rPr lang="en-US" altLang="zh-CN" sz="20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, 2021.</a:t>
            </a:r>
            <a:endParaRPr lang="zh-CN" altLang="en-US" sz="200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0" name="任意多边形 99"/>
          <p:cNvSpPr/>
          <p:nvPr/>
        </p:nvSpPr>
        <p:spPr>
          <a:xfrm rot="19579453">
            <a:off x="1688079" y="2935503"/>
            <a:ext cx="999629" cy="475676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noFill/>
          <a:ln w="25400">
            <a:solidFill>
              <a:srgbClr val="605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 100"/>
          <p:cNvSpPr/>
          <p:nvPr/>
        </p:nvSpPr>
        <p:spPr>
          <a:xfrm rot="18620737">
            <a:off x="416183" y="4212516"/>
            <a:ext cx="1339241" cy="644827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noFill/>
          <a:ln w="25400">
            <a:solidFill>
              <a:srgbClr val="605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>
          <a:xfrm rot="2263533">
            <a:off x="10454049" y="4069002"/>
            <a:ext cx="999629" cy="475676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noFill/>
          <a:ln w="25400">
            <a:solidFill>
              <a:srgbClr val="605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69292-EFA7-44C8-91E7-0FE1AC4A47A8}"/>
              </a:ext>
            </a:extLst>
          </p:cNvPr>
          <p:cNvSpPr txBox="1"/>
          <p:nvPr/>
        </p:nvSpPr>
        <p:spPr>
          <a:xfrm>
            <a:off x="3950236" y="731817"/>
            <a:ext cx="4794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D5621"/>
                </a:solidFill>
                <a:latin typeface="Comic Sans MS" panose="030F0702030302020204" pitchFamily="66" charset="0"/>
              </a:rPr>
              <a:t>THIRD PHASE REPORT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49"/>
          <p:cNvSpPr txBox="1">
            <a:spLocks noChangeArrowheads="1"/>
          </p:cNvSpPr>
          <p:nvPr/>
        </p:nvSpPr>
        <p:spPr bwMode="auto">
          <a:xfrm>
            <a:off x="2200912" y="3126224"/>
            <a:ext cx="4256137" cy="132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19" rIns="91412" b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Now that we have done our text and slides report, this extra week is just the right time to add in some ***extras***.</a:t>
            </a:r>
          </a:p>
        </p:txBody>
      </p:sp>
      <p:sp>
        <p:nvSpPr>
          <p:cNvPr id="72" name="任意多边形 71"/>
          <p:cNvSpPr/>
          <p:nvPr/>
        </p:nvSpPr>
        <p:spPr>
          <a:xfrm>
            <a:off x="1585411" y="2295547"/>
            <a:ext cx="5583562" cy="3030686"/>
          </a:xfrm>
          <a:custGeom>
            <a:avLst/>
            <a:gdLst>
              <a:gd name="connsiteX0" fmla="*/ 6111936 w 6416813"/>
              <a:gd name="connsiteY0" fmla="*/ 519638 h 3001581"/>
              <a:gd name="connsiteX1" fmla="*/ 3290358 w 6416813"/>
              <a:gd name="connsiteY1" fmla="*/ 23250 h 3001581"/>
              <a:gd name="connsiteX2" fmla="*/ 103021 w 6416813"/>
              <a:gd name="connsiteY2" fmla="*/ 1029090 h 3001581"/>
              <a:gd name="connsiteX3" fmla="*/ 769227 w 6416813"/>
              <a:gd name="connsiteY3" fmla="*/ 2531318 h 3001581"/>
              <a:gd name="connsiteX4" fmla="*/ 272838 w 6416813"/>
              <a:gd name="connsiteY4" fmla="*/ 3001581 h 3001581"/>
              <a:gd name="connsiteX5" fmla="*/ 1539936 w 6416813"/>
              <a:gd name="connsiteY5" fmla="*/ 2688072 h 3001581"/>
              <a:gd name="connsiteX6" fmla="*/ 5824553 w 6416813"/>
              <a:gd name="connsiteY6" fmla="*/ 2648884 h 3001581"/>
              <a:gd name="connsiteX7" fmla="*/ 6111936 w 6416813"/>
              <a:gd name="connsiteY7" fmla="*/ 519638 h 3001581"/>
              <a:gd name="connsiteX0-1" fmla="*/ 6111936 w 6416813"/>
              <a:gd name="connsiteY0-2" fmla="*/ 519638 h 3001581"/>
              <a:gd name="connsiteX1-3" fmla="*/ 3290358 w 6416813"/>
              <a:gd name="connsiteY1-4" fmla="*/ 23250 h 3001581"/>
              <a:gd name="connsiteX2-5" fmla="*/ 103021 w 6416813"/>
              <a:gd name="connsiteY2-6" fmla="*/ 1029090 h 3001581"/>
              <a:gd name="connsiteX3-7" fmla="*/ 769227 w 6416813"/>
              <a:gd name="connsiteY3-8" fmla="*/ 2531318 h 3001581"/>
              <a:gd name="connsiteX4-9" fmla="*/ 272838 w 6416813"/>
              <a:gd name="connsiteY4-10" fmla="*/ 3001581 h 3001581"/>
              <a:gd name="connsiteX5-11" fmla="*/ 1539936 w 6416813"/>
              <a:gd name="connsiteY5-12" fmla="*/ 2688072 h 3001581"/>
              <a:gd name="connsiteX6-13" fmla="*/ 5824553 w 6416813"/>
              <a:gd name="connsiteY6-14" fmla="*/ 2648884 h 3001581"/>
              <a:gd name="connsiteX7-15" fmla="*/ 6111936 w 6416813"/>
              <a:gd name="connsiteY7-16" fmla="*/ 519638 h 3001581"/>
              <a:gd name="connsiteX0-17" fmla="*/ 6111936 w 6416813"/>
              <a:gd name="connsiteY0-18" fmla="*/ 519638 h 3001581"/>
              <a:gd name="connsiteX1-19" fmla="*/ 3290358 w 6416813"/>
              <a:gd name="connsiteY1-20" fmla="*/ 23250 h 3001581"/>
              <a:gd name="connsiteX2-21" fmla="*/ 103021 w 6416813"/>
              <a:gd name="connsiteY2-22" fmla="*/ 1029090 h 3001581"/>
              <a:gd name="connsiteX3-23" fmla="*/ 769227 w 6416813"/>
              <a:gd name="connsiteY3-24" fmla="*/ 2531318 h 3001581"/>
              <a:gd name="connsiteX4-25" fmla="*/ 272838 w 6416813"/>
              <a:gd name="connsiteY4-26" fmla="*/ 3001581 h 3001581"/>
              <a:gd name="connsiteX5-27" fmla="*/ 1539936 w 6416813"/>
              <a:gd name="connsiteY5-28" fmla="*/ 2688072 h 3001581"/>
              <a:gd name="connsiteX6-29" fmla="*/ 5824553 w 6416813"/>
              <a:gd name="connsiteY6-30" fmla="*/ 2648884 h 3001581"/>
              <a:gd name="connsiteX7-31" fmla="*/ 6111936 w 6416813"/>
              <a:gd name="connsiteY7-32" fmla="*/ 519638 h 3001581"/>
              <a:gd name="connsiteX0-33" fmla="*/ 6072123 w 6377000"/>
              <a:gd name="connsiteY0-34" fmla="*/ 519638 h 3001581"/>
              <a:gd name="connsiteX1-35" fmla="*/ 3250545 w 6377000"/>
              <a:gd name="connsiteY1-36" fmla="*/ 23250 h 3001581"/>
              <a:gd name="connsiteX2-37" fmla="*/ 63208 w 6377000"/>
              <a:gd name="connsiteY2-38" fmla="*/ 1029090 h 3001581"/>
              <a:gd name="connsiteX3-39" fmla="*/ 729414 w 6377000"/>
              <a:gd name="connsiteY3-40" fmla="*/ 2531318 h 3001581"/>
              <a:gd name="connsiteX4-41" fmla="*/ 233025 w 6377000"/>
              <a:gd name="connsiteY4-42" fmla="*/ 3001581 h 3001581"/>
              <a:gd name="connsiteX5-43" fmla="*/ 1500123 w 6377000"/>
              <a:gd name="connsiteY5-44" fmla="*/ 2688072 h 3001581"/>
              <a:gd name="connsiteX6-45" fmla="*/ 5784740 w 6377000"/>
              <a:gd name="connsiteY6-46" fmla="*/ 2648884 h 3001581"/>
              <a:gd name="connsiteX7-47" fmla="*/ 6072123 w 6377000"/>
              <a:gd name="connsiteY7-48" fmla="*/ 519638 h 3001581"/>
              <a:gd name="connsiteX0-49" fmla="*/ 6202752 w 6463800"/>
              <a:gd name="connsiteY0-50" fmla="*/ 673348 h 2985474"/>
              <a:gd name="connsiteX1-51" fmla="*/ 3250545 w 6463800"/>
              <a:gd name="connsiteY1-52" fmla="*/ 7143 h 2985474"/>
              <a:gd name="connsiteX2-53" fmla="*/ 63208 w 6463800"/>
              <a:gd name="connsiteY2-54" fmla="*/ 1012983 h 2985474"/>
              <a:gd name="connsiteX3-55" fmla="*/ 729414 w 6463800"/>
              <a:gd name="connsiteY3-56" fmla="*/ 2515211 h 2985474"/>
              <a:gd name="connsiteX4-57" fmla="*/ 233025 w 6463800"/>
              <a:gd name="connsiteY4-58" fmla="*/ 2985474 h 2985474"/>
              <a:gd name="connsiteX5-59" fmla="*/ 1500123 w 6463800"/>
              <a:gd name="connsiteY5-60" fmla="*/ 2671965 h 2985474"/>
              <a:gd name="connsiteX6-61" fmla="*/ 5784740 w 6463800"/>
              <a:gd name="connsiteY6-62" fmla="*/ 2632777 h 2985474"/>
              <a:gd name="connsiteX7-63" fmla="*/ 6202752 w 6463800"/>
              <a:gd name="connsiteY7-64" fmla="*/ 673348 h 2985474"/>
              <a:gd name="connsiteX0-65" fmla="*/ 6202752 w 6463800"/>
              <a:gd name="connsiteY0-66" fmla="*/ 673348 h 3037725"/>
              <a:gd name="connsiteX1-67" fmla="*/ 3250545 w 6463800"/>
              <a:gd name="connsiteY1-68" fmla="*/ 7143 h 3037725"/>
              <a:gd name="connsiteX2-69" fmla="*/ 63208 w 6463800"/>
              <a:gd name="connsiteY2-70" fmla="*/ 1012983 h 3037725"/>
              <a:gd name="connsiteX3-71" fmla="*/ 729414 w 6463800"/>
              <a:gd name="connsiteY3-72" fmla="*/ 2515211 h 3037725"/>
              <a:gd name="connsiteX4-73" fmla="*/ 533471 w 6463800"/>
              <a:gd name="connsiteY4-74" fmla="*/ 3037725 h 3037725"/>
              <a:gd name="connsiteX5-75" fmla="*/ 1500123 w 6463800"/>
              <a:gd name="connsiteY5-76" fmla="*/ 2671965 h 3037725"/>
              <a:gd name="connsiteX6-77" fmla="*/ 5784740 w 6463800"/>
              <a:gd name="connsiteY6-78" fmla="*/ 2632777 h 3037725"/>
              <a:gd name="connsiteX7-79" fmla="*/ 6202752 w 6463800"/>
              <a:gd name="connsiteY7-80" fmla="*/ 673348 h 3037725"/>
              <a:gd name="connsiteX0-81" fmla="*/ 6202752 w 6399662"/>
              <a:gd name="connsiteY0-82" fmla="*/ 673568 h 3037945"/>
              <a:gd name="connsiteX1-83" fmla="*/ 3250545 w 6399662"/>
              <a:gd name="connsiteY1-84" fmla="*/ 7363 h 3037945"/>
              <a:gd name="connsiteX2-85" fmla="*/ 63208 w 6399662"/>
              <a:gd name="connsiteY2-86" fmla="*/ 1013203 h 3037945"/>
              <a:gd name="connsiteX3-87" fmla="*/ 729414 w 6399662"/>
              <a:gd name="connsiteY3-88" fmla="*/ 2515431 h 3037945"/>
              <a:gd name="connsiteX4-89" fmla="*/ 533471 w 6399662"/>
              <a:gd name="connsiteY4-90" fmla="*/ 3037945 h 3037945"/>
              <a:gd name="connsiteX5-91" fmla="*/ 1500123 w 6399662"/>
              <a:gd name="connsiteY5-92" fmla="*/ 2672185 h 3037945"/>
              <a:gd name="connsiteX6-93" fmla="*/ 5614923 w 6399662"/>
              <a:gd name="connsiteY6-94" fmla="*/ 2698311 h 3037945"/>
              <a:gd name="connsiteX7-95" fmla="*/ 6202752 w 6399662"/>
              <a:gd name="connsiteY7-96" fmla="*/ 673568 h 3037945"/>
              <a:gd name="connsiteX0-97" fmla="*/ 6202752 w 6427727"/>
              <a:gd name="connsiteY0-98" fmla="*/ 673568 h 3037945"/>
              <a:gd name="connsiteX1-99" fmla="*/ 3250545 w 6427727"/>
              <a:gd name="connsiteY1-100" fmla="*/ 7363 h 3037945"/>
              <a:gd name="connsiteX2-101" fmla="*/ 63208 w 6427727"/>
              <a:gd name="connsiteY2-102" fmla="*/ 1013203 h 3037945"/>
              <a:gd name="connsiteX3-103" fmla="*/ 729414 w 6427727"/>
              <a:gd name="connsiteY3-104" fmla="*/ 2515431 h 3037945"/>
              <a:gd name="connsiteX4-105" fmla="*/ 533471 w 6427727"/>
              <a:gd name="connsiteY4-106" fmla="*/ 3037945 h 3037945"/>
              <a:gd name="connsiteX5-107" fmla="*/ 1500123 w 6427727"/>
              <a:gd name="connsiteY5-108" fmla="*/ 2672185 h 3037945"/>
              <a:gd name="connsiteX6-109" fmla="*/ 5614923 w 6427727"/>
              <a:gd name="connsiteY6-110" fmla="*/ 2698311 h 3037945"/>
              <a:gd name="connsiteX7-111" fmla="*/ 6202752 w 6427727"/>
              <a:gd name="connsiteY7-112" fmla="*/ 673568 h 3037945"/>
              <a:gd name="connsiteX0-113" fmla="*/ 6202752 w 6427727"/>
              <a:gd name="connsiteY0-114" fmla="*/ 666268 h 3030645"/>
              <a:gd name="connsiteX1-115" fmla="*/ 3250545 w 6427727"/>
              <a:gd name="connsiteY1-116" fmla="*/ 63 h 3030645"/>
              <a:gd name="connsiteX2-117" fmla="*/ 63208 w 6427727"/>
              <a:gd name="connsiteY2-118" fmla="*/ 1005903 h 3030645"/>
              <a:gd name="connsiteX3-119" fmla="*/ 729414 w 6427727"/>
              <a:gd name="connsiteY3-120" fmla="*/ 2508131 h 3030645"/>
              <a:gd name="connsiteX4-121" fmla="*/ 533471 w 6427727"/>
              <a:gd name="connsiteY4-122" fmla="*/ 3030645 h 3030645"/>
              <a:gd name="connsiteX5-123" fmla="*/ 1500123 w 6427727"/>
              <a:gd name="connsiteY5-124" fmla="*/ 2664885 h 3030645"/>
              <a:gd name="connsiteX6-125" fmla="*/ 5614923 w 6427727"/>
              <a:gd name="connsiteY6-126" fmla="*/ 2691011 h 3030645"/>
              <a:gd name="connsiteX7-127" fmla="*/ 6202752 w 6427727"/>
              <a:gd name="connsiteY7-128" fmla="*/ 666268 h 3030645"/>
              <a:gd name="connsiteX0-129" fmla="*/ 6202752 w 6445028"/>
              <a:gd name="connsiteY0-130" fmla="*/ 666309 h 3030686"/>
              <a:gd name="connsiteX1-131" fmla="*/ 3250545 w 6445028"/>
              <a:gd name="connsiteY1-132" fmla="*/ 104 h 3030686"/>
              <a:gd name="connsiteX2-133" fmla="*/ 63208 w 6445028"/>
              <a:gd name="connsiteY2-134" fmla="*/ 1005944 h 3030686"/>
              <a:gd name="connsiteX3-135" fmla="*/ 729414 w 6445028"/>
              <a:gd name="connsiteY3-136" fmla="*/ 2508172 h 3030686"/>
              <a:gd name="connsiteX4-137" fmla="*/ 533471 w 6445028"/>
              <a:gd name="connsiteY4-138" fmla="*/ 3030686 h 3030686"/>
              <a:gd name="connsiteX5-139" fmla="*/ 1500123 w 6445028"/>
              <a:gd name="connsiteY5-140" fmla="*/ 2664926 h 3030686"/>
              <a:gd name="connsiteX6-141" fmla="*/ 5614923 w 6445028"/>
              <a:gd name="connsiteY6-142" fmla="*/ 2691052 h 3030686"/>
              <a:gd name="connsiteX7-143" fmla="*/ 6202752 w 6445028"/>
              <a:gd name="connsiteY7-144" fmla="*/ 666309 h 30306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6445028" h="3030686">
                <a:moveTo>
                  <a:pt x="6202752" y="666309"/>
                </a:moveTo>
                <a:cubicBezTo>
                  <a:pt x="5769501" y="126378"/>
                  <a:pt x="4286865" y="-4250"/>
                  <a:pt x="3250545" y="104"/>
                </a:cubicBezTo>
                <a:cubicBezTo>
                  <a:pt x="2214225" y="4458"/>
                  <a:pt x="365830" y="169922"/>
                  <a:pt x="63208" y="1005944"/>
                </a:cubicBezTo>
                <a:cubicBezTo>
                  <a:pt x="-239414" y="1841966"/>
                  <a:pt x="637974" y="2244738"/>
                  <a:pt x="729414" y="2508172"/>
                </a:cubicBezTo>
                <a:lnTo>
                  <a:pt x="533471" y="3030686"/>
                </a:lnTo>
                <a:lnTo>
                  <a:pt x="1500123" y="2664926"/>
                </a:lnTo>
                <a:cubicBezTo>
                  <a:pt x="2242529" y="2749835"/>
                  <a:pt x="4713586" y="2919652"/>
                  <a:pt x="5614923" y="2691052"/>
                </a:cubicBezTo>
                <a:cubicBezTo>
                  <a:pt x="6516260" y="2462452"/>
                  <a:pt x="6636003" y="1206240"/>
                  <a:pt x="6202752" y="666309"/>
                </a:cubicBezTo>
                <a:close/>
              </a:path>
            </a:pathLst>
          </a:custGeom>
          <a:noFill/>
          <a:ln w="25400" cap="rnd">
            <a:solidFill>
              <a:srgbClr val="60544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05448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2682256">
            <a:off x="6511457" y="2429328"/>
            <a:ext cx="4851460" cy="3234268"/>
            <a:chOff x="4185801" y="5539549"/>
            <a:chExt cx="2548618" cy="1640787"/>
          </a:xfrm>
        </p:grpSpPr>
        <p:sp>
          <p:nvSpPr>
            <p:cNvPr id="74" name="Freeform 282"/>
            <p:cNvSpPr/>
            <p:nvPr/>
          </p:nvSpPr>
          <p:spPr bwMode="auto">
            <a:xfrm>
              <a:off x="4873137" y="5618623"/>
              <a:ext cx="827236" cy="889583"/>
            </a:xfrm>
            <a:custGeom>
              <a:avLst/>
              <a:gdLst>
                <a:gd name="T0" fmla="*/ 230 w 230"/>
                <a:gd name="T1" fmla="*/ 180 h 247"/>
                <a:gd name="T2" fmla="*/ 204 w 230"/>
                <a:gd name="T3" fmla="*/ 122 h 247"/>
                <a:gd name="T4" fmla="*/ 188 w 230"/>
                <a:gd name="T5" fmla="*/ 81 h 247"/>
                <a:gd name="T6" fmla="*/ 162 w 230"/>
                <a:gd name="T7" fmla="*/ 0 h 247"/>
                <a:gd name="T8" fmla="*/ 78 w 230"/>
                <a:gd name="T9" fmla="*/ 44 h 247"/>
                <a:gd name="T10" fmla="*/ 0 w 230"/>
                <a:gd name="T11" fmla="*/ 98 h 247"/>
                <a:gd name="T12" fmla="*/ 72 w 230"/>
                <a:gd name="T13" fmla="*/ 185 h 247"/>
                <a:gd name="T14" fmla="*/ 122 w 230"/>
                <a:gd name="T15" fmla="*/ 247 h 247"/>
                <a:gd name="T16" fmla="*/ 125 w 230"/>
                <a:gd name="T17" fmla="*/ 234 h 247"/>
                <a:gd name="T18" fmla="*/ 96 w 230"/>
                <a:gd name="T19" fmla="*/ 185 h 247"/>
                <a:gd name="T20" fmla="*/ 97 w 230"/>
                <a:gd name="T21" fmla="*/ 176 h 247"/>
                <a:gd name="T22" fmla="*/ 185 w 230"/>
                <a:gd name="T23" fmla="*/ 122 h 247"/>
                <a:gd name="T24" fmla="*/ 193 w 230"/>
                <a:gd name="T25" fmla="*/ 127 h 247"/>
                <a:gd name="T26" fmla="*/ 215 w 230"/>
                <a:gd name="T27" fmla="*/ 176 h 247"/>
                <a:gd name="T28" fmla="*/ 230 w 230"/>
                <a:gd name="T29" fmla="*/ 18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247">
                  <a:moveTo>
                    <a:pt x="230" y="180"/>
                  </a:moveTo>
                  <a:cubicBezTo>
                    <a:pt x="204" y="122"/>
                    <a:pt x="204" y="122"/>
                    <a:pt x="204" y="122"/>
                  </a:cubicBezTo>
                  <a:cubicBezTo>
                    <a:pt x="204" y="122"/>
                    <a:pt x="189" y="84"/>
                    <a:pt x="188" y="81"/>
                  </a:cubicBezTo>
                  <a:cubicBezTo>
                    <a:pt x="186" y="77"/>
                    <a:pt x="162" y="0"/>
                    <a:pt x="162" y="0"/>
                  </a:cubicBezTo>
                  <a:cubicBezTo>
                    <a:pt x="162" y="0"/>
                    <a:pt x="128" y="15"/>
                    <a:pt x="78" y="44"/>
                  </a:cubicBezTo>
                  <a:cubicBezTo>
                    <a:pt x="27" y="73"/>
                    <a:pt x="0" y="98"/>
                    <a:pt x="0" y="98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122" y="247"/>
                    <a:pt x="122" y="247"/>
                    <a:pt x="122" y="247"/>
                  </a:cubicBezTo>
                  <a:cubicBezTo>
                    <a:pt x="125" y="234"/>
                    <a:pt x="125" y="234"/>
                    <a:pt x="125" y="234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85"/>
                    <a:pt x="92" y="179"/>
                    <a:pt x="97" y="176"/>
                  </a:cubicBezTo>
                  <a:cubicBezTo>
                    <a:pt x="185" y="122"/>
                    <a:pt x="185" y="122"/>
                    <a:pt x="185" y="122"/>
                  </a:cubicBezTo>
                  <a:cubicBezTo>
                    <a:pt x="193" y="127"/>
                    <a:pt x="193" y="127"/>
                    <a:pt x="193" y="127"/>
                  </a:cubicBezTo>
                  <a:cubicBezTo>
                    <a:pt x="215" y="176"/>
                    <a:pt x="215" y="176"/>
                    <a:pt x="215" y="176"/>
                  </a:cubicBezTo>
                  <a:cubicBezTo>
                    <a:pt x="215" y="176"/>
                    <a:pt x="228" y="178"/>
                    <a:pt x="230" y="180"/>
                  </a:cubicBezTo>
                  <a:close/>
                </a:path>
              </a:pathLst>
            </a:custGeom>
            <a:solidFill>
              <a:srgbClr val="F18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185801" y="5539549"/>
              <a:ext cx="2548618" cy="1640787"/>
              <a:chOff x="4185801" y="5539549"/>
              <a:chExt cx="2548618" cy="1640787"/>
            </a:xfrm>
          </p:grpSpPr>
          <p:sp>
            <p:nvSpPr>
              <p:cNvPr id="76" name="Freeform 279"/>
              <p:cNvSpPr/>
              <p:nvPr/>
            </p:nvSpPr>
            <p:spPr bwMode="auto">
              <a:xfrm>
                <a:off x="5359747" y="6503644"/>
                <a:ext cx="787699" cy="676692"/>
              </a:xfrm>
              <a:custGeom>
                <a:avLst/>
                <a:gdLst>
                  <a:gd name="T0" fmla="*/ 15 w 219"/>
                  <a:gd name="T1" fmla="*/ 100 h 188"/>
                  <a:gd name="T2" fmla="*/ 77 w 219"/>
                  <a:gd name="T3" fmla="*/ 53 h 188"/>
                  <a:gd name="T4" fmla="*/ 160 w 219"/>
                  <a:gd name="T5" fmla="*/ 45 h 188"/>
                  <a:gd name="T6" fmla="*/ 161 w 219"/>
                  <a:gd name="T7" fmla="*/ 3 h 188"/>
                  <a:gd name="T8" fmla="*/ 200 w 219"/>
                  <a:gd name="T9" fmla="*/ 1 h 188"/>
                  <a:gd name="T10" fmla="*/ 218 w 219"/>
                  <a:gd name="T11" fmla="*/ 59 h 188"/>
                  <a:gd name="T12" fmla="*/ 208 w 219"/>
                  <a:gd name="T13" fmla="*/ 91 h 188"/>
                  <a:gd name="T14" fmla="*/ 200 w 219"/>
                  <a:gd name="T15" fmla="*/ 123 h 188"/>
                  <a:gd name="T16" fmla="*/ 126 w 219"/>
                  <a:gd name="T17" fmla="*/ 176 h 188"/>
                  <a:gd name="T18" fmla="*/ 35 w 219"/>
                  <a:gd name="T19" fmla="*/ 163 h 188"/>
                  <a:gd name="T20" fmla="*/ 0 w 219"/>
                  <a:gd name="T21" fmla="*/ 121 h 188"/>
                  <a:gd name="T22" fmla="*/ 15 w 219"/>
                  <a:gd name="T23" fmla="*/ 10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188">
                    <a:moveTo>
                      <a:pt x="15" y="100"/>
                    </a:moveTo>
                    <a:cubicBezTo>
                      <a:pt x="15" y="100"/>
                      <a:pt x="41" y="65"/>
                      <a:pt x="77" y="53"/>
                    </a:cubicBezTo>
                    <a:cubicBezTo>
                      <a:pt x="113" y="41"/>
                      <a:pt x="138" y="39"/>
                      <a:pt x="160" y="45"/>
                    </a:cubicBezTo>
                    <a:cubicBezTo>
                      <a:pt x="160" y="45"/>
                      <a:pt x="146" y="16"/>
                      <a:pt x="161" y="3"/>
                    </a:cubicBezTo>
                    <a:cubicBezTo>
                      <a:pt x="161" y="3"/>
                      <a:pt x="198" y="0"/>
                      <a:pt x="200" y="1"/>
                    </a:cubicBezTo>
                    <a:cubicBezTo>
                      <a:pt x="202" y="3"/>
                      <a:pt x="218" y="36"/>
                      <a:pt x="218" y="59"/>
                    </a:cubicBezTo>
                    <a:cubicBezTo>
                      <a:pt x="219" y="81"/>
                      <a:pt x="208" y="91"/>
                      <a:pt x="208" y="91"/>
                    </a:cubicBezTo>
                    <a:cubicBezTo>
                      <a:pt x="208" y="91"/>
                      <a:pt x="211" y="105"/>
                      <a:pt x="200" y="123"/>
                    </a:cubicBezTo>
                    <a:cubicBezTo>
                      <a:pt x="189" y="140"/>
                      <a:pt x="169" y="164"/>
                      <a:pt x="126" y="176"/>
                    </a:cubicBezTo>
                    <a:cubicBezTo>
                      <a:pt x="83" y="188"/>
                      <a:pt x="55" y="177"/>
                      <a:pt x="35" y="163"/>
                    </a:cubicBezTo>
                    <a:cubicBezTo>
                      <a:pt x="15" y="148"/>
                      <a:pt x="0" y="121"/>
                      <a:pt x="0" y="121"/>
                    </a:cubicBezTo>
                    <a:lnTo>
                      <a:pt x="15" y="100"/>
                    </a:lnTo>
                    <a:close/>
                  </a:path>
                </a:pathLst>
              </a:custGeom>
              <a:solidFill>
                <a:srgbClr val="816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80"/>
              <p:cNvSpPr/>
              <p:nvPr/>
            </p:nvSpPr>
            <p:spPr bwMode="auto">
              <a:xfrm>
                <a:off x="5668440" y="6140208"/>
                <a:ext cx="421222" cy="413618"/>
              </a:xfrm>
              <a:custGeom>
                <a:avLst/>
                <a:gdLst>
                  <a:gd name="T0" fmla="*/ 47 w 117"/>
                  <a:gd name="T1" fmla="*/ 61 h 115"/>
                  <a:gd name="T2" fmla="*/ 54 w 117"/>
                  <a:gd name="T3" fmla="*/ 56 h 115"/>
                  <a:gd name="T4" fmla="*/ 75 w 117"/>
                  <a:gd name="T5" fmla="*/ 72 h 115"/>
                  <a:gd name="T6" fmla="*/ 65 w 117"/>
                  <a:gd name="T7" fmla="*/ 85 h 115"/>
                  <a:gd name="T8" fmla="*/ 75 w 117"/>
                  <a:gd name="T9" fmla="*/ 105 h 115"/>
                  <a:gd name="T10" fmla="*/ 90 w 117"/>
                  <a:gd name="T11" fmla="*/ 115 h 115"/>
                  <a:gd name="T12" fmla="*/ 117 w 117"/>
                  <a:gd name="T13" fmla="*/ 109 h 115"/>
                  <a:gd name="T14" fmla="*/ 87 w 117"/>
                  <a:gd name="T15" fmla="*/ 64 h 115"/>
                  <a:gd name="T16" fmla="*/ 64 w 117"/>
                  <a:gd name="T17" fmla="*/ 34 h 115"/>
                  <a:gd name="T18" fmla="*/ 72 w 117"/>
                  <a:gd name="T19" fmla="*/ 26 h 115"/>
                  <a:gd name="T20" fmla="*/ 67 w 117"/>
                  <a:gd name="T21" fmla="*/ 14 h 115"/>
                  <a:gd name="T22" fmla="*/ 55 w 117"/>
                  <a:gd name="T23" fmla="*/ 17 h 115"/>
                  <a:gd name="T24" fmla="*/ 51 w 117"/>
                  <a:gd name="T25" fmla="*/ 4 h 115"/>
                  <a:gd name="T26" fmla="*/ 42 w 117"/>
                  <a:gd name="T27" fmla="*/ 11 h 115"/>
                  <a:gd name="T28" fmla="*/ 30 w 117"/>
                  <a:gd name="T29" fmla="*/ 2 h 115"/>
                  <a:gd name="T30" fmla="*/ 22 w 117"/>
                  <a:gd name="T31" fmla="*/ 18 h 115"/>
                  <a:gd name="T32" fmla="*/ 15 w 117"/>
                  <a:gd name="T33" fmla="*/ 16 h 115"/>
                  <a:gd name="T34" fmla="*/ 10 w 117"/>
                  <a:gd name="T35" fmla="*/ 5 h 115"/>
                  <a:gd name="T36" fmla="*/ 2 w 117"/>
                  <a:gd name="T37" fmla="*/ 9 h 115"/>
                  <a:gd name="T38" fmla="*/ 0 w 117"/>
                  <a:gd name="T39" fmla="*/ 16 h 115"/>
                  <a:gd name="T40" fmla="*/ 7 w 117"/>
                  <a:gd name="T41" fmla="*/ 33 h 115"/>
                  <a:gd name="T42" fmla="*/ 47 w 117"/>
                  <a:gd name="T43" fmla="*/ 6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7" h="115">
                    <a:moveTo>
                      <a:pt x="47" y="61"/>
                    </a:moveTo>
                    <a:cubicBezTo>
                      <a:pt x="47" y="61"/>
                      <a:pt x="48" y="58"/>
                      <a:pt x="54" y="56"/>
                    </a:cubicBezTo>
                    <a:cubicBezTo>
                      <a:pt x="61" y="54"/>
                      <a:pt x="72" y="60"/>
                      <a:pt x="75" y="72"/>
                    </a:cubicBezTo>
                    <a:cubicBezTo>
                      <a:pt x="78" y="83"/>
                      <a:pt x="65" y="85"/>
                      <a:pt x="65" y="8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90" y="115"/>
                      <a:pt x="90" y="115"/>
                      <a:pt x="90" y="115"/>
                    </a:cubicBezTo>
                    <a:cubicBezTo>
                      <a:pt x="117" y="109"/>
                      <a:pt x="117" y="109"/>
                      <a:pt x="117" y="109"/>
                    </a:cubicBezTo>
                    <a:cubicBezTo>
                      <a:pt x="112" y="94"/>
                      <a:pt x="93" y="70"/>
                      <a:pt x="87" y="64"/>
                    </a:cubicBezTo>
                    <a:cubicBezTo>
                      <a:pt x="82" y="58"/>
                      <a:pt x="64" y="34"/>
                      <a:pt x="64" y="34"/>
                    </a:cubicBezTo>
                    <a:cubicBezTo>
                      <a:pt x="64" y="34"/>
                      <a:pt x="69" y="30"/>
                      <a:pt x="72" y="26"/>
                    </a:cubicBezTo>
                    <a:cubicBezTo>
                      <a:pt x="76" y="22"/>
                      <a:pt x="70" y="15"/>
                      <a:pt x="67" y="14"/>
                    </a:cubicBezTo>
                    <a:cubicBezTo>
                      <a:pt x="64" y="13"/>
                      <a:pt x="58" y="20"/>
                      <a:pt x="55" y="17"/>
                    </a:cubicBezTo>
                    <a:cubicBezTo>
                      <a:pt x="51" y="15"/>
                      <a:pt x="55" y="7"/>
                      <a:pt x="51" y="4"/>
                    </a:cubicBezTo>
                    <a:cubicBezTo>
                      <a:pt x="48" y="0"/>
                      <a:pt x="42" y="11"/>
                      <a:pt x="42" y="11"/>
                    </a:cubicBezTo>
                    <a:cubicBezTo>
                      <a:pt x="41" y="12"/>
                      <a:pt x="36" y="2"/>
                      <a:pt x="30" y="2"/>
                    </a:cubicBezTo>
                    <a:cubicBezTo>
                      <a:pt x="24" y="2"/>
                      <a:pt x="24" y="16"/>
                      <a:pt x="22" y="18"/>
                    </a:cubicBezTo>
                    <a:cubicBezTo>
                      <a:pt x="20" y="21"/>
                      <a:pt x="15" y="16"/>
                      <a:pt x="15" y="16"/>
                    </a:cubicBezTo>
                    <a:cubicBezTo>
                      <a:pt x="15" y="16"/>
                      <a:pt x="12" y="7"/>
                      <a:pt x="10" y="5"/>
                    </a:cubicBezTo>
                    <a:cubicBezTo>
                      <a:pt x="8" y="2"/>
                      <a:pt x="4" y="4"/>
                      <a:pt x="2" y="9"/>
                    </a:cubicBezTo>
                    <a:cubicBezTo>
                      <a:pt x="0" y="13"/>
                      <a:pt x="0" y="16"/>
                      <a:pt x="0" y="16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24" y="39"/>
                      <a:pt x="47" y="61"/>
                    </a:cubicBezTo>
                  </a:path>
                </a:pathLst>
              </a:custGeom>
              <a:solidFill>
                <a:srgbClr val="816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81"/>
              <p:cNvSpPr/>
              <p:nvPr/>
            </p:nvSpPr>
            <p:spPr bwMode="auto">
              <a:xfrm>
                <a:off x="5657795" y="6140208"/>
                <a:ext cx="281321" cy="129256"/>
              </a:xfrm>
              <a:custGeom>
                <a:avLst/>
                <a:gdLst>
                  <a:gd name="T0" fmla="*/ 66 w 78"/>
                  <a:gd name="T1" fmla="*/ 32 h 36"/>
                  <a:gd name="T2" fmla="*/ 74 w 78"/>
                  <a:gd name="T3" fmla="*/ 22 h 36"/>
                  <a:gd name="T4" fmla="*/ 73 w 78"/>
                  <a:gd name="T5" fmla="*/ 19 h 36"/>
                  <a:gd name="T6" fmla="*/ 70 w 78"/>
                  <a:gd name="T7" fmla="*/ 16 h 36"/>
                  <a:gd name="T8" fmla="*/ 60 w 78"/>
                  <a:gd name="T9" fmla="*/ 20 h 36"/>
                  <a:gd name="T10" fmla="*/ 59 w 78"/>
                  <a:gd name="T11" fmla="*/ 20 h 36"/>
                  <a:gd name="T12" fmla="*/ 54 w 78"/>
                  <a:gd name="T13" fmla="*/ 14 h 36"/>
                  <a:gd name="T14" fmla="*/ 55 w 78"/>
                  <a:gd name="T15" fmla="*/ 8 h 36"/>
                  <a:gd name="T16" fmla="*/ 54 w 78"/>
                  <a:gd name="T17" fmla="*/ 6 h 36"/>
                  <a:gd name="T18" fmla="*/ 53 w 78"/>
                  <a:gd name="T19" fmla="*/ 5 h 36"/>
                  <a:gd name="T20" fmla="*/ 50 w 78"/>
                  <a:gd name="T21" fmla="*/ 8 h 36"/>
                  <a:gd name="T22" fmla="*/ 44 w 78"/>
                  <a:gd name="T23" fmla="*/ 13 h 36"/>
                  <a:gd name="T24" fmla="*/ 42 w 78"/>
                  <a:gd name="T25" fmla="*/ 12 h 36"/>
                  <a:gd name="T26" fmla="*/ 34 w 78"/>
                  <a:gd name="T27" fmla="*/ 4 h 36"/>
                  <a:gd name="T28" fmla="*/ 32 w 78"/>
                  <a:gd name="T29" fmla="*/ 6 h 36"/>
                  <a:gd name="T30" fmla="*/ 29 w 78"/>
                  <a:gd name="T31" fmla="*/ 13 h 36"/>
                  <a:gd name="T32" fmla="*/ 23 w 78"/>
                  <a:gd name="T33" fmla="*/ 21 h 36"/>
                  <a:gd name="T34" fmla="*/ 17 w 78"/>
                  <a:gd name="T35" fmla="*/ 19 h 36"/>
                  <a:gd name="T36" fmla="*/ 13 w 78"/>
                  <a:gd name="T37" fmla="*/ 11 h 36"/>
                  <a:gd name="T38" fmla="*/ 11 w 78"/>
                  <a:gd name="T39" fmla="*/ 5 h 36"/>
                  <a:gd name="T40" fmla="*/ 11 w 78"/>
                  <a:gd name="T41" fmla="*/ 5 h 36"/>
                  <a:gd name="T42" fmla="*/ 10 w 78"/>
                  <a:gd name="T43" fmla="*/ 6 h 36"/>
                  <a:gd name="T44" fmla="*/ 7 w 78"/>
                  <a:gd name="T45" fmla="*/ 10 h 36"/>
                  <a:gd name="T46" fmla="*/ 6 w 78"/>
                  <a:gd name="T47" fmla="*/ 12 h 36"/>
                  <a:gd name="T48" fmla="*/ 6 w 78"/>
                  <a:gd name="T49" fmla="*/ 13 h 36"/>
                  <a:gd name="T50" fmla="*/ 5 w 78"/>
                  <a:gd name="T51" fmla="*/ 15 h 36"/>
                  <a:gd name="T52" fmla="*/ 3 w 78"/>
                  <a:gd name="T53" fmla="*/ 16 h 36"/>
                  <a:gd name="T54" fmla="*/ 1 w 78"/>
                  <a:gd name="T55" fmla="*/ 16 h 36"/>
                  <a:gd name="T56" fmla="*/ 0 w 78"/>
                  <a:gd name="T57" fmla="*/ 14 h 36"/>
                  <a:gd name="T58" fmla="*/ 2 w 78"/>
                  <a:gd name="T59" fmla="*/ 12 h 36"/>
                  <a:gd name="T60" fmla="*/ 2 w 78"/>
                  <a:gd name="T61" fmla="*/ 12 h 36"/>
                  <a:gd name="T62" fmla="*/ 4 w 78"/>
                  <a:gd name="T63" fmla="*/ 8 h 36"/>
                  <a:gd name="T64" fmla="*/ 11 w 78"/>
                  <a:gd name="T65" fmla="*/ 1 h 36"/>
                  <a:gd name="T66" fmla="*/ 17 w 78"/>
                  <a:gd name="T67" fmla="*/ 8 h 36"/>
                  <a:gd name="T68" fmla="*/ 20 w 78"/>
                  <a:gd name="T69" fmla="*/ 16 h 36"/>
                  <a:gd name="T70" fmla="*/ 23 w 78"/>
                  <a:gd name="T71" fmla="*/ 17 h 36"/>
                  <a:gd name="T72" fmla="*/ 24 w 78"/>
                  <a:gd name="T73" fmla="*/ 16 h 36"/>
                  <a:gd name="T74" fmla="*/ 25 w 78"/>
                  <a:gd name="T75" fmla="*/ 12 h 36"/>
                  <a:gd name="T76" fmla="*/ 29 w 78"/>
                  <a:gd name="T77" fmla="*/ 3 h 36"/>
                  <a:gd name="T78" fmla="*/ 34 w 78"/>
                  <a:gd name="T79" fmla="*/ 0 h 36"/>
                  <a:gd name="T80" fmla="*/ 44 w 78"/>
                  <a:gd name="T81" fmla="*/ 8 h 36"/>
                  <a:gd name="T82" fmla="*/ 47 w 78"/>
                  <a:gd name="T83" fmla="*/ 5 h 36"/>
                  <a:gd name="T84" fmla="*/ 53 w 78"/>
                  <a:gd name="T85" fmla="*/ 1 h 36"/>
                  <a:gd name="T86" fmla="*/ 57 w 78"/>
                  <a:gd name="T87" fmla="*/ 2 h 36"/>
                  <a:gd name="T88" fmla="*/ 59 w 78"/>
                  <a:gd name="T89" fmla="*/ 8 h 36"/>
                  <a:gd name="T90" fmla="*/ 58 w 78"/>
                  <a:gd name="T91" fmla="*/ 14 h 36"/>
                  <a:gd name="T92" fmla="*/ 60 w 78"/>
                  <a:gd name="T93" fmla="*/ 16 h 36"/>
                  <a:gd name="T94" fmla="*/ 60 w 78"/>
                  <a:gd name="T95" fmla="*/ 16 h 36"/>
                  <a:gd name="T96" fmla="*/ 70 w 78"/>
                  <a:gd name="T97" fmla="*/ 12 h 36"/>
                  <a:gd name="T98" fmla="*/ 77 w 78"/>
                  <a:gd name="T99" fmla="*/ 18 h 36"/>
                  <a:gd name="T100" fmla="*/ 78 w 78"/>
                  <a:gd name="T101" fmla="*/ 22 h 36"/>
                  <a:gd name="T102" fmla="*/ 68 w 78"/>
                  <a:gd name="T103" fmla="*/ 36 h 36"/>
                  <a:gd name="T104" fmla="*/ 67 w 78"/>
                  <a:gd name="T105" fmla="*/ 36 h 36"/>
                  <a:gd name="T106" fmla="*/ 65 w 78"/>
                  <a:gd name="T107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8" h="36">
                    <a:moveTo>
                      <a:pt x="65" y="35"/>
                    </a:moveTo>
                    <a:cubicBezTo>
                      <a:pt x="64" y="34"/>
                      <a:pt x="65" y="33"/>
                      <a:pt x="66" y="32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70" y="30"/>
                      <a:pt x="74" y="26"/>
                      <a:pt x="74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22"/>
                      <a:pt x="74" y="20"/>
                      <a:pt x="73" y="19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2" y="16"/>
                      <a:pt x="71" y="16"/>
                      <a:pt x="70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5" y="20"/>
                      <a:pt x="60" y="2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59" y="20"/>
                      <a:pt x="59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6" y="19"/>
                      <a:pt x="54" y="16"/>
                      <a:pt x="5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12"/>
                      <a:pt x="55" y="9"/>
                      <a:pt x="55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6"/>
                      <a:pt x="55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5"/>
                      <a:pt x="54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1" y="6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8" y="10"/>
                      <a:pt x="47" y="12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2" y="13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0" y="9"/>
                      <a:pt x="36" y="3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3" y="4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1" y="6"/>
                      <a:pt x="30" y="10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7"/>
                      <a:pt x="27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21"/>
                      <a:pt x="19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5" y="17"/>
                      <a:pt x="14" y="14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8"/>
                      <a:pt x="11" y="6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7"/>
                      <a:pt x="8" y="8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4"/>
                      <a:pt x="6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5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1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3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4"/>
                      <a:pt x="8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5" y="2"/>
                      <a:pt x="15" y="5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11"/>
                      <a:pt x="19" y="15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7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5"/>
                      <a:pt x="25" y="14"/>
                      <a:pt x="25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6" y="9"/>
                      <a:pt x="27" y="5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0" y="1"/>
                      <a:pt x="32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9" y="0"/>
                      <a:pt x="42" y="5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6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9" y="3"/>
                      <a:pt x="50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5" y="1"/>
                      <a:pt x="56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9" y="4"/>
                      <a:pt x="59" y="6"/>
                      <a:pt x="59" y="8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9" y="10"/>
                      <a:pt x="58" y="13"/>
                      <a:pt x="58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9" y="15"/>
                      <a:pt x="58" y="15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3" y="16"/>
                      <a:pt x="66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3" y="12"/>
                      <a:pt x="75" y="14"/>
                      <a:pt x="77" y="18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8" y="19"/>
                      <a:pt x="78" y="21"/>
                      <a:pt x="78" y="22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8" y="29"/>
                      <a:pt x="72" y="33"/>
                      <a:pt x="68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66" y="36"/>
                      <a:pt x="65" y="36"/>
                      <a:pt x="65" y="35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83"/>
              <p:cNvSpPr/>
              <p:nvPr/>
            </p:nvSpPr>
            <p:spPr bwMode="auto">
              <a:xfrm>
                <a:off x="5676043" y="6208637"/>
                <a:ext cx="406015" cy="547436"/>
              </a:xfrm>
              <a:custGeom>
                <a:avLst/>
                <a:gdLst>
                  <a:gd name="T0" fmla="*/ 107 w 113"/>
                  <a:gd name="T1" fmla="*/ 150 h 152"/>
                  <a:gd name="T2" fmla="*/ 109 w 113"/>
                  <a:gd name="T3" fmla="*/ 137 h 152"/>
                  <a:gd name="T4" fmla="*/ 109 w 113"/>
                  <a:gd name="T5" fmla="*/ 136 h 152"/>
                  <a:gd name="T6" fmla="*/ 106 w 113"/>
                  <a:gd name="T7" fmla="*/ 125 h 152"/>
                  <a:gd name="T8" fmla="*/ 101 w 113"/>
                  <a:gd name="T9" fmla="*/ 97 h 152"/>
                  <a:gd name="T10" fmla="*/ 83 w 113"/>
                  <a:gd name="T11" fmla="*/ 56 h 152"/>
                  <a:gd name="T12" fmla="*/ 69 w 113"/>
                  <a:gd name="T13" fmla="*/ 38 h 152"/>
                  <a:gd name="T14" fmla="*/ 53 w 113"/>
                  <a:gd name="T15" fmla="*/ 27 h 152"/>
                  <a:gd name="T16" fmla="*/ 49 w 113"/>
                  <a:gd name="T17" fmla="*/ 22 h 152"/>
                  <a:gd name="T18" fmla="*/ 52 w 113"/>
                  <a:gd name="T19" fmla="*/ 15 h 152"/>
                  <a:gd name="T20" fmla="*/ 52 w 113"/>
                  <a:gd name="T21" fmla="*/ 14 h 152"/>
                  <a:gd name="T22" fmla="*/ 49 w 113"/>
                  <a:gd name="T23" fmla="*/ 13 h 152"/>
                  <a:gd name="T24" fmla="*/ 39 w 113"/>
                  <a:gd name="T25" fmla="*/ 17 h 152"/>
                  <a:gd name="T26" fmla="*/ 36 w 113"/>
                  <a:gd name="T27" fmla="*/ 17 h 152"/>
                  <a:gd name="T28" fmla="*/ 28 w 113"/>
                  <a:gd name="T29" fmla="*/ 4 h 152"/>
                  <a:gd name="T30" fmla="*/ 27 w 113"/>
                  <a:gd name="T31" fmla="*/ 4 h 152"/>
                  <a:gd name="T32" fmla="*/ 27 w 113"/>
                  <a:gd name="T33" fmla="*/ 4 h 152"/>
                  <a:gd name="T34" fmla="*/ 27 w 113"/>
                  <a:gd name="T35" fmla="*/ 4 h 152"/>
                  <a:gd name="T36" fmla="*/ 25 w 113"/>
                  <a:gd name="T37" fmla="*/ 5 h 152"/>
                  <a:gd name="T38" fmla="*/ 22 w 113"/>
                  <a:gd name="T39" fmla="*/ 9 h 152"/>
                  <a:gd name="T40" fmla="*/ 20 w 113"/>
                  <a:gd name="T41" fmla="*/ 11 h 152"/>
                  <a:gd name="T42" fmla="*/ 19 w 113"/>
                  <a:gd name="T43" fmla="*/ 11 h 152"/>
                  <a:gd name="T44" fmla="*/ 13 w 113"/>
                  <a:gd name="T45" fmla="*/ 8 h 152"/>
                  <a:gd name="T46" fmla="*/ 11 w 113"/>
                  <a:gd name="T47" fmla="*/ 5 h 152"/>
                  <a:gd name="T48" fmla="*/ 8 w 113"/>
                  <a:gd name="T49" fmla="*/ 5 h 152"/>
                  <a:gd name="T50" fmla="*/ 4 w 113"/>
                  <a:gd name="T51" fmla="*/ 6 h 152"/>
                  <a:gd name="T52" fmla="*/ 1 w 113"/>
                  <a:gd name="T53" fmla="*/ 7 h 152"/>
                  <a:gd name="T54" fmla="*/ 0 w 113"/>
                  <a:gd name="T55" fmla="*/ 4 h 152"/>
                  <a:gd name="T56" fmla="*/ 8 w 113"/>
                  <a:gd name="T57" fmla="*/ 1 h 152"/>
                  <a:gd name="T58" fmla="*/ 12 w 113"/>
                  <a:gd name="T59" fmla="*/ 2 h 152"/>
                  <a:gd name="T60" fmla="*/ 17 w 113"/>
                  <a:gd name="T61" fmla="*/ 5 h 152"/>
                  <a:gd name="T62" fmla="*/ 19 w 113"/>
                  <a:gd name="T63" fmla="*/ 7 h 152"/>
                  <a:gd name="T64" fmla="*/ 19 w 113"/>
                  <a:gd name="T65" fmla="*/ 7 h 152"/>
                  <a:gd name="T66" fmla="*/ 20 w 113"/>
                  <a:gd name="T67" fmla="*/ 5 h 152"/>
                  <a:gd name="T68" fmla="*/ 23 w 113"/>
                  <a:gd name="T69" fmla="*/ 2 h 152"/>
                  <a:gd name="T70" fmla="*/ 27 w 113"/>
                  <a:gd name="T71" fmla="*/ 0 h 152"/>
                  <a:gd name="T72" fmla="*/ 30 w 113"/>
                  <a:gd name="T73" fmla="*/ 1 h 152"/>
                  <a:gd name="T74" fmla="*/ 38 w 113"/>
                  <a:gd name="T75" fmla="*/ 13 h 152"/>
                  <a:gd name="T76" fmla="*/ 49 w 113"/>
                  <a:gd name="T77" fmla="*/ 9 h 152"/>
                  <a:gd name="T78" fmla="*/ 55 w 113"/>
                  <a:gd name="T79" fmla="*/ 13 h 152"/>
                  <a:gd name="T80" fmla="*/ 56 w 113"/>
                  <a:gd name="T81" fmla="*/ 15 h 152"/>
                  <a:gd name="T82" fmla="*/ 53 w 113"/>
                  <a:gd name="T83" fmla="*/ 22 h 152"/>
                  <a:gd name="T84" fmla="*/ 55 w 113"/>
                  <a:gd name="T85" fmla="*/ 24 h 152"/>
                  <a:gd name="T86" fmla="*/ 72 w 113"/>
                  <a:gd name="T87" fmla="*/ 35 h 152"/>
                  <a:gd name="T88" fmla="*/ 86 w 113"/>
                  <a:gd name="T89" fmla="*/ 54 h 152"/>
                  <a:gd name="T90" fmla="*/ 105 w 113"/>
                  <a:gd name="T91" fmla="*/ 96 h 152"/>
                  <a:gd name="T92" fmla="*/ 110 w 113"/>
                  <a:gd name="T93" fmla="*/ 124 h 152"/>
                  <a:gd name="T94" fmla="*/ 113 w 113"/>
                  <a:gd name="T95" fmla="*/ 136 h 152"/>
                  <a:gd name="T96" fmla="*/ 113 w 113"/>
                  <a:gd name="T97" fmla="*/ 138 h 152"/>
                  <a:gd name="T98" fmla="*/ 111 w 113"/>
                  <a:gd name="T99" fmla="*/ 150 h 152"/>
                  <a:gd name="T100" fmla="*/ 111 w 113"/>
                  <a:gd name="T101" fmla="*/ 150 h 152"/>
                  <a:gd name="T102" fmla="*/ 111 w 113"/>
                  <a:gd name="T103" fmla="*/ 150 h 152"/>
                  <a:gd name="T104" fmla="*/ 110 w 113"/>
                  <a:gd name="T105" fmla="*/ 152 h 152"/>
                  <a:gd name="T106" fmla="*/ 109 w 113"/>
                  <a:gd name="T107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3" h="152">
                    <a:moveTo>
                      <a:pt x="107" y="151"/>
                    </a:moveTo>
                    <a:cubicBezTo>
                      <a:pt x="107" y="150"/>
                      <a:pt x="107" y="150"/>
                      <a:pt x="107" y="150"/>
                    </a:cubicBezTo>
                    <a:cubicBezTo>
                      <a:pt x="107" y="150"/>
                      <a:pt x="107" y="150"/>
                      <a:pt x="107" y="150"/>
                    </a:cubicBezTo>
                    <a:cubicBezTo>
                      <a:pt x="107" y="147"/>
                      <a:pt x="109" y="140"/>
                      <a:pt x="109" y="137"/>
                    </a:cubicBezTo>
                    <a:cubicBezTo>
                      <a:pt x="109" y="137"/>
                      <a:pt x="109" y="137"/>
                      <a:pt x="109" y="137"/>
                    </a:cubicBezTo>
                    <a:cubicBezTo>
                      <a:pt x="109" y="137"/>
                      <a:pt x="109" y="137"/>
                      <a:pt x="109" y="136"/>
                    </a:cubicBezTo>
                    <a:cubicBezTo>
                      <a:pt x="109" y="136"/>
                      <a:pt x="109" y="136"/>
                      <a:pt x="109" y="136"/>
                    </a:cubicBezTo>
                    <a:cubicBezTo>
                      <a:pt x="109" y="133"/>
                      <a:pt x="107" y="130"/>
                      <a:pt x="106" y="125"/>
                    </a:cubicBezTo>
                    <a:cubicBezTo>
                      <a:pt x="106" y="125"/>
                      <a:pt x="106" y="125"/>
                      <a:pt x="106" y="125"/>
                    </a:cubicBezTo>
                    <a:cubicBezTo>
                      <a:pt x="105" y="115"/>
                      <a:pt x="104" y="106"/>
                      <a:pt x="101" y="97"/>
                    </a:cubicBezTo>
                    <a:cubicBezTo>
                      <a:pt x="101" y="97"/>
                      <a:pt x="101" y="97"/>
                      <a:pt x="101" y="97"/>
                    </a:cubicBezTo>
                    <a:cubicBezTo>
                      <a:pt x="98" y="83"/>
                      <a:pt x="90" y="69"/>
                      <a:pt x="83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79" y="50"/>
                      <a:pt x="74" y="44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4" y="33"/>
                      <a:pt x="59" y="31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1" y="26"/>
                      <a:pt x="49" y="24"/>
                      <a:pt x="49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0" y="18"/>
                      <a:pt x="52" y="17"/>
                      <a:pt x="52" y="1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6" y="13"/>
                      <a:pt x="41" y="16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8"/>
                      <a:pt x="37" y="18"/>
                      <a:pt x="36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3" y="13"/>
                      <a:pt x="31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3" y="8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10"/>
                      <a:pt x="21" y="10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6" y="11"/>
                      <a:pt x="15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8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1"/>
                      <a:pt x="5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4" y="2"/>
                      <a:pt x="15" y="4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6"/>
                      <a:pt x="18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9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4" y="4"/>
                      <a:pt x="36" y="10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1" y="11"/>
                      <a:pt x="45" y="9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52" y="9"/>
                      <a:pt x="54" y="10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6" y="14"/>
                      <a:pt x="56" y="15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9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5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61" y="27"/>
                      <a:pt x="66" y="29"/>
                      <a:pt x="72" y="35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7" y="41"/>
                      <a:pt x="82" y="47"/>
                      <a:pt x="86" y="54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94" y="67"/>
                      <a:pt x="101" y="81"/>
                      <a:pt x="105" y="96"/>
                    </a:cubicBezTo>
                    <a:cubicBezTo>
                      <a:pt x="105" y="96"/>
                      <a:pt x="105" y="96"/>
                      <a:pt x="105" y="96"/>
                    </a:cubicBezTo>
                    <a:cubicBezTo>
                      <a:pt x="108" y="105"/>
                      <a:pt x="109" y="115"/>
                      <a:pt x="110" y="124"/>
                    </a:cubicBezTo>
                    <a:cubicBezTo>
                      <a:pt x="110" y="124"/>
                      <a:pt x="110" y="124"/>
                      <a:pt x="110" y="124"/>
                    </a:cubicBezTo>
                    <a:cubicBezTo>
                      <a:pt x="111" y="128"/>
                      <a:pt x="113" y="131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7"/>
                      <a:pt x="113" y="137"/>
                      <a:pt x="113" y="138"/>
                    </a:cubicBezTo>
                    <a:cubicBezTo>
                      <a:pt x="113" y="138"/>
                      <a:pt x="113" y="138"/>
                      <a:pt x="113" y="138"/>
                    </a:cubicBezTo>
                    <a:cubicBezTo>
                      <a:pt x="113" y="140"/>
                      <a:pt x="111" y="148"/>
                      <a:pt x="111" y="150"/>
                    </a:cubicBezTo>
                    <a:cubicBezTo>
                      <a:pt x="111" y="150"/>
                      <a:pt x="111" y="150"/>
                      <a:pt x="111" y="150"/>
                    </a:cubicBezTo>
                    <a:cubicBezTo>
                      <a:pt x="111" y="150"/>
                      <a:pt x="111" y="150"/>
                      <a:pt x="111" y="150"/>
                    </a:cubicBezTo>
                    <a:cubicBezTo>
                      <a:pt x="111" y="150"/>
                      <a:pt x="111" y="150"/>
                      <a:pt x="111" y="150"/>
                    </a:cubicBezTo>
                    <a:cubicBezTo>
                      <a:pt x="111" y="150"/>
                      <a:pt x="111" y="150"/>
                      <a:pt x="111" y="150"/>
                    </a:cubicBezTo>
                    <a:cubicBezTo>
                      <a:pt x="112" y="151"/>
                      <a:pt x="111" y="152"/>
                      <a:pt x="110" y="152"/>
                    </a:cubicBezTo>
                    <a:cubicBezTo>
                      <a:pt x="110" y="152"/>
                      <a:pt x="110" y="152"/>
                      <a:pt x="110" y="152"/>
                    </a:cubicBezTo>
                    <a:cubicBezTo>
                      <a:pt x="110" y="152"/>
                      <a:pt x="109" y="152"/>
                      <a:pt x="109" y="152"/>
                    </a:cubicBezTo>
                    <a:cubicBezTo>
                      <a:pt x="109" y="152"/>
                      <a:pt x="109" y="152"/>
                      <a:pt x="109" y="152"/>
                    </a:cubicBezTo>
                    <a:cubicBezTo>
                      <a:pt x="108" y="152"/>
                      <a:pt x="108" y="152"/>
                      <a:pt x="107" y="151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84"/>
              <p:cNvSpPr/>
              <p:nvPr/>
            </p:nvSpPr>
            <p:spPr bwMode="auto">
              <a:xfrm>
                <a:off x="5762720" y="6284670"/>
                <a:ext cx="97322" cy="65388"/>
              </a:xfrm>
              <a:custGeom>
                <a:avLst/>
                <a:gdLst>
                  <a:gd name="T0" fmla="*/ 16 w 27"/>
                  <a:gd name="T1" fmla="*/ 11 h 18"/>
                  <a:gd name="T2" fmla="*/ 14 w 27"/>
                  <a:gd name="T3" fmla="*/ 5 h 18"/>
                  <a:gd name="T4" fmla="*/ 14 w 27"/>
                  <a:gd name="T5" fmla="*/ 5 h 18"/>
                  <a:gd name="T6" fmla="*/ 13 w 27"/>
                  <a:gd name="T7" fmla="*/ 4 h 18"/>
                  <a:gd name="T8" fmla="*/ 13 w 27"/>
                  <a:gd name="T9" fmla="*/ 4 h 18"/>
                  <a:gd name="T10" fmla="*/ 10 w 27"/>
                  <a:gd name="T11" fmla="*/ 7 h 18"/>
                  <a:gd name="T12" fmla="*/ 10 w 27"/>
                  <a:gd name="T13" fmla="*/ 7 h 18"/>
                  <a:gd name="T14" fmla="*/ 6 w 27"/>
                  <a:gd name="T15" fmla="*/ 8 h 18"/>
                  <a:gd name="T16" fmla="*/ 6 w 27"/>
                  <a:gd name="T17" fmla="*/ 8 h 18"/>
                  <a:gd name="T18" fmla="*/ 1 w 27"/>
                  <a:gd name="T19" fmla="*/ 6 h 18"/>
                  <a:gd name="T20" fmla="*/ 1 w 27"/>
                  <a:gd name="T21" fmla="*/ 6 h 18"/>
                  <a:gd name="T22" fmla="*/ 1 w 27"/>
                  <a:gd name="T23" fmla="*/ 3 h 18"/>
                  <a:gd name="T24" fmla="*/ 1 w 27"/>
                  <a:gd name="T25" fmla="*/ 3 h 18"/>
                  <a:gd name="T26" fmla="*/ 4 w 27"/>
                  <a:gd name="T27" fmla="*/ 2 h 18"/>
                  <a:gd name="T28" fmla="*/ 4 w 27"/>
                  <a:gd name="T29" fmla="*/ 2 h 18"/>
                  <a:gd name="T30" fmla="*/ 6 w 27"/>
                  <a:gd name="T31" fmla="*/ 4 h 18"/>
                  <a:gd name="T32" fmla="*/ 6 w 27"/>
                  <a:gd name="T33" fmla="*/ 4 h 18"/>
                  <a:gd name="T34" fmla="*/ 6 w 27"/>
                  <a:gd name="T35" fmla="*/ 4 h 18"/>
                  <a:gd name="T36" fmla="*/ 6 w 27"/>
                  <a:gd name="T37" fmla="*/ 4 h 18"/>
                  <a:gd name="T38" fmla="*/ 6 w 27"/>
                  <a:gd name="T39" fmla="*/ 4 h 18"/>
                  <a:gd name="T40" fmla="*/ 6 w 27"/>
                  <a:gd name="T41" fmla="*/ 4 h 18"/>
                  <a:gd name="T42" fmla="*/ 8 w 27"/>
                  <a:gd name="T43" fmla="*/ 3 h 18"/>
                  <a:gd name="T44" fmla="*/ 8 w 27"/>
                  <a:gd name="T45" fmla="*/ 3 h 18"/>
                  <a:gd name="T46" fmla="*/ 13 w 27"/>
                  <a:gd name="T47" fmla="*/ 0 h 18"/>
                  <a:gd name="T48" fmla="*/ 13 w 27"/>
                  <a:gd name="T49" fmla="*/ 0 h 18"/>
                  <a:gd name="T50" fmla="*/ 17 w 27"/>
                  <a:gd name="T51" fmla="*/ 1 h 18"/>
                  <a:gd name="T52" fmla="*/ 17 w 27"/>
                  <a:gd name="T53" fmla="*/ 1 h 18"/>
                  <a:gd name="T54" fmla="*/ 20 w 27"/>
                  <a:gd name="T55" fmla="*/ 10 h 18"/>
                  <a:gd name="T56" fmla="*/ 20 w 27"/>
                  <a:gd name="T57" fmla="*/ 10 h 18"/>
                  <a:gd name="T58" fmla="*/ 24 w 27"/>
                  <a:gd name="T59" fmla="*/ 14 h 18"/>
                  <a:gd name="T60" fmla="*/ 24 w 27"/>
                  <a:gd name="T61" fmla="*/ 14 h 18"/>
                  <a:gd name="T62" fmla="*/ 24 w 27"/>
                  <a:gd name="T63" fmla="*/ 14 h 18"/>
                  <a:gd name="T64" fmla="*/ 24 w 27"/>
                  <a:gd name="T65" fmla="*/ 14 h 18"/>
                  <a:gd name="T66" fmla="*/ 24 w 27"/>
                  <a:gd name="T67" fmla="*/ 14 h 18"/>
                  <a:gd name="T68" fmla="*/ 27 w 27"/>
                  <a:gd name="T69" fmla="*/ 16 h 18"/>
                  <a:gd name="T70" fmla="*/ 27 w 27"/>
                  <a:gd name="T71" fmla="*/ 16 h 18"/>
                  <a:gd name="T72" fmla="*/ 25 w 27"/>
                  <a:gd name="T73" fmla="*/ 18 h 18"/>
                  <a:gd name="T74" fmla="*/ 25 w 27"/>
                  <a:gd name="T75" fmla="*/ 18 h 18"/>
                  <a:gd name="T76" fmla="*/ 24 w 27"/>
                  <a:gd name="T77" fmla="*/ 18 h 18"/>
                  <a:gd name="T78" fmla="*/ 24 w 27"/>
                  <a:gd name="T79" fmla="*/ 18 h 18"/>
                  <a:gd name="T80" fmla="*/ 24 w 27"/>
                  <a:gd name="T81" fmla="*/ 18 h 18"/>
                  <a:gd name="T82" fmla="*/ 24 w 27"/>
                  <a:gd name="T83" fmla="*/ 18 h 18"/>
                  <a:gd name="T84" fmla="*/ 16 w 27"/>
                  <a:gd name="T85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" h="18">
                    <a:moveTo>
                      <a:pt x="16" y="11"/>
                    </a:moveTo>
                    <a:cubicBezTo>
                      <a:pt x="16" y="8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2" y="5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8" y="7"/>
                      <a:pt x="8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8"/>
                      <a:pt x="3" y="7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0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10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0" y="4"/>
                      <a:pt x="20" y="8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3"/>
                      <a:pt x="21" y="14"/>
                      <a:pt x="24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4"/>
                      <a:pt x="27" y="15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7"/>
                      <a:pt x="26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7" y="14"/>
                      <a:pt x="16" y="11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86"/>
              <p:cNvSpPr/>
              <p:nvPr/>
            </p:nvSpPr>
            <p:spPr bwMode="auto">
              <a:xfrm>
                <a:off x="5654754" y="5842159"/>
                <a:ext cx="416660" cy="431866"/>
              </a:xfrm>
              <a:custGeom>
                <a:avLst/>
                <a:gdLst>
                  <a:gd name="T0" fmla="*/ 116 w 116"/>
                  <a:gd name="T1" fmla="*/ 29 h 120"/>
                  <a:gd name="T2" fmla="*/ 112 w 116"/>
                  <a:gd name="T3" fmla="*/ 43 h 120"/>
                  <a:gd name="T4" fmla="*/ 107 w 116"/>
                  <a:gd name="T5" fmla="*/ 48 h 120"/>
                  <a:gd name="T6" fmla="*/ 71 w 116"/>
                  <a:gd name="T7" fmla="*/ 34 h 120"/>
                  <a:gd name="T8" fmla="*/ 35 w 116"/>
                  <a:gd name="T9" fmla="*/ 30 h 120"/>
                  <a:gd name="T10" fmla="*/ 24 w 116"/>
                  <a:gd name="T11" fmla="*/ 77 h 120"/>
                  <a:gd name="T12" fmla="*/ 19 w 116"/>
                  <a:gd name="T13" fmla="*/ 120 h 120"/>
                  <a:gd name="T14" fmla="*/ 12 w 116"/>
                  <a:gd name="T15" fmla="*/ 117 h 120"/>
                  <a:gd name="T16" fmla="*/ 0 w 116"/>
                  <a:gd name="T17" fmla="*/ 91 h 120"/>
                  <a:gd name="T18" fmla="*/ 9 w 116"/>
                  <a:gd name="T19" fmla="*/ 38 h 120"/>
                  <a:gd name="T20" fmla="*/ 24 w 116"/>
                  <a:gd name="T21" fmla="*/ 5 h 120"/>
                  <a:gd name="T22" fmla="*/ 91 w 116"/>
                  <a:gd name="T23" fmla="*/ 19 h 120"/>
                  <a:gd name="T24" fmla="*/ 116 w 116"/>
                  <a:gd name="T25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20">
                    <a:moveTo>
                      <a:pt x="116" y="29"/>
                    </a:moveTo>
                    <a:cubicBezTo>
                      <a:pt x="116" y="29"/>
                      <a:pt x="114" y="40"/>
                      <a:pt x="112" y="43"/>
                    </a:cubicBezTo>
                    <a:cubicBezTo>
                      <a:pt x="109" y="47"/>
                      <a:pt x="107" y="48"/>
                      <a:pt x="107" y="48"/>
                    </a:cubicBezTo>
                    <a:cubicBezTo>
                      <a:pt x="107" y="48"/>
                      <a:pt x="78" y="37"/>
                      <a:pt x="71" y="34"/>
                    </a:cubicBezTo>
                    <a:cubicBezTo>
                      <a:pt x="65" y="31"/>
                      <a:pt x="40" y="23"/>
                      <a:pt x="35" y="30"/>
                    </a:cubicBezTo>
                    <a:cubicBezTo>
                      <a:pt x="30" y="37"/>
                      <a:pt x="26" y="62"/>
                      <a:pt x="24" y="77"/>
                    </a:cubicBezTo>
                    <a:cubicBezTo>
                      <a:pt x="22" y="91"/>
                      <a:pt x="19" y="120"/>
                      <a:pt x="19" y="120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3" y="62"/>
                      <a:pt x="9" y="38"/>
                    </a:cubicBezTo>
                    <a:cubicBezTo>
                      <a:pt x="15" y="14"/>
                      <a:pt x="17" y="10"/>
                      <a:pt x="24" y="5"/>
                    </a:cubicBezTo>
                    <a:cubicBezTo>
                      <a:pt x="30" y="0"/>
                      <a:pt x="71" y="11"/>
                      <a:pt x="91" y="19"/>
                    </a:cubicBezTo>
                    <a:cubicBezTo>
                      <a:pt x="111" y="27"/>
                      <a:pt x="116" y="29"/>
                      <a:pt x="116" y="29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7"/>
              <p:cNvSpPr/>
              <p:nvPr/>
            </p:nvSpPr>
            <p:spPr bwMode="auto">
              <a:xfrm>
                <a:off x="6042521" y="5953167"/>
                <a:ext cx="107967" cy="118611"/>
              </a:xfrm>
              <a:custGeom>
                <a:avLst/>
                <a:gdLst>
                  <a:gd name="T0" fmla="*/ 0 w 30"/>
                  <a:gd name="T1" fmla="*/ 17 h 33"/>
                  <a:gd name="T2" fmla="*/ 11 w 30"/>
                  <a:gd name="T3" fmla="*/ 31 h 33"/>
                  <a:gd name="T4" fmla="*/ 10 w 30"/>
                  <a:gd name="T5" fmla="*/ 24 h 33"/>
                  <a:gd name="T6" fmla="*/ 22 w 30"/>
                  <a:gd name="T7" fmla="*/ 28 h 33"/>
                  <a:gd name="T8" fmla="*/ 19 w 30"/>
                  <a:gd name="T9" fmla="*/ 21 h 33"/>
                  <a:gd name="T10" fmla="*/ 28 w 30"/>
                  <a:gd name="T11" fmla="*/ 20 h 33"/>
                  <a:gd name="T12" fmla="*/ 19 w 30"/>
                  <a:gd name="T13" fmla="*/ 13 h 33"/>
                  <a:gd name="T14" fmla="*/ 30 w 30"/>
                  <a:gd name="T15" fmla="*/ 12 h 33"/>
                  <a:gd name="T16" fmla="*/ 21 w 30"/>
                  <a:gd name="T17" fmla="*/ 7 h 33"/>
                  <a:gd name="T18" fmla="*/ 27 w 30"/>
                  <a:gd name="T19" fmla="*/ 2 h 33"/>
                  <a:gd name="T20" fmla="*/ 8 w 30"/>
                  <a:gd name="T21" fmla="*/ 0 h 33"/>
                  <a:gd name="T22" fmla="*/ 0 w 30"/>
                  <a:gd name="T23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33">
                    <a:moveTo>
                      <a:pt x="0" y="17"/>
                    </a:moveTo>
                    <a:cubicBezTo>
                      <a:pt x="0" y="17"/>
                      <a:pt x="9" y="33"/>
                      <a:pt x="11" y="31"/>
                    </a:cubicBezTo>
                    <a:cubicBezTo>
                      <a:pt x="13" y="29"/>
                      <a:pt x="10" y="24"/>
                      <a:pt x="10" y="24"/>
                    </a:cubicBezTo>
                    <a:cubicBezTo>
                      <a:pt x="10" y="24"/>
                      <a:pt x="21" y="30"/>
                      <a:pt x="22" y="28"/>
                    </a:cubicBezTo>
                    <a:cubicBezTo>
                      <a:pt x="24" y="25"/>
                      <a:pt x="19" y="21"/>
                      <a:pt x="19" y="21"/>
                    </a:cubicBezTo>
                    <a:cubicBezTo>
                      <a:pt x="19" y="21"/>
                      <a:pt x="28" y="23"/>
                      <a:pt x="28" y="20"/>
                    </a:cubicBezTo>
                    <a:cubicBezTo>
                      <a:pt x="29" y="18"/>
                      <a:pt x="19" y="13"/>
                      <a:pt x="19" y="13"/>
                    </a:cubicBezTo>
                    <a:cubicBezTo>
                      <a:pt x="19" y="13"/>
                      <a:pt x="29" y="15"/>
                      <a:pt x="30" y="12"/>
                    </a:cubicBezTo>
                    <a:cubicBezTo>
                      <a:pt x="30" y="9"/>
                      <a:pt x="21" y="7"/>
                      <a:pt x="21" y="7"/>
                    </a:cubicBezTo>
                    <a:cubicBezTo>
                      <a:pt x="21" y="7"/>
                      <a:pt x="28" y="5"/>
                      <a:pt x="27" y="2"/>
                    </a:cubicBezTo>
                    <a:cubicBezTo>
                      <a:pt x="26" y="0"/>
                      <a:pt x="8" y="0"/>
                      <a:pt x="8" y="0"/>
                    </a:cubicBezTo>
                    <a:cubicBezTo>
                      <a:pt x="8" y="0"/>
                      <a:pt x="3" y="15"/>
                      <a:pt x="0" y="17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8"/>
              <p:cNvSpPr/>
              <p:nvPr/>
            </p:nvSpPr>
            <p:spPr bwMode="auto">
              <a:xfrm>
                <a:off x="5647151" y="5845201"/>
                <a:ext cx="428825" cy="431866"/>
              </a:xfrm>
              <a:custGeom>
                <a:avLst/>
                <a:gdLst>
                  <a:gd name="T0" fmla="*/ 21 w 119"/>
                  <a:gd name="T1" fmla="*/ 120 h 120"/>
                  <a:gd name="T2" fmla="*/ 19 w 119"/>
                  <a:gd name="T3" fmla="*/ 117 h 120"/>
                  <a:gd name="T4" fmla="*/ 19 w 119"/>
                  <a:gd name="T5" fmla="*/ 117 h 120"/>
                  <a:gd name="T6" fmla="*/ 29 w 119"/>
                  <a:gd name="T7" fmla="*/ 46 h 120"/>
                  <a:gd name="T8" fmla="*/ 29 w 119"/>
                  <a:gd name="T9" fmla="*/ 46 h 120"/>
                  <a:gd name="T10" fmla="*/ 36 w 119"/>
                  <a:gd name="T11" fmla="*/ 27 h 120"/>
                  <a:gd name="T12" fmla="*/ 36 w 119"/>
                  <a:gd name="T13" fmla="*/ 27 h 120"/>
                  <a:gd name="T14" fmla="*/ 44 w 119"/>
                  <a:gd name="T15" fmla="*/ 24 h 120"/>
                  <a:gd name="T16" fmla="*/ 44 w 119"/>
                  <a:gd name="T17" fmla="*/ 24 h 120"/>
                  <a:gd name="T18" fmla="*/ 108 w 119"/>
                  <a:gd name="T19" fmla="*/ 46 h 120"/>
                  <a:gd name="T20" fmla="*/ 108 w 119"/>
                  <a:gd name="T21" fmla="*/ 46 h 120"/>
                  <a:gd name="T22" fmla="*/ 112 w 119"/>
                  <a:gd name="T23" fmla="*/ 41 h 120"/>
                  <a:gd name="T24" fmla="*/ 112 w 119"/>
                  <a:gd name="T25" fmla="*/ 41 h 120"/>
                  <a:gd name="T26" fmla="*/ 115 w 119"/>
                  <a:gd name="T27" fmla="*/ 29 h 120"/>
                  <a:gd name="T28" fmla="*/ 115 w 119"/>
                  <a:gd name="T29" fmla="*/ 29 h 120"/>
                  <a:gd name="T30" fmla="*/ 85 w 119"/>
                  <a:gd name="T31" fmla="*/ 17 h 120"/>
                  <a:gd name="T32" fmla="*/ 85 w 119"/>
                  <a:gd name="T33" fmla="*/ 17 h 120"/>
                  <a:gd name="T34" fmla="*/ 34 w 119"/>
                  <a:gd name="T35" fmla="*/ 4 h 120"/>
                  <a:gd name="T36" fmla="*/ 34 w 119"/>
                  <a:gd name="T37" fmla="*/ 4 h 120"/>
                  <a:gd name="T38" fmla="*/ 26 w 119"/>
                  <a:gd name="T39" fmla="*/ 6 h 120"/>
                  <a:gd name="T40" fmla="*/ 26 w 119"/>
                  <a:gd name="T41" fmla="*/ 6 h 120"/>
                  <a:gd name="T42" fmla="*/ 10 w 119"/>
                  <a:gd name="T43" fmla="*/ 52 h 120"/>
                  <a:gd name="T44" fmla="*/ 10 w 119"/>
                  <a:gd name="T45" fmla="*/ 52 h 120"/>
                  <a:gd name="T46" fmla="*/ 4 w 119"/>
                  <a:gd name="T47" fmla="*/ 91 h 120"/>
                  <a:gd name="T48" fmla="*/ 4 w 119"/>
                  <a:gd name="T49" fmla="*/ 91 h 120"/>
                  <a:gd name="T50" fmla="*/ 2 w 119"/>
                  <a:gd name="T51" fmla="*/ 92 h 120"/>
                  <a:gd name="T52" fmla="*/ 2 w 119"/>
                  <a:gd name="T53" fmla="*/ 92 h 120"/>
                  <a:gd name="T54" fmla="*/ 0 w 119"/>
                  <a:gd name="T55" fmla="*/ 90 h 120"/>
                  <a:gd name="T56" fmla="*/ 0 w 119"/>
                  <a:gd name="T57" fmla="*/ 90 h 120"/>
                  <a:gd name="T58" fmla="*/ 6 w 119"/>
                  <a:gd name="T59" fmla="*/ 51 h 120"/>
                  <a:gd name="T60" fmla="*/ 6 w 119"/>
                  <a:gd name="T61" fmla="*/ 51 h 120"/>
                  <a:gd name="T62" fmla="*/ 24 w 119"/>
                  <a:gd name="T63" fmla="*/ 3 h 120"/>
                  <a:gd name="T64" fmla="*/ 24 w 119"/>
                  <a:gd name="T65" fmla="*/ 3 h 120"/>
                  <a:gd name="T66" fmla="*/ 34 w 119"/>
                  <a:gd name="T67" fmla="*/ 0 h 120"/>
                  <a:gd name="T68" fmla="*/ 34 w 119"/>
                  <a:gd name="T69" fmla="*/ 0 h 120"/>
                  <a:gd name="T70" fmla="*/ 118 w 119"/>
                  <a:gd name="T71" fmla="*/ 26 h 120"/>
                  <a:gd name="T72" fmla="*/ 118 w 119"/>
                  <a:gd name="T73" fmla="*/ 26 h 120"/>
                  <a:gd name="T74" fmla="*/ 119 w 119"/>
                  <a:gd name="T75" fmla="*/ 28 h 120"/>
                  <a:gd name="T76" fmla="*/ 119 w 119"/>
                  <a:gd name="T77" fmla="*/ 28 h 120"/>
                  <a:gd name="T78" fmla="*/ 119 w 119"/>
                  <a:gd name="T79" fmla="*/ 29 h 120"/>
                  <a:gd name="T80" fmla="*/ 119 w 119"/>
                  <a:gd name="T81" fmla="*/ 29 h 120"/>
                  <a:gd name="T82" fmla="*/ 110 w 119"/>
                  <a:gd name="T83" fmla="*/ 50 h 120"/>
                  <a:gd name="T84" fmla="*/ 110 w 119"/>
                  <a:gd name="T85" fmla="*/ 50 h 120"/>
                  <a:gd name="T86" fmla="*/ 108 w 119"/>
                  <a:gd name="T87" fmla="*/ 50 h 120"/>
                  <a:gd name="T88" fmla="*/ 108 w 119"/>
                  <a:gd name="T89" fmla="*/ 50 h 120"/>
                  <a:gd name="T90" fmla="*/ 83 w 119"/>
                  <a:gd name="T91" fmla="*/ 39 h 120"/>
                  <a:gd name="T92" fmla="*/ 83 w 119"/>
                  <a:gd name="T93" fmla="*/ 39 h 120"/>
                  <a:gd name="T94" fmla="*/ 44 w 119"/>
                  <a:gd name="T95" fmla="*/ 28 h 120"/>
                  <a:gd name="T96" fmla="*/ 44 w 119"/>
                  <a:gd name="T97" fmla="*/ 28 h 120"/>
                  <a:gd name="T98" fmla="*/ 39 w 119"/>
                  <a:gd name="T99" fmla="*/ 30 h 120"/>
                  <a:gd name="T100" fmla="*/ 39 w 119"/>
                  <a:gd name="T101" fmla="*/ 30 h 120"/>
                  <a:gd name="T102" fmla="*/ 33 w 119"/>
                  <a:gd name="T103" fmla="*/ 47 h 120"/>
                  <a:gd name="T104" fmla="*/ 33 w 119"/>
                  <a:gd name="T105" fmla="*/ 47 h 120"/>
                  <a:gd name="T106" fmla="*/ 28 w 119"/>
                  <a:gd name="T107" fmla="*/ 77 h 120"/>
                  <a:gd name="T108" fmla="*/ 28 w 119"/>
                  <a:gd name="T109" fmla="*/ 77 h 120"/>
                  <a:gd name="T110" fmla="*/ 23 w 119"/>
                  <a:gd name="T111" fmla="*/ 118 h 120"/>
                  <a:gd name="T112" fmla="*/ 23 w 119"/>
                  <a:gd name="T113" fmla="*/ 118 h 120"/>
                  <a:gd name="T114" fmla="*/ 21 w 119"/>
                  <a:gd name="T115" fmla="*/ 120 h 120"/>
                  <a:gd name="T116" fmla="*/ 21 w 119"/>
                  <a:gd name="T117" fmla="*/ 120 h 120"/>
                  <a:gd name="T118" fmla="*/ 21 w 119"/>
                  <a:gd name="T1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20">
                    <a:moveTo>
                      <a:pt x="21" y="120"/>
                    </a:moveTo>
                    <a:cubicBezTo>
                      <a:pt x="19" y="120"/>
                      <a:pt x="19" y="119"/>
                      <a:pt x="19" y="11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9" y="117"/>
                      <a:pt x="23" y="73"/>
                      <a:pt x="29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1" y="37"/>
                      <a:pt x="33" y="30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8" y="25"/>
                      <a:pt x="41" y="24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62" y="24"/>
                      <a:pt x="101" y="42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9" y="45"/>
                      <a:pt x="110" y="43"/>
                      <a:pt x="112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4" y="38"/>
                      <a:pt x="116" y="33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2" y="28"/>
                      <a:pt x="99" y="22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67" y="11"/>
                      <a:pt x="46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0" y="4"/>
                      <a:pt x="27" y="5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9" y="10"/>
                      <a:pt x="13" y="32"/>
                      <a:pt x="10" y="52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6" y="72"/>
                      <a:pt x="4" y="91"/>
                      <a:pt x="4" y="91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4" y="92"/>
                      <a:pt x="3" y="92"/>
                      <a:pt x="2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2" y="71"/>
                      <a:pt x="6" y="51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10" y="31"/>
                      <a:pt x="15" y="9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1"/>
                      <a:pt x="30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60" y="0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6"/>
                      <a:pt x="119" y="27"/>
                      <a:pt x="119" y="28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19" y="28"/>
                      <a:pt x="119" y="29"/>
                      <a:pt x="119" y="29"/>
                    </a:cubicBezTo>
                    <a:cubicBezTo>
                      <a:pt x="119" y="29"/>
                      <a:pt x="119" y="29"/>
                      <a:pt x="119" y="29"/>
                    </a:cubicBezTo>
                    <a:cubicBezTo>
                      <a:pt x="119" y="40"/>
                      <a:pt x="110" y="49"/>
                      <a:pt x="110" y="50"/>
                    </a:cubicBezTo>
                    <a:cubicBezTo>
                      <a:pt x="110" y="50"/>
                      <a:pt x="110" y="50"/>
                      <a:pt x="110" y="50"/>
                    </a:cubicBezTo>
                    <a:cubicBezTo>
                      <a:pt x="110" y="50"/>
                      <a:pt x="109" y="50"/>
                      <a:pt x="108" y="50"/>
                    </a:cubicBezTo>
                    <a:cubicBezTo>
                      <a:pt x="108" y="50"/>
                      <a:pt x="108" y="50"/>
                      <a:pt x="108" y="50"/>
                    </a:cubicBezTo>
                    <a:cubicBezTo>
                      <a:pt x="108" y="50"/>
                      <a:pt x="97" y="45"/>
                      <a:pt x="83" y="39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69" y="34"/>
                      <a:pt x="53" y="28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7" y="31"/>
                      <a:pt x="35" y="38"/>
                      <a:pt x="33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1" y="56"/>
                      <a:pt x="29" y="67"/>
                      <a:pt x="28" y="7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5" y="98"/>
                      <a:pt x="23" y="118"/>
                      <a:pt x="23" y="118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3" y="119"/>
                      <a:pt x="22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9"/>
              <p:cNvSpPr>
                <a:spLocks noEditPoints="1"/>
              </p:cNvSpPr>
              <p:nvPr/>
            </p:nvSpPr>
            <p:spPr bwMode="auto">
              <a:xfrm>
                <a:off x="6036438" y="5947085"/>
                <a:ext cx="121652" cy="124694"/>
              </a:xfrm>
              <a:custGeom>
                <a:avLst/>
                <a:gdLst>
                  <a:gd name="T0" fmla="*/ 8 w 34"/>
                  <a:gd name="T1" fmla="*/ 32 h 35"/>
                  <a:gd name="T2" fmla="*/ 5 w 34"/>
                  <a:gd name="T3" fmla="*/ 28 h 35"/>
                  <a:gd name="T4" fmla="*/ 1 w 34"/>
                  <a:gd name="T5" fmla="*/ 21 h 35"/>
                  <a:gd name="T6" fmla="*/ 1 w 34"/>
                  <a:gd name="T7" fmla="*/ 18 h 35"/>
                  <a:gd name="T8" fmla="*/ 4 w 34"/>
                  <a:gd name="T9" fmla="*/ 19 h 35"/>
                  <a:gd name="T10" fmla="*/ 8 w 34"/>
                  <a:gd name="T11" fmla="*/ 25 h 35"/>
                  <a:gd name="T12" fmla="*/ 11 w 34"/>
                  <a:gd name="T13" fmla="*/ 30 h 35"/>
                  <a:gd name="T14" fmla="*/ 11 w 34"/>
                  <a:gd name="T15" fmla="*/ 28 h 35"/>
                  <a:gd name="T16" fmla="*/ 10 w 34"/>
                  <a:gd name="T17" fmla="*/ 26 h 35"/>
                  <a:gd name="T18" fmla="*/ 10 w 34"/>
                  <a:gd name="T19" fmla="*/ 24 h 35"/>
                  <a:gd name="T20" fmla="*/ 12 w 34"/>
                  <a:gd name="T21" fmla="*/ 23 h 35"/>
                  <a:gd name="T22" fmla="*/ 17 w 34"/>
                  <a:gd name="T23" fmla="*/ 26 h 35"/>
                  <a:gd name="T24" fmla="*/ 23 w 34"/>
                  <a:gd name="T25" fmla="*/ 28 h 35"/>
                  <a:gd name="T26" fmla="*/ 21 w 34"/>
                  <a:gd name="T27" fmla="*/ 26 h 35"/>
                  <a:gd name="T28" fmla="*/ 18 w 34"/>
                  <a:gd name="T29" fmla="*/ 23 h 35"/>
                  <a:gd name="T30" fmla="*/ 17 w 34"/>
                  <a:gd name="T31" fmla="*/ 21 h 35"/>
                  <a:gd name="T32" fmla="*/ 20 w 34"/>
                  <a:gd name="T33" fmla="*/ 20 h 35"/>
                  <a:gd name="T34" fmla="*/ 22 w 34"/>
                  <a:gd name="T35" fmla="*/ 21 h 35"/>
                  <a:gd name="T36" fmla="*/ 27 w 34"/>
                  <a:gd name="T37" fmla="*/ 21 h 35"/>
                  <a:gd name="T38" fmla="*/ 27 w 34"/>
                  <a:gd name="T39" fmla="*/ 21 h 35"/>
                  <a:gd name="T40" fmla="*/ 27 w 34"/>
                  <a:gd name="T41" fmla="*/ 21 h 35"/>
                  <a:gd name="T42" fmla="*/ 24 w 34"/>
                  <a:gd name="T43" fmla="*/ 19 h 35"/>
                  <a:gd name="T44" fmla="*/ 19 w 34"/>
                  <a:gd name="T45" fmla="*/ 17 h 35"/>
                  <a:gd name="T46" fmla="*/ 18 w 34"/>
                  <a:gd name="T47" fmla="*/ 15 h 35"/>
                  <a:gd name="T48" fmla="*/ 20 w 34"/>
                  <a:gd name="T49" fmla="*/ 13 h 35"/>
                  <a:gd name="T50" fmla="*/ 26 w 34"/>
                  <a:gd name="T51" fmla="*/ 13 h 35"/>
                  <a:gd name="T52" fmla="*/ 28 w 34"/>
                  <a:gd name="T53" fmla="*/ 13 h 35"/>
                  <a:gd name="T54" fmla="*/ 26 w 34"/>
                  <a:gd name="T55" fmla="*/ 12 h 35"/>
                  <a:gd name="T56" fmla="*/ 21 w 34"/>
                  <a:gd name="T57" fmla="*/ 11 h 35"/>
                  <a:gd name="T58" fmla="*/ 19 w 34"/>
                  <a:gd name="T59" fmla="*/ 9 h 35"/>
                  <a:gd name="T60" fmla="*/ 21 w 34"/>
                  <a:gd name="T61" fmla="*/ 7 h 35"/>
                  <a:gd name="T62" fmla="*/ 24 w 34"/>
                  <a:gd name="T63" fmla="*/ 6 h 35"/>
                  <a:gd name="T64" fmla="*/ 27 w 34"/>
                  <a:gd name="T65" fmla="*/ 5 h 35"/>
                  <a:gd name="T66" fmla="*/ 22 w 34"/>
                  <a:gd name="T67" fmla="*/ 4 h 35"/>
                  <a:gd name="T68" fmla="*/ 12 w 34"/>
                  <a:gd name="T69" fmla="*/ 4 h 35"/>
                  <a:gd name="T70" fmla="*/ 10 w 34"/>
                  <a:gd name="T71" fmla="*/ 4 h 35"/>
                  <a:gd name="T72" fmla="*/ 8 w 34"/>
                  <a:gd name="T73" fmla="*/ 2 h 35"/>
                  <a:gd name="T74" fmla="*/ 10 w 34"/>
                  <a:gd name="T75" fmla="*/ 0 h 35"/>
                  <a:gd name="T76" fmla="*/ 12 w 34"/>
                  <a:gd name="T77" fmla="*/ 0 h 35"/>
                  <a:gd name="T78" fmla="*/ 28 w 34"/>
                  <a:gd name="T79" fmla="*/ 1 h 35"/>
                  <a:gd name="T80" fmla="*/ 31 w 34"/>
                  <a:gd name="T81" fmla="*/ 4 h 35"/>
                  <a:gd name="T82" fmla="*/ 31 w 34"/>
                  <a:gd name="T83" fmla="*/ 5 h 35"/>
                  <a:gd name="T84" fmla="*/ 28 w 34"/>
                  <a:gd name="T85" fmla="*/ 9 h 35"/>
                  <a:gd name="T86" fmla="*/ 31 w 34"/>
                  <a:gd name="T87" fmla="*/ 10 h 35"/>
                  <a:gd name="T88" fmla="*/ 34 w 34"/>
                  <a:gd name="T89" fmla="*/ 14 h 35"/>
                  <a:gd name="T90" fmla="*/ 34 w 34"/>
                  <a:gd name="T91" fmla="*/ 14 h 35"/>
                  <a:gd name="T92" fmla="*/ 31 w 34"/>
                  <a:gd name="T93" fmla="*/ 17 h 35"/>
                  <a:gd name="T94" fmla="*/ 29 w 34"/>
                  <a:gd name="T95" fmla="*/ 17 h 35"/>
                  <a:gd name="T96" fmla="*/ 32 w 34"/>
                  <a:gd name="T97" fmla="*/ 22 h 35"/>
                  <a:gd name="T98" fmla="*/ 31 w 34"/>
                  <a:gd name="T99" fmla="*/ 23 h 35"/>
                  <a:gd name="T100" fmla="*/ 27 w 34"/>
                  <a:gd name="T101" fmla="*/ 25 h 35"/>
                  <a:gd name="T102" fmla="*/ 26 w 34"/>
                  <a:gd name="T103" fmla="*/ 25 h 35"/>
                  <a:gd name="T104" fmla="*/ 27 w 34"/>
                  <a:gd name="T105" fmla="*/ 29 h 35"/>
                  <a:gd name="T106" fmla="*/ 26 w 34"/>
                  <a:gd name="T107" fmla="*/ 31 h 35"/>
                  <a:gd name="T108" fmla="*/ 23 w 34"/>
                  <a:gd name="T109" fmla="*/ 32 h 35"/>
                  <a:gd name="T110" fmla="*/ 15 w 34"/>
                  <a:gd name="T111" fmla="*/ 30 h 35"/>
                  <a:gd name="T112" fmla="*/ 16 w 34"/>
                  <a:gd name="T113" fmla="*/ 31 h 35"/>
                  <a:gd name="T114" fmla="*/ 14 w 34"/>
                  <a:gd name="T115" fmla="*/ 35 h 35"/>
                  <a:gd name="T116" fmla="*/ 12 w 34"/>
                  <a:gd name="T117" fmla="*/ 35 h 35"/>
                  <a:gd name="T118" fmla="*/ 12 w 34"/>
                  <a:gd name="T119" fmla="*/ 35 h 35"/>
                  <a:gd name="T120" fmla="*/ 28 w 34"/>
                  <a:gd name="T121" fmla="*/ 21 h 35"/>
                  <a:gd name="T122" fmla="*/ 28 w 34"/>
                  <a:gd name="T123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" h="35">
                    <a:moveTo>
                      <a:pt x="12" y="35"/>
                    </a:moveTo>
                    <a:cubicBezTo>
                      <a:pt x="10" y="35"/>
                      <a:pt x="10" y="34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1"/>
                      <a:pt x="6" y="29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4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0"/>
                      <a:pt x="0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" y="17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6" y="22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29"/>
                      <a:pt x="11" y="29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0" y="27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4" y="25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9" y="27"/>
                      <a:pt x="22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2" y="28"/>
                      <a:pt x="22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4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3"/>
                      <a:pt x="17" y="22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1" y="20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4" y="21"/>
                      <a:pt x="25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6" y="20"/>
                      <a:pt x="25" y="20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1" y="18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8" y="17"/>
                      <a:pt x="17" y="16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4"/>
                      <a:pt x="19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3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4"/>
                      <a:pt x="28" y="13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3"/>
                      <a:pt x="27" y="13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3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1"/>
                      <a:pt x="19" y="10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20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2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6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4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9" y="4"/>
                      <a:pt x="15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24" y="0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2"/>
                      <a:pt x="30" y="2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7"/>
                      <a:pt x="29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30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2" y="11"/>
                      <a:pt x="34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3" y="16"/>
                      <a:pt x="32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0" y="17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0" y="18"/>
                      <a:pt x="31" y="20"/>
                      <a:pt x="3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2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5"/>
                      <a:pt x="28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6"/>
                      <a:pt x="27" y="27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0"/>
                      <a:pt x="27" y="30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2"/>
                      <a:pt x="24" y="32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1" y="32"/>
                      <a:pt x="18" y="31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1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3"/>
                      <a:pt x="15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lose/>
                    <a:moveTo>
                      <a:pt x="28" y="21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90"/>
              <p:cNvSpPr/>
              <p:nvPr/>
            </p:nvSpPr>
            <p:spPr bwMode="auto">
              <a:xfrm>
                <a:off x="5057136" y="5747879"/>
                <a:ext cx="334544" cy="291966"/>
              </a:xfrm>
              <a:custGeom>
                <a:avLst/>
                <a:gdLst>
                  <a:gd name="T0" fmla="*/ 93 w 93"/>
                  <a:gd name="T1" fmla="*/ 39 h 81"/>
                  <a:gd name="T2" fmla="*/ 69 w 93"/>
                  <a:gd name="T3" fmla="*/ 1 h 81"/>
                  <a:gd name="T4" fmla="*/ 0 w 93"/>
                  <a:gd name="T5" fmla="*/ 43 h 81"/>
                  <a:gd name="T6" fmla="*/ 21 w 93"/>
                  <a:gd name="T7" fmla="*/ 81 h 81"/>
                  <a:gd name="T8" fmla="*/ 93 w 93"/>
                  <a:gd name="T9" fmla="*/ 3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81">
                    <a:moveTo>
                      <a:pt x="93" y="39"/>
                    </a:moveTo>
                    <a:cubicBezTo>
                      <a:pt x="93" y="39"/>
                      <a:pt x="71" y="1"/>
                      <a:pt x="69" y="1"/>
                    </a:cubicBezTo>
                    <a:cubicBezTo>
                      <a:pt x="68" y="0"/>
                      <a:pt x="22" y="21"/>
                      <a:pt x="0" y="43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80" y="42"/>
                      <a:pt x="93" y="39"/>
                    </a:cubicBezTo>
                    <a:close/>
                  </a:path>
                </a:pathLst>
              </a:custGeom>
              <a:solidFill>
                <a:srgbClr val="FFBE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91"/>
              <p:cNvSpPr/>
              <p:nvPr/>
            </p:nvSpPr>
            <p:spPr bwMode="auto">
              <a:xfrm>
                <a:off x="5207681" y="6047448"/>
                <a:ext cx="442511" cy="413618"/>
              </a:xfrm>
              <a:custGeom>
                <a:avLst/>
                <a:gdLst>
                  <a:gd name="T0" fmla="*/ 33 w 123"/>
                  <a:gd name="T1" fmla="*/ 115 h 115"/>
                  <a:gd name="T2" fmla="*/ 0 w 123"/>
                  <a:gd name="T3" fmla="*/ 61 h 115"/>
                  <a:gd name="T4" fmla="*/ 96 w 123"/>
                  <a:gd name="T5" fmla="*/ 2 h 115"/>
                  <a:gd name="T6" fmla="*/ 123 w 123"/>
                  <a:gd name="T7" fmla="*/ 57 h 115"/>
                  <a:gd name="T8" fmla="*/ 73 w 123"/>
                  <a:gd name="T9" fmla="*/ 69 h 115"/>
                  <a:gd name="T10" fmla="*/ 33 w 123"/>
                  <a:gd name="T1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15">
                    <a:moveTo>
                      <a:pt x="33" y="115"/>
                    </a:moveTo>
                    <a:cubicBezTo>
                      <a:pt x="33" y="115"/>
                      <a:pt x="1" y="64"/>
                      <a:pt x="0" y="61"/>
                    </a:cubicBezTo>
                    <a:cubicBezTo>
                      <a:pt x="0" y="58"/>
                      <a:pt x="93" y="0"/>
                      <a:pt x="96" y="2"/>
                    </a:cubicBezTo>
                    <a:cubicBezTo>
                      <a:pt x="99" y="3"/>
                      <a:pt x="123" y="57"/>
                      <a:pt x="123" y="57"/>
                    </a:cubicBezTo>
                    <a:cubicBezTo>
                      <a:pt x="123" y="57"/>
                      <a:pt x="103" y="51"/>
                      <a:pt x="73" y="69"/>
                    </a:cubicBezTo>
                    <a:cubicBezTo>
                      <a:pt x="44" y="86"/>
                      <a:pt x="35" y="106"/>
                      <a:pt x="33" y="1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92"/>
              <p:cNvSpPr/>
              <p:nvPr/>
            </p:nvSpPr>
            <p:spPr bwMode="auto">
              <a:xfrm>
                <a:off x="5326292" y="6184307"/>
                <a:ext cx="313255" cy="284363"/>
              </a:xfrm>
              <a:custGeom>
                <a:avLst/>
                <a:gdLst>
                  <a:gd name="T0" fmla="*/ 0 w 87"/>
                  <a:gd name="T1" fmla="*/ 79 h 79"/>
                  <a:gd name="T2" fmla="*/ 10 w 87"/>
                  <a:gd name="T3" fmla="*/ 25 h 79"/>
                  <a:gd name="T4" fmla="*/ 37 w 87"/>
                  <a:gd name="T5" fmla="*/ 32 h 79"/>
                  <a:gd name="T6" fmla="*/ 45 w 87"/>
                  <a:gd name="T7" fmla="*/ 27 h 79"/>
                  <a:gd name="T8" fmla="*/ 55 w 87"/>
                  <a:gd name="T9" fmla="*/ 3 h 79"/>
                  <a:gd name="T10" fmla="*/ 87 w 87"/>
                  <a:gd name="T11" fmla="*/ 18 h 79"/>
                  <a:gd name="T12" fmla="*/ 50 w 87"/>
                  <a:gd name="T13" fmla="*/ 25 h 79"/>
                  <a:gd name="T14" fmla="*/ 0 w 87"/>
                  <a:gd name="T1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79">
                    <a:moveTo>
                      <a:pt x="0" y="79"/>
                    </a:moveTo>
                    <a:cubicBezTo>
                      <a:pt x="0" y="79"/>
                      <a:pt x="2" y="28"/>
                      <a:pt x="10" y="25"/>
                    </a:cubicBezTo>
                    <a:cubicBezTo>
                      <a:pt x="19" y="22"/>
                      <a:pt x="37" y="32"/>
                      <a:pt x="37" y="32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7" y="6"/>
                      <a:pt x="55" y="3"/>
                    </a:cubicBezTo>
                    <a:cubicBezTo>
                      <a:pt x="63" y="0"/>
                      <a:pt x="85" y="14"/>
                      <a:pt x="87" y="18"/>
                    </a:cubicBezTo>
                    <a:cubicBezTo>
                      <a:pt x="87" y="18"/>
                      <a:pt x="68" y="15"/>
                      <a:pt x="50" y="25"/>
                    </a:cubicBezTo>
                    <a:cubicBezTo>
                      <a:pt x="32" y="34"/>
                      <a:pt x="4" y="54"/>
                      <a:pt x="0" y="79"/>
                    </a:cubicBezTo>
                    <a:close/>
                  </a:path>
                </a:pathLst>
              </a:custGeom>
              <a:solidFill>
                <a:srgbClr val="F185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93"/>
              <p:cNvSpPr/>
              <p:nvPr/>
            </p:nvSpPr>
            <p:spPr bwMode="auto">
              <a:xfrm>
                <a:off x="5481399" y="6184307"/>
                <a:ext cx="173355" cy="97322"/>
              </a:xfrm>
              <a:custGeom>
                <a:avLst/>
                <a:gdLst>
                  <a:gd name="T0" fmla="*/ 1 w 48"/>
                  <a:gd name="T1" fmla="*/ 27 h 27"/>
                  <a:gd name="T2" fmla="*/ 0 w 48"/>
                  <a:gd name="T3" fmla="*/ 25 h 27"/>
                  <a:gd name="T4" fmla="*/ 0 w 48"/>
                  <a:gd name="T5" fmla="*/ 25 h 27"/>
                  <a:gd name="T6" fmla="*/ 3 w 48"/>
                  <a:gd name="T7" fmla="*/ 11 h 27"/>
                  <a:gd name="T8" fmla="*/ 3 w 48"/>
                  <a:gd name="T9" fmla="*/ 11 h 27"/>
                  <a:gd name="T10" fmla="*/ 12 w 48"/>
                  <a:gd name="T11" fmla="*/ 0 h 27"/>
                  <a:gd name="T12" fmla="*/ 12 w 48"/>
                  <a:gd name="T13" fmla="*/ 0 h 27"/>
                  <a:gd name="T14" fmla="*/ 14 w 48"/>
                  <a:gd name="T15" fmla="*/ 0 h 27"/>
                  <a:gd name="T16" fmla="*/ 14 w 48"/>
                  <a:gd name="T17" fmla="*/ 0 h 27"/>
                  <a:gd name="T18" fmla="*/ 29 w 48"/>
                  <a:gd name="T19" fmla="*/ 4 h 27"/>
                  <a:gd name="T20" fmla="*/ 29 w 48"/>
                  <a:gd name="T21" fmla="*/ 4 h 27"/>
                  <a:gd name="T22" fmla="*/ 48 w 48"/>
                  <a:gd name="T23" fmla="*/ 17 h 27"/>
                  <a:gd name="T24" fmla="*/ 48 w 48"/>
                  <a:gd name="T25" fmla="*/ 17 h 27"/>
                  <a:gd name="T26" fmla="*/ 48 w 48"/>
                  <a:gd name="T27" fmla="*/ 20 h 27"/>
                  <a:gd name="T28" fmla="*/ 48 w 48"/>
                  <a:gd name="T29" fmla="*/ 20 h 27"/>
                  <a:gd name="T30" fmla="*/ 45 w 48"/>
                  <a:gd name="T31" fmla="*/ 20 h 27"/>
                  <a:gd name="T32" fmla="*/ 45 w 48"/>
                  <a:gd name="T33" fmla="*/ 20 h 27"/>
                  <a:gd name="T34" fmla="*/ 27 w 48"/>
                  <a:gd name="T35" fmla="*/ 8 h 27"/>
                  <a:gd name="T36" fmla="*/ 27 w 48"/>
                  <a:gd name="T37" fmla="*/ 8 h 27"/>
                  <a:gd name="T38" fmla="*/ 14 w 48"/>
                  <a:gd name="T39" fmla="*/ 4 h 27"/>
                  <a:gd name="T40" fmla="*/ 14 w 48"/>
                  <a:gd name="T41" fmla="*/ 4 h 27"/>
                  <a:gd name="T42" fmla="*/ 13 w 48"/>
                  <a:gd name="T43" fmla="*/ 4 h 27"/>
                  <a:gd name="T44" fmla="*/ 13 w 48"/>
                  <a:gd name="T45" fmla="*/ 4 h 27"/>
                  <a:gd name="T46" fmla="*/ 6 w 48"/>
                  <a:gd name="T47" fmla="*/ 12 h 27"/>
                  <a:gd name="T48" fmla="*/ 6 w 48"/>
                  <a:gd name="T49" fmla="*/ 12 h 27"/>
                  <a:gd name="T50" fmla="*/ 4 w 48"/>
                  <a:gd name="T51" fmla="*/ 25 h 27"/>
                  <a:gd name="T52" fmla="*/ 4 w 48"/>
                  <a:gd name="T53" fmla="*/ 25 h 27"/>
                  <a:gd name="T54" fmla="*/ 4 w 48"/>
                  <a:gd name="T55" fmla="*/ 25 h 27"/>
                  <a:gd name="T56" fmla="*/ 2 w 48"/>
                  <a:gd name="T57" fmla="*/ 27 h 27"/>
                  <a:gd name="T58" fmla="*/ 2 w 48"/>
                  <a:gd name="T59" fmla="*/ 27 h 27"/>
                  <a:gd name="T60" fmla="*/ 1 w 48"/>
                  <a:gd name="T6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27">
                    <a:moveTo>
                      <a:pt x="1" y="27"/>
                    </a:moveTo>
                    <a:cubicBezTo>
                      <a:pt x="0" y="27"/>
                      <a:pt x="0" y="26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2"/>
                      <a:pt x="1" y="16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5" y="6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9" y="0"/>
                      <a:pt x="25" y="3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4" y="7"/>
                      <a:pt x="39" y="10"/>
                      <a:pt x="48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7" y="21"/>
                      <a:pt x="46" y="21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37" y="14"/>
                      <a:pt x="32" y="10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6"/>
                      <a:pt x="17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8" y="8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4" y="22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6"/>
                      <a:pt x="3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94"/>
              <p:cNvSpPr/>
              <p:nvPr/>
            </p:nvSpPr>
            <p:spPr bwMode="auto">
              <a:xfrm>
                <a:off x="5320210" y="6266422"/>
                <a:ext cx="142942" cy="197685"/>
              </a:xfrm>
              <a:custGeom>
                <a:avLst/>
                <a:gdLst>
                  <a:gd name="T0" fmla="*/ 1 w 40"/>
                  <a:gd name="T1" fmla="*/ 54 h 55"/>
                  <a:gd name="T2" fmla="*/ 0 w 40"/>
                  <a:gd name="T3" fmla="*/ 46 h 55"/>
                  <a:gd name="T4" fmla="*/ 0 w 40"/>
                  <a:gd name="T5" fmla="*/ 46 h 55"/>
                  <a:gd name="T6" fmla="*/ 3 w 40"/>
                  <a:gd name="T7" fmla="*/ 20 h 55"/>
                  <a:gd name="T8" fmla="*/ 3 w 40"/>
                  <a:gd name="T9" fmla="*/ 20 h 55"/>
                  <a:gd name="T10" fmla="*/ 12 w 40"/>
                  <a:gd name="T11" fmla="*/ 1 h 55"/>
                  <a:gd name="T12" fmla="*/ 12 w 40"/>
                  <a:gd name="T13" fmla="*/ 1 h 55"/>
                  <a:gd name="T14" fmla="*/ 17 w 40"/>
                  <a:gd name="T15" fmla="*/ 0 h 55"/>
                  <a:gd name="T16" fmla="*/ 17 w 40"/>
                  <a:gd name="T17" fmla="*/ 0 h 55"/>
                  <a:gd name="T18" fmla="*/ 38 w 40"/>
                  <a:gd name="T19" fmla="*/ 6 h 55"/>
                  <a:gd name="T20" fmla="*/ 38 w 40"/>
                  <a:gd name="T21" fmla="*/ 6 h 55"/>
                  <a:gd name="T22" fmla="*/ 39 w 40"/>
                  <a:gd name="T23" fmla="*/ 9 h 55"/>
                  <a:gd name="T24" fmla="*/ 39 w 40"/>
                  <a:gd name="T25" fmla="*/ 9 h 55"/>
                  <a:gd name="T26" fmla="*/ 37 w 40"/>
                  <a:gd name="T27" fmla="*/ 10 h 55"/>
                  <a:gd name="T28" fmla="*/ 37 w 40"/>
                  <a:gd name="T29" fmla="*/ 10 h 55"/>
                  <a:gd name="T30" fmla="*/ 30 w 40"/>
                  <a:gd name="T31" fmla="*/ 7 h 55"/>
                  <a:gd name="T32" fmla="*/ 30 w 40"/>
                  <a:gd name="T33" fmla="*/ 7 h 55"/>
                  <a:gd name="T34" fmla="*/ 17 w 40"/>
                  <a:gd name="T35" fmla="*/ 4 h 55"/>
                  <a:gd name="T36" fmla="*/ 17 w 40"/>
                  <a:gd name="T37" fmla="*/ 4 h 55"/>
                  <a:gd name="T38" fmla="*/ 13 w 40"/>
                  <a:gd name="T39" fmla="*/ 5 h 55"/>
                  <a:gd name="T40" fmla="*/ 13 w 40"/>
                  <a:gd name="T41" fmla="*/ 5 h 55"/>
                  <a:gd name="T42" fmla="*/ 7 w 40"/>
                  <a:gd name="T43" fmla="*/ 21 h 55"/>
                  <a:gd name="T44" fmla="*/ 7 w 40"/>
                  <a:gd name="T45" fmla="*/ 21 h 55"/>
                  <a:gd name="T46" fmla="*/ 4 w 40"/>
                  <a:gd name="T47" fmla="*/ 46 h 55"/>
                  <a:gd name="T48" fmla="*/ 4 w 40"/>
                  <a:gd name="T49" fmla="*/ 46 h 55"/>
                  <a:gd name="T50" fmla="*/ 5 w 40"/>
                  <a:gd name="T51" fmla="*/ 52 h 55"/>
                  <a:gd name="T52" fmla="*/ 5 w 40"/>
                  <a:gd name="T53" fmla="*/ 52 h 55"/>
                  <a:gd name="T54" fmla="*/ 5 w 40"/>
                  <a:gd name="T55" fmla="*/ 52 h 55"/>
                  <a:gd name="T56" fmla="*/ 4 w 40"/>
                  <a:gd name="T57" fmla="*/ 54 h 55"/>
                  <a:gd name="T58" fmla="*/ 4 w 40"/>
                  <a:gd name="T59" fmla="*/ 54 h 55"/>
                  <a:gd name="T60" fmla="*/ 3 w 40"/>
                  <a:gd name="T61" fmla="*/ 55 h 55"/>
                  <a:gd name="T62" fmla="*/ 3 w 40"/>
                  <a:gd name="T63" fmla="*/ 55 h 55"/>
                  <a:gd name="T64" fmla="*/ 1 w 40"/>
                  <a:gd name="T6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55">
                    <a:moveTo>
                      <a:pt x="1" y="54"/>
                    </a:moveTo>
                    <a:cubicBezTo>
                      <a:pt x="0" y="52"/>
                      <a:pt x="0" y="5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39"/>
                      <a:pt x="1" y="29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5" y="11"/>
                      <a:pt x="7" y="4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7"/>
                      <a:pt x="40" y="8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8" y="10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4" y="8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6" y="5"/>
                      <a:pt x="21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4" y="4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8" y="13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30"/>
                      <a:pt x="4" y="40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9"/>
                      <a:pt x="4" y="52"/>
                      <a:pt x="5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3"/>
                      <a:pt x="5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2" y="55"/>
                      <a:pt x="1" y="54"/>
                      <a:pt x="1" y="54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95"/>
              <p:cNvSpPr/>
              <p:nvPr/>
            </p:nvSpPr>
            <p:spPr bwMode="auto">
              <a:xfrm>
                <a:off x="5201599" y="6047448"/>
                <a:ext cx="456197" cy="424263"/>
              </a:xfrm>
              <a:custGeom>
                <a:avLst/>
                <a:gdLst>
                  <a:gd name="T0" fmla="*/ 33 w 127"/>
                  <a:gd name="T1" fmla="*/ 117 h 118"/>
                  <a:gd name="T2" fmla="*/ 6 w 127"/>
                  <a:gd name="T3" fmla="*/ 71 h 118"/>
                  <a:gd name="T4" fmla="*/ 6 w 127"/>
                  <a:gd name="T5" fmla="*/ 71 h 118"/>
                  <a:gd name="T6" fmla="*/ 0 w 127"/>
                  <a:gd name="T7" fmla="*/ 60 h 118"/>
                  <a:gd name="T8" fmla="*/ 0 w 127"/>
                  <a:gd name="T9" fmla="*/ 60 h 118"/>
                  <a:gd name="T10" fmla="*/ 2 w 127"/>
                  <a:gd name="T11" fmla="*/ 58 h 118"/>
                  <a:gd name="T12" fmla="*/ 2 w 127"/>
                  <a:gd name="T13" fmla="*/ 58 h 118"/>
                  <a:gd name="T14" fmla="*/ 39 w 127"/>
                  <a:gd name="T15" fmla="*/ 34 h 118"/>
                  <a:gd name="T16" fmla="*/ 39 w 127"/>
                  <a:gd name="T17" fmla="*/ 34 h 118"/>
                  <a:gd name="T18" fmla="*/ 91 w 127"/>
                  <a:gd name="T19" fmla="*/ 2 h 118"/>
                  <a:gd name="T20" fmla="*/ 91 w 127"/>
                  <a:gd name="T21" fmla="*/ 2 h 118"/>
                  <a:gd name="T22" fmla="*/ 97 w 127"/>
                  <a:gd name="T23" fmla="*/ 0 h 118"/>
                  <a:gd name="T24" fmla="*/ 97 w 127"/>
                  <a:gd name="T25" fmla="*/ 0 h 118"/>
                  <a:gd name="T26" fmla="*/ 98 w 127"/>
                  <a:gd name="T27" fmla="*/ 0 h 118"/>
                  <a:gd name="T28" fmla="*/ 98 w 127"/>
                  <a:gd name="T29" fmla="*/ 0 h 118"/>
                  <a:gd name="T30" fmla="*/ 101 w 127"/>
                  <a:gd name="T31" fmla="*/ 3 h 118"/>
                  <a:gd name="T32" fmla="*/ 101 w 127"/>
                  <a:gd name="T33" fmla="*/ 3 h 118"/>
                  <a:gd name="T34" fmla="*/ 105 w 127"/>
                  <a:gd name="T35" fmla="*/ 10 h 118"/>
                  <a:gd name="T36" fmla="*/ 105 w 127"/>
                  <a:gd name="T37" fmla="*/ 10 h 118"/>
                  <a:gd name="T38" fmla="*/ 114 w 127"/>
                  <a:gd name="T39" fmla="*/ 29 h 118"/>
                  <a:gd name="T40" fmla="*/ 114 w 127"/>
                  <a:gd name="T41" fmla="*/ 29 h 118"/>
                  <a:gd name="T42" fmla="*/ 126 w 127"/>
                  <a:gd name="T43" fmla="*/ 56 h 118"/>
                  <a:gd name="T44" fmla="*/ 126 w 127"/>
                  <a:gd name="T45" fmla="*/ 56 h 118"/>
                  <a:gd name="T46" fmla="*/ 125 w 127"/>
                  <a:gd name="T47" fmla="*/ 59 h 118"/>
                  <a:gd name="T48" fmla="*/ 125 w 127"/>
                  <a:gd name="T49" fmla="*/ 59 h 118"/>
                  <a:gd name="T50" fmla="*/ 122 w 127"/>
                  <a:gd name="T51" fmla="*/ 58 h 118"/>
                  <a:gd name="T52" fmla="*/ 122 w 127"/>
                  <a:gd name="T53" fmla="*/ 58 h 118"/>
                  <a:gd name="T54" fmla="*/ 111 w 127"/>
                  <a:gd name="T55" fmla="*/ 32 h 118"/>
                  <a:gd name="T56" fmla="*/ 111 w 127"/>
                  <a:gd name="T57" fmla="*/ 32 h 118"/>
                  <a:gd name="T58" fmla="*/ 97 w 127"/>
                  <a:gd name="T59" fmla="*/ 4 h 118"/>
                  <a:gd name="T60" fmla="*/ 97 w 127"/>
                  <a:gd name="T61" fmla="*/ 4 h 118"/>
                  <a:gd name="T62" fmla="*/ 96 w 127"/>
                  <a:gd name="T63" fmla="*/ 4 h 118"/>
                  <a:gd name="T64" fmla="*/ 96 w 127"/>
                  <a:gd name="T65" fmla="*/ 4 h 118"/>
                  <a:gd name="T66" fmla="*/ 93 w 127"/>
                  <a:gd name="T67" fmla="*/ 6 h 118"/>
                  <a:gd name="T68" fmla="*/ 93 w 127"/>
                  <a:gd name="T69" fmla="*/ 6 h 118"/>
                  <a:gd name="T70" fmla="*/ 82 w 127"/>
                  <a:gd name="T71" fmla="*/ 12 h 118"/>
                  <a:gd name="T72" fmla="*/ 82 w 127"/>
                  <a:gd name="T73" fmla="*/ 12 h 118"/>
                  <a:gd name="T74" fmla="*/ 50 w 127"/>
                  <a:gd name="T75" fmla="*/ 32 h 118"/>
                  <a:gd name="T76" fmla="*/ 50 w 127"/>
                  <a:gd name="T77" fmla="*/ 32 h 118"/>
                  <a:gd name="T78" fmla="*/ 5 w 127"/>
                  <a:gd name="T79" fmla="*/ 61 h 118"/>
                  <a:gd name="T80" fmla="*/ 5 w 127"/>
                  <a:gd name="T81" fmla="*/ 61 h 118"/>
                  <a:gd name="T82" fmla="*/ 6 w 127"/>
                  <a:gd name="T83" fmla="*/ 63 h 118"/>
                  <a:gd name="T84" fmla="*/ 6 w 127"/>
                  <a:gd name="T85" fmla="*/ 63 h 118"/>
                  <a:gd name="T86" fmla="*/ 9 w 127"/>
                  <a:gd name="T87" fmla="*/ 69 h 118"/>
                  <a:gd name="T88" fmla="*/ 9 w 127"/>
                  <a:gd name="T89" fmla="*/ 69 h 118"/>
                  <a:gd name="T90" fmla="*/ 20 w 127"/>
                  <a:gd name="T91" fmla="*/ 88 h 118"/>
                  <a:gd name="T92" fmla="*/ 20 w 127"/>
                  <a:gd name="T93" fmla="*/ 88 h 118"/>
                  <a:gd name="T94" fmla="*/ 37 w 127"/>
                  <a:gd name="T95" fmla="*/ 115 h 118"/>
                  <a:gd name="T96" fmla="*/ 37 w 127"/>
                  <a:gd name="T97" fmla="*/ 115 h 118"/>
                  <a:gd name="T98" fmla="*/ 36 w 127"/>
                  <a:gd name="T99" fmla="*/ 117 h 118"/>
                  <a:gd name="T100" fmla="*/ 36 w 127"/>
                  <a:gd name="T101" fmla="*/ 117 h 118"/>
                  <a:gd name="T102" fmla="*/ 35 w 127"/>
                  <a:gd name="T103" fmla="*/ 118 h 118"/>
                  <a:gd name="T104" fmla="*/ 35 w 127"/>
                  <a:gd name="T105" fmla="*/ 118 h 118"/>
                  <a:gd name="T106" fmla="*/ 33 w 127"/>
                  <a:gd name="T107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7" h="118">
                    <a:moveTo>
                      <a:pt x="33" y="117"/>
                    </a:moveTo>
                    <a:cubicBezTo>
                      <a:pt x="33" y="117"/>
                      <a:pt x="15" y="88"/>
                      <a:pt x="6" y="71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3" y="66"/>
                      <a:pt x="1" y="63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1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0" y="46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59" y="22"/>
                      <a:pt x="81" y="8"/>
                      <a:pt x="91" y="2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4" y="1"/>
                      <a:pt x="95" y="0"/>
                      <a:pt x="9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0" y="1"/>
                      <a:pt x="100" y="2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2" y="5"/>
                      <a:pt x="104" y="7"/>
                      <a:pt x="105" y="10"/>
                    </a:cubicBezTo>
                    <a:cubicBezTo>
                      <a:pt x="105" y="10"/>
                      <a:pt x="105" y="10"/>
                      <a:pt x="105" y="10"/>
                    </a:cubicBezTo>
                    <a:cubicBezTo>
                      <a:pt x="108" y="15"/>
                      <a:pt x="111" y="22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20" y="43"/>
                      <a:pt x="126" y="56"/>
                      <a:pt x="126" y="56"/>
                    </a:cubicBezTo>
                    <a:cubicBezTo>
                      <a:pt x="126" y="56"/>
                      <a:pt x="126" y="56"/>
                      <a:pt x="126" y="56"/>
                    </a:cubicBezTo>
                    <a:cubicBezTo>
                      <a:pt x="127" y="57"/>
                      <a:pt x="126" y="58"/>
                      <a:pt x="125" y="59"/>
                    </a:cubicBezTo>
                    <a:cubicBezTo>
                      <a:pt x="125" y="59"/>
                      <a:pt x="125" y="59"/>
                      <a:pt x="125" y="59"/>
                    </a:cubicBezTo>
                    <a:cubicBezTo>
                      <a:pt x="124" y="59"/>
                      <a:pt x="123" y="59"/>
                      <a:pt x="122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2" y="58"/>
                      <a:pt x="117" y="45"/>
                      <a:pt x="111" y="32"/>
                    </a:cubicBezTo>
                    <a:cubicBezTo>
                      <a:pt x="111" y="32"/>
                      <a:pt x="111" y="32"/>
                      <a:pt x="111" y="32"/>
                    </a:cubicBezTo>
                    <a:cubicBezTo>
                      <a:pt x="105" y="20"/>
                      <a:pt x="99" y="7"/>
                      <a:pt x="97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7" y="4"/>
                      <a:pt x="96" y="4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5" y="5"/>
                      <a:pt x="94" y="5"/>
                      <a:pt x="93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0" y="7"/>
                      <a:pt x="86" y="10"/>
                      <a:pt x="82" y="1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73" y="18"/>
                      <a:pt x="61" y="25"/>
                      <a:pt x="50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30" y="45"/>
                      <a:pt x="10" y="57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2"/>
                      <a:pt x="6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6" y="64"/>
                      <a:pt x="8" y="67"/>
                      <a:pt x="9" y="69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12" y="75"/>
                      <a:pt x="16" y="82"/>
                      <a:pt x="20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28" y="102"/>
                      <a:pt x="37" y="114"/>
                      <a:pt x="37" y="115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37" y="115"/>
                      <a:pt x="37" y="117"/>
                      <a:pt x="36" y="117"/>
                    </a:cubicBezTo>
                    <a:cubicBezTo>
                      <a:pt x="36" y="117"/>
                      <a:pt x="36" y="117"/>
                      <a:pt x="36" y="117"/>
                    </a:cubicBezTo>
                    <a:cubicBezTo>
                      <a:pt x="36" y="117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4" y="118"/>
                      <a:pt x="34" y="117"/>
                      <a:pt x="33" y="117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Line 296"/>
              <p:cNvSpPr>
                <a:spLocks noChangeShapeType="1"/>
              </p:cNvSpPr>
              <p:nvPr/>
            </p:nvSpPr>
            <p:spPr bwMode="auto">
              <a:xfrm>
                <a:off x="5315648" y="6496041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Line 297"/>
              <p:cNvSpPr>
                <a:spLocks noChangeShapeType="1"/>
              </p:cNvSpPr>
              <p:nvPr/>
            </p:nvSpPr>
            <p:spPr bwMode="auto">
              <a:xfrm>
                <a:off x="5315648" y="6496041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8"/>
              <p:cNvSpPr/>
              <p:nvPr/>
            </p:nvSpPr>
            <p:spPr bwMode="auto">
              <a:xfrm>
                <a:off x="5133169" y="6237530"/>
                <a:ext cx="95801" cy="94281"/>
              </a:xfrm>
              <a:custGeom>
                <a:avLst/>
                <a:gdLst>
                  <a:gd name="T0" fmla="*/ 27 w 27"/>
                  <a:gd name="T1" fmla="*/ 13 h 26"/>
                  <a:gd name="T2" fmla="*/ 19 w 27"/>
                  <a:gd name="T3" fmla="*/ 0 h 26"/>
                  <a:gd name="T4" fmla="*/ 1 w 27"/>
                  <a:gd name="T5" fmla="*/ 12 h 26"/>
                  <a:gd name="T6" fmla="*/ 9 w 27"/>
                  <a:gd name="T7" fmla="*/ 25 h 26"/>
                  <a:gd name="T8" fmla="*/ 27 w 27"/>
                  <a:gd name="T9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27" y="13"/>
                    </a:moveTo>
                    <a:cubicBezTo>
                      <a:pt x="27" y="13"/>
                      <a:pt x="21" y="1"/>
                      <a:pt x="19" y="0"/>
                    </a:cubicBezTo>
                    <a:cubicBezTo>
                      <a:pt x="17" y="0"/>
                      <a:pt x="1" y="10"/>
                      <a:pt x="1" y="12"/>
                    </a:cubicBezTo>
                    <a:cubicBezTo>
                      <a:pt x="0" y="13"/>
                      <a:pt x="8" y="24"/>
                      <a:pt x="9" y="25"/>
                    </a:cubicBezTo>
                    <a:cubicBezTo>
                      <a:pt x="10" y="26"/>
                      <a:pt x="27" y="13"/>
                      <a:pt x="27" y="13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9"/>
              <p:cNvSpPr>
                <a:spLocks noEditPoints="1"/>
              </p:cNvSpPr>
              <p:nvPr/>
            </p:nvSpPr>
            <p:spPr bwMode="auto">
              <a:xfrm>
                <a:off x="5128607" y="6229926"/>
                <a:ext cx="112528" cy="104925"/>
              </a:xfrm>
              <a:custGeom>
                <a:avLst/>
                <a:gdLst>
                  <a:gd name="T0" fmla="*/ 9 w 31"/>
                  <a:gd name="T1" fmla="*/ 29 h 29"/>
                  <a:gd name="T2" fmla="*/ 4 w 31"/>
                  <a:gd name="T3" fmla="*/ 22 h 29"/>
                  <a:gd name="T4" fmla="*/ 4 w 31"/>
                  <a:gd name="T5" fmla="*/ 22 h 29"/>
                  <a:gd name="T6" fmla="*/ 0 w 31"/>
                  <a:gd name="T7" fmla="*/ 14 h 29"/>
                  <a:gd name="T8" fmla="*/ 0 w 31"/>
                  <a:gd name="T9" fmla="*/ 14 h 29"/>
                  <a:gd name="T10" fmla="*/ 0 w 31"/>
                  <a:gd name="T11" fmla="*/ 13 h 29"/>
                  <a:gd name="T12" fmla="*/ 0 w 31"/>
                  <a:gd name="T13" fmla="*/ 13 h 29"/>
                  <a:gd name="T14" fmla="*/ 1 w 31"/>
                  <a:gd name="T15" fmla="*/ 11 h 29"/>
                  <a:gd name="T16" fmla="*/ 1 w 31"/>
                  <a:gd name="T17" fmla="*/ 11 h 29"/>
                  <a:gd name="T18" fmla="*/ 3 w 31"/>
                  <a:gd name="T19" fmla="*/ 10 h 29"/>
                  <a:gd name="T20" fmla="*/ 3 w 31"/>
                  <a:gd name="T21" fmla="*/ 10 h 29"/>
                  <a:gd name="T22" fmla="*/ 9 w 31"/>
                  <a:gd name="T23" fmla="*/ 6 h 29"/>
                  <a:gd name="T24" fmla="*/ 9 w 31"/>
                  <a:gd name="T25" fmla="*/ 6 h 29"/>
                  <a:gd name="T26" fmla="*/ 20 w 31"/>
                  <a:gd name="T27" fmla="*/ 0 h 29"/>
                  <a:gd name="T28" fmla="*/ 20 w 31"/>
                  <a:gd name="T29" fmla="*/ 0 h 29"/>
                  <a:gd name="T30" fmla="*/ 21 w 31"/>
                  <a:gd name="T31" fmla="*/ 1 h 29"/>
                  <a:gd name="T32" fmla="*/ 21 w 31"/>
                  <a:gd name="T33" fmla="*/ 1 h 29"/>
                  <a:gd name="T34" fmla="*/ 24 w 31"/>
                  <a:gd name="T35" fmla="*/ 4 h 29"/>
                  <a:gd name="T36" fmla="*/ 24 w 31"/>
                  <a:gd name="T37" fmla="*/ 4 h 29"/>
                  <a:gd name="T38" fmla="*/ 27 w 31"/>
                  <a:gd name="T39" fmla="*/ 8 h 29"/>
                  <a:gd name="T40" fmla="*/ 27 w 31"/>
                  <a:gd name="T41" fmla="*/ 8 h 29"/>
                  <a:gd name="T42" fmla="*/ 30 w 31"/>
                  <a:gd name="T43" fmla="*/ 14 h 29"/>
                  <a:gd name="T44" fmla="*/ 30 w 31"/>
                  <a:gd name="T45" fmla="*/ 14 h 29"/>
                  <a:gd name="T46" fmla="*/ 28 w 31"/>
                  <a:gd name="T47" fmla="*/ 15 h 29"/>
                  <a:gd name="T48" fmla="*/ 30 w 31"/>
                  <a:gd name="T49" fmla="*/ 14 h 29"/>
                  <a:gd name="T50" fmla="*/ 30 w 31"/>
                  <a:gd name="T51" fmla="*/ 17 h 29"/>
                  <a:gd name="T52" fmla="*/ 30 w 31"/>
                  <a:gd name="T53" fmla="*/ 17 h 29"/>
                  <a:gd name="T54" fmla="*/ 15 w 31"/>
                  <a:gd name="T55" fmla="*/ 27 h 29"/>
                  <a:gd name="T56" fmla="*/ 15 w 31"/>
                  <a:gd name="T57" fmla="*/ 27 h 29"/>
                  <a:gd name="T58" fmla="*/ 10 w 31"/>
                  <a:gd name="T59" fmla="*/ 29 h 29"/>
                  <a:gd name="T60" fmla="*/ 10 w 31"/>
                  <a:gd name="T61" fmla="*/ 29 h 29"/>
                  <a:gd name="T62" fmla="*/ 9 w 31"/>
                  <a:gd name="T63" fmla="*/ 29 h 29"/>
                  <a:gd name="T64" fmla="*/ 5 w 31"/>
                  <a:gd name="T65" fmla="*/ 16 h 29"/>
                  <a:gd name="T66" fmla="*/ 7 w 31"/>
                  <a:gd name="T67" fmla="*/ 19 h 29"/>
                  <a:gd name="T68" fmla="*/ 7 w 31"/>
                  <a:gd name="T69" fmla="*/ 19 h 29"/>
                  <a:gd name="T70" fmla="*/ 11 w 31"/>
                  <a:gd name="T71" fmla="*/ 25 h 29"/>
                  <a:gd name="T72" fmla="*/ 11 w 31"/>
                  <a:gd name="T73" fmla="*/ 25 h 29"/>
                  <a:gd name="T74" fmla="*/ 13 w 31"/>
                  <a:gd name="T75" fmla="*/ 24 h 29"/>
                  <a:gd name="T76" fmla="*/ 13 w 31"/>
                  <a:gd name="T77" fmla="*/ 24 h 29"/>
                  <a:gd name="T78" fmla="*/ 19 w 31"/>
                  <a:gd name="T79" fmla="*/ 19 h 29"/>
                  <a:gd name="T80" fmla="*/ 19 w 31"/>
                  <a:gd name="T81" fmla="*/ 19 h 29"/>
                  <a:gd name="T82" fmla="*/ 26 w 31"/>
                  <a:gd name="T83" fmla="*/ 14 h 29"/>
                  <a:gd name="T84" fmla="*/ 26 w 31"/>
                  <a:gd name="T85" fmla="*/ 14 h 29"/>
                  <a:gd name="T86" fmla="*/ 24 w 31"/>
                  <a:gd name="T87" fmla="*/ 11 h 29"/>
                  <a:gd name="T88" fmla="*/ 24 w 31"/>
                  <a:gd name="T89" fmla="*/ 11 h 29"/>
                  <a:gd name="T90" fmla="*/ 20 w 31"/>
                  <a:gd name="T91" fmla="*/ 5 h 29"/>
                  <a:gd name="T92" fmla="*/ 20 w 31"/>
                  <a:gd name="T93" fmla="*/ 5 h 29"/>
                  <a:gd name="T94" fmla="*/ 19 w 31"/>
                  <a:gd name="T95" fmla="*/ 5 h 29"/>
                  <a:gd name="T96" fmla="*/ 19 w 31"/>
                  <a:gd name="T97" fmla="*/ 5 h 29"/>
                  <a:gd name="T98" fmla="*/ 17 w 31"/>
                  <a:gd name="T99" fmla="*/ 6 h 29"/>
                  <a:gd name="T100" fmla="*/ 17 w 31"/>
                  <a:gd name="T101" fmla="*/ 6 h 29"/>
                  <a:gd name="T102" fmla="*/ 12 w 31"/>
                  <a:gd name="T103" fmla="*/ 9 h 29"/>
                  <a:gd name="T104" fmla="*/ 12 w 31"/>
                  <a:gd name="T105" fmla="*/ 9 h 29"/>
                  <a:gd name="T106" fmla="*/ 4 w 31"/>
                  <a:gd name="T107" fmla="*/ 14 h 29"/>
                  <a:gd name="T108" fmla="*/ 4 w 31"/>
                  <a:gd name="T109" fmla="*/ 14 h 29"/>
                  <a:gd name="T110" fmla="*/ 5 w 31"/>
                  <a:gd name="T111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cubicBezTo>
                      <a:pt x="8" y="28"/>
                      <a:pt x="6" y="25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19"/>
                      <a:pt x="0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1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5" y="9"/>
                      <a:pt x="7" y="7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3" y="3"/>
                      <a:pt x="17" y="1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2" y="1"/>
                      <a:pt x="23" y="2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5"/>
                      <a:pt x="26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9" y="11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5"/>
                      <a:pt x="30" y="16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20" y="23"/>
                      <a:pt x="15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8"/>
                      <a:pt x="12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0" y="29"/>
                      <a:pt x="9" y="29"/>
                    </a:cubicBezTo>
                    <a:close/>
                    <a:moveTo>
                      <a:pt x="5" y="16"/>
                    </a:moveTo>
                    <a:cubicBezTo>
                      <a:pt x="5" y="17"/>
                      <a:pt x="6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1"/>
                      <a:pt x="10" y="24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5" y="22"/>
                      <a:pt x="17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2" y="17"/>
                      <a:pt x="24" y="16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2" y="8"/>
                      <a:pt x="20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4" y="8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9" y="11"/>
                      <a:pt x="5" y="13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300"/>
              <p:cNvSpPr/>
              <p:nvPr/>
            </p:nvSpPr>
            <p:spPr bwMode="auto">
              <a:xfrm>
                <a:off x="5528539" y="6007911"/>
                <a:ext cx="86677" cy="74512"/>
              </a:xfrm>
              <a:custGeom>
                <a:avLst/>
                <a:gdLst>
                  <a:gd name="T0" fmla="*/ 24 w 24"/>
                  <a:gd name="T1" fmla="*/ 12 h 21"/>
                  <a:gd name="T2" fmla="*/ 18 w 24"/>
                  <a:gd name="T3" fmla="*/ 0 h 21"/>
                  <a:gd name="T4" fmla="*/ 2 w 24"/>
                  <a:gd name="T5" fmla="*/ 8 h 21"/>
                  <a:gd name="T6" fmla="*/ 8 w 24"/>
                  <a:gd name="T7" fmla="*/ 21 h 21"/>
                  <a:gd name="T8" fmla="*/ 24 w 24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1">
                    <a:moveTo>
                      <a:pt x="24" y="12"/>
                    </a:moveTo>
                    <a:cubicBezTo>
                      <a:pt x="24" y="12"/>
                      <a:pt x="19" y="1"/>
                      <a:pt x="18" y="0"/>
                    </a:cubicBezTo>
                    <a:cubicBezTo>
                      <a:pt x="17" y="0"/>
                      <a:pt x="3" y="7"/>
                      <a:pt x="2" y="8"/>
                    </a:cubicBezTo>
                    <a:cubicBezTo>
                      <a:pt x="0" y="9"/>
                      <a:pt x="8" y="21"/>
                      <a:pt x="8" y="21"/>
                    </a:cubicBez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301"/>
              <p:cNvSpPr>
                <a:spLocks noEditPoints="1"/>
              </p:cNvSpPr>
              <p:nvPr/>
            </p:nvSpPr>
            <p:spPr bwMode="auto">
              <a:xfrm>
                <a:off x="5528539" y="6000307"/>
                <a:ext cx="92760" cy="89719"/>
              </a:xfrm>
              <a:custGeom>
                <a:avLst/>
                <a:gdLst>
                  <a:gd name="T0" fmla="*/ 6 w 26"/>
                  <a:gd name="T1" fmla="*/ 24 h 25"/>
                  <a:gd name="T2" fmla="*/ 3 w 26"/>
                  <a:gd name="T3" fmla="*/ 18 h 25"/>
                  <a:gd name="T4" fmla="*/ 3 w 26"/>
                  <a:gd name="T5" fmla="*/ 18 h 25"/>
                  <a:gd name="T6" fmla="*/ 0 w 26"/>
                  <a:gd name="T7" fmla="*/ 10 h 25"/>
                  <a:gd name="T8" fmla="*/ 0 w 26"/>
                  <a:gd name="T9" fmla="*/ 10 h 25"/>
                  <a:gd name="T10" fmla="*/ 0 w 26"/>
                  <a:gd name="T11" fmla="*/ 8 h 25"/>
                  <a:gd name="T12" fmla="*/ 0 w 26"/>
                  <a:gd name="T13" fmla="*/ 8 h 25"/>
                  <a:gd name="T14" fmla="*/ 9 w 26"/>
                  <a:gd name="T15" fmla="*/ 4 h 25"/>
                  <a:gd name="T16" fmla="*/ 9 w 26"/>
                  <a:gd name="T17" fmla="*/ 4 h 25"/>
                  <a:gd name="T18" fmla="*/ 18 w 26"/>
                  <a:gd name="T19" fmla="*/ 0 h 25"/>
                  <a:gd name="T20" fmla="*/ 18 w 26"/>
                  <a:gd name="T21" fmla="*/ 0 h 25"/>
                  <a:gd name="T22" fmla="*/ 19 w 26"/>
                  <a:gd name="T23" fmla="*/ 0 h 25"/>
                  <a:gd name="T24" fmla="*/ 19 w 26"/>
                  <a:gd name="T25" fmla="*/ 0 h 25"/>
                  <a:gd name="T26" fmla="*/ 21 w 26"/>
                  <a:gd name="T27" fmla="*/ 3 h 25"/>
                  <a:gd name="T28" fmla="*/ 21 w 26"/>
                  <a:gd name="T29" fmla="*/ 3 h 25"/>
                  <a:gd name="T30" fmla="*/ 23 w 26"/>
                  <a:gd name="T31" fmla="*/ 7 h 25"/>
                  <a:gd name="T32" fmla="*/ 23 w 26"/>
                  <a:gd name="T33" fmla="*/ 7 h 25"/>
                  <a:gd name="T34" fmla="*/ 26 w 26"/>
                  <a:gd name="T35" fmla="*/ 13 h 25"/>
                  <a:gd name="T36" fmla="*/ 26 w 26"/>
                  <a:gd name="T37" fmla="*/ 13 h 25"/>
                  <a:gd name="T38" fmla="*/ 24 w 26"/>
                  <a:gd name="T39" fmla="*/ 14 h 25"/>
                  <a:gd name="T40" fmla="*/ 26 w 26"/>
                  <a:gd name="T41" fmla="*/ 13 h 25"/>
                  <a:gd name="T42" fmla="*/ 25 w 26"/>
                  <a:gd name="T43" fmla="*/ 16 h 25"/>
                  <a:gd name="T44" fmla="*/ 25 w 26"/>
                  <a:gd name="T45" fmla="*/ 16 h 25"/>
                  <a:gd name="T46" fmla="*/ 9 w 26"/>
                  <a:gd name="T47" fmla="*/ 24 h 25"/>
                  <a:gd name="T48" fmla="*/ 8 w 26"/>
                  <a:gd name="T49" fmla="*/ 25 h 25"/>
                  <a:gd name="T50" fmla="*/ 8 w 26"/>
                  <a:gd name="T51" fmla="*/ 25 h 25"/>
                  <a:gd name="T52" fmla="*/ 6 w 26"/>
                  <a:gd name="T53" fmla="*/ 24 h 25"/>
                  <a:gd name="T54" fmla="*/ 4 w 26"/>
                  <a:gd name="T55" fmla="*/ 12 h 25"/>
                  <a:gd name="T56" fmla="*/ 6 w 26"/>
                  <a:gd name="T57" fmla="*/ 16 h 25"/>
                  <a:gd name="T58" fmla="*/ 6 w 26"/>
                  <a:gd name="T59" fmla="*/ 16 h 25"/>
                  <a:gd name="T60" fmla="*/ 9 w 26"/>
                  <a:gd name="T61" fmla="*/ 20 h 25"/>
                  <a:gd name="T62" fmla="*/ 9 w 26"/>
                  <a:gd name="T63" fmla="*/ 20 h 25"/>
                  <a:gd name="T64" fmla="*/ 21 w 26"/>
                  <a:gd name="T65" fmla="*/ 13 h 25"/>
                  <a:gd name="T66" fmla="*/ 20 w 26"/>
                  <a:gd name="T67" fmla="*/ 10 h 25"/>
                  <a:gd name="T68" fmla="*/ 20 w 26"/>
                  <a:gd name="T69" fmla="*/ 10 h 25"/>
                  <a:gd name="T70" fmla="*/ 17 w 26"/>
                  <a:gd name="T71" fmla="*/ 5 h 25"/>
                  <a:gd name="T72" fmla="*/ 17 w 26"/>
                  <a:gd name="T73" fmla="*/ 5 h 25"/>
                  <a:gd name="T74" fmla="*/ 16 w 26"/>
                  <a:gd name="T75" fmla="*/ 5 h 25"/>
                  <a:gd name="T76" fmla="*/ 16 w 26"/>
                  <a:gd name="T77" fmla="*/ 5 h 25"/>
                  <a:gd name="T78" fmla="*/ 10 w 26"/>
                  <a:gd name="T79" fmla="*/ 8 h 25"/>
                  <a:gd name="T80" fmla="*/ 10 w 26"/>
                  <a:gd name="T81" fmla="*/ 8 h 25"/>
                  <a:gd name="T82" fmla="*/ 4 w 26"/>
                  <a:gd name="T83" fmla="*/ 11 h 25"/>
                  <a:gd name="T84" fmla="*/ 4 w 26"/>
                  <a:gd name="T85" fmla="*/ 11 h 25"/>
                  <a:gd name="T86" fmla="*/ 4 w 26"/>
                  <a:gd name="T87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" h="25">
                    <a:moveTo>
                      <a:pt x="6" y="24"/>
                    </a:moveTo>
                    <a:cubicBezTo>
                      <a:pt x="6" y="24"/>
                      <a:pt x="5" y="21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5"/>
                      <a:pt x="0" y="13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5" y="6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1"/>
                      <a:pt x="20" y="2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5"/>
                      <a:pt x="23" y="6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5" y="10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4"/>
                      <a:pt x="26" y="15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4"/>
                      <a:pt x="6" y="24"/>
                    </a:cubicBezTo>
                    <a:close/>
                    <a:moveTo>
                      <a:pt x="4" y="12"/>
                    </a:moveTo>
                    <a:cubicBezTo>
                      <a:pt x="5" y="14"/>
                      <a:pt x="6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8"/>
                      <a:pt x="8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2"/>
                      <a:pt x="20" y="11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8"/>
                      <a:pt x="18" y="6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4" y="6"/>
                      <a:pt x="12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8" y="9"/>
                      <a:pt x="5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04"/>
              <p:cNvSpPr/>
              <p:nvPr/>
            </p:nvSpPr>
            <p:spPr bwMode="auto">
              <a:xfrm>
                <a:off x="5133169" y="5881696"/>
                <a:ext cx="279801" cy="200726"/>
              </a:xfrm>
              <a:custGeom>
                <a:avLst/>
                <a:gdLst>
                  <a:gd name="T0" fmla="*/ 78 w 78"/>
                  <a:gd name="T1" fmla="*/ 13 h 56"/>
                  <a:gd name="T2" fmla="*/ 72 w 78"/>
                  <a:gd name="T3" fmla="*/ 1 h 56"/>
                  <a:gd name="T4" fmla="*/ 0 w 78"/>
                  <a:gd name="T5" fmla="*/ 44 h 56"/>
                  <a:gd name="T6" fmla="*/ 8 w 78"/>
                  <a:gd name="T7" fmla="*/ 56 h 56"/>
                  <a:gd name="T8" fmla="*/ 78 w 78"/>
                  <a:gd name="T9" fmla="*/ 1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6">
                    <a:moveTo>
                      <a:pt x="78" y="13"/>
                    </a:moveTo>
                    <a:cubicBezTo>
                      <a:pt x="78" y="13"/>
                      <a:pt x="73" y="2"/>
                      <a:pt x="72" y="1"/>
                    </a:cubicBezTo>
                    <a:cubicBezTo>
                      <a:pt x="71" y="0"/>
                      <a:pt x="12" y="34"/>
                      <a:pt x="0" y="44"/>
                    </a:cubicBezTo>
                    <a:cubicBezTo>
                      <a:pt x="8" y="56"/>
                      <a:pt x="8" y="56"/>
                      <a:pt x="8" y="56"/>
                    </a:cubicBezTo>
                    <a:lnTo>
                      <a:pt x="78" y="13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05"/>
              <p:cNvSpPr>
                <a:spLocks noEditPoints="1"/>
              </p:cNvSpPr>
              <p:nvPr/>
            </p:nvSpPr>
            <p:spPr bwMode="auto">
              <a:xfrm>
                <a:off x="5125566" y="5878655"/>
                <a:ext cx="298048" cy="211371"/>
              </a:xfrm>
              <a:custGeom>
                <a:avLst/>
                <a:gdLst>
                  <a:gd name="T0" fmla="*/ 9 w 83"/>
                  <a:gd name="T1" fmla="*/ 59 h 59"/>
                  <a:gd name="T2" fmla="*/ 8 w 83"/>
                  <a:gd name="T3" fmla="*/ 58 h 59"/>
                  <a:gd name="T4" fmla="*/ 8 w 83"/>
                  <a:gd name="T5" fmla="*/ 58 h 59"/>
                  <a:gd name="T6" fmla="*/ 0 w 83"/>
                  <a:gd name="T7" fmla="*/ 46 h 59"/>
                  <a:gd name="T8" fmla="*/ 1 w 83"/>
                  <a:gd name="T9" fmla="*/ 44 h 59"/>
                  <a:gd name="T10" fmla="*/ 1 w 83"/>
                  <a:gd name="T11" fmla="*/ 44 h 59"/>
                  <a:gd name="T12" fmla="*/ 70 w 83"/>
                  <a:gd name="T13" fmla="*/ 2 h 59"/>
                  <a:gd name="T14" fmla="*/ 70 w 83"/>
                  <a:gd name="T15" fmla="*/ 2 h 59"/>
                  <a:gd name="T16" fmla="*/ 74 w 83"/>
                  <a:gd name="T17" fmla="*/ 0 h 59"/>
                  <a:gd name="T18" fmla="*/ 74 w 83"/>
                  <a:gd name="T19" fmla="*/ 0 h 59"/>
                  <a:gd name="T20" fmla="*/ 76 w 83"/>
                  <a:gd name="T21" fmla="*/ 1 h 59"/>
                  <a:gd name="T22" fmla="*/ 76 w 83"/>
                  <a:gd name="T23" fmla="*/ 1 h 59"/>
                  <a:gd name="T24" fmla="*/ 77 w 83"/>
                  <a:gd name="T25" fmla="*/ 3 h 59"/>
                  <a:gd name="T26" fmla="*/ 77 w 83"/>
                  <a:gd name="T27" fmla="*/ 3 h 59"/>
                  <a:gd name="T28" fmla="*/ 79 w 83"/>
                  <a:gd name="T29" fmla="*/ 7 h 59"/>
                  <a:gd name="T30" fmla="*/ 79 w 83"/>
                  <a:gd name="T31" fmla="*/ 7 h 59"/>
                  <a:gd name="T32" fmla="*/ 82 w 83"/>
                  <a:gd name="T33" fmla="*/ 13 h 59"/>
                  <a:gd name="T34" fmla="*/ 82 w 83"/>
                  <a:gd name="T35" fmla="*/ 13 h 59"/>
                  <a:gd name="T36" fmla="*/ 80 w 83"/>
                  <a:gd name="T37" fmla="*/ 14 h 59"/>
                  <a:gd name="T38" fmla="*/ 82 w 83"/>
                  <a:gd name="T39" fmla="*/ 13 h 59"/>
                  <a:gd name="T40" fmla="*/ 81 w 83"/>
                  <a:gd name="T41" fmla="*/ 15 h 59"/>
                  <a:gd name="T42" fmla="*/ 81 w 83"/>
                  <a:gd name="T43" fmla="*/ 15 h 59"/>
                  <a:gd name="T44" fmla="*/ 11 w 83"/>
                  <a:gd name="T45" fmla="*/ 59 h 59"/>
                  <a:gd name="T46" fmla="*/ 10 w 83"/>
                  <a:gd name="T47" fmla="*/ 59 h 59"/>
                  <a:gd name="T48" fmla="*/ 10 w 83"/>
                  <a:gd name="T49" fmla="*/ 59 h 59"/>
                  <a:gd name="T50" fmla="*/ 9 w 83"/>
                  <a:gd name="T51" fmla="*/ 59 h 59"/>
                  <a:gd name="T52" fmla="*/ 10 w 83"/>
                  <a:gd name="T53" fmla="*/ 55 h 59"/>
                  <a:gd name="T54" fmla="*/ 78 w 83"/>
                  <a:gd name="T55" fmla="*/ 13 h 59"/>
                  <a:gd name="T56" fmla="*/ 76 w 83"/>
                  <a:gd name="T57" fmla="*/ 9 h 59"/>
                  <a:gd name="T58" fmla="*/ 76 w 83"/>
                  <a:gd name="T59" fmla="*/ 9 h 59"/>
                  <a:gd name="T60" fmla="*/ 73 w 83"/>
                  <a:gd name="T61" fmla="*/ 5 h 59"/>
                  <a:gd name="T62" fmla="*/ 73 w 83"/>
                  <a:gd name="T63" fmla="*/ 5 h 59"/>
                  <a:gd name="T64" fmla="*/ 72 w 83"/>
                  <a:gd name="T65" fmla="*/ 5 h 59"/>
                  <a:gd name="T66" fmla="*/ 72 w 83"/>
                  <a:gd name="T67" fmla="*/ 5 h 59"/>
                  <a:gd name="T68" fmla="*/ 64 w 83"/>
                  <a:gd name="T69" fmla="*/ 9 h 59"/>
                  <a:gd name="T70" fmla="*/ 64 w 83"/>
                  <a:gd name="T71" fmla="*/ 9 h 59"/>
                  <a:gd name="T72" fmla="*/ 43 w 83"/>
                  <a:gd name="T73" fmla="*/ 22 h 59"/>
                  <a:gd name="T74" fmla="*/ 43 w 83"/>
                  <a:gd name="T75" fmla="*/ 22 h 59"/>
                  <a:gd name="T76" fmla="*/ 5 w 83"/>
                  <a:gd name="T77" fmla="*/ 46 h 59"/>
                  <a:gd name="T78" fmla="*/ 5 w 83"/>
                  <a:gd name="T79" fmla="*/ 46 h 59"/>
                  <a:gd name="T80" fmla="*/ 10 w 83"/>
                  <a:gd name="T8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3" h="59">
                    <a:moveTo>
                      <a:pt x="9" y="59"/>
                    </a:moveTo>
                    <a:cubicBezTo>
                      <a:pt x="9" y="59"/>
                      <a:pt x="8" y="59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1" y="34"/>
                      <a:pt x="57" y="8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2" y="1"/>
                      <a:pt x="73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5" y="0"/>
                      <a:pt x="75" y="0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2"/>
                      <a:pt x="77" y="2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8" y="5"/>
                      <a:pt x="79" y="6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81" y="10"/>
                      <a:pt x="82" y="13"/>
                      <a:pt x="82" y="1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3" y="14"/>
                      <a:pt x="82" y="15"/>
                      <a:pt x="81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9" y="59"/>
                      <a:pt x="9" y="59"/>
                      <a:pt x="9" y="59"/>
                    </a:cubicBezTo>
                    <a:close/>
                    <a:moveTo>
                      <a:pt x="10" y="55"/>
                    </a:moveTo>
                    <a:cubicBezTo>
                      <a:pt x="78" y="13"/>
                      <a:pt x="78" y="13"/>
                      <a:pt x="78" y="13"/>
                    </a:cubicBezTo>
                    <a:cubicBezTo>
                      <a:pt x="77" y="12"/>
                      <a:pt x="77" y="11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5" y="8"/>
                      <a:pt x="74" y="6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5"/>
                      <a:pt x="72" y="5"/>
                      <a:pt x="72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0" y="6"/>
                      <a:pt x="67" y="8"/>
                      <a:pt x="64" y="9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59" y="12"/>
                      <a:pt x="51" y="17"/>
                      <a:pt x="43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28" y="30"/>
                      <a:pt x="11" y="40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10" y="55"/>
                      <a:pt x="10" y="55"/>
                      <a:pt x="10" y="55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06"/>
              <p:cNvSpPr/>
              <p:nvPr/>
            </p:nvSpPr>
            <p:spPr bwMode="auto">
              <a:xfrm>
                <a:off x="5049533" y="5741796"/>
                <a:ext cx="349751" cy="305652"/>
              </a:xfrm>
              <a:custGeom>
                <a:avLst/>
                <a:gdLst>
                  <a:gd name="T0" fmla="*/ 21 w 97"/>
                  <a:gd name="T1" fmla="*/ 84 h 85"/>
                  <a:gd name="T2" fmla="*/ 0 w 97"/>
                  <a:gd name="T3" fmla="*/ 46 h 85"/>
                  <a:gd name="T4" fmla="*/ 0 w 97"/>
                  <a:gd name="T5" fmla="*/ 44 h 85"/>
                  <a:gd name="T6" fmla="*/ 0 w 97"/>
                  <a:gd name="T7" fmla="*/ 44 h 85"/>
                  <a:gd name="T8" fmla="*/ 60 w 97"/>
                  <a:gd name="T9" fmla="*/ 5 h 85"/>
                  <a:gd name="T10" fmla="*/ 60 w 97"/>
                  <a:gd name="T11" fmla="*/ 5 h 85"/>
                  <a:gd name="T12" fmla="*/ 72 w 97"/>
                  <a:gd name="T13" fmla="*/ 0 h 85"/>
                  <a:gd name="T14" fmla="*/ 72 w 97"/>
                  <a:gd name="T15" fmla="*/ 0 h 85"/>
                  <a:gd name="T16" fmla="*/ 73 w 97"/>
                  <a:gd name="T17" fmla="*/ 0 h 85"/>
                  <a:gd name="T18" fmla="*/ 73 w 97"/>
                  <a:gd name="T19" fmla="*/ 0 h 85"/>
                  <a:gd name="T20" fmla="*/ 75 w 97"/>
                  <a:gd name="T21" fmla="*/ 3 h 85"/>
                  <a:gd name="T22" fmla="*/ 75 w 97"/>
                  <a:gd name="T23" fmla="*/ 3 h 85"/>
                  <a:gd name="T24" fmla="*/ 78 w 97"/>
                  <a:gd name="T25" fmla="*/ 7 h 85"/>
                  <a:gd name="T26" fmla="*/ 78 w 97"/>
                  <a:gd name="T27" fmla="*/ 7 h 85"/>
                  <a:gd name="T28" fmla="*/ 86 w 97"/>
                  <a:gd name="T29" fmla="*/ 21 h 85"/>
                  <a:gd name="T30" fmla="*/ 86 w 97"/>
                  <a:gd name="T31" fmla="*/ 21 h 85"/>
                  <a:gd name="T32" fmla="*/ 97 w 97"/>
                  <a:gd name="T33" fmla="*/ 39 h 85"/>
                  <a:gd name="T34" fmla="*/ 97 w 97"/>
                  <a:gd name="T35" fmla="*/ 39 h 85"/>
                  <a:gd name="T36" fmla="*/ 97 w 97"/>
                  <a:gd name="T37" fmla="*/ 39 h 85"/>
                  <a:gd name="T38" fmla="*/ 96 w 97"/>
                  <a:gd name="T39" fmla="*/ 42 h 85"/>
                  <a:gd name="T40" fmla="*/ 96 w 97"/>
                  <a:gd name="T41" fmla="*/ 42 h 85"/>
                  <a:gd name="T42" fmla="*/ 93 w 97"/>
                  <a:gd name="T43" fmla="*/ 41 h 85"/>
                  <a:gd name="T44" fmla="*/ 93 w 97"/>
                  <a:gd name="T45" fmla="*/ 41 h 85"/>
                  <a:gd name="T46" fmla="*/ 83 w 97"/>
                  <a:gd name="T47" fmla="*/ 23 h 85"/>
                  <a:gd name="T48" fmla="*/ 83 w 97"/>
                  <a:gd name="T49" fmla="*/ 23 h 85"/>
                  <a:gd name="T50" fmla="*/ 71 w 97"/>
                  <a:gd name="T51" fmla="*/ 4 h 85"/>
                  <a:gd name="T52" fmla="*/ 71 w 97"/>
                  <a:gd name="T53" fmla="*/ 4 h 85"/>
                  <a:gd name="T54" fmla="*/ 69 w 97"/>
                  <a:gd name="T55" fmla="*/ 5 h 85"/>
                  <a:gd name="T56" fmla="*/ 69 w 97"/>
                  <a:gd name="T57" fmla="*/ 5 h 85"/>
                  <a:gd name="T58" fmla="*/ 62 w 97"/>
                  <a:gd name="T59" fmla="*/ 8 h 85"/>
                  <a:gd name="T60" fmla="*/ 62 w 97"/>
                  <a:gd name="T61" fmla="*/ 8 h 85"/>
                  <a:gd name="T62" fmla="*/ 42 w 97"/>
                  <a:gd name="T63" fmla="*/ 19 h 85"/>
                  <a:gd name="T64" fmla="*/ 42 w 97"/>
                  <a:gd name="T65" fmla="*/ 19 h 85"/>
                  <a:gd name="T66" fmla="*/ 4 w 97"/>
                  <a:gd name="T67" fmla="*/ 45 h 85"/>
                  <a:gd name="T68" fmla="*/ 4 w 97"/>
                  <a:gd name="T69" fmla="*/ 45 h 85"/>
                  <a:gd name="T70" fmla="*/ 25 w 97"/>
                  <a:gd name="T71" fmla="*/ 82 h 85"/>
                  <a:gd name="T72" fmla="*/ 24 w 97"/>
                  <a:gd name="T73" fmla="*/ 85 h 85"/>
                  <a:gd name="T74" fmla="*/ 24 w 97"/>
                  <a:gd name="T75" fmla="*/ 85 h 85"/>
                  <a:gd name="T76" fmla="*/ 23 w 97"/>
                  <a:gd name="T77" fmla="*/ 85 h 85"/>
                  <a:gd name="T78" fmla="*/ 23 w 97"/>
                  <a:gd name="T79" fmla="*/ 85 h 85"/>
                  <a:gd name="T80" fmla="*/ 21 w 97"/>
                  <a:gd name="T81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7" h="85">
                    <a:moveTo>
                      <a:pt x="21" y="84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2" y="30"/>
                      <a:pt x="44" y="13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6" y="2"/>
                      <a:pt x="70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4" y="1"/>
                      <a:pt x="74" y="2"/>
                      <a:pt x="75" y="3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6" y="4"/>
                      <a:pt x="77" y="6"/>
                      <a:pt x="78" y="7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80" y="11"/>
                      <a:pt x="83" y="16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92" y="30"/>
                      <a:pt x="97" y="39"/>
                      <a:pt x="97" y="39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40"/>
                      <a:pt x="97" y="41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5" y="43"/>
                      <a:pt x="94" y="42"/>
                      <a:pt x="93" y="41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93" y="41"/>
                      <a:pt x="88" y="3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78" y="15"/>
                      <a:pt x="73" y="7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1" y="5"/>
                      <a:pt x="70" y="5"/>
                      <a:pt x="69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7" y="6"/>
                      <a:pt x="65" y="7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57" y="11"/>
                      <a:pt x="49" y="14"/>
                      <a:pt x="42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27" y="27"/>
                      <a:pt x="12" y="37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25" y="82"/>
                      <a:pt x="25" y="82"/>
                      <a:pt x="25" y="82"/>
                    </a:cubicBezTo>
                    <a:cubicBezTo>
                      <a:pt x="25" y="83"/>
                      <a:pt x="25" y="84"/>
                      <a:pt x="24" y="85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4" y="85"/>
                      <a:pt x="23" y="85"/>
                      <a:pt x="23" y="85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2" y="85"/>
                      <a:pt x="22" y="85"/>
                      <a:pt x="21" y="84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307"/>
              <p:cNvSpPr/>
              <p:nvPr/>
            </p:nvSpPr>
            <p:spPr bwMode="auto">
              <a:xfrm>
                <a:off x="6576271" y="5697697"/>
                <a:ext cx="158148" cy="123173"/>
              </a:xfrm>
              <a:custGeom>
                <a:avLst/>
                <a:gdLst>
                  <a:gd name="T0" fmla="*/ 0 w 44"/>
                  <a:gd name="T1" fmla="*/ 15 h 34"/>
                  <a:gd name="T2" fmla="*/ 41 w 44"/>
                  <a:gd name="T3" fmla="*/ 17 h 34"/>
                  <a:gd name="T4" fmla="*/ 2 w 44"/>
                  <a:gd name="T5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0" y="15"/>
                    </a:moveTo>
                    <a:cubicBezTo>
                      <a:pt x="0" y="15"/>
                      <a:pt x="44" y="0"/>
                      <a:pt x="41" y="17"/>
                    </a:cubicBezTo>
                    <a:cubicBezTo>
                      <a:pt x="38" y="34"/>
                      <a:pt x="16" y="19"/>
                      <a:pt x="2" y="16"/>
                    </a:cubicBezTo>
                  </a:path>
                </a:pathLst>
              </a:custGeom>
              <a:solidFill>
                <a:srgbClr val="FFE7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08"/>
              <p:cNvSpPr>
                <a:spLocks noEditPoints="1"/>
              </p:cNvSpPr>
              <p:nvPr/>
            </p:nvSpPr>
            <p:spPr bwMode="auto">
              <a:xfrm>
                <a:off x="6568668" y="5723548"/>
                <a:ext cx="161189" cy="71471"/>
              </a:xfrm>
              <a:custGeom>
                <a:avLst/>
                <a:gdLst>
                  <a:gd name="T0" fmla="*/ 34 w 45"/>
                  <a:gd name="T1" fmla="*/ 20 h 20"/>
                  <a:gd name="T2" fmla="*/ 4 w 45"/>
                  <a:gd name="T3" fmla="*/ 11 h 20"/>
                  <a:gd name="T4" fmla="*/ 4 w 45"/>
                  <a:gd name="T5" fmla="*/ 11 h 20"/>
                  <a:gd name="T6" fmla="*/ 2 w 45"/>
                  <a:gd name="T7" fmla="*/ 10 h 20"/>
                  <a:gd name="T8" fmla="*/ 2 w 45"/>
                  <a:gd name="T9" fmla="*/ 10 h 20"/>
                  <a:gd name="T10" fmla="*/ 0 w 45"/>
                  <a:gd name="T11" fmla="*/ 9 h 20"/>
                  <a:gd name="T12" fmla="*/ 0 w 45"/>
                  <a:gd name="T13" fmla="*/ 9 h 20"/>
                  <a:gd name="T14" fmla="*/ 1 w 45"/>
                  <a:gd name="T15" fmla="*/ 6 h 20"/>
                  <a:gd name="T16" fmla="*/ 1 w 45"/>
                  <a:gd name="T17" fmla="*/ 6 h 20"/>
                  <a:gd name="T18" fmla="*/ 32 w 45"/>
                  <a:gd name="T19" fmla="*/ 0 h 20"/>
                  <a:gd name="T20" fmla="*/ 32 w 45"/>
                  <a:gd name="T21" fmla="*/ 0 h 20"/>
                  <a:gd name="T22" fmla="*/ 41 w 45"/>
                  <a:gd name="T23" fmla="*/ 2 h 20"/>
                  <a:gd name="T24" fmla="*/ 41 w 45"/>
                  <a:gd name="T25" fmla="*/ 2 h 20"/>
                  <a:gd name="T26" fmla="*/ 45 w 45"/>
                  <a:gd name="T27" fmla="*/ 9 h 20"/>
                  <a:gd name="T28" fmla="*/ 45 w 45"/>
                  <a:gd name="T29" fmla="*/ 9 h 20"/>
                  <a:gd name="T30" fmla="*/ 45 w 45"/>
                  <a:gd name="T31" fmla="*/ 11 h 20"/>
                  <a:gd name="T32" fmla="*/ 45 w 45"/>
                  <a:gd name="T33" fmla="*/ 11 h 20"/>
                  <a:gd name="T34" fmla="*/ 35 w 45"/>
                  <a:gd name="T35" fmla="*/ 20 h 20"/>
                  <a:gd name="T36" fmla="*/ 35 w 45"/>
                  <a:gd name="T37" fmla="*/ 20 h 20"/>
                  <a:gd name="T38" fmla="*/ 34 w 45"/>
                  <a:gd name="T39" fmla="*/ 20 h 20"/>
                  <a:gd name="T40" fmla="*/ 34 w 45"/>
                  <a:gd name="T41" fmla="*/ 16 h 20"/>
                  <a:gd name="T42" fmla="*/ 41 w 45"/>
                  <a:gd name="T43" fmla="*/ 10 h 20"/>
                  <a:gd name="T44" fmla="*/ 41 w 45"/>
                  <a:gd name="T45" fmla="*/ 10 h 20"/>
                  <a:gd name="T46" fmla="*/ 41 w 45"/>
                  <a:gd name="T47" fmla="*/ 9 h 20"/>
                  <a:gd name="T48" fmla="*/ 41 w 45"/>
                  <a:gd name="T49" fmla="*/ 9 h 20"/>
                  <a:gd name="T50" fmla="*/ 39 w 45"/>
                  <a:gd name="T51" fmla="*/ 5 h 20"/>
                  <a:gd name="T52" fmla="*/ 39 w 45"/>
                  <a:gd name="T53" fmla="*/ 5 h 20"/>
                  <a:gd name="T54" fmla="*/ 32 w 45"/>
                  <a:gd name="T55" fmla="*/ 4 h 20"/>
                  <a:gd name="T56" fmla="*/ 32 w 45"/>
                  <a:gd name="T57" fmla="*/ 4 h 20"/>
                  <a:gd name="T58" fmla="*/ 8 w 45"/>
                  <a:gd name="T59" fmla="*/ 8 h 20"/>
                  <a:gd name="T60" fmla="*/ 8 w 45"/>
                  <a:gd name="T61" fmla="*/ 8 h 20"/>
                  <a:gd name="T62" fmla="*/ 34 w 45"/>
                  <a:gd name="T63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20">
                    <a:moveTo>
                      <a:pt x="34" y="20"/>
                    </a:moveTo>
                    <a:cubicBezTo>
                      <a:pt x="25" y="20"/>
                      <a:pt x="1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9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5" y="0"/>
                      <a:pt x="38" y="1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3" y="3"/>
                      <a:pt x="45" y="6"/>
                      <a:pt x="45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7"/>
                      <a:pt x="40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4" y="20"/>
                    </a:cubicBezTo>
                    <a:close/>
                    <a:moveTo>
                      <a:pt x="34" y="16"/>
                    </a:moveTo>
                    <a:cubicBezTo>
                      <a:pt x="38" y="16"/>
                      <a:pt x="40" y="1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7"/>
                      <a:pt x="40" y="6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7" y="5"/>
                      <a:pt x="35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24" y="4"/>
                      <a:pt x="15" y="6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7" y="11"/>
                      <a:pt x="28" y="16"/>
                      <a:pt x="34" y="16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9"/>
              <p:cNvSpPr/>
              <p:nvPr/>
            </p:nvSpPr>
            <p:spPr bwMode="auto">
              <a:xfrm>
                <a:off x="6524569" y="5539549"/>
                <a:ext cx="152066" cy="173355"/>
              </a:xfrm>
              <a:custGeom>
                <a:avLst/>
                <a:gdLst>
                  <a:gd name="T0" fmla="*/ 7 w 42"/>
                  <a:gd name="T1" fmla="*/ 48 h 48"/>
                  <a:gd name="T2" fmla="*/ 21 w 42"/>
                  <a:gd name="T3" fmla="*/ 4 h 48"/>
                  <a:gd name="T4" fmla="*/ 7 w 42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8">
                    <a:moveTo>
                      <a:pt x="7" y="48"/>
                    </a:moveTo>
                    <a:cubicBezTo>
                      <a:pt x="7" y="46"/>
                      <a:pt x="42" y="7"/>
                      <a:pt x="21" y="4"/>
                    </a:cubicBezTo>
                    <a:cubicBezTo>
                      <a:pt x="0" y="0"/>
                      <a:pt x="7" y="48"/>
                      <a:pt x="7" y="48"/>
                    </a:cubicBezTo>
                    <a:close/>
                  </a:path>
                </a:pathLst>
              </a:custGeom>
              <a:solidFill>
                <a:srgbClr val="FFE7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10"/>
              <p:cNvSpPr>
                <a:spLocks noEditPoints="1"/>
              </p:cNvSpPr>
              <p:nvPr/>
            </p:nvSpPr>
            <p:spPr bwMode="auto">
              <a:xfrm>
                <a:off x="6539775" y="5544111"/>
                <a:ext cx="92760" cy="176396"/>
              </a:xfrm>
              <a:custGeom>
                <a:avLst/>
                <a:gdLst>
                  <a:gd name="T0" fmla="*/ 1 w 26"/>
                  <a:gd name="T1" fmla="*/ 47 h 49"/>
                  <a:gd name="T2" fmla="*/ 0 w 26"/>
                  <a:gd name="T3" fmla="*/ 30 h 49"/>
                  <a:gd name="T4" fmla="*/ 0 w 26"/>
                  <a:gd name="T5" fmla="*/ 30 h 49"/>
                  <a:gd name="T6" fmla="*/ 2 w 26"/>
                  <a:gd name="T7" fmla="*/ 11 h 49"/>
                  <a:gd name="T8" fmla="*/ 2 w 26"/>
                  <a:gd name="T9" fmla="*/ 11 h 49"/>
                  <a:gd name="T10" fmla="*/ 15 w 26"/>
                  <a:gd name="T11" fmla="*/ 0 h 49"/>
                  <a:gd name="T12" fmla="*/ 15 w 26"/>
                  <a:gd name="T13" fmla="*/ 0 h 49"/>
                  <a:gd name="T14" fmla="*/ 17 w 26"/>
                  <a:gd name="T15" fmla="*/ 1 h 49"/>
                  <a:gd name="T16" fmla="*/ 17 w 26"/>
                  <a:gd name="T17" fmla="*/ 1 h 49"/>
                  <a:gd name="T18" fmla="*/ 26 w 26"/>
                  <a:gd name="T19" fmla="*/ 10 h 49"/>
                  <a:gd name="T20" fmla="*/ 26 w 26"/>
                  <a:gd name="T21" fmla="*/ 10 h 49"/>
                  <a:gd name="T22" fmla="*/ 16 w 26"/>
                  <a:gd name="T23" fmla="*/ 33 h 49"/>
                  <a:gd name="T24" fmla="*/ 16 w 26"/>
                  <a:gd name="T25" fmla="*/ 33 h 49"/>
                  <a:gd name="T26" fmla="*/ 5 w 26"/>
                  <a:gd name="T27" fmla="*/ 47 h 49"/>
                  <a:gd name="T28" fmla="*/ 5 w 26"/>
                  <a:gd name="T29" fmla="*/ 47 h 49"/>
                  <a:gd name="T30" fmla="*/ 3 w 26"/>
                  <a:gd name="T31" fmla="*/ 49 h 49"/>
                  <a:gd name="T32" fmla="*/ 3 w 26"/>
                  <a:gd name="T33" fmla="*/ 49 h 49"/>
                  <a:gd name="T34" fmla="*/ 3 w 26"/>
                  <a:gd name="T35" fmla="*/ 49 h 49"/>
                  <a:gd name="T36" fmla="*/ 3 w 26"/>
                  <a:gd name="T37" fmla="*/ 49 h 49"/>
                  <a:gd name="T38" fmla="*/ 1 w 26"/>
                  <a:gd name="T39" fmla="*/ 47 h 49"/>
                  <a:gd name="T40" fmla="*/ 3 w 26"/>
                  <a:gd name="T41" fmla="*/ 47 h 49"/>
                  <a:gd name="T42" fmla="*/ 5 w 26"/>
                  <a:gd name="T43" fmla="*/ 46 h 49"/>
                  <a:gd name="T44" fmla="*/ 3 w 26"/>
                  <a:gd name="T45" fmla="*/ 47 h 49"/>
                  <a:gd name="T46" fmla="*/ 6 w 26"/>
                  <a:gd name="T47" fmla="*/ 12 h 49"/>
                  <a:gd name="T48" fmla="*/ 4 w 26"/>
                  <a:gd name="T49" fmla="*/ 30 h 49"/>
                  <a:gd name="T50" fmla="*/ 4 w 26"/>
                  <a:gd name="T51" fmla="*/ 30 h 49"/>
                  <a:gd name="T52" fmla="*/ 4 w 26"/>
                  <a:gd name="T53" fmla="*/ 41 h 49"/>
                  <a:gd name="T54" fmla="*/ 4 w 26"/>
                  <a:gd name="T55" fmla="*/ 41 h 49"/>
                  <a:gd name="T56" fmla="*/ 5 w 26"/>
                  <a:gd name="T57" fmla="*/ 41 h 49"/>
                  <a:gd name="T58" fmla="*/ 5 w 26"/>
                  <a:gd name="T59" fmla="*/ 41 h 49"/>
                  <a:gd name="T60" fmla="*/ 12 w 26"/>
                  <a:gd name="T61" fmla="*/ 31 h 49"/>
                  <a:gd name="T62" fmla="*/ 12 w 26"/>
                  <a:gd name="T63" fmla="*/ 31 h 49"/>
                  <a:gd name="T64" fmla="*/ 22 w 26"/>
                  <a:gd name="T65" fmla="*/ 10 h 49"/>
                  <a:gd name="T66" fmla="*/ 22 w 26"/>
                  <a:gd name="T67" fmla="*/ 10 h 49"/>
                  <a:gd name="T68" fmla="*/ 17 w 26"/>
                  <a:gd name="T69" fmla="*/ 5 h 49"/>
                  <a:gd name="T70" fmla="*/ 17 w 26"/>
                  <a:gd name="T71" fmla="*/ 5 h 49"/>
                  <a:gd name="T72" fmla="*/ 15 w 26"/>
                  <a:gd name="T73" fmla="*/ 4 h 49"/>
                  <a:gd name="T74" fmla="*/ 15 w 26"/>
                  <a:gd name="T75" fmla="*/ 4 h 49"/>
                  <a:gd name="T76" fmla="*/ 6 w 26"/>
                  <a:gd name="T7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" h="49">
                    <a:moveTo>
                      <a:pt x="1" y="47"/>
                    </a:moveTo>
                    <a:cubicBezTo>
                      <a:pt x="1" y="47"/>
                      <a:pt x="0" y="3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17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5"/>
                      <a:pt x="8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3" y="1"/>
                      <a:pt x="26" y="5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7"/>
                      <a:pt x="21" y="25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1" y="40"/>
                      <a:pt x="5" y="46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8"/>
                      <a:pt x="4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1" y="48"/>
                      <a:pt x="1" y="47"/>
                    </a:cubicBezTo>
                    <a:close/>
                    <a:moveTo>
                      <a:pt x="3" y="47"/>
                    </a:moveTo>
                    <a:cubicBezTo>
                      <a:pt x="5" y="46"/>
                      <a:pt x="5" y="46"/>
                      <a:pt x="5" y="46"/>
                    </a:cubicBezTo>
                    <a:cubicBezTo>
                      <a:pt x="3" y="47"/>
                      <a:pt x="3" y="47"/>
                      <a:pt x="3" y="47"/>
                    </a:cubicBezTo>
                    <a:close/>
                    <a:moveTo>
                      <a:pt x="6" y="12"/>
                    </a:moveTo>
                    <a:cubicBezTo>
                      <a:pt x="4" y="17"/>
                      <a:pt x="4" y="24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5"/>
                      <a:pt x="4" y="38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7" y="38"/>
                      <a:pt x="9" y="35"/>
                      <a:pt x="12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7" y="24"/>
                      <a:pt x="22" y="1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7"/>
                      <a:pt x="21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1" y="4"/>
                      <a:pt x="8" y="7"/>
                      <a:pt x="6" y="12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11"/>
              <p:cNvSpPr/>
              <p:nvPr/>
            </p:nvSpPr>
            <p:spPr bwMode="auto">
              <a:xfrm>
                <a:off x="4185801" y="5950126"/>
                <a:ext cx="1713779" cy="597618"/>
              </a:xfrm>
              <a:custGeom>
                <a:avLst/>
                <a:gdLst>
                  <a:gd name="T0" fmla="*/ 474 w 476"/>
                  <a:gd name="T1" fmla="*/ 16 h 166"/>
                  <a:gd name="T2" fmla="*/ 283 w 476"/>
                  <a:gd name="T3" fmla="*/ 55 h 166"/>
                  <a:gd name="T4" fmla="*/ 19 w 476"/>
                  <a:gd name="T5" fmla="*/ 93 h 166"/>
                  <a:gd name="T6" fmla="*/ 2 w 476"/>
                  <a:gd name="T7" fmla="*/ 97 h 166"/>
                  <a:gd name="T8" fmla="*/ 14 w 476"/>
                  <a:gd name="T9" fmla="*/ 110 h 166"/>
                  <a:gd name="T10" fmla="*/ 244 w 476"/>
                  <a:gd name="T11" fmla="*/ 104 h 166"/>
                  <a:gd name="T12" fmla="*/ 476 w 476"/>
                  <a:gd name="T13" fmla="*/ 2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166">
                    <a:moveTo>
                      <a:pt x="474" y="16"/>
                    </a:moveTo>
                    <a:cubicBezTo>
                      <a:pt x="474" y="16"/>
                      <a:pt x="355" y="0"/>
                      <a:pt x="283" y="55"/>
                    </a:cubicBezTo>
                    <a:cubicBezTo>
                      <a:pt x="211" y="109"/>
                      <a:pt x="138" y="135"/>
                      <a:pt x="19" y="93"/>
                    </a:cubicBezTo>
                    <a:cubicBezTo>
                      <a:pt x="19" y="93"/>
                      <a:pt x="4" y="88"/>
                      <a:pt x="2" y="97"/>
                    </a:cubicBezTo>
                    <a:cubicBezTo>
                      <a:pt x="0" y="106"/>
                      <a:pt x="14" y="110"/>
                      <a:pt x="14" y="110"/>
                    </a:cubicBezTo>
                    <a:cubicBezTo>
                      <a:pt x="14" y="110"/>
                      <a:pt x="150" y="166"/>
                      <a:pt x="244" y="104"/>
                    </a:cubicBezTo>
                    <a:cubicBezTo>
                      <a:pt x="337" y="43"/>
                      <a:pt x="353" y="20"/>
                      <a:pt x="476" y="26"/>
                    </a:cubicBezTo>
                  </a:path>
                </a:pathLst>
              </a:custGeom>
              <a:solidFill>
                <a:srgbClr val="CFD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12"/>
              <p:cNvSpPr/>
              <p:nvPr/>
            </p:nvSpPr>
            <p:spPr bwMode="auto">
              <a:xfrm>
                <a:off x="6305594" y="5726590"/>
                <a:ext cx="241784" cy="176396"/>
              </a:xfrm>
              <a:custGeom>
                <a:avLst/>
                <a:gdLst>
                  <a:gd name="T0" fmla="*/ 0 w 67"/>
                  <a:gd name="T1" fmla="*/ 31 h 49"/>
                  <a:gd name="T2" fmla="*/ 27 w 67"/>
                  <a:gd name="T3" fmla="*/ 26 h 49"/>
                  <a:gd name="T4" fmla="*/ 53 w 67"/>
                  <a:gd name="T5" fmla="*/ 0 h 49"/>
                  <a:gd name="T6" fmla="*/ 64 w 67"/>
                  <a:gd name="T7" fmla="*/ 13 h 49"/>
                  <a:gd name="T8" fmla="*/ 34 w 67"/>
                  <a:gd name="T9" fmla="*/ 43 h 49"/>
                  <a:gd name="T10" fmla="*/ 4 w 67"/>
                  <a:gd name="T11" fmla="*/ 49 h 49"/>
                  <a:gd name="T12" fmla="*/ 0 w 67"/>
                  <a:gd name="T13" fmla="*/ 3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49">
                    <a:moveTo>
                      <a:pt x="0" y="31"/>
                    </a:moveTo>
                    <a:cubicBezTo>
                      <a:pt x="0" y="31"/>
                      <a:pt x="27" y="27"/>
                      <a:pt x="27" y="26"/>
                    </a:cubicBezTo>
                    <a:cubicBezTo>
                      <a:pt x="26" y="25"/>
                      <a:pt x="53" y="0"/>
                      <a:pt x="53" y="0"/>
                    </a:cubicBezTo>
                    <a:cubicBezTo>
                      <a:pt x="53" y="0"/>
                      <a:pt x="67" y="7"/>
                      <a:pt x="64" y="1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4" y="49"/>
                      <a:pt x="4" y="49"/>
                      <a:pt x="4" y="49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C3C0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13"/>
              <p:cNvSpPr/>
              <p:nvPr/>
            </p:nvSpPr>
            <p:spPr bwMode="auto">
              <a:xfrm>
                <a:off x="6255413" y="5831515"/>
                <a:ext cx="57785" cy="97322"/>
              </a:xfrm>
              <a:custGeom>
                <a:avLst/>
                <a:gdLst>
                  <a:gd name="T0" fmla="*/ 0 w 16"/>
                  <a:gd name="T1" fmla="*/ 0 h 27"/>
                  <a:gd name="T2" fmla="*/ 4 w 16"/>
                  <a:gd name="T3" fmla="*/ 27 h 27"/>
                  <a:gd name="T4" fmla="*/ 16 w 16"/>
                  <a:gd name="T5" fmla="*/ 20 h 27"/>
                  <a:gd name="T6" fmla="*/ 14 w 16"/>
                  <a:gd name="T7" fmla="*/ 2 h 27"/>
                  <a:gd name="T8" fmla="*/ 0 w 16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7">
                    <a:moveTo>
                      <a:pt x="0" y="0"/>
                    </a:moveTo>
                    <a:cubicBezTo>
                      <a:pt x="0" y="0"/>
                      <a:pt x="2" y="25"/>
                      <a:pt x="4" y="2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14"/>
              <p:cNvSpPr/>
              <p:nvPr/>
            </p:nvSpPr>
            <p:spPr bwMode="auto">
              <a:xfrm>
                <a:off x="6092703" y="5776771"/>
                <a:ext cx="176396" cy="252429"/>
              </a:xfrm>
              <a:custGeom>
                <a:avLst/>
                <a:gdLst>
                  <a:gd name="T0" fmla="*/ 0 w 49"/>
                  <a:gd name="T1" fmla="*/ 1 h 70"/>
                  <a:gd name="T2" fmla="*/ 2 w 49"/>
                  <a:gd name="T3" fmla="*/ 37 h 70"/>
                  <a:gd name="T4" fmla="*/ 10 w 49"/>
                  <a:gd name="T5" fmla="*/ 70 h 70"/>
                  <a:gd name="T6" fmla="*/ 49 w 49"/>
                  <a:gd name="T7" fmla="*/ 43 h 70"/>
                  <a:gd name="T8" fmla="*/ 45 w 49"/>
                  <a:gd name="T9" fmla="*/ 14 h 70"/>
                  <a:gd name="T10" fmla="*/ 0 w 49"/>
                  <a:gd name="T11" fmla="*/ 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70">
                    <a:moveTo>
                      <a:pt x="0" y="1"/>
                    </a:moveTo>
                    <a:cubicBezTo>
                      <a:pt x="0" y="0"/>
                      <a:pt x="0" y="24"/>
                      <a:pt x="2" y="37"/>
                    </a:cubicBezTo>
                    <a:cubicBezTo>
                      <a:pt x="5" y="51"/>
                      <a:pt x="10" y="70"/>
                      <a:pt x="10" y="70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5" y="14"/>
                      <a:pt x="45" y="14"/>
                      <a:pt x="4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18D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15"/>
              <p:cNvSpPr/>
              <p:nvPr/>
            </p:nvSpPr>
            <p:spPr bwMode="auto">
              <a:xfrm>
                <a:off x="5902621" y="5787416"/>
                <a:ext cx="194644" cy="194644"/>
              </a:xfrm>
              <a:custGeom>
                <a:avLst/>
                <a:gdLst>
                  <a:gd name="T0" fmla="*/ 54 w 54"/>
                  <a:gd name="T1" fmla="*/ 21 h 54"/>
                  <a:gd name="T2" fmla="*/ 17 w 54"/>
                  <a:gd name="T3" fmla="*/ 26 h 54"/>
                  <a:gd name="T4" fmla="*/ 19 w 54"/>
                  <a:gd name="T5" fmla="*/ 53 h 54"/>
                  <a:gd name="T6" fmla="*/ 4 w 54"/>
                  <a:gd name="T7" fmla="*/ 54 h 54"/>
                  <a:gd name="T8" fmla="*/ 1 w 54"/>
                  <a:gd name="T9" fmla="*/ 10 h 54"/>
                  <a:gd name="T10" fmla="*/ 52 w 54"/>
                  <a:gd name="T11" fmla="*/ 0 h 54"/>
                  <a:gd name="T12" fmla="*/ 54 w 54"/>
                  <a:gd name="T13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54" y="21"/>
                    </a:moveTo>
                    <a:cubicBezTo>
                      <a:pt x="54" y="21"/>
                      <a:pt x="17" y="25"/>
                      <a:pt x="17" y="26"/>
                    </a:cubicBezTo>
                    <a:cubicBezTo>
                      <a:pt x="17" y="27"/>
                      <a:pt x="19" y="53"/>
                      <a:pt x="19" y="53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0" y="11"/>
                      <a:pt x="1" y="10"/>
                    </a:cubicBezTo>
                    <a:cubicBezTo>
                      <a:pt x="2" y="8"/>
                      <a:pt x="52" y="0"/>
                      <a:pt x="52" y="0"/>
                    </a:cubicBezTo>
                    <a:lnTo>
                      <a:pt x="54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16"/>
              <p:cNvSpPr/>
              <p:nvPr/>
            </p:nvSpPr>
            <p:spPr bwMode="auto">
              <a:xfrm>
                <a:off x="5895017" y="5953167"/>
                <a:ext cx="231140" cy="115570"/>
              </a:xfrm>
              <a:custGeom>
                <a:avLst/>
                <a:gdLst>
                  <a:gd name="T0" fmla="*/ 59 w 64"/>
                  <a:gd name="T1" fmla="*/ 0 h 32"/>
                  <a:gd name="T2" fmla="*/ 1 w 64"/>
                  <a:gd name="T3" fmla="*/ 10 h 32"/>
                  <a:gd name="T4" fmla="*/ 1 w 64"/>
                  <a:gd name="T5" fmla="*/ 25 h 32"/>
                  <a:gd name="T6" fmla="*/ 3 w 64"/>
                  <a:gd name="T7" fmla="*/ 32 h 32"/>
                  <a:gd name="T8" fmla="*/ 64 w 64"/>
                  <a:gd name="T9" fmla="*/ 19 h 32"/>
                  <a:gd name="T10" fmla="*/ 59 w 64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32">
                    <a:moveTo>
                      <a:pt x="59" y="0"/>
                    </a:moveTo>
                    <a:cubicBezTo>
                      <a:pt x="59" y="0"/>
                      <a:pt x="1" y="10"/>
                      <a:pt x="1" y="10"/>
                    </a:cubicBezTo>
                    <a:cubicBezTo>
                      <a:pt x="0" y="10"/>
                      <a:pt x="0" y="21"/>
                      <a:pt x="1" y="25"/>
                    </a:cubicBezTo>
                    <a:cubicBezTo>
                      <a:pt x="2" y="29"/>
                      <a:pt x="3" y="32"/>
                      <a:pt x="3" y="32"/>
                    </a:cubicBezTo>
                    <a:cubicBezTo>
                      <a:pt x="64" y="19"/>
                      <a:pt x="64" y="19"/>
                      <a:pt x="64" y="19"/>
                    </a:cubicBez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9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17"/>
              <p:cNvSpPr>
                <a:spLocks noEditPoints="1"/>
              </p:cNvSpPr>
              <p:nvPr/>
            </p:nvSpPr>
            <p:spPr bwMode="auto">
              <a:xfrm>
                <a:off x="6297991" y="5720507"/>
                <a:ext cx="249387" cy="190082"/>
              </a:xfrm>
              <a:custGeom>
                <a:avLst/>
                <a:gdLst>
                  <a:gd name="T0" fmla="*/ 4 w 69"/>
                  <a:gd name="T1" fmla="*/ 53 h 53"/>
                  <a:gd name="T2" fmla="*/ 3 w 69"/>
                  <a:gd name="T3" fmla="*/ 52 h 53"/>
                  <a:gd name="T4" fmla="*/ 3 w 69"/>
                  <a:gd name="T5" fmla="*/ 52 h 53"/>
                  <a:gd name="T6" fmla="*/ 0 w 69"/>
                  <a:gd name="T7" fmla="*/ 33 h 53"/>
                  <a:gd name="T8" fmla="*/ 0 w 69"/>
                  <a:gd name="T9" fmla="*/ 33 h 53"/>
                  <a:gd name="T10" fmla="*/ 2 w 69"/>
                  <a:gd name="T11" fmla="*/ 31 h 53"/>
                  <a:gd name="T12" fmla="*/ 2 w 69"/>
                  <a:gd name="T13" fmla="*/ 31 h 53"/>
                  <a:gd name="T14" fmla="*/ 27 w 69"/>
                  <a:gd name="T15" fmla="*/ 26 h 53"/>
                  <a:gd name="T16" fmla="*/ 53 w 69"/>
                  <a:gd name="T17" fmla="*/ 0 h 53"/>
                  <a:gd name="T18" fmla="*/ 55 w 69"/>
                  <a:gd name="T19" fmla="*/ 0 h 53"/>
                  <a:gd name="T20" fmla="*/ 55 w 69"/>
                  <a:gd name="T21" fmla="*/ 0 h 53"/>
                  <a:gd name="T22" fmla="*/ 68 w 69"/>
                  <a:gd name="T23" fmla="*/ 15 h 53"/>
                  <a:gd name="T24" fmla="*/ 68 w 69"/>
                  <a:gd name="T25" fmla="*/ 15 h 53"/>
                  <a:gd name="T26" fmla="*/ 68 w 69"/>
                  <a:gd name="T27" fmla="*/ 17 h 53"/>
                  <a:gd name="T28" fmla="*/ 68 w 69"/>
                  <a:gd name="T29" fmla="*/ 17 h 53"/>
                  <a:gd name="T30" fmla="*/ 36 w 69"/>
                  <a:gd name="T31" fmla="*/ 46 h 53"/>
                  <a:gd name="T32" fmla="*/ 35 w 69"/>
                  <a:gd name="T33" fmla="*/ 46 h 53"/>
                  <a:gd name="T34" fmla="*/ 5 w 69"/>
                  <a:gd name="T35" fmla="*/ 53 h 53"/>
                  <a:gd name="T36" fmla="*/ 5 w 69"/>
                  <a:gd name="T37" fmla="*/ 53 h 53"/>
                  <a:gd name="T38" fmla="*/ 5 w 69"/>
                  <a:gd name="T39" fmla="*/ 53 h 53"/>
                  <a:gd name="T40" fmla="*/ 4 w 69"/>
                  <a:gd name="T41" fmla="*/ 53 h 53"/>
                  <a:gd name="T42" fmla="*/ 7 w 69"/>
                  <a:gd name="T43" fmla="*/ 49 h 53"/>
                  <a:gd name="T44" fmla="*/ 34 w 69"/>
                  <a:gd name="T45" fmla="*/ 43 h 53"/>
                  <a:gd name="T46" fmla="*/ 64 w 69"/>
                  <a:gd name="T47" fmla="*/ 15 h 53"/>
                  <a:gd name="T48" fmla="*/ 62 w 69"/>
                  <a:gd name="T49" fmla="*/ 11 h 53"/>
                  <a:gd name="T50" fmla="*/ 62 w 69"/>
                  <a:gd name="T51" fmla="*/ 11 h 53"/>
                  <a:gd name="T52" fmla="*/ 55 w 69"/>
                  <a:gd name="T53" fmla="*/ 4 h 53"/>
                  <a:gd name="T54" fmla="*/ 55 w 69"/>
                  <a:gd name="T55" fmla="*/ 4 h 53"/>
                  <a:gd name="T56" fmla="*/ 30 w 69"/>
                  <a:gd name="T57" fmla="*/ 29 h 53"/>
                  <a:gd name="T58" fmla="*/ 29 w 69"/>
                  <a:gd name="T59" fmla="*/ 29 h 53"/>
                  <a:gd name="T60" fmla="*/ 4 w 69"/>
                  <a:gd name="T61" fmla="*/ 35 h 53"/>
                  <a:gd name="T62" fmla="*/ 7 w 69"/>
                  <a:gd name="T63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9" h="53">
                    <a:moveTo>
                      <a:pt x="4" y="53"/>
                    </a:moveTo>
                    <a:cubicBezTo>
                      <a:pt x="3" y="53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47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1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4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6" y="4"/>
                      <a:pt x="68" y="15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9" y="15"/>
                      <a:pt x="68" y="16"/>
                      <a:pt x="68" y="17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4" y="53"/>
                      <a:pt x="4" y="53"/>
                    </a:cubicBezTo>
                    <a:close/>
                    <a:moveTo>
                      <a:pt x="7" y="49"/>
                    </a:moveTo>
                    <a:cubicBezTo>
                      <a:pt x="34" y="43"/>
                      <a:pt x="34" y="43"/>
                      <a:pt x="34" y="43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64" y="14"/>
                      <a:pt x="63" y="12"/>
                      <a:pt x="62" y="11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8"/>
                      <a:pt x="59" y="6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5" y="38"/>
                      <a:pt x="6" y="45"/>
                      <a:pt x="7" y="49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18"/>
              <p:cNvSpPr/>
              <p:nvPr/>
            </p:nvSpPr>
            <p:spPr bwMode="auto">
              <a:xfrm>
                <a:off x="6244768" y="5816308"/>
                <a:ext cx="79074" cy="123173"/>
              </a:xfrm>
              <a:custGeom>
                <a:avLst/>
                <a:gdLst>
                  <a:gd name="T0" fmla="*/ 6 w 22"/>
                  <a:gd name="T1" fmla="*/ 34 h 34"/>
                  <a:gd name="T2" fmla="*/ 5 w 22"/>
                  <a:gd name="T3" fmla="*/ 33 h 34"/>
                  <a:gd name="T4" fmla="*/ 5 w 22"/>
                  <a:gd name="T5" fmla="*/ 33 h 34"/>
                  <a:gd name="T6" fmla="*/ 0 w 22"/>
                  <a:gd name="T7" fmla="*/ 3 h 34"/>
                  <a:gd name="T8" fmla="*/ 0 w 22"/>
                  <a:gd name="T9" fmla="*/ 3 h 34"/>
                  <a:gd name="T10" fmla="*/ 1 w 22"/>
                  <a:gd name="T11" fmla="*/ 1 h 34"/>
                  <a:gd name="T12" fmla="*/ 1 w 22"/>
                  <a:gd name="T13" fmla="*/ 1 h 34"/>
                  <a:gd name="T14" fmla="*/ 3 w 22"/>
                  <a:gd name="T15" fmla="*/ 1 h 34"/>
                  <a:gd name="T16" fmla="*/ 3 w 22"/>
                  <a:gd name="T17" fmla="*/ 1 h 34"/>
                  <a:gd name="T18" fmla="*/ 18 w 22"/>
                  <a:gd name="T19" fmla="*/ 4 h 34"/>
                  <a:gd name="T20" fmla="*/ 18 w 22"/>
                  <a:gd name="T21" fmla="*/ 4 h 34"/>
                  <a:gd name="T22" fmla="*/ 19 w 22"/>
                  <a:gd name="T23" fmla="*/ 7 h 34"/>
                  <a:gd name="T24" fmla="*/ 19 w 22"/>
                  <a:gd name="T25" fmla="*/ 7 h 34"/>
                  <a:gd name="T26" fmla="*/ 17 w 22"/>
                  <a:gd name="T27" fmla="*/ 8 h 34"/>
                  <a:gd name="T28" fmla="*/ 17 w 22"/>
                  <a:gd name="T29" fmla="*/ 8 h 34"/>
                  <a:gd name="T30" fmla="*/ 5 w 22"/>
                  <a:gd name="T31" fmla="*/ 5 h 34"/>
                  <a:gd name="T32" fmla="*/ 6 w 22"/>
                  <a:gd name="T33" fmla="*/ 15 h 34"/>
                  <a:gd name="T34" fmla="*/ 6 w 22"/>
                  <a:gd name="T35" fmla="*/ 15 h 34"/>
                  <a:gd name="T36" fmla="*/ 8 w 22"/>
                  <a:gd name="T37" fmla="*/ 29 h 34"/>
                  <a:gd name="T38" fmla="*/ 8 w 22"/>
                  <a:gd name="T39" fmla="*/ 29 h 34"/>
                  <a:gd name="T40" fmla="*/ 19 w 22"/>
                  <a:gd name="T41" fmla="*/ 23 h 34"/>
                  <a:gd name="T42" fmla="*/ 22 w 22"/>
                  <a:gd name="T43" fmla="*/ 23 h 34"/>
                  <a:gd name="T44" fmla="*/ 22 w 22"/>
                  <a:gd name="T45" fmla="*/ 23 h 34"/>
                  <a:gd name="T46" fmla="*/ 21 w 22"/>
                  <a:gd name="T47" fmla="*/ 26 h 34"/>
                  <a:gd name="T48" fmla="*/ 21 w 22"/>
                  <a:gd name="T49" fmla="*/ 26 h 34"/>
                  <a:gd name="T50" fmla="*/ 8 w 22"/>
                  <a:gd name="T51" fmla="*/ 34 h 34"/>
                  <a:gd name="T52" fmla="*/ 7 w 22"/>
                  <a:gd name="T53" fmla="*/ 34 h 34"/>
                  <a:gd name="T54" fmla="*/ 7 w 22"/>
                  <a:gd name="T55" fmla="*/ 34 h 34"/>
                  <a:gd name="T56" fmla="*/ 6 w 22"/>
                  <a:gd name="T5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4">
                    <a:moveTo>
                      <a:pt x="6" y="34"/>
                    </a:moveTo>
                    <a:cubicBezTo>
                      <a:pt x="6" y="33"/>
                      <a:pt x="5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3" y="27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11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0"/>
                      <a:pt x="7" y="26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20" y="22"/>
                      <a:pt x="21" y="22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6" y="34"/>
                      <a:pt x="6" y="34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9"/>
              <p:cNvSpPr/>
              <p:nvPr/>
            </p:nvSpPr>
            <p:spPr bwMode="auto">
              <a:xfrm>
                <a:off x="6082058" y="5770689"/>
                <a:ext cx="194644" cy="266115"/>
              </a:xfrm>
              <a:custGeom>
                <a:avLst/>
                <a:gdLst>
                  <a:gd name="T0" fmla="*/ 13 w 54"/>
                  <a:gd name="T1" fmla="*/ 74 h 74"/>
                  <a:gd name="T2" fmla="*/ 11 w 54"/>
                  <a:gd name="T3" fmla="*/ 73 h 74"/>
                  <a:gd name="T4" fmla="*/ 11 w 54"/>
                  <a:gd name="T5" fmla="*/ 73 h 74"/>
                  <a:gd name="T6" fmla="*/ 0 w 54"/>
                  <a:gd name="T7" fmla="*/ 5 h 74"/>
                  <a:gd name="T8" fmla="*/ 0 w 54"/>
                  <a:gd name="T9" fmla="*/ 5 h 74"/>
                  <a:gd name="T10" fmla="*/ 1 w 54"/>
                  <a:gd name="T11" fmla="*/ 2 h 74"/>
                  <a:gd name="T12" fmla="*/ 1 w 54"/>
                  <a:gd name="T13" fmla="*/ 2 h 74"/>
                  <a:gd name="T14" fmla="*/ 2 w 54"/>
                  <a:gd name="T15" fmla="*/ 0 h 74"/>
                  <a:gd name="T16" fmla="*/ 2 w 54"/>
                  <a:gd name="T17" fmla="*/ 0 h 74"/>
                  <a:gd name="T18" fmla="*/ 2 w 54"/>
                  <a:gd name="T19" fmla="*/ 0 h 74"/>
                  <a:gd name="T20" fmla="*/ 3 w 54"/>
                  <a:gd name="T21" fmla="*/ 0 h 74"/>
                  <a:gd name="T22" fmla="*/ 3 w 54"/>
                  <a:gd name="T23" fmla="*/ 0 h 74"/>
                  <a:gd name="T24" fmla="*/ 3 w 54"/>
                  <a:gd name="T25" fmla="*/ 0 h 74"/>
                  <a:gd name="T26" fmla="*/ 3 w 54"/>
                  <a:gd name="T27" fmla="*/ 0 h 74"/>
                  <a:gd name="T28" fmla="*/ 28 w 54"/>
                  <a:gd name="T29" fmla="*/ 7 h 74"/>
                  <a:gd name="T30" fmla="*/ 28 w 54"/>
                  <a:gd name="T31" fmla="*/ 7 h 74"/>
                  <a:gd name="T32" fmla="*/ 48 w 54"/>
                  <a:gd name="T33" fmla="*/ 14 h 74"/>
                  <a:gd name="T34" fmla="*/ 48 w 54"/>
                  <a:gd name="T35" fmla="*/ 14 h 74"/>
                  <a:gd name="T36" fmla="*/ 48 w 54"/>
                  <a:gd name="T37" fmla="*/ 14 h 74"/>
                  <a:gd name="T38" fmla="*/ 49 w 54"/>
                  <a:gd name="T39" fmla="*/ 16 h 74"/>
                  <a:gd name="T40" fmla="*/ 49 w 54"/>
                  <a:gd name="T41" fmla="*/ 16 h 74"/>
                  <a:gd name="T42" fmla="*/ 47 w 54"/>
                  <a:gd name="T43" fmla="*/ 17 h 74"/>
                  <a:gd name="T44" fmla="*/ 47 w 54"/>
                  <a:gd name="T45" fmla="*/ 17 h 74"/>
                  <a:gd name="T46" fmla="*/ 26 w 54"/>
                  <a:gd name="T47" fmla="*/ 10 h 74"/>
                  <a:gd name="T48" fmla="*/ 26 w 54"/>
                  <a:gd name="T49" fmla="*/ 10 h 74"/>
                  <a:gd name="T50" fmla="*/ 5 w 54"/>
                  <a:gd name="T51" fmla="*/ 4 h 74"/>
                  <a:gd name="T52" fmla="*/ 5 w 54"/>
                  <a:gd name="T53" fmla="*/ 4 h 74"/>
                  <a:gd name="T54" fmla="*/ 4 w 54"/>
                  <a:gd name="T55" fmla="*/ 5 h 74"/>
                  <a:gd name="T56" fmla="*/ 4 w 54"/>
                  <a:gd name="T57" fmla="*/ 5 h 74"/>
                  <a:gd name="T58" fmla="*/ 14 w 54"/>
                  <a:gd name="T59" fmla="*/ 69 h 74"/>
                  <a:gd name="T60" fmla="*/ 14 w 54"/>
                  <a:gd name="T61" fmla="*/ 69 h 74"/>
                  <a:gd name="T62" fmla="*/ 51 w 54"/>
                  <a:gd name="T63" fmla="*/ 43 h 74"/>
                  <a:gd name="T64" fmla="*/ 53 w 54"/>
                  <a:gd name="T65" fmla="*/ 44 h 74"/>
                  <a:gd name="T66" fmla="*/ 53 w 54"/>
                  <a:gd name="T67" fmla="*/ 44 h 74"/>
                  <a:gd name="T68" fmla="*/ 53 w 54"/>
                  <a:gd name="T69" fmla="*/ 46 h 74"/>
                  <a:gd name="T70" fmla="*/ 53 w 54"/>
                  <a:gd name="T71" fmla="*/ 46 h 74"/>
                  <a:gd name="T72" fmla="*/ 14 w 54"/>
                  <a:gd name="T73" fmla="*/ 74 h 74"/>
                  <a:gd name="T74" fmla="*/ 13 w 54"/>
                  <a:gd name="T75" fmla="*/ 74 h 74"/>
                  <a:gd name="T76" fmla="*/ 13 w 54"/>
                  <a:gd name="T77" fmla="*/ 74 h 74"/>
                  <a:gd name="T78" fmla="*/ 13 w 54"/>
                  <a:gd name="T7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" h="74">
                    <a:moveTo>
                      <a:pt x="13" y="74"/>
                    </a:moveTo>
                    <a:cubicBezTo>
                      <a:pt x="12" y="74"/>
                      <a:pt x="12" y="73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6" y="59"/>
                      <a:pt x="1" y="19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0"/>
                      <a:pt x="17" y="3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8" y="10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9" y="14"/>
                      <a:pt x="50" y="15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7"/>
                      <a:pt x="48" y="18"/>
                      <a:pt x="47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37" y="14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18" y="8"/>
                      <a:pt x="8" y="5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7"/>
                      <a:pt x="9" y="54"/>
                      <a:pt x="14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2"/>
                      <a:pt x="53" y="43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5"/>
                      <a:pt x="54" y="46"/>
                      <a:pt x="53" y="4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4"/>
                      <a:pt x="14" y="74"/>
                      <a:pt x="13" y="74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74"/>
                      <a:pt x="13" y="74"/>
                      <a:pt x="13" y="74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20"/>
              <p:cNvSpPr/>
              <p:nvPr/>
            </p:nvSpPr>
            <p:spPr bwMode="auto">
              <a:xfrm>
                <a:off x="5888935" y="5942523"/>
                <a:ext cx="243305" cy="133818"/>
              </a:xfrm>
              <a:custGeom>
                <a:avLst/>
                <a:gdLst>
                  <a:gd name="T0" fmla="*/ 4 w 68"/>
                  <a:gd name="T1" fmla="*/ 36 h 37"/>
                  <a:gd name="T2" fmla="*/ 0 w 68"/>
                  <a:gd name="T3" fmla="*/ 19 h 37"/>
                  <a:gd name="T4" fmla="*/ 0 w 68"/>
                  <a:gd name="T5" fmla="*/ 19 h 37"/>
                  <a:gd name="T6" fmla="*/ 0 w 68"/>
                  <a:gd name="T7" fmla="*/ 13 h 37"/>
                  <a:gd name="T8" fmla="*/ 0 w 68"/>
                  <a:gd name="T9" fmla="*/ 13 h 37"/>
                  <a:gd name="T10" fmla="*/ 2 w 68"/>
                  <a:gd name="T11" fmla="*/ 12 h 37"/>
                  <a:gd name="T12" fmla="*/ 2 w 68"/>
                  <a:gd name="T13" fmla="*/ 12 h 37"/>
                  <a:gd name="T14" fmla="*/ 61 w 68"/>
                  <a:gd name="T15" fmla="*/ 0 h 37"/>
                  <a:gd name="T16" fmla="*/ 61 w 68"/>
                  <a:gd name="T17" fmla="*/ 0 h 37"/>
                  <a:gd name="T18" fmla="*/ 63 w 68"/>
                  <a:gd name="T19" fmla="*/ 2 h 37"/>
                  <a:gd name="T20" fmla="*/ 63 w 68"/>
                  <a:gd name="T21" fmla="*/ 2 h 37"/>
                  <a:gd name="T22" fmla="*/ 61 w 68"/>
                  <a:gd name="T23" fmla="*/ 4 h 37"/>
                  <a:gd name="T24" fmla="*/ 61 w 68"/>
                  <a:gd name="T25" fmla="*/ 4 h 37"/>
                  <a:gd name="T26" fmla="*/ 4 w 68"/>
                  <a:gd name="T27" fmla="*/ 15 h 37"/>
                  <a:gd name="T28" fmla="*/ 4 w 68"/>
                  <a:gd name="T29" fmla="*/ 19 h 37"/>
                  <a:gd name="T30" fmla="*/ 4 w 68"/>
                  <a:gd name="T31" fmla="*/ 19 h 37"/>
                  <a:gd name="T32" fmla="*/ 6 w 68"/>
                  <a:gd name="T33" fmla="*/ 33 h 37"/>
                  <a:gd name="T34" fmla="*/ 6 w 68"/>
                  <a:gd name="T35" fmla="*/ 33 h 37"/>
                  <a:gd name="T36" fmla="*/ 66 w 68"/>
                  <a:gd name="T37" fmla="*/ 19 h 37"/>
                  <a:gd name="T38" fmla="*/ 68 w 68"/>
                  <a:gd name="T39" fmla="*/ 21 h 37"/>
                  <a:gd name="T40" fmla="*/ 68 w 68"/>
                  <a:gd name="T41" fmla="*/ 21 h 37"/>
                  <a:gd name="T42" fmla="*/ 66 w 68"/>
                  <a:gd name="T43" fmla="*/ 23 h 37"/>
                  <a:gd name="T44" fmla="*/ 66 w 68"/>
                  <a:gd name="T45" fmla="*/ 23 h 37"/>
                  <a:gd name="T46" fmla="*/ 6 w 68"/>
                  <a:gd name="T47" fmla="*/ 37 h 37"/>
                  <a:gd name="T48" fmla="*/ 6 w 68"/>
                  <a:gd name="T49" fmla="*/ 37 h 37"/>
                  <a:gd name="T50" fmla="*/ 6 w 68"/>
                  <a:gd name="T51" fmla="*/ 37 h 37"/>
                  <a:gd name="T52" fmla="*/ 4 w 68"/>
                  <a:gd name="T53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37">
                    <a:moveTo>
                      <a:pt x="4" y="36"/>
                    </a:moveTo>
                    <a:cubicBezTo>
                      <a:pt x="0" y="32"/>
                      <a:pt x="0" y="25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6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1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2" y="0"/>
                      <a:pt x="63" y="1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3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4"/>
                      <a:pt x="4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8" y="20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2"/>
                      <a:pt x="68" y="23"/>
                      <a:pt x="66" y="23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5" y="37"/>
                      <a:pt x="5" y="37"/>
                      <a:pt x="4" y="36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21"/>
              <p:cNvSpPr>
                <a:spLocks noEditPoints="1"/>
              </p:cNvSpPr>
              <p:nvPr/>
            </p:nvSpPr>
            <p:spPr bwMode="auto">
              <a:xfrm>
                <a:off x="5895017" y="5776771"/>
                <a:ext cx="205288" cy="220495"/>
              </a:xfrm>
              <a:custGeom>
                <a:avLst/>
                <a:gdLst>
                  <a:gd name="T0" fmla="*/ 5 w 57"/>
                  <a:gd name="T1" fmla="*/ 59 h 61"/>
                  <a:gd name="T2" fmla="*/ 1 w 57"/>
                  <a:gd name="T3" fmla="*/ 17 h 61"/>
                  <a:gd name="T4" fmla="*/ 1 w 57"/>
                  <a:gd name="T5" fmla="*/ 17 h 61"/>
                  <a:gd name="T6" fmla="*/ 2 w 57"/>
                  <a:gd name="T7" fmla="*/ 11 h 61"/>
                  <a:gd name="T8" fmla="*/ 2 w 57"/>
                  <a:gd name="T9" fmla="*/ 11 h 61"/>
                  <a:gd name="T10" fmla="*/ 6 w 57"/>
                  <a:gd name="T11" fmla="*/ 9 h 61"/>
                  <a:gd name="T12" fmla="*/ 6 w 57"/>
                  <a:gd name="T13" fmla="*/ 9 h 61"/>
                  <a:gd name="T14" fmla="*/ 12 w 57"/>
                  <a:gd name="T15" fmla="*/ 7 h 61"/>
                  <a:gd name="T16" fmla="*/ 12 w 57"/>
                  <a:gd name="T17" fmla="*/ 7 h 61"/>
                  <a:gd name="T18" fmla="*/ 30 w 57"/>
                  <a:gd name="T19" fmla="*/ 4 h 61"/>
                  <a:gd name="T20" fmla="*/ 30 w 57"/>
                  <a:gd name="T21" fmla="*/ 4 h 61"/>
                  <a:gd name="T22" fmla="*/ 54 w 57"/>
                  <a:gd name="T23" fmla="*/ 1 h 61"/>
                  <a:gd name="T24" fmla="*/ 54 w 57"/>
                  <a:gd name="T25" fmla="*/ 1 h 61"/>
                  <a:gd name="T26" fmla="*/ 54 w 57"/>
                  <a:gd name="T27" fmla="*/ 1 h 61"/>
                  <a:gd name="T28" fmla="*/ 56 w 57"/>
                  <a:gd name="T29" fmla="*/ 2 h 61"/>
                  <a:gd name="T30" fmla="*/ 56 w 57"/>
                  <a:gd name="T31" fmla="*/ 2 h 61"/>
                  <a:gd name="T32" fmla="*/ 55 w 57"/>
                  <a:gd name="T33" fmla="*/ 5 h 61"/>
                  <a:gd name="T34" fmla="*/ 55 w 57"/>
                  <a:gd name="T35" fmla="*/ 5 h 61"/>
                  <a:gd name="T36" fmla="*/ 31 w 57"/>
                  <a:gd name="T37" fmla="*/ 8 h 61"/>
                  <a:gd name="T38" fmla="*/ 31 w 57"/>
                  <a:gd name="T39" fmla="*/ 8 h 61"/>
                  <a:gd name="T40" fmla="*/ 5 w 57"/>
                  <a:gd name="T41" fmla="*/ 13 h 61"/>
                  <a:gd name="T42" fmla="*/ 5 w 57"/>
                  <a:gd name="T43" fmla="*/ 13 h 61"/>
                  <a:gd name="T44" fmla="*/ 5 w 57"/>
                  <a:gd name="T45" fmla="*/ 14 h 61"/>
                  <a:gd name="T46" fmla="*/ 5 w 57"/>
                  <a:gd name="T47" fmla="*/ 14 h 61"/>
                  <a:gd name="T48" fmla="*/ 5 w 57"/>
                  <a:gd name="T49" fmla="*/ 17 h 61"/>
                  <a:gd name="T50" fmla="*/ 5 w 57"/>
                  <a:gd name="T51" fmla="*/ 17 h 61"/>
                  <a:gd name="T52" fmla="*/ 9 w 57"/>
                  <a:gd name="T53" fmla="*/ 59 h 61"/>
                  <a:gd name="T54" fmla="*/ 9 w 57"/>
                  <a:gd name="T55" fmla="*/ 59 h 61"/>
                  <a:gd name="T56" fmla="*/ 7 w 57"/>
                  <a:gd name="T57" fmla="*/ 61 h 61"/>
                  <a:gd name="T58" fmla="*/ 7 w 57"/>
                  <a:gd name="T59" fmla="*/ 61 h 61"/>
                  <a:gd name="T60" fmla="*/ 7 w 57"/>
                  <a:gd name="T61" fmla="*/ 61 h 61"/>
                  <a:gd name="T62" fmla="*/ 7 w 57"/>
                  <a:gd name="T63" fmla="*/ 61 h 61"/>
                  <a:gd name="T64" fmla="*/ 5 w 57"/>
                  <a:gd name="T65" fmla="*/ 59 h 61"/>
                  <a:gd name="T66" fmla="*/ 5 w 57"/>
                  <a:gd name="T67" fmla="*/ 14 h 61"/>
                  <a:gd name="T68" fmla="*/ 5 w 57"/>
                  <a:gd name="T69" fmla="*/ 14 h 61"/>
                  <a:gd name="T70" fmla="*/ 5 w 57"/>
                  <a:gd name="T71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61">
                    <a:moveTo>
                      <a:pt x="5" y="59"/>
                    </a:moveTo>
                    <a:cubicBezTo>
                      <a:pt x="5" y="59"/>
                      <a:pt x="1" y="29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4"/>
                      <a:pt x="0" y="13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0"/>
                      <a:pt x="4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8"/>
                      <a:pt x="9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7" y="6"/>
                      <a:pt x="23" y="5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2" y="2"/>
                      <a:pt x="54" y="1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3"/>
                      <a:pt x="56" y="4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43" y="6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0" y="10"/>
                      <a:pt x="7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6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29"/>
                      <a:pt x="9" y="58"/>
                      <a:pt x="9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8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6" y="61"/>
                      <a:pt x="5" y="60"/>
                      <a:pt x="5" y="59"/>
                    </a:cubicBezTo>
                    <a:close/>
                    <a:moveTo>
                      <a:pt x="5" y="1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22"/>
              <p:cNvSpPr/>
              <p:nvPr/>
            </p:nvSpPr>
            <p:spPr bwMode="auto">
              <a:xfrm>
                <a:off x="5952802" y="5852804"/>
                <a:ext cx="147504" cy="129256"/>
              </a:xfrm>
              <a:custGeom>
                <a:avLst/>
                <a:gdLst>
                  <a:gd name="T0" fmla="*/ 2 w 41"/>
                  <a:gd name="T1" fmla="*/ 34 h 36"/>
                  <a:gd name="T2" fmla="*/ 0 w 41"/>
                  <a:gd name="T3" fmla="*/ 7 h 36"/>
                  <a:gd name="T4" fmla="*/ 2 w 41"/>
                  <a:gd name="T5" fmla="*/ 5 h 36"/>
                  <a:gd name="T6" fmla="*/ 2 w 41"/>
                  <a:gd name="T7" fmla="*/ 5 h 36"/>
                  <a:gd name="T8" fmla="*/ 39 w 41"/>
                  <a:gd name="T9" fmla="*/ 0 h 36"/>
                  <a:gd name="T10" fmla="*/ 39 w 41"/>
                  <a:gd name="T11" fmla="*/ 0 h 36"/>
                  <a:gd name="T12" fmla="*/ 41 w 41"/>
                  <a:gd name="T13" fmla="*/ 2 h 36"/>
                  <a:gd name="T14" fmla="*/ 41 w 41"/>
                  <a:gd name="T15" fmla="*/ 2 h 36"/>
                  <a:gd name="T16" fmla="*/ 39 w 41"/>
                  <a:gd name="T17" fmla="*/ 4 h 36"/>
                  <a:gd name="T18" fmla="*/ 39 w 41"/>
                  <a:gd name="T19" fmla="*/ 4 h 36"/>
                  <a:gd name="T20" fmla="*/ 4 w 41"/>
                  <a:gd name="T21" fmla="*/ 8 h 36"/>
                  <a:gd name="T22" fmla="*/ 6 w 41"/>
                  <a:gd name="T23" fmla="*/ 34 h 36"/>
                  <a:gd name="T24" fmla="*/ 4 w 41"/>
                  <a:gd name="T25" fmla="*/ 36 h 36"/>
                  <a:gd name="T26" fmla="*/ 4 w 41"/>
                  <a:gd name="T27" fmla="*/ 36 h 36"/>
                  <a:gd name="T28" fmla="*/ 4 w 41"/>
                  <a:gd name="T29" fmla="*/ 36 h 36"/>
                  <a:gd name="T30" fmla="*/ 4 w 41"/>
                  <a:gd name="T31" fmla="*/ 36 h 36"/>
                  <a:gd name="T32" fmla="*/ 2 w 41"/>
                  <a:gd name="T33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36">
                    <a:moveTo>
                      <a:pt x="2" y="3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1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3"/>
                      <a:pt x="40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5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3" y="36"/>
                      <a:pt x="2" y="35"/>
                      <a:pt x="2" y="34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23"/>
              <p:cNvSpPr/>
              <p:nvPr/>
            </p:nvSpPr>
            <p:spPr bwMode="auto">
              <a:xfrm>
                <a:off x="4243586" y="5992704"/>
                <a:ext cx="1655994" cy="374081"/>
              </a:xfrm>
              <a:custGeom>
                <a:avLst/>
                <a:gdLst>
                  <a:gd name="T0" fmla="*/ 111 w 460"/>
                  <a:gd name="T1" fmla="*/ 104 h 104"/>
                  <a:gd name="T2" fmla="*/ 2 w 460"/>
                  <a:gd name="T3" fmla="*/ 83 h 104"/>
                  <a:gd name="T4" fmla="*/ 2 w 460"/>
                  <a:gd name="T5" fmla="*/ 83 h 104"/>
                  <a:gd name="T6" fmla="*/ 1 w 460"/>
                  <a:gd name="T7" fmla="*/ 80 h 104"/>
                  <a:gd name="T8" fmla="*/ 1 w 460"/>
                  <a:gd name="T9" fmla="*/ 80 h 104"/>
                  <a:gd name="T10" fmla="*/ 3 w 460"/>
                  <a:gd name="T11" fmla="*/ 79 h 104"/>
                  <a:gd name="T12" fmla="*/ 3 w 460"/>
                  <a:gd name="T13" fmla="*/ 79 h 104"/>
                  <a:gd name="T14" fmla="*/ 111 w 460"/>
                  <a:gd name="T15" fmla="*/ 100 h 104"/>
                  <a:gd name="T16" fmla="*/ 111 w 460"/>
                  <a:gd name="T17" fmla="*/ 100 h 104"/>
                  <a:gd name="T18" fmla="*/ 266 w 460"/>
                  <a:gd name="T19" fmla="*/ 41 h 104"/>
                  <a:gd name="T20" fmla="*/ 266 w 460"/>
                  <a:gd name="T21" fmla="*/ 41 h 104"/>
                  <a:gd name="T22" fmla="*/ 417 w 460"/>
                  <a:gd name="T23" fmla="*/ 0 h 104"/>
                  <a:gd name="T24" fmla="*/ 417 w 460"/>
                  <a:gd name="T25" fmla="*/ 0 h 104"/>
                  <a:gd name="T26" fmla="*/ 458 w 460"/>
                  <a:gd name="T27" fmla="*/ 2 h 104"/>
                  <a:gd name="T28" fmla="*/ 458 w 460"/>
                  <a:gd name="T29" fmla="*/ 2 h 104"/>
                  <a:gd name="T30" fmla="*/ 458 w 460"/>
                  <a:gd name="T31" fmla="*/ 2 h 104"/>
                  <a:gd name="T32" fmla="*/ 460 w 460"/>
                  <a:gd name="T33" fmla="*/ 5 h 104"/>
                  <a:gd name="T34" fmla="*/ 460 w 460"/>
                  <a:gd name="T35" fmla="*/ 5 h 104"/>
                  <a:gd name="T36" fmla="*/ 457 w 460"/>
                  <a:gd name="T37" fmla="*/ 6 h 104"/>
                  <a:gd name="T38" fmla="*/ 457 w 460"/>
                  <a:gd name="T39" fmla="*/ 6 h 104"/>
                  <a:gd name="T40" fmla="*/ 417 w 460"/>
                  <a:gd name="T41" fmla="*/ 4 h 104"/>
                  <a:gd name="T42" fmla="*/ 417 w 460"/>
                  <a:gd name="T43" fmla="*/ 4 h 104"/>
                  <a:gd name="T44" fmla="*/ 268 w 460"/>
                  <a:gd name="T45" fmla="*/ 44 h 104"/>
                  <a:gd name="T46" fmla="*/ 268 w 460"/>
                  <a:gd name="T47" fmla="*/ 44 h 104"/>
                  <a:gd name="T48" fmla="*/ 111 w 460"/>
                  <a:gd name="T49" fmla="*/ 104 h 104"/>
                  <a:gd name="T50" fmla="*/ 111 w 460"/>
                  <a:gd name="T51" fmla="*/ 104 h 104"/>
                  <a:gd name="T52" fmla="*/ 111 w 460"/>
                  <a:gd name="T5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0" h="104">
                    <a:moveTo>
                      <a:pt x="111" y="104"/>
                    </a:moveTo>
                    <a:cubicBezTo>
                      <a:pt x="79" y="104"/>
                      <a:pt x="43" y="98"/>
                      <a:pt x="2" y="83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1" y="83"/>
                      <a:pt x="0" y="81"/>
                      <a:pt x="1" y="80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1" y="79"/>
                      <a:pt x="2" y="79"/>
                      <a:pt x="3" y="79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44" y="94"/>
                      <a:pt x="79" y="100"/>
                      <a:pt x="111" y="100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72" y="100"/>
                      <a:pt x="219" y="77"/>
                      <a:pt x="266" y="41"/>
                    </a:cubicBezTo>
                    <a:cubicBezTo>
                      <a:pt x="266" y="41"/>
                      <a:pt x="266" y="41"/>
                      <a:pt x="266" y="41"/>
                    </a:cubicBezTo>
                    <a:cubicBezTo>
                      <a:pt x="311" y="6"/>
                      <a:pt x="375" y="0"/>
                      <a:pt x="417" y="0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1" y="0"/>
                      <a:pt x="458" y="2"/>
                      <a:pt x="458" y="2"/>
                    </a:cubicBezTo>
                    <a:cubicBezTo>
                      <a:pt x="458" y="2"/>
                      <a:pt x="458" y="2"/>
                      <a:pt x="458" y="2"/>
                    </a:cubicBezTo>
                    <a:cubicBezTo>
                      <a:pt x="458" y="2"/>
                      <a:pt x="458" y="2"/>
                      <a:pt x="458" y="2"/>
                    </a:cubicBezTo>
                    <a:cubicBezTo>
                      <a:pt x="459" y="3"/>
                      <a:pt x="460" y="4"/>
                      <a:pt x="460" y="5"/>
                    </a:cubicBezTo>
                    <a:cubicBezTo>
                      <a:pt x="460" y="5"/>
                      <a:pt x="460" y="5"/>
                      <a:pt x="460" y="5"/>
                    </a:cubicBezTo>
                    <a:cubicBezTo>
                      <a:pt x="459" y="6"/>
                      <a:pt x="458" y="6"/>
                      <a:pt x="457" y="6"/>
                    </a:cubicBezTo>
                    <a:cubicBezTo>
                      <a:pt x="457" y="6"/>
                      <a:pt x="457" y="6"/>
                      <a:pt x="457" y="6"/>
                    </a:cubicBezTo>
                    <a:cubicBezTo>
                      <a:pt x="457" y="6"/>
                      <a:pt x="441" y="4"/>
                      <a:pt x="417" y="4"/>
                    </a:cubicBezTo>
                    <a:cubicBezTo>
                      <a:pt x="417" y="4"/>
                      <a:pt x="417" y="4"/>
                      <a:pt x="417" y="4"/>
                    </a:cubicBezTo>
                    <a:cubicBezTo>
                      <a:pt x="376" y="4"/>
                      <a:pt x="312" y="11"/>
                      <a:pt x="268" y="44"/>
                    </a:cubicBezTo>
                    <a:cubicBezTo>
                      <a:pt x="268" y="44"/>
                      <a:pt x="268" y="44"/>
                      <a:pt x="268" y="44"/>
                    </a:cubicBezTo>
                    <a:cubicBezTo>
                      <a:pt x="221" y="80"/>
                      <a:pt x="173" y="104"/>
                      <a:pt x="111" y="104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1" y="104"/>
                      <a:pt x="111" y="104"/>
                      <a:pt x="111" y="104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24"/>
              <p:cNvSpPr/>
              <p:nvPr/>
            </p:nvSpPr>
            <p:spPr bwMode="auto">
              <a:xfrm>
                <a:off x="4225338" y="6032241"/>
                <a:ext cx="1680324" cy="402974"/>
              </a:xfrm>
              <a:custGeom>
                <a:avLst/>
                <a:gdLst>
                  <a:gd name="T0" fmla="*/ 2 w 467"/>
                  <a:gd name="T1" fmla="*/ 89 h 112"/>
                  <a:gd name="T2" fmla="*/ 2 w 467"/>
                  <a:gd name="T3" fmla="*/ 89 h 112"/>
                  <a:gd name="T4" fmla="*/ 1 w 467"/>
                  <a:gd name="T5" fmla="*/ 86 h 112"/>
                  <a:gd name="T6" fmla="*/ 1 w 467"/>
                  <a:gd name="T7" fmla="*/ 86 h 112"/>
                  <a:gd name="T8" fmla="*/ 3 w 467"/>
                  <a:gd name="T9" fmla="*/ 85 h 112"/>
                  <a:gd name="T10" fmla="*/ 3 w 467"/>
                  <a:gd name="T11" fmla="*/ 85 h 112"/>
                  <a:gd name="T12" fmla="*/ 39 w 467"/>
                  <a:gd name="T13" fmla="*/ 97 h 112"/>
                  <a:gd name="T14" fmla="*/ 39 w 467"/>
                  <a:gd name="T15" fmla="*/ 97 h 112"/>
                  <a:gd name="T16" fmla="*/ 124 w 467"/>
                  <a:gd name="T17" fmla="*/ 108 h 112"/>
                  <a:gd name="T18" fmla="*/ 124 w 467"/>
                  <a:gd name="T19" fmla="*/ 108 h 112"/>
                  <a:gd name="T20" fmla="*/ 232 w 467"/>
                  <a:gd name="T21" fmla="*/ 79 h 112"/>
                  <a:gd name="T22" fmla="*/ 232 w 467"/>
                  <a:gd name="T23" fmla="*/ 79 h 112"/>
                  <a:gd name="T24" fmla="*/ 432 w 467"/>
                  <a:gd name="T25" fmla="*/ 0 h 112"/>
                  <a:gd name="T26" fmla="*/ 432 w 467"/>
                  <a:gd name="T27" fmla="*/ 0 h 112"/>
                  <a:gd name="T28" fmla="*/ 465 w 467"/>
                  <a:gd name="T29" fmla="*/ 1 h 112"/>
                  <a:gd name="T30" fmla="*/ 465 w 467"/>
                  <a:gd name="T31" fmla="*/ 1 h 112"/>
                  <a:gd name="T32" fmla="*/ 467 w 467"/>
                  <a:gd name="T33" fmla="*/ 3 h 112"/>
                  <a:gd name="T34" fmla="*/ 467 w 467"/>
                  <a:gd name="T35" fmla="*/ 3 h 112"/>
                  <a:gd name="T36" fmla="*/ 465 w 467"/>
                  <a:gd name="T37" fmla="*/ 5 h 112"/>
                  <a:gd name="T38" fmla="*/ 465 w 467"/>
                  <a:gd name="T39" fmla="*/ 5 h 112"/>
                  <a:gd name="T40" fmla="*/ 432 w 467"/>
                  <a:gd name="T41" fmla="*/ 4 h 112"/>
                  <a:gd name="T42" fmla="*/ 432 w 467"/>
                  <a:gd name="T43" fmla="*/ 4 h 112"/>
                  <a:gd name="T44" fmla="*/ 234 w 467"/>
                  <a:gd name="T45" fmla="*/ 83 h 112"/>
                  <a:gd name="T46" fmla="*/ 234 w 467"/>
                  <a:gd name="T47" fmla="*/ 83 h 112"/>
                  <a:gd name="T48" fmla="*/ 124 w 467"/>
                  <a:gd name="T49" fmla="*/ 112 h 112"/>
                  <a:gd name="T50" fmla="*/ 124 w 467"/>
                  <a:gd name="T51" fmla="*/ 112 h 112"/>
                  <a:gd name="T52" fmla="*/ 2 w 467"/>
                  <a:gd name="T53" fmla="*/ 89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7" h="112">
                    <a:moveTo>
                      <a:pt x="2" y="89"/>
                    </a:moveTo>
                    <a:cubicBezTo>
                      <a:pt x="2" y="89"/>
                      <a:pt x="2" y="89"/>
                      <a:pt x="2" y="89"/>
                    </a:cubicBezTo>
                    <a:cubicBezTo>
                      <a:pt x="1" y="89"/>
                      <a:pt x="0" y="87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1" y="85"/>
                      <a:pt x="2" y="85"/>
                      <a:pt x="3" y="85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3" y="85"/>
                      <a:pt x="17" y="91"/>
                      <a:pt x="39" y="97"/>
                    </a:cubicBezTo>
                    <a:cubicBezTo>
                      <a:pt x="39" y="97"/>
                      <a:pt x="39" y="97"/>
                      <a:pt x="39" y="97"/>
                    </a:cubicBezTo>
                    <a:cubicBezTo>
                      <a:pt x="62" y="102"/>
                      <a:pt x="92" y="108"/>
                      <a:pt x="124" y="108"/>
                    </a:cubicBezTo>
                    <a:cubicBezTo>
                      <a:pt x="124" y="108"/>
                      <a:pt x="124" y="108"/>
                      <a:pt x="124" y="108"/>
                    </a:cubicBezTo>
                    <a:cubicBezTo>
                      <a:pt x="160" y="108"/>
                      <a:pt x="198" y="101"/>
                      <a:pt x="232" y="79"/>
                    </a:cubicBezTo>
                    <a:cubicBezTo>
                      <a:pt x="232" y="79"/>
                      <a:pt x="232" y="79"/>
                      <a:pt x="232" y="79"/>
                    </a:cubicBezTo>
                    <a:cubicBezTo>
                      <a:pt x="316" y="24"/>
                      <a:pt x="338" y="0"/>
                      <a:pt x="432" y="0"/>
                    </a:cubicBezTo>
                    <a:cubicBezTo>
                      <a:pt x="432" y="0"/>
                      <a:pt x="432" y="0"/>
                      <a:pt x="432" y="0"/>
                    </a:cubicBezTo>
                    <a:cubicBezTo>
                      <a:pt x="442" y="0"/>
                      <a:pt x="453" y="0"/>
                      <a:pt x="465" y="1"/>
                    </a:cubicBezTo>
                    <a:cubicBezTo>
                      <a:pt x="465" y="1"/>
                      <a:pt x="465" y="1"/>
                      <a:pt x="465" y="1"/>
                    </a:cubicBezTo>
                    <a:cubicBezTo>
                      <a:pt x="466" y="1"/>
                      <a:pt x="467" y="2"/>
                      <a:pt x="467" y="3"/>
                    </a:cubicBezTo>
                    <a:cubicBezTo>
                      <a:pt x="467" y="3"/>
                      <a:pt x="467" y="3"/>
                      <a:pt x="467" y="3"/>
                    </a:cubicBezTo>
                    <a:cubicBezTo>
                      <a:pt x="467" y="4"/>
                      <a:pt x="466" y="5"/>
                      <a:pt x="465" y="5"/>
                    </a:cubicBezTo>
                    <a:cubicBezTo>
                      <a:pt x="465" y="5"/>
                      <a:pt x="465" y="5"/>
                      <a:pt x="465" y="5"/>
                    </a:cubicBezTo>
                    <a:cubicBezTo>
                      <a:pt x="453" y="4"/>
                      <a:pt x="442" y="4"/>
                      <a:pt x="432" y="4"/>
                    </a:cubicBezTo>
                    <a:cubicBezTo>
                      <a:pt x="432" y="4"/>
                      <a:pt x="432" y="4"/>
                      <a:pt x="432" y="4"/>
                    </a:cubicBezTo>
                    <a:cubicBezTo>
                      <a:pt x="338" y="4"/>
                      <a:pt x="319" y="27"/>
                      <a:pt x="234" y="83"/>
                    </a:cubicBezTo>
                    <a:cubicBezTo>
                      <a:pt x="234" y="83"/>
                      <a:pt x="234" y="83"/>
                      <a:pt x="234" y="83"/>
                    </a:cubicBezTo>
                    <a:cubicBezTo>
                      <a:pt x="200" y="105"/>
                      <a:pt x="161" y="112"/>
                      <a:pt x="124" y="112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59" y="112"/>
                      <a:pt x="2" y="89"/>
                      <a:pt x="2" y="89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25"/>
              <p:cNvSpPr/>
              <p:nvPr/>
            </p:nvSpPr>
            <p:spPr bwMode="auto">
              <a:xfrm>
                <a:off x="4865534" y="5963812"/>
                <a:ext cx="457717" cy="550477"/>
              </a:xfrm>
              <a:custGeom>
                <a:avLst/>
                <a:gdLst>
                  <a:gd name="T0" fmla="*/ 123 w 127"/>
                  <a:gd name="T1" fmla="*/ 153 h 153"/>
                  <a:gd name="T2" fmla="*/ 0 w 127"/>
                  <a:gd name="T3" fmla="*/ 4 h 153"/>
                  <a:gd name="T4" fmla="*/ 1 w 127"/>
                  <a:gd name="T5" fmla="*/ 1 h 153"/>
                  <a:gd name="T6" fmla="*/ 1 w 127"/>
                  <a:gd name="T7" fmla="*/ 1 h 153"/>
                  <a:gd name="T8" fmla="*/ 4 w 127"/>
                  <a:gd name="T9" fmla="*/ 1 h 153"/>
                  <a:gd name="T10" fmla="*/ 4 w 127"/>
                  <a:gd name="T11" fmla="*/ 1 h 153"/>
                  <a:gd name="T12" fmla="*/ 126 w 127"/>
                  <a:gd name="T13" fmla="*/ 150 h 153"/>
                  <a:gd name="T14" fmla="*/ 126 w 127"/>
                  <a:gd name="T15" fmla="*/ 153 h 153"/>
                  <a:gd name="T16" fmla="*/ 126 w 127"/>
                  <a:gd name="T17" fmla="*/ 153 h 153"/>
                  <a:gd name="T18" fmla="*/ 124 w 127"/>
                  <a:gd name="T19" fmla="*/ 153 h 153"/>
                  <a:gd name="T20" fmla="*/ 124 w 127"/>
                  <a:gd name="T21" fmla="*/ 153 h 153"/>
                  <a:gd name="T22" fmla="*/ 123 w 127"/>
                  <a:gd name="T2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53">
                    <a:moveTo>
                      <a:pt x="123" y="153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7" y="151"/>
                      <a:pt x="127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5" y="153"/>
                      <a:pt x="125" y="153"/>
                      <a:pt x="124" y="153"/>
                    </a:cubicBezTo>
                    <a:cubicBezTo>
                      <a:pt x="124" y="153"/>
                      <a:pt x="124" y="153"/>
                      <a:pt x="124" y="153"/>
                    </a:cubicBezTo>
                    <a:cubicBezTo>
                      <a:pt x="124" y="153"/>
                      <a:pt x="123" y="153"/>
                      <a:pt x="123" y="153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26"/>
              <p:cNvSpPr/>
              <p:nvPr/>
            </p:nvSpPr>
            <p:spPr bwMode="auto">
              <a:xfrm>
                <a:off x="5017599" y="6076340"/>
                <a:ext cx="355833" cy="521585"/>
              </a:xfrm>
              <a:custGeom>
                <a:avLst/>
                <a:gdLst>
                  <a:gd name="T0" fmla="*/ 83 w 99"/>
                  <a:gd name="T1" fmla="*/ 142 h 145"/>
                  <a:gd name="T2" fmla="*/ 45 w 99"/>
                  <a:gd name="T3" fmla="*/ 96 h 145"/>
                  <a:gd name="T4" fmla="*/ 32 w 99"/>
                  <a:gd name="T5" fmla="*/ 68 h 145"/>
                  <a:gd name="T6" fmla="*/ 99 w 99"/>
                  <a:gd name="T7" fmla="*/ 18 h 145"/>
                  <a:gd name="T8" fmla="*/ 85 w 99"/>
                  <a:gd name="T9" fmla="*/ 0 h 145"/>
                  <a:gd name="T10" fmla="*/ 34 w 99"/>
                  <a:gd name="T11" fmla="*/ 35 h 145"/>
                  <a:gd name="T12" fmla="*/ 2 w 99"/>
                  <a:gd name="T13" fmla="*/ 66 h 145"/>
                  <a:gd name="T14" fmla="*/ 51 w 99"/>
                  <a:gd name="T15" fmla="*/ 145 h 145"/>
                  <a:gd name="T16" fmla="*/ 79 w 99"/>
                  <a:gd name="T17" fmla="*/ 145 h 145"/>
                  <a:gd name="T18" fmla="*/ 83 w 99"/>
                  <a:gd name="T19" fmla="*/ 14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145">
                    <a:moveTo>
                      <a:pt x="83" y="142"/>
                    </a:moveTo>
                    <a:cubicBezTo>
                      <a:pt x="83" y="142"/>
                      <a:pt x="51" y="106"/>
                      <a:pt x="45" y="96"/>
                    </a:cubicBezTo>
                    <a:cubicBezTo>
                      <a:pt x="39" y="86"/>
                      <a:pt x="29" y="72"/>
                      <a:pt x="32" y="68"/>
                    </a:cubicBezTo>
                    <a:cubicBezTo>
                      <a:pt x="35" y="64"/>
                      <a:pt x="91" y="21"/>
                      <a:pt x="99" y="18"/>
                    </a:cubicBezTo>
                    <a:cubicBezTo>
                      <a:pt x="99" y="18"/>
                      <a:pt x="92" y="4"/>
                      <a:pt x="85" y="0"/>
                    </a:cubicBezTo>
                    <a:cubicBezTo>
                      <a:pt x="85" y="0"/>
                      <a:pt x="51" y="22"/>
                      <a:pt x="34" y="35"/>
                    </a:cubicBezTo>
                    <a:cubicBezTo>
                      <a:pt x="17" y="49"/>
                      <a:pt x="4" y="58"/>
                      <a:pt x="2" y="66"/>
                    </a:cubicBezTo>
                    <a:cubicBezTo>
                      <a:pt x="0" y="74"/>
                      <a:pt x="34" y="132"/>
                      <a:pt x="51" y="145"/>
                    </a:cubicBezTo>
                    <a:cubicBezTo>
                      <a:pt x="79" y="145"/>
                      <a:pt x="79" y="145"/>
                      <a:pt x="79" y="145"/>
                    </a:cubicBezTo>
                    <a:lnTo>
                      <a:pt x="83" y="142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327"/>
              <p:cNvSpPr/>
              <p:nvPr/>
            </p:nvSpPr>
            <p:spPr bwMode="auto">
              <a:xfrm>
                <a:off x="5323251" y="6000307"/>
                <a:ext cx="136859" cy="139900"/>
              </a:xfrm>
              <a:custGeom>
                <a:avLst/>
                <a:gdLst>
                  <a:gd name="T0" fmla="*/ 14 w 38"/>
                  <a:gd name="T1" fmla="*/ 39 h 39"/>
                  <a:gd name="T2" fmla="*/ 28 w 38"/>
                  <a:gd name="T3" fmla="*/ 35 h 39"/>
                  <a:gd name="T4" fmla="*/ 21 w 38"/>
                  <a:gd name="T5" fmla="*/ 31 h 39"/>
                  <a:gd name="T6" fmla="*/ 36 w 38"/>
                  <a:gd name="T7" fmla="*/ 21 h 39"/>
                  <a:gd name="T8" fmla="*/ 25 w 38"/>
                  <a:gd name="T9" fmla="*/ 22 h 39"/>
                  <a:gd name="T10" fmla="*/ 32 w 38"/>
                  <a:gd name="T11" fmla="*/ 12 h 39"/>
                  <a:gd name="T12" fmla="*/ 22 w 38"/>
                  <a:gd name="T13" fmla="*/ 16 h 39"/>
                  <a:gd name="T14" fmla="*/ 28 w 38"/>
                  <a:gd name="T15" fmla="*/ 3 h 39"/>
                  <a:gd name="T16" fmla="*/ 15 w 38"/>
                  <a:gd name="T17" fmla="*/ 10 h 39"/>
                  <a:gd name="T18" fmla="*/ 15 w 38"/>
                  <a:gd name="T19" fmla="*/ 1 h 39"/>
                  <a:gd name="T20" fmla="*/ 0 w 38"/>
                  <a:gd name="T21" fmla="*/ 21 h 39"/>
                  <a:gd name="T22" fmla="*/ 14 w 38"/>
                  <a:gd name="T2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39">
                    <a:moveTo>
                      <a:pt x="14" y="39"/>
                    </a:moveTo>
                    <a:cubicBezTo>
                      <a:pt x="14" y="39"/>
                      <a:pt x="28" y="38"/>
                      <a:pt x="28" y="35"/>
                    </a:cubicBezTo>
                    <a:cubicBezTo>
                      <a:pt x="28" y="32"/>
                      <a:pt x="21" y="31"/>
                      <a:pt x="21" y="31"/>
                    </a:cubicBezTo>
                    <a:cubicBezTo>
                      <a:pt x="21" y="31"/>
                      <a:pt x="38" y="23"/>
                      <a:pt x="36" y="21"/>
                    </a:cubicBezTo>
                    <a:cubicBezTo>
                      <a:pt x="34" y="19"/>
                      <a:pt x="25" y="22"/>
                      <a:pt x="25" y="22"/>
                    </a:cubicBezTo>
                    <a:cubicBezTo>
                      <a:pt x="25" y="22"/>
                      <a:pt x="35" y="14"/>
                      <a:pt x="32" y="12"/>
                    </a:cubicBezTo>
                    <a:cubicBezTo>
                      <a:pt x="30" y="10"/>
                      <a:pt x="22" y="16"/>
                      <a:pt x="22" y="16"/>
                    </a:cubicBezTo>
                    <a:cubicBezTo>
                      <a:pt x="22" y="16"/>
                      <a:pt x="30" y="5"/>
                      <a:pt x="28" y="3"/>
                    </a:cubicBezTo>
                    <a:cubicBezTo>
                      <a:pt x="25" y="2"/>
                      <a:pt x="15" y="10"/>
                      <a:pt x="15" y="10"/>
                    </a:cubicBezTo>
                    <a:cubicBezTo>
                      <a:pt x="15" y="10"/>
                      <a:pt x="17" y="2"/>
                      <a:pt x="15" y="1"/>
                    </a:cubicBezTo>
                    <a:cubicBezTo>
                      <a:pt x="13" y="0"/>
                      <a:pt x="5" y="9"/>
                      <a:pt x="0" y="21"/>
                    </a:cubicBezTo>
                    <a:cubicBezTo>
                      <a:pt x="0" y="21"/>
                      <a:pt x="10" y="31"/>
                      <a:pt x="14" y="39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28"/>
              <p:cNvSpPr/>
              <p:nvPr/>
            </p:nvSpPr>
            <p:spPr bwMode="auto">
              <a:xfrm>
                <a:off x="5017599" y="6068737"/>
                <a:ext cx="363437" cy="529188"/>
              </a:xfrm>
              <a:custGeom>
                <a:avLst/>
                <a:gdLst>
                  <a:gd name="T0" fmla="*/ 81 w 101"/>
                  <a:gd name="T1" fmla="*/ 146 h 147"/>
                  <a:gd name="T2" fmla="*/ 55 w 101"/>
                  <a:gd name="T3" fmla="*/ 115 h 147"/>
                  <a:gd name="T4" fmla="*/ 55 w 101"/>
                  <a:gd name="T5" fmla="*/ 115 h 147"/>
                  <a:gd name="T6" fmla="*/ 29 w 101"/>
                  <a:gd name="T7" fmla="*/ 73 h 147"/>
                  <a:gd name="T8" fmla="*/ 29 w 101"/>
                  <a:gd name="T9" fmla="*/ 73 h 147"/>
                  <a:gd name="T10" fmla="*/ 29 w 101"/>
                  <a:gd name="T11" fmla="*/ 71 h 147"/>
                  <a:gd name="T12" fmla="*/ 29 w 101"/>
                  <a:gd name="T13" fmla="*/ 71 h 147"/>
                  <a:gd name="T14" fmla="*/ 42 w 101"/>
                  <a:gd name="T15" fmla="*/ 58 h 147"/>
                  <a:gd name="T16" fmla="*/ 42 w 101"/>
                  <a:gd name="T17" fmla="*/ 58 h 147"/>
                  <a:gd name="T18" fmla="*/ 65 w 101"/>
                  <a:gd name="T19" fmla="*/ 41 h 147"/>
                  <a:gd name="T20" fmla="*/ 65 w 101"/>
                  <a:gd name="T21" fmla="*/ 41 h 147"/>
                  <a:gd name="T22" fmla="*/ 96 w 101"/>
                  <a:gd name="T23" fmla="*/ 19 h 147"/>
                  <a:gd name="T24" fmla="*/ 96 w 101"/>
                  <a:gd name="T25" fmla="*/ 19 h 147"/>
                  <a:gd name="T26" fmla="*/ 93 w 101"/>
                  <a:gd name="T27" fmla="*/ 14 h 147"/>
                  <a:gd name="T28" fmla="*/ 93 w 101"/>
                  <a:gd name="T29" fmla="*/ 14 h 147"/>
                  <a:gd name="T30" fmla="*/ 85 w 101"/>
                  <a:gd name="T31" fmla="*/ 5 h 147"/>
                  <a:gd name="T32" fmla="*/ 85 w 101"/>
                  <a:gd name="T33" fmla="*/ 5 h 147"/>
                  <a:gd name="T34" fmla="*/ 47 w 101"/>
                  <a:gd name="T35" fmla="*/ 30 h 147"/>
                  <a:gd name="T36" fmla="*/ 47 w 101"/>
                  <a:gd name="T37" fmla="*/ 30 h 147"/>
                  <a:gd name="T38" fmla="*/ 5 w 101"/>
                  <a:gd name="T39" fmla="*/ 67 h 147"/>
                  <a:gd name="T40" fmla="*/ 5 w 101"/>
                  <a:gd name="T41" fmla="*/ 67 h 147"/>
                  <a:gd name="T42" fmla="*/ 4 w 101"/>
                  <a:gd name="T43" fmla="*/ 70 h 147"/>
                  <a:gd name="T44" fmla="*/ 4 w 101"/>
                  <a:gd name="T45" fmla="*/ 70 h 147"/>
                  <a:gd name="T46" fmla="*/ 26 w 101"/>
                  <a:gd name="T47" fmla="*/ 112 h 147"/>
                  <a:gd name="T48" fmla="*/ 26 w 101"/>
                  <a:gd name="T49" fmla="*/ 112 h 147"/>
                  <a:gd name="T50" fmla="*/ 47 w 101"/>
                  <a:gd name="T51" fmla="*/ 141 h 147"/>
                  <a:gd name="T52" fmla="*/ 47 w 101"/>
                  <a:gd name="T53" fmla="*/ 141 h 147"/>
                  <a:gd name="T54" fmla="*/ 47 w 101"/>
                  <a:gd name="T55" fmla="*/ 144 h 147"/>
                  <a:gd name="T56" fmla="*/ 47 w 101"/>
                  <a:gd name="T57" fmla="*/ 144 h 147"/>
                  <a:gd name="T58" fmla="*/ 44 w 101"/>
                  <a:gd name="T59" fmla="*/ 144 h 147"/>
                  <a:gd name="T60" fmla="*/ 44 w 101"/>
                  <a:gd name="T61" fmla="*/ 144 h 147"/>
                  <a:gd name="T62" fmla="*/ 22 w 101"/>
                  <a:gd name="T63" fmla="*/ 114 h 147"/>
                  <a:gd name="T64" fmla="*/ 22 w 101"/>
                  <a:gd name="T65" fmla="*/ 114 h 147"/>
                  <a:gd name="T66" fmla="*/ 0 w 101"/>
                  <a:gd name="T67" fmla="*/ 70 h 147"/>
                  <a:gd name="T68" fmla="*/ 0 w 101"/>
                  <a:gd name="T69" fmla="*/ 70 h 147"/>
                  <a:gd name="T70" fmla="*/ 1 w 101"/>
                  <a:gd name="T71" fmla="*/ 66 h 147"/>
                  <a:gd name="T72" fmla="*/ 1 w 101"/>
                  <a:gd name="T73" fmla="*/ 66 h 147"/>
                  <a:gd name="T74" fmla="*/ 45 w 101"/>
                  <a:gd name="T75" fmla="*/ 27 h 147"/>
                  <a:gd name="T76" fmla="*/ 45 w 101"/>
                  <a:gd name="T77" fmla="*/ 27 h 147"/>
                  <a:gd name="T78" fmla="*/ 84 w 101"/>
                  <a:gd name="T79" fmla="*/ 1 h 147"/>
                  <a:gd name="T80" fmla="*/ 84 w 101"/>
                  <a:gd name="T81" fmla="*/ 1 h 147"/>
                  <a:gd name="T82" fmla="*/ 86 w 101"/>
                  <a:gd name="T83" fmla="*/ 1 h 147"/>
                  <a:gd name="T84" fmla="*/ 86 w 101"/>
                  <a:gd name="T85" fmla="*/ 1 h 147"/>
                  <a:gd name="T86" fmla="*/ 101 w 101"/>
                  <a:gd name="T87" fmla="*/ 19 h 147"/>
                  <a:gd name="T88" fmla="*/ 101 w 101"/>
                  <a:gd name="T89" fmla="*/ 19 h 147"/>
                  <a:gd name="T90" fmla="*/ 100 w 101"/>
                  <a:gd name="T91" fmla="*/ 22 h 147"/>
                  <a:gd name="T92" fmla="*/ 100 w 101"/>
                  <a:gd name="T93" fmla="*/ 22 h 147"/>
                  <a:gd name="T94" fmla="*/ 44 w 101"/>
                  <a:gd name="T95" fmla="*/ 61 h 147"/>
                  <a:gd name="T96" fmla="*/ 44 w 101"/>
                  <a:gd name="T97" fmla="*/ 61 h 147"/>
                  <a:gd name="T98" fmla="*/ 33 w 101"/>
                  <a:gd name="T99" fmla="*/ 72 h 147"/>
                  <a:gd name="T100" fmla="*/ 33 w 101"/>
                  <a:gd name="T101" fmla="*/ 72 h 147"/>
                  <a:gd name="T102" fmla="*/ 33 w 101"/>
                  <a:gd name="T103" fmla="*/ 73 h 147"/>
                  <a:gd name="T104" fmla="*/ 33 w 101"/>
                  <a:gd name="T105" fmla="*/ 73 h 147"/>
                  <a:gd name="T106" fmla="*/ 58 w 101"/>
                  <a:gd name="T107" fmla="*/ 112 h 147"/>
                  <a:gd name="T108" fmla="*/ 58 w 101"/>
                  <a:gd name="T109" fmla="*/ 112 h 147"/>
                  <a:gd name="T110" fmla="*/ 84 w 101"/>
                  <a:gd name="T111" fmla="*/ 143 h 147"/>
                  <a:gd name="T112" fmla="*/ 84 w 101"/>
                  <a:gd name="T113" fmla="*/ 143 h 147"/>
                  <a:gd name="T114" fmla="*/ 84 w 101"/>
                  <a:gd name="T115" fmla="*/ 143 h 147"/>
                  <a:gd name="T116" fmla="*/ 83 w 101"/>
                  <a:gd name="T117" fmla="*/ 146 h 147"/>
                  <a:gd name="T118" fmla="*/ 83 w 101"/>
                  <a:gd name="T119" fmla="*/ 146 h 147"/>
                  <a:gd name="T120" fmla="*/ 82 w 101"/>
                  <a:gd name="T121" fmla="*/ 147 h 147"/>
                  <a:gd name="T122" fmla="*/ 82 w 101"/>
                  <a:gd name="T123" fmla="*/ 147 h 147"/>
                  <a:gd name="T124" fmla="*/ 81 w 101"/>
                  <a:gd name="T125" fmla="*/ 14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" h="147">
                    <a:moveTo>
                      <a:pt x="81" y="146"/>
                    </a:moveTo>
                    <a:cubicBezTo>
                      <a:pt x="81" y="146"/>
                      <a:pt x="68" y="131"/>
                      <a:pt x="55" y="115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42" y="98"/>
                      <a:pt x="29" y="81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2"/>
                      <a:pt x="29" y="72"/>
                      <a:pt x="29" y="71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30" y="67"/>
                      <a:pt x="35" y="63"/>
                      <a:pt x="42" y="58"/>
                    </a:cubicBezTo>
                    <a:cubicBezTo>
                      <a:pt x="42" y="58"/>
                      <a:pt x="42" y="58"/>
                      <a:pt x="42" y="58"/>
                    </a:cubicBezTo>
                    <a:cubicBezTo>
                      <a:pt x="48" y="53"/>
                      <a:pt x="57" y="46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79" y="31"/>
                      <a:pt x="92" y="22"/>
                      <a:pt x="96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8"/>
                      <a:pt x="94" y="16"/>
                      <a:pt x="93" y="14"/>
                    </a:cubicBezTo>
                    <a:cubicBezTo>
                      <a:pt x="93" y="14"/>
                      <a:pt x="93" y="14"/>
                      <a:pt x="93" y="14"/>
                    </a:cubicBezTo>
                    <a:cubicBezTo>
                      <a:pt x="91" y="11"/>
                      <a:pt x="88" y="7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1" y="8"/>
                      <a:pt x="64" y="18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28" y="44"/>
                      <a:pt x="7" y="61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4" y="68"/>
                      <a:pt x="4" y="69"/>
                      <a:pt x="4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8"/>
                      <a:pt x="15" y="96"/>
                      <a:pt x="26" y="112"/>
                    </a:cubicBezTo>
                    <a:cubicBezTo>
                      <a:pt x="26" y="112"/>
                      <a:pt x="26" y="112"/>
                      <a:pt x="26" y="112"/>
                    </a:cubicBezTo>
                    <a:cubicBezTo>
                      <a:pt x="36" y="128"/>
                      <a:pt x="47" y="141"/>
                      <a:pt x="47" y="141"/>
                    </a:cubicBezTo>
                    <a:cubicBezTo>
                      <a:pt x="47" y="141"/>
                      <a:pt x="47" y="141"/>
                      <a:pt x="47" y="141"/>
                    </a:cubicBezTo>
                    <a:cubicBezTo>
                      <a:pt x="48" y="142"/>
                      <a:pt x="48" y="143"/>
                      <a:pt x="47" y="144"/>
                    </a:cubicBezTo>
                    <a:cubicBezTo>
                      <a:pt x="47" y="144"/>
                      <a:pt x="47" y="144"/>
                      <a:pt x="47" y="144"/>
                    </a:cubicBezTo>
                    <a:cubicBezTo>
                      <a:pt x="46" y="145"/>
                      <a:pt x="45" y="145"/>
                      <a:pt x="44" y="144"/>
                    </a:cubicBezTo>
                    <a:cubicBezTo>
                      <a:pt x="44" y="144"/>
                      <a:pt x="44" y="144"/>
                      <a:pt x="44" y="144"/>
                    </a:cubicBezTo>
                    <a:cubicBezTo>
                      <a:pt x="44" y="144"/>
                      <a:pt x="33" y="130"/>
                      <a:pt x="22" y="114"/>
                    </a:cubicBezTo>
                    <a:cubicBezTo>
                      <a:pt x="22" y="114"/>
                      <a:pt x="22" y="114"/>
                      <a:pt x="22" y="114"/>
                    </a:cubicBezTo>
                    <a:cubicBezTo>
                      <a:pt x="11" y="98"/>
                      <a:pt x="1" y="8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8"/>
                      <a:pt x="1" y="67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5" y="57"/>
                      <a:pt x="25" y="42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65" y="13"/>
                      <a:pt x="84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0"/>
                      <a:pt x="86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93" y="6"/>
                      <a:pt x="101" y="19"/>
                      <a:pt x="101" y="19"/>
                    </a:cubicBezTo>
                    <a:cubicBezTo>
                      <a:pt x="101" y="19"/>
                      <a:pt x="101" y="19"/>
                      <a:pt x="101" y="19"/>
                    </a:cubicBezTo>
                    <a:cubicBezTo>
                      <a:pt x="101" y="20"/>
                      <a:pt x="101" y="21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2"/>
                      <a:pt x="64" y="45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38" y="66"/>
                      <a:pt x="33" y="71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3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2" y="77"/>
                      <a:pt x="45" y="96"/>
                      <a:pt x="58" y="112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71" y="129"/>
                      <a:pt x="84" y="143"/>
                      <a:pt x="84" y="143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84" y="144"/>
                      <a:pt x="84" y="145"/>
                      <a:pt x="83" y="146"/>
                    </a:cubicBez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146"/>
                      <a:pt x="83" y="147"/>
                      <a:pt x="82" y="147"/>
                    </a:cubicBezTo>
                    <a:cubicBezTo>
                      <a:pt x="82" y="147"/>
                      <a:pt x="82" y="147"/>
                      <a:pt x="82" y="147"/>
                    </a:cubicBezTo>
                    <a:cubicBezTo>
                      <a:pt x="82" y="147"/>
                      <a:pt x="81" y="146"/>
                      <a:pt x="81" y="146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9"/>
              <p:cNvSpPr/>
              <p:nvPr/>
            </p:nvSpPr>
            <p:spPr bwMode="auto">
              <a:xfrm>
                <a:off x="5315648" y="5997266"/>
                <a:ext cx="144462" cy="150545"/>
              </a:xfrm>
              <a:custGeom>
                <a:avLst/>
                <a:gdLst>
                  <a:gd name="T0" fmla="*/ 16 w 40"/>
                  <a:gd name="T1" fmla="*/ 38 h 42"/>
                  <a:gd name="T2" fmla="*/ 28 w 40"/>
                  <a:gd name="T3" fmla="*/ 36 h 42"/>
                  <a:gd name="T4" fmla="*/ 27 w 40"/>
                  <a:gd name="T5" fmla="*/ 36 h 42"/>
                  <a:gd name="T6" fmla="*/ 21 w 40"/>
                  <a:gd name="T7" fmla="*/ 34 h 42"/>
                  <a:gd name="T8" fmla="*/ 19 w 40"/>
                  <a:gd name="T9" fmla="*/ 33 h 42"/>
                  <a:gd name="T10" fmla="*/ 28 w 40"/>
                  <a:gd name="T11" fmla="*/ 27 h 42"/>
                  <a:gd name="T12" fmla="*/ 35 w 40"/>
                  <a:gd name="T13" fmla="*/ 23 h 42"/>
                  <a:gd name="T14" fmla="*/ 29 w 40"/>
                  <a:gd name="T15" fmla="*/ 24 h 42"/>
                  <a:gd name="T16" fmla="*/ 26 w 40"/>
                  <a:gd name="T17" fmla="*/ 26 h 42"/>
                  <a:gd name="T18" fmla="*/ 24 w 40"/>
                  <a:gd name="T19" fmla="*/ 22 h 42"/>
                  <a:gd name="T20" fmla="*/ 32 w 40"/>
                  <a:gd name="T21" fmla="*/ 16 h 42"/>
                  <a:gd name="T22" fmla="*/ 32 w 40"/>
                  <a:gd name="T23" fmla="*/ 14 h 42"/>
                  <a:gd name="T24" fmla="*/ 27 w 40"/>
                  <a:gd name="T25" fmla="*/ 17 h 42"/>
                  <a:gd name="T26" fmla="*/ 21 w 40"/>
                  <a:gd name="T27" fmla="*/ 19 h 42"/>
                  <a:gd name="T28" fmla="*/ 21 w 40"/>
                  <a:gd name="T29" fmla="*/ 16 h 42"/>
                  <a:gd name="T30" fmla="*/ 28 w 40"/>
                  <a:gd name="T31" fmla="*/ 6 h 42"/>
                  <a:gd name="T32" fmla="*/ 28 w 40"/>
                  <a:gd name="T33" fmla="*/ 6 h 42"/>
                  <a:gd name="T34" fmla="*/ 18 w 40"/>
                  <a:gd name="T35" fmla="*/ 14 h 42"/>
                  <a:gd name="T36" fmla="*/ 15 w 40"/>
                  <a:gd name="T37" fmla="*/ 15 h 42"/>
                  <a:gd name="T38" fmla="*/ 16 w 40"/>
                  <a:gd name="T39" fmla="*/ 5 h 42"/>
                  <a:gd name="T40" fmla="*/ 16 w 40"/>
                  <a:gd name="T41" fmla="*/ 4 h 42"/>
                  <a:gd name="T42" fmla="*/ 14 w 40"/>
                  <a:gd name="T43" fmla="*/ 6 h 42"/>
                  <a:gd name="T44" fmla="*/ 9 w 40"/>
                  <a:gd name="T45" fmla="*/ 13 h 42"/>
                  <a:gd name="T46" fmla="*/ 1 w 40"/>
                  <a:gd name="T47" fmla="*/ 24 h 42"/>
                  <a:gd name="T48" fmla="*/ 0 w 40"/>
                  <a:gd name="T49" fmla="*/ 22 h 42"/>
                  <a:gd name="T50" fmla="*/ 16 w 40"/>
                  <a:gd name="T51" fmla="*/ 0 h 42"/>
                  <a:gd name="T52" fmla="*/ 16 w 40"/>
                  <a:gd name="T53" fmla="*/ 0 h 42"/>
                  <a:gd name="T54" fmla="*/ 20 w 40"/>
                  <a:gd name="T55" fmla="*/ 5 h 42"/>
                  <a:gd name="T56" fmla="*/ 20 w 40"/>
                  <a:gd name="T57" fmla="*/ 6 h 42"/>
                  <a:gd name="T58" fmla="*/ 30 w 40"/>
                  <a:gd name="T59" fmla="*/ 2 h 42"/>
                  <a:gd name="T60" fmla="*/ 32 w 40"/>
                  <a:gd name="T61" fmla="*/ 6 h 42"/>
                  <a:gd name="T62" fmla="*/ 32 w 40"/>
                  <a:gd name="T63" fmla="*/ 10 h 42"/>
                  <a:gd name="T64" fmla="*/ 36 w 40"/>
                  <a:gd name="T65" fmla="*/ 12 h 42"/>
                  <a:gd name="T66" fmla="*/ 34 w 40"/>
                  <a:gd name="T67" fmla="*/ 19 h 42"/>
                  <a:gd name="T68" fmla="*/ 35 w 40"/>
                  <a:gd name="T69" fmla="*/ 19 h 42"/>
                  <a:gd name="T70" fmla="*/ 40 w 40"/>
                  <a:gd name="T71" fmla="*/ 22 h 42"/>
                  <a:gd name="T72" fmla="*/ 36 w 40"/>
                  <a:gd name="T73" fmla="*/ 27 h 42"/>
                  <a:gd name="T74" fmla="*/ 28 w 40"/>
                  <a:gd name="T75" fmla="*/ 32 h 42"/>
                  <a:gd name="T76" fmla="*/ 32 w 40"/>
                  <a:gd name="T77" fmla="*/ 36 h 42"/>
                  <a:gd name="T78" fmla="*/ 32 w 40"/>
                  <a:gd name="T79" fmla="*/ 36 h 42"/>
                  <a:gd name="T80" fmla="*/ 29 w 40"/>
                  <a:gd name="T81" fmla="*/ 40 h 42"/>
                  <a:gd name="T82" fmla="*/ 23 w 40"/>
                  <a:gd name="T83" fmla="*/ 41 h 42"/>
                  <a:gd name="T84" fmla="*/ 16 w 40"/>
                  <a:gd name="T85" fmla="*/ 42 h 42"/>
                  <a:gd name="T86" fmla="*/ 14 w 40"/>
                  <a:gd name="T8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42">
                    <a:moveTo>
                      <a:pt x="14" y="40"/>
                    </a:moveTo>
                    <a:cubicBezTo>
                      <a:pt x="14" y="39"/>
                      <a:pt x="15" y="38"/>
                      <a:pt x="16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8"/>
                      <a:pt x="19" y="38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4" y="37"/>
                      <a:pt x="27" y="36"/>
                      <a:pt x="28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5"/>
                      <a:pt x="26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3" y="34"/>
                      <a:pt x="21" y="34"/>
                      <a:pt x="21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4"/>
                      <a:pt x="19" y="34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2"/>
                      <a:pt x="19" y="31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4" y="29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31" y="26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1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7" y="25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5" y="26"/>
                      <a:pt x="24" y="26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9" y="19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5"/>
                      <a:pt x="32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2" y="14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4"/>
                      <a:pt x="29" y="15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5" y="18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3" y="20"/>
                      <a:pt x="22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8"/>
                      <a:pt x="20" y="17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3" y="14"/>
                      <a:pt x="25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7" y="10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4" y="8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2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4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6" y="8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8"/>
                      <a:pt x="11" y="11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6" y="18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3" y="24"/>
                      <a:pt x="2" y="25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3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6" y="10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2"/>
                      <a:pt x="13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3"/>
                      <a:pt x="20" y="4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5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3"/>
                      <a:pt x="32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8"/>
                      <a:pt x="31" y="9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10"/>
                      <a:pt x="35" y="11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7" y="13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6"/>
                      <a:pt x="35" y="18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6" y="19"/>
                      <a:pt x="38" y="19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40" y="21"/>
                      <a:pt x="40" y="22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5"/>
                      <a:pt x="38" y="26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5" y="28"/>
                      <a:pt x="33" y="29"/>
                      <a:pt x="30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0" y="31"/>
                      <a:pt x="29" y="31"/>
                      <a:pt x="28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30" y="32"/>
                      <a:pt x="31" y="33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8"/>
                      <a:pt x="30" y="39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7" y="40"/>
                      <a:pt x="25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0" y="42"/>
                      <a:pt x="16" y="42"/>
                      <a:pt x="16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5" y="42"/>
                      <a:pt x="14" y="41"/>
                      <a:pt x="14" y="40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30"/>
              <p:cNvSpPr/>
              <p:nvPr/>
            </p:nvSpPr>
            <p:spPr bwMode="auto">
              <a:xfrm>
                <a:off x="5165103" y="6442818"/>
                <a:ext cx="252429" cy="503337"/>
              </a:xfrm>
              <a:custGeom>
                <a:avLst/>
                <a:gdLst>
                  <a:gd name="T0" fmla="*/ 55 w 70"/>
                  <a:gd name="T1" fmla="*/ 140 h 140"/>
                  <a:gd name="T2" fmla="*/ 23 w 70"/>
                  <a:gd name="T3" fmla="*/ 90 h 140"/>
                  <a:gd name="T4" fmla="*/ 13 w 70"/>
                  <a:gd name="T5" fmla="*/ 76 h 140"/>
                  <a:gd name="T6" fmla="*/ 0 w 70"/>
                  <a:gd name="T7" fmla="*/ 71 h 140"/>
                  <a:gd name="T8" fmla="*/ 7 w 70"/>
                  <a:gd name="T9" fmla="*/ 60 h 140"/>
                  <a:gd name="T10" fmla="*/ 8 w 70"/>
                  <a:gd name="T11" fmla="*/ 51 h 140"/>
                  <a:gd name="T12" fmla="*/ 6 w 70"/>
                  <a:gd name="T13" fmla="*/ 41 h 140"/>
                  <a:gd name="T14" fmla="*/ 14 w 70"/>
                  <a:gd name="T15" fmla="*/ 37 h 140"/>
                  <a:gd name="T16" fmla="*/ 22 w 70"/>
                  <a:gd name="T17" fmla="*/ 38 h 140"/>
                  <a:gd name="T18" fmla="*/ 20 w 70"/>
                  <a:gd name="T19" fmla="*/ 26 h 140"/>
                  <a:gd name="T20" fmla="*/ 15 w 70"/>
                  <a:gd name="T21" fmla="*/ 20 h 140"/>
                  <a:gd name="T22" fmla="*/ 22 w 70"/>
                  <a:gd name="T23" fmla="*/ 18 h 140"/>
                  <a:gd name="T24" fmla="*/ 28 w 70"/>
                  <a:gd name="T25" fmla="*/ 18 h 140"/>
                  <a:gd name="T26" fmla="*/ 25 w 70"/>
                  <a:gd name="T27" fmla="*/ 9 h 140"/>
                  <a:gd name="T28" fmla="*/ 22 w 70"/>
                  <a:gd name="T29" fmla="*/ 5 h 140"/>
                  <a:gd name="T30" fmla="*/ 29 w 70"/>
                  <a:gd name="T31" fmla="*/ 0 h 140"/>
                  <a:gd name="T32" fmla="*/ 42 w 70"/>
                  <a:gd name="T33" fmla="*/ 17 h 140"/>
                  <a:gd name="T34" fmla="*/ 43 w 70"/>
                  <a:gd name="T35" fmla="*/ 48 h 140"/>
                  <a:gd name="T36" fmla="*/ 70 w 70"/>
                  <a:gd name="T37" fmla="*/ 118 h 140"/>
                  <a:gd name="T38" fmla="*/ 65 w 70"/>
                  <a:gd name="T39" fmla="*/ 134 h 140"/>
                  <a:gd name="T40" fmla="*/ 55 w 70"/>
                  <a:gd name="T41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40">
                    <a:moveTo>
                      <a:pt x="55" y="140"/>
                    </a:moveTo>
                    <a:cubicBezTo>
                      <a:pt x="55" y="140"/>
                      <a:pt x="25" y="95"/>
                      <a:pt x="23" y="90"/>
                    </a:cubicBezTo>
                    <a:cubicBezTo>
                      <a:pt x="21" y="85"/>
                      <a:pt x="16" y="76"/>
                      <a:pt x="13" y="76"/>
                    </a:cubicBezTo>
                    <a:cubicBezTo>
                      <a:pt x="11" y="76"/>
                      <a:pt x="0" y="78"/>
                      <a:pt x="0" y="71"/>
                    </a:cubicBezTo>
                    <a:cubicBezTo>
                      <a:pt x="0" y="63"/>
                      <a:pt x="5" y="62"/>
                      <a:pt x="7" y="60"/>
                    </a:cubicBezTo>
                    <a:cubicBezTo>
                      <a:pt x="9" y="58"/>
                      <a:pt x="10" y="53"/>
                      <a:pt x="8" y="51"/>
                    </a:cubicBezTo>
                    <a:cubicBezTo>
                      <a:pt x="7" y="48"/>
                      <a:pt x="3" y="44"/>
                      <a:pt x="6" y="41"/>
                    </a:cubicBezTo>
                    <a:cubicBezTo>
                      <a:pt x="8" y="38"/>
                      <a:pt x="11" y="35"/>
                      <a:pt x="14" y="37"/>
                    </a:cubicBezTo>
                    <a:cubicBezTo>
                      <a:pt x="16" y="40"/>
                      <a:pt x="21" y="42"/>
                      <a:pt x="22" y="38"/>
                    </a:cubicBezTo>
                    <a:cubicBezTo>
                      <a:pt x="23" y="34"/>
                      <a:pt x="22" y="29"/>
                      <a:pt x="20" y="26"/>
                    </a:cubicBezTo>
                    <a:cubicBezTo>
                      <a:pt x="18" y="24"/>
                      <a:pt x="13" y="23"/>
                      <a:pt x="15" y="20"/>
                    </a:cubicBezTo>
                    <a:cubicBezTo>
                      <a:pt x="17" y="18"/>
                      <a:pt x="20" y="16"/>
                      <a:pt x="22" y="18"/>
                    </a:cubicBezTo>
                    <a:cubicBezTo>
                      <a:pt x="24" y="19"/>
                      <a:pt x="28" y="21"/>
                      <a:pt x="28" y="18"/>
                    </a:cubicBezTo>
                    <a:cubicBezTo>
                      <a:pt x="27" y="16"/>
                      <a:pt x="27" y="11"/>
                      <a:pt x="25" y="9"/>
                    </a:cubicBezTo>
                    <a:cubicBezTo>
                      <a:pt x="24" y="8"/>
                      <a:pt x="22" y="7"/>
                      <a:pt x="22" y="5"/>
                    </a:cubicBezTo>
                    <a:cubicBezTo>
                      <a:pt x="23" y="4"/>
                      <a:pt x="29" y="0"/>
                      <a:pt x="29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7"/>
                      <a:pt x="41" y="32"/>
                      <a:pt x="43" y="48"/>
                    </a:cubicBezTo>
                    <a:cubicBezTo>
                      <a:pt x="44" y="64"/>
                      <a:pt x="52" y="91"/>
                      <a:pt x="70" y="118"/>
                    </a:cubicBezTo>
                    <a:cubicBezTo>
                      <a:pt x="65" y="134"/>
                      <a:pt x="65" y="134"/>
                      <a:pt x="65" y="134"/>
                    </a:cubicBezTo>
                    <a:lnTo>
                      <a:pt x="55" y="140"/>
                    </a:lnTo>
                    <a:close/>
                  </a:path>
                </a:pathLst>
              </a:custGeom>
              <a:solidFill>
                <a:srgbClr val="816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31"/>
              <p:cNvSpPr/>
              <p:nvPr/>
            </p:nvSpPr>
            <p:spPr bwMode="auto">
              <a:xfrm>
                <a:off x="5157500" y="6439777"/>
                <a:ext cx="118611" cy="287404"/>
              </a:xfrm>
              <a:custGeom>
                <a:avLst/>
                <a:gdLst>
                  <a:gd name="T0" fmla="*/ 11 w 33"/>
                  <a:gd name="T1" fmla="*/ 78 h 80"/>
                  <a:gd name="T2" fmla="*/ 9 w 33"/>
                  <a:gd name="T3" fmla="*/ 78 h 80"/>
                  <a:gd name="T4" fmla="*/ 3 w 33"/>
                  <a:gd name="T5" fmla="*/ 77 h 80"/>
                  <a:gd name="T6" fmla="*/ 0 w 33"/>
                  <a:gd name="T7" fmla="*/ 68 h 80"/>
                  <a:gd name="T8" fmla="*/ 0 w 33"/>
                  <a:gd name="T9" fmla="*/ 67 h 80"/>
                  <a:gd name="T10" fmla="*/ 4 w 33"/>
                  <a:gd name="T11" fmla="*/ 61 h 80"/>
                  <a:gd name="T12" fmla="*/ 8 w 33"/>
                  <a:gd name="T13" fmla="*/ 56 h 80"/>
                  <a:gd name="T14" fmla="*/ 9 w 33"/>
                  <a:gd name="T15" fmla="*/ 53 h 80"/>
                  <a:gd name="T16" fmla="*/ 7 w 33"/>
                  <a:gd name="T17" fmla="*/ 50 h 80"/>
                  <a:gd name="T18" fmla="*/ 5 w 33"/>
                  <a:gd name="T19" fmla="*/ 44 h 80"/>
                  <a:gd name="T20" fmla="*/ 8 w 33"/>
                  <a:gd name="T21" fmla="*/ 38 h 80"/>
                  <a:gd name="T22" fmla="*/ 13 w 33"/>
                  <a:gd name="T23" fmla="*/ 36 h 80"/>
                  <a:gd name="T24" fmla="*/ 19 w 33"/>
                  <a:gd name="T25" fmla="*/ 38 h 80"/>
                  <a:gd name="T26" fmla="*/ 20 w 33"/>
                  <a:gd name="T27" fmla="*/ 38 h 80"/>
                  <a:gd name="T28" fmla="*/ 22 w 33"/>
                  <a:gd name="T29" fmla="*/ 36 h 80"/>
                  <a:gd name="T30" fmla="*/ 15 w 33"/>
                  <a:gd name="T31" fmla="*/ 23 h 80"/>
                  <a:gd name="T32" fmla="*/ 15 w 33"/>
                  <a:gd name="T33" fmla="*/ 20 h 80"/>
                  <a:gd name="T34" fmla="*/ 22 w 33"/>
                  <a:gd name="T35" fmla="*/ 16 h 80"/>
                  <a:gd name="T36" fmla="*/ 28 w 33"/>
                  <a:gd name="T37" fmla="*/ 18 h 80"/>
                  <a:gd name="T38" fmla="*/ 21 w 33"/>
                  <a:gd name="T39" fmla="*/ 7 h 80"/>
                  <a:gd name="T40" fmla="*/ 21 w 33"/>
                  <a:gd name="T41" fmla="*/ 6 h 80"/>
                  <a:gd name="T42" fmla="*/ 22 w 33"/>
                  <a:gd name="T43" fmla="*/ 5 h 80"/>
                  <a:gd name="T44" fmla="*/ 30 w 33"/>
                  <a:gd name="T45" fmla="*/ 0 h 80"/>
                  <a:gd name="T46" fmla="*/ 32 w 33"/>
                  <a:gd name="T47" fmla="*/ 1 h 80"/>
                  <a:gd name="T48" fmla="*/ 32 w 33"/>
                  <a:gd name="T49" fmla="*/ 4 h 80"/>
                  <a:gd name="T50" fmla="*/ 26 w 33"/>
                  <a:gd name="T51" fmla="*/ 7 h 80"/>
                  <a:gd name="T52" fmla="*/ 32 w 33"/>
                  <a:gd name="T53" fmla="*/ 19 h 80"/>
                  <a:gd name="T54" fmla="*/ 31 w 33"/>
                  <a:gd name="T55" fmla="*/ 22 h 80"/>
                  <a:gd name="T56" fmla="*/ 29 w 33"/>
                  <a:gd name="T57" fmla="*/ 23 h 80"/>
                  <a:gd name="T58" fmla="*/ 22 w 33"/>
                  <a:gd name="T59" fmla="*/ 20 h 80"/>
                  <a:gd name="T60" fmla="*/ 19 w 33"/>
                  <a:gd name="T61" fmla="*/ 22 h 80"/>
                  <a:gd name="T62" fmla="*/ 26 w 33"/>
                  <a:gd name="T63" fmla="*/ 36 h 80"/>
                  <a:gd name="T64" fmla="*/ 21 w 33"/>
                  <a:gd name="T65" fmla="*/ 42 h 80"/>
                  <a:gd name="T66" fmla="*/ 19 w 33"/>
                  <a:gd name="T67" fmla="*/ 42 h 80"/>
                  <a:gd name="T68" fmla="*/ 13 w 33"/>
                  <a:gd name="T69" fmla="*/ 40 h 80"/>
                  <a:gd name="T70" fmla="*/ 11 w 33"/>
                  <a:gd name="T71" fmla="*/ 41 h 80"/>
                  <a:gd name="T72" fmla="*/ 9 w 33"/>
                  <a:gd name="T73" fmla="*/ 44 h 80"/>
                  <a:gd name="T74" fmla="*/ 10 w 33"/>
                  <a:gd name="T75" fmla="*/ 48 h 80"/>
                  <a:gd name="T76" fmla="*/ 13 w 33"/>
                  <a:gd name="T77" fmla="*/ 53 h 80"/>
                  <a:gd name="T78" fmla="*/ 12 w 33"/>
                  <a:gd name="T79" fmla="*/ 57 h 80"/>
                  <a:gd name="T80" fmla="*/ 7 w 33"/>
                  <a:gd name="T81" fmla="*/ 64 h 80"/>
                  <a:gd name="T82" fmla="*/ 4 w 33"/>
                  <a:gd name="T83" fmla="*/ 67 h 80"/>
                  <a:gd name="T84" fmla="*/ 4 w 33"/>
                  <a:gd name="T85" fmla="*/ 68 h 80"/>
                  <a:gd name="T86" fmla="*/ 5 w 33"/>
                  <a:gd name="T87" fmla="*/ 74 h 80"/>
                  <a:gd name="T88" fmla="*/ 9 w 33"/>
                  <a:gd name="T89" fmla="*/ 74 h 80"/>
                  <a:gd name="T90" fmla="*/ 11 w 33"/>
                  <a:gd name="T91" fmla="*/ 74 h 80"/>
                  <a:gd name="T92" fmla="*/ 18 w 33"/>
                  <a:gd name="T93" fmla="*/ 77 h 80"/>
                  <a:gd name="T94" fmla="*/ 18 w 33"/>
                  <a:gd name="T95" fmla="*/ 77 h 80"/>
                  <a:gd name="T96" fmla="*/ 18 w 33"/>
                  <a:gd name="T97" fmla="*/ 80 h 80"/>
                  <a:gd name="T98" fmla="*/ 17 w 33"/>
                  <a:gd name="T9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" h="80">
                    <a:moveTo>
                      <a:pt x="15" y="80"/>
                    </a:moveTo>
                    <a:cubicBezTo>
                      <a:pt x="15" y="79"/>
                      <a:pt x="13" y="78"/>
                      <a:pt x="11" y="78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0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7" y="78"/>
                      <a:pt x="5" y="78"/>
                      <a:pt x="3" y="77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75"/>
                      <a:pt x="0" y="72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4"/>
                      <a:pt x="2" y="62"/>
                      <a:pt x="4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6" y="59"/>
                      <a:pt x="8" y="58"/>
                      <a:pt x="8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9" y="55"/>
                      <a:pt x="9" y="54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8" y="52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6" y="48"/>
                      <a:pt x="5" y="46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2"/>
                      <a:pt x="6" y="40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10" y="37"/>
                      <a:pt x="11" y="36"/>
                      <a:pt x="1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7" y="36"/>
                      <a:pt x="18" y="39"/>
                      <a:pt x="19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38"/>
                      <a:pt x="22" y="38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3"/>
                      <a:pt x="17" y="25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7" y="18"/>
                      <a:pt x="20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4" y="16"/>
                      <a:pt x="26" y="17"/>
                      <a:pt x="28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5"/>
                      <a:pt x="24" y="10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4" y="3"/>
                      <a:pt x="25" y="3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0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2"/>
                      <a:pt x="33" y="3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29" y="6"/>
                      <a:pt x="27" y="6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10"/>
                      <a:pt x="32" y="14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20"/>
                      <a:pt x="32" y="21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0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5" y="22"/>
                      <a:pt x="23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2" y="25"/>
                      <a:pt x="26" y="31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9"/>
                      <a:pt x="24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20" y="42"/>
                      <a:pt x="19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5" y="42"/>
                      <a:pt x="14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2" y="40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3"/>
                      <a:pt x="9" y="43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5"/>
                      <a:pt x="9" y="46"/>
                      <a:pt x="10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1" y="50"/>
                      <a:pt x="13" y="50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3" y="56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1" y="61"/>
                      <a:pt x="8" y="62"/>
                      <a:pt x="7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6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72"/>
                      <a:pt x="5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6" y="74"/>
                      <a:pt x="7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10" y="74"/>
                      <a:pt x="10" y="74"/>
                      <a:pt x="11" y="74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4" y="74"/>
                      <a:pt x="16" y="75"/>
                      <a:pt x="18" y="77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9" y="78"/>
                      <a:pt x="19" y="79"/>
                      <a:pt x="18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80"/>
                      <a:pt x="17" y="80"/>
                      <a:pt x="17" y="80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6" y="80"/>
                      <a:pt x="16" y="80"/>
                      <a:pt x="15" y="80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332"/>
              <p:cNvSpPr/>
              <p:nvPr/>
            </p:nvSpPr>
            <p:spPr bwMode="auto">
              <a:xfrm>
                <a:off x="5207681" y="6503644"/>
                <a:ext cx="197685" cy="421222"/>
              </a:xfrm>
              <a:custGeom>
                <a:avLst/>
                <a:gdLst>
                  <a:gd name="T0" fmla="*/ 16 w 55"/>
                  <a:gd name="T1" fmla="*/ 73 h 117"/>
                  <a:gd name="T2" fmla="*/ 12 w 55"/>
                  <a:gd name="T3" fmla="*/ 63 h 117"/>
                  <a:gd name="T4" fmla="*/ 12 w 55"/>
                  <a:gd name="T5" fmla="*/ 61 h 117"/>
                  <a:gd name="T6" fmla="*/ 13 w 55"/>
                  <a:gd name="T7" fmla="*/ 55 h 117"/>
                  <a:gd name="T8" fmla="*/ 13 w 55"/>
                  <a:gd name="T9" fmla="*/ 54 h 117"/>
                  <a:gd name="T10" fmla="*/ 10 w 55"/>
                  <a:gd name="T11" fmla="*/ 52 h 117"/>
                  <a:gd name="T12" fmla="*/ 4 w 55"/>
                  <a:gd name="T13" fmla="*/ 50 h 117"/>
                  <a:gd name="T14" fmla="*/ 0 w 55"/>
                  <a:gd name="T15" fmla="*/ 46 h 117"/>
                  <a:gd name="T16" fmla="*/ 0 w 55"/>
                  <a:gd name="T17" fmla="*/ 44 h 117"/>
                  <a:gd name="T18" fmla="*/ 3 w 55"/>
                  <a:gd name="T19" fmla="*/ 39 h 117"/>
                  <a:gd name="T20" fmla="*/ 9 w 55"/>
                  <a:gd name="T21" fmla="*/ 38 h 117"/>
                  <a:gd name="T22" fmla="*/ 16 w 55"/>
                  <a:gd name="T23" fmla="*/ 37 h 117"/>
                  <a:gd name="T24" fmla="*/ 17 w 55"/>
                  <a:gd name="T25" fmla="*/ 36 h 117"/>
                  <a:gd name="T26" fmla="*/ 14 w 55"/>
                  <a:gd name="T27" fmla="*/ 31 h 117"/>
                  <a:gd name="T28" fmla="*/ 11 w 55"/>
                  <a:gd name="T29" fmla="*/ 25 h 117"/>
                  <a:gd name="T30" fmla="*/ 14 w 55"/>
                  <a:gd name="T31" fmla="*/ 19 h 117"/>
                  <a:gd name="T32" fmla="*/ 23 w 55"/>
                  <a:gd name="T33" fmla="*/ 15 h 117"/>
                  <a:gd name="T34" fmla="*/ 21 w 55"/>
                  <a:gd name="T35" fmla="*/ 12 h 117"/>
                  <a:gd name="T36" fmla="*/ 17 w 55"/>
                  <a:gd name="T37" fmla="*/ 6 h 117"/>
                  <a:gd name="T38" fmla="*/ 17 w 55"/>
                  <a:gd name="T39" fmla="*/ 5 h 117"/>
                  <a:gd name="T40" fmla="*/ 25 w 55"/>
                  <a:gd name="T41" fmla="*/ 0 h 117"/>
                  <a:gd name="T42" fmla="*/ 27 w 55"/>
                  <a:gd name="T43" fmla="*/ 0 h 117"/>
                  <a:gd name="T44" fmla="*/ 29 w 55"/>
                  <a:gd name="T45" fmla="*/ 1 h 117"/>
                  <a:gd name="T46" fmla="*/ 31 w 55"/>
                  <a:gd name="T47" fmla="*/ 4 h 117"/>
                  <a:gd name="T48" fmla="*/ 29 w 55"/>
                  <a:gd name="T49" fmla="*/ 6 h 117"/>
                  <a:gd name="T50" fmla="*/ 27 w 55"/>
                  <a:gd name="T51" fmla="*/ 4 h 117"/>
                  <a:gd name="T52" fmla="*/ 25 w 55"/>
                  <a:gd name="T53" fmla="*/ 4 h 117"/>
                  <a:gd name="T54" fmla="*/ 25 w 55"/>
                  <a:gd name="T55" fmla="*/ 4 h 117"/>
                  <a:gd name="T56" fmla="*/ 21 w 55"/>
                  <a:gd name="T57" fmla="*/ 5 h 117"/>
                  <a:gd name="T58" fmla="*/ 21 w 55"/>
                  <a:gd name="T59" fmla="*/ 6 h 117"/>
                  <a:gd name="T60" fmla="*/ 21 w 55"/>
                  <a:gd name="T61" fmla="*/ 6 h 117"/>
                  <a:gd name="T62" fmla="*/ 21 w 55"/>
                  <a:gd name="T63" fmla="*/ 6 h 117"/>
                  <a:gd name="T64" fmla="*/ 24 w 55"/>
                  <a:gd name="T65" fmla="*/ 10 h 117"/>
                  <a:gd name="T66" fmla="*/ 27 w 55"/>
                  <a:gd name="T67" fmla="*/ 16 h 117"/>
                  <a:gd name="T68" fmla="*/ 25 w 55"/>
                  <a:gd name="T69" fmla="*/ 19 h 117"/>
                  <a:gd name="T70" fmla="*/ 22 w 55"/>
                  <a:gd name="T71" fmla="*/ 20 h 117"/>
                  <a:gd name="T72" fmla="*/ 17 w 55"/>
                  <a:gd name="T73" fmla="*/ 22 h 117"/>
                  <a:gd name="T74" fmla="*/ 15 w 55"/>
                  <a:gd name="T75" fmla="*/ 25 h 117"/>
                  <a:gd name="T76" fmla="*/ 17 w 55"/>
                  <a:gd name="T77" fmla="*/ 29 h 117"/>
                  <a:gd name="T78" fmla="*/ 21 w 55"/>
                  <a:gd name="T79" fmla="*/ 36 h 117"/>
                  <a:gd name="T80" fmla="*/ 20 w 55"/>
                  <a:gd name="T81" fmla="*/ 39 h 117"/>
                  <a:gd name="T82" fmla="*/ 12 w 55"/>
                  <a:gd name="T83" fmla="*/ 42 h 117"/>
                  <a:gd name="T84" fmla="*/ 5 w 55"/>
                  <a:gd name="T85" fmla="*/ 43 h 117"/>
                  <a:gd name="T86" fmla="*/ 4 w 55"/>
                  <a:gd name="T87" fmla="*/ 44 h 117"/>
                  <a:gd name="T88" fmla="*/ 4 w 55"/>
                  <a:gd name="T89" fmla="*/ 45 h 117"/>
                  <a:gd name="T90" fmla="*/ 5 w 55"/>
                  <a:gd name="T91" fmla="*/ 47 h 117"/>
                  <a:gd name="T92" fmla="*/ 9 w 55"/>
                  <a:gd name="T93" fmla="*/ 47 h 117"/>
                  <a:gd name="T94" fmla="*/ 17 w 55"/>
                  <a:gd name="T95" fmla="*/ 53 h 117"/>
                  <a:gd name="T96" fmla="*/ 17 w 55"/>
                  <a:gd name="T97" fmla="*/ 55 h 117"/>
                  <a:gd name="T98" fmla="*/ 16 w 55"/>
                  <a:gd name="T99" fmla="*/ 61 h 117"/>
                  <a:gd name="T100" fmla="*/ 16 w 55"/>
                  <a:gd name="T101" fmla="*/ 62 h 117"/>
                  <a:gd name="T102" fmla="*/ 19 w 55"/>
                  <a:gd name="T103" fmla="*/ 71 h 117"/>
                  <a:gd name="T104" fmla="*/ 55 w 55"/>
                  <a:gd name="T105" fmla="*/ 114 h 117"/>
                  <a:gd name="T106" fmla="*/ 54 w 55"/>
                  <a:gd name="T107" fmla="*/ 117 h 117"/>
                  <a:gd name="T108" fmla="*/ 53 w 55"/>
                  <a:gd name="T109" fmla="*/ 117 h 117"/>
                  <a:gd name="T110" fmla="*/ 51 w 55"/>
                  <a:gd name="T111" fmla="*/ 11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5" h="117">
                    <a:moveTo>
                      <a:pt x="51" y="116"/>
                    </a:moveTo>
                    <a:cubicBezTo>
                      <a:pt x="46" y="99"/>
                      <a:pt x="25" y="89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4" y="70"/>
                      <a:pt x="13" y="66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2"/>
                      <a:pt x="12" y="62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59"/>
                      <a:pt x="13" y="56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2" y="52"/>
                      <a:pt x="12" y="52"/>
                      <a:pt x="10" y="52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1"/>
                      <a:pt x="6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2" y="50"/>
                      <a:pt x="1" y="48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2" y="40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5" y="38"/>
                      <a:pt x="7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3" y="38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5"/>
                      <a:pt x="16" y="33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3" y="30"/>
                      <a:pt x="11" y="28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3"/>
                      <a:pt x="12" y="21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8" y="17"/>
                      <a:pt x="22" y="16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2" y="14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7" y="9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1"/>
                      <a:pt x="22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1" y="2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5"/>
                      <a:pt x="30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5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6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2" y="8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6" y="12"/>
                      <a:pt x="27" y="14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7"/>
                      <a:pt x="26" y="18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3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1"/>
                      <a:pt x="19" y="21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6"/>
                      <a:pt x="16" y="27"/>
                      <a:pt x="17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9" y="31"/>
                      <a:pt x="21" y="33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0" y="38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8" y="42"/>
                      <a:pt x="15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2"/>
                      <a:pt x="6" y="42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4" y="43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5" y="46"/>
                      <a:pt x="5" y="46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6" y="47"/>
                      <a:pt x="7" y="47"/>
                      <a:pt x="9" y="47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6" y="48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4"/>
                      <a:pt x="17" y="54"/>
                      <a:pt x="17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7"/>
                      <a:pt x="16" y="60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5"/>
                      <a:pt x="18" y="68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27" y="86"/>
                      <a:pt x="48" y="96"/>
                      <a:pt x="55" y="114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55" y="115"/>
                      <a:pt x="55" y="117"/>
                      <a:pt x="54" y="117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2" y="117"/>
                      <a:pt x="51" y="117"/>
                      <a:pt x="51" y="116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33"/>
              <p:cNvSpPr/>
              <p:nvPr/>
            </p:nvSpPr>
            <p:spPr bwMode="auto">
              <a:xfrm>
                <a:off x="5276111" y="6608570"/>
                <a:ext cx="39537" cy="82115"/>
              </a:xfrm>
              <a:custGeom>
                <a:avLst/>
                <a:gdLst>
                  <a:gd name="T0" fmla="*/ 8 w 11"/>
                  <a:gd name="T1" fmla="*/ 23 h 23"/>
                  <a:gd name="T2" fmla="*/ 1 w 11"/>
                  <a:gd name="T3" fmla="*/ 18 h 23"/>
                  <a:gd name="T4" fmla="*/ 1 w 11"/>
                  <a:gd name="T5" fmla="*/ 18 h 23"/>
                  <a:gd name="T6" fmla="*/ 0 w 11"/>
                  <a:gd name="T7" fmla="*/ 16 h 23"/>
                  <a:gd name="T8" fmla="*/ 0 w 11"/>
                  <a:gd name="T9" fmla="*/ 16 h 23"/>
                  <a:gd name="T10" fmla="*/ 2 w 11"/>
                  <a:gd name="T11" fmla="*/ 12 h 23"/>
                  <a:gd name="T12" fmla="*/ 2 w 11"/>
                  <a:gd name="T13" fmla="*/ 12 h 23"/>
                  <a:gd name="T14" fmla="*/ 5 w 11"/>
                  <a:gd name="T15" fmla="*/ 10 h 23"/>
                  <a:gd name="T16" fmla="*/ 5 w 11"/>
                  <a:gd name="T17" fmla="*/ 10 h 23"/>
                  <a:gd name="T18" fmla="*/ 6 w 11"/>
                  <a:gd name="T19" fmla="*/ 9 h 23"/>
                  <a:gd name="T20" fmla="*/ 6 w 11"/>
                  <a:gd name="T21" fmla="*/ 9 h 23"/>
                  <a:gd name="T22" fmla="*/ 6 w 11"/>
                  <a:gd name="T23" fmla="*/ 8 h 23"/>
                  <a:gd name="T24" fmla="*/ 6 w 11"/>
                  <a:gd name="T25" fmla="*/ 8 h 23"/>
                  <a:gd name="T26" fmla="*/ 6 w 11"/>
                  <a:gd name="T27" fmla="*/ 6 h 23"/>
                  <a:gd name="T28" fmla="*/ 6 w 11"/>
                  <a:gd name="T29" fmla="*/ 6 h 23"/>
                  <a:gd name="T30" fmla="*/ 6 w 11"/>
                  <a:gd name="T31" fmla="*/ 6 h 23"/>
                  <a:gd name="T32" fmla="*/ 6 w 11"/>
                  <a:gd name="T33" fmla="*/ 6 h 23"/>
                  <a:gd name="T34" fmla="*/ 5 w 11"/>
                  <a:gd name="T35" fmla="*/ 4 h 23"/>
                  <a:gd name="T36" fmla="*/ 5 w 11"/>
                  <a:gd name="T37" fmla="*/ 4 h 23"/>
                  <a:gd name="T38" fmla="*/ 8 w 11"/>
                  <a:gd name="T39" fmla="*/ 0 h 23"/>
                  <a:gd name="T40" fmla="*/ 8 w 11"/>
                  <a:gd name="T41" fmla="*/ 0 h 23"/>
                  <a:gd name="T42" fmla="*/ 11 w 11"/>
                  <a:gd name="T43" fmla="*/ 2 h 23"/>
                  <a:gd name="T44" fmla="*/ 11 w 11"/>
                  <a:gd name="T45" fmla="*/ 2 h 23"/>
                  <a:gd name="T46" fmla="*/ 10 w 11"/>
                  <a:gd name="T47" fmla="*/ 4 h 23"/>
                  <a:gd name="T48" fmla="*/ 10 w 11"/>
                  <a:gd name="T49" fmla="*/ 4 h 23"/>
                  <a:gd name="T50" fmla="*/ 10 w 11"/>
                  <a:gd name="T51" fmla="*/ 6 h 23"/>
                  <a:gd name="T52" fmla="*/ 10 w 11"/>
                  <a:gd name="T53" fmla="*/ 6 h 23"/>
                  <a:gd name="T54" fmla="*/ 10 w 11"/>
                  <a:gd name="T55" fmla="*/ 7 h 23"/>
                  <a:gd name="T56" fmla="*/ 10 w 11"/>
                  <a:gd name="T57" fmla="*/ 7 h 23"/>
                  <a:gd name="T58" fmla="*/ 10 w 11"/>
                  <a:gd name="T59" fmla="*/ 8 h 23"/>
                  <a:gd name="T60" fmla="*/ 10 w 11"/>
                  <a:gd name="T61" fmla="*/ 8 h 23"/>
                  <a:gd name="T62" fmla="*/ 10 w 11"/>
                  <a:gd name="T63" fmla="*/ 9 h 23"/>
                  <a:gd name="T64" fmla="*/ 10 w 11"/>
                  <a:gd name="T65" fmla="*/ 9 h 23"/>
                  <a:gd name="T66" fmla="*/ 9 w 11"/>
                  <a:gd name="T67" fmla="*/ 11 h 23"/>
                  <a:gd name="T68" fmla="*/ 9 w 11"/>
                  <a:gd name="T69" fmla="*/ 11 h 23"/>
                  <a:gd name="T70" fmla="*/ 8 w 11"/>
                  <a:gd name="T71" fmla="*/ 13 h 23"/>
                  <a:gd name="T72" fmla="*/ 8 w 11"/>
                  <a:gd name="T73" fmla="*/ 13 h 23"/>
                  <a:gd name="T74" fmla="*/ 5 w 11"/>
                  <a:gd name="T75" fmla="*/ 15 h 23"/>
                  <a:gd name="T76" fmla="*/ 5 w 11"/>
                  <a:gd name="T77" fmla="*/ 15 h 23"/>
                  <a:gd name="T78" fmla="*/ 4 w 11"/>
                  <a:gd name="T79" fmla="*/ 16 h 23"/>
                  <a:gd name="T80" fmla="*/ 4 w 11"/>
                  <a:gd name="T81" fmla="*/ 16 h 23"/>
                  <a:gd name="T82" fmla="*/ 5 w 11"/>
                  <a:gd name="T83" fmla="*/ 17 h 23"/>
                  <a:gd name="T84" fmla="*/ 5 w 11"/>
                  <a:gd name="T85" fmla="*/ 17 h 23"/>
                  <a:gd name="T86" fmla="*/ 9 w 11"/>
                  <a:gd name="T87" fmla="*/ 19 h 23"/>
                  <a:gd name="T88" fmla="*/ 9 w 11"/>
                  <a:gd name="T89" fmla="*/ 19 h 23"/>
                  <a:gd name="T90" fmla="*/ 9 w 11"/>
                  <a:gd name="T91" fmla="*/ 19 h 23"/>
                  <a:gd name="T92" fmla="*/ 10 w 11"/>
                  <a:gd name="T93" fmla="*/ 22 h 23"/>
                  <a:gd name="T94" fmla="*/ 10 w 11"/>
                  <a:gd name="T95" fmla="*/ 22 h 23"/>
                  <a:gd name="T96" fmla="*/ 8 w 11"/>
                  <a:gd name="T97" fmla="*/ 23 h 23"/>
                  <a:gd name="T98" fmla="*/ 8 w 11"/>
                  <a:gd name="T99" fmla="*/ 23 h 23"/>
                  <a:gd name="T100" fmla="*/ 8 w 11"/>
                  <a:gd name="T10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" h="23">
                    <a:moveTo>
                      <a:pt x="8" y="23"/>
                    </a:moveTo>
                    <a:cubicBezTo>
                      <a:pt x="5" y="23"/>
                      <a:pt x="2" y="21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1"/>
                      <a:pt x="4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1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5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4"/>
                      <a:pt x="6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5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5" y="16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20"/>
                      <a:pt x="10" y="21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34"/>
              <p:cNvSpPr/>
              <p:nvPr/>
            </p:nvSpPr>
            <p:spPr bwMode="auto">
              <a:xfrm>
                <a:off x="5294359" y="6216241"/>
                <a:ext cx="644758" cy="650840"/>
              </a:xfrm>
              <a:custGeom>
                <a:avLst/>
                <a:gdLst>
                  <a:gd name="T0" fmla="*/ 33 w 179"/>
                  <a:gd name="T1" fmla="*/ 181 h 181"/>
                  <a:gd name="T2" fmla="*/ 8 w 179"/>
                  <a:gd name="T3" fmla="*/ 119 h 181"/>
                  <a:gd name="T4" fmla="*/ 40 w 179"/>
                  <a:gd name="T5" fmla="*/ 27 h 181"/>
                  <a:gd name="T6" fmla="*/ 128 w 179"/>
                  <a:gd name="T7" fmla="*/ 20 h 181"/>
                  <a:gd name="T8" fmla="*/ 179 w 179"/>
                  <a:gd name="T9" fmla="*/ 84 h 181"/>
                  <a:gd name="T10" fmla="*/ 177 w 179"/>
                  <a:gd name="T11" fmla="*/ 126 h 181"/>
                  <a:gd name="T12" fmla="*/ 98 w 179"/>
                  <a:gd name="T13" fmla="*/ 132 h 181"/>
                  <a:gd name="T14" fmla="*/ 33 w 179"/>
                  <a:gd name="T15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181">
                    <a:moveTo>
                      <a:pt x="33" y="181"/>
                    </a:moveTo>
                    <a:cubicBezTo>
                      <a:pt x="33" y="181"/>
                      <a:pt x="15" y="149"/>
                      <a:pt x="8" y="119"/>
                    </a:cubicBezTo>
                    <a:cubicBezTo>
                      <a:pt x="0" y="89"/>
                      <a:pt x="4" y="54"/>
                      <a:pt x="40" y="27"/>
                    </a:cubicBezTo>
                    <a:cubicBezTo>
                      <a:pt x="75" y="0"/>
                      <a:pt x="110" y="9"/>
                      <a:pt x="128" y="20"/>
                    </a:cubicBezTo>
                    <a:cubicBezTo>
                      <a:pt x="146" y="31"/>
                      <a:pt x="170" y="63"/>
                      <a:pt x="179" y="84"/>
                    </a:cubicBezTo>
                    <a:cubicBezTo>
                      <a:pt x="179" y="84"/>
                      <a:pt x="166" y="95"/>
                      <a:pt x="177" y="126"/>
                    </a:cubicBezTo>
                    <a:cubicBezTo>
                      <a:pt x="177" y="126"/>
                      <a:pt x="140" y="114"/>
                      <a:pt x="98" y="132"/>
                    </a:cubicBezTo>
                    <a:cubicBezTo>
                      <a:pt x="56" y="150"/>
                      <a:pt x="37" y="175"/>
                      <a:pt x="33" y="181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35"/>
              <p:cNvSpPr/>
              <p:nvPr/>
            </p:nvSpPr>
            <p:spPr bwMode="auto">
              <a:xfrm>
                <a:off x="5276111" y="6669396"/>
                <a:ext cx="94281" cy="139900"/>
              </a:xfrm>
              <a:custGeom>
                <a:avLst/>
                <a:gdLst>
                  <a:gd name="T0" fmla="*/ 26 w 26"/>
                  <a:gd name="T1" fmla="*/ 31 h 39"/>
                  <a:gd name="T2" fmla="*/ 8 w 26"/>
                  <a:gd name="T3" fmla="*/ 28 h 39"/>
                  <a:gd name="T4" fmla="*/ 14 w 26"/>
                  <a:gd name="T5" fmla="*/ 0 h 39"/>
                  <a:gd name="T6" fmla="*/ 26 w 26"/>
                  <a:gd name="T7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9">
                    <a:moveTo>
                      <a:pt x="26" y="31"/>
                    </a:moveTo>
                    <a:cubicBezTo>
                      <a:pt x="26" y="31"/>
                      <a:pt x="15" y="39"/>
                      <a:pt x="8" y="28"/>
                    </a:cubicBezTo>
                    <a:cubicBezTo>
                      <a:pt x="0" y="18"/>
                      <a:pt x="5" y="7"/>
                      <a:pt x="14" y="0"/>
                    </a:cubicBezTo>
                    <a:cubicBezTo>
                      <a:pt x="14" y="0"/>
                      <a:pt x="21" y="19"/>
                      <a:pt x="26" y="31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36"/>
              <p:cNvSpPr/>
              <p:nvPr/>
            </p:nvSpPr>
            <p:spPr bwMode="auto">
              <a:xfrm>
                <a:off x="5837233" y="6313562"/>
                <a:ext cx="112528" cy="132297"/>
              </a:xfrm>
              <a:custGeom>
                <a:avLst/>
                <a:gdLst>
                  <a:gd name="T0" fmla="*/ 16 w 31"/>
                  <a:gd name="T1" fmla="*/ 37 h 37"/>
                  <a:gd name="T2" fmla="*/ 28 w 31"/>
                  <a:gd name="T3" fmla="*/ 24 h 37"/>
                  <a:gd name="T4" fmla="*/ 0 w 31"/>
                  <a:gd name="T5" fmla="*/ 13 h 37"/>
                  <a:gd name="T6" fmla="*/ 16 w 31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7">
                    <a:moveTo>
                      <a:pt x="16" y="37"/>
                    </a:moveTo>
                    <a:cubicBezTo>
                      <a:pt x="16" y="37"/>
                      <a:pt x="31" y="37"/>
                      <a:pt x="28" y="24"/>
                    </a:cubicBezTo>
                    <a:cubicBezTo>
                      <a:pt x="24" y="10"/>
                      <a:pt x="6" y="0"/>
                      <a:pt x="0" y="13"/>
                    </a:cubicBezTo>
                    <a:cubicBezTo>
                      <a:pt x="0" y="13"/>
                      <a:pt x="12" y="31"/>
                      <a:pt x="16" y="37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337"/>
              <p:cNvSpPr/>
              <p:nvPr/>
            </p:nvSpPr>
            <p:spPr bwMode="auto">
              <a:xfrm>
                <a:off x="5305003" y="6242092"/>
                <a:ext cx="640196" cy="632593"/>
              </a:xfrm>
              <a:custGeom>
                <a:avLst/>
                <a:gdLst>
                  <a:gd name="T0" fmla="*/ 29 w 178"/>
                  <a:gd name="T1" fmla="*/ 175 h 176"/>
                  <a:gd name="T2" fmla="*/ 0 w 178"/>
                  <a:gd name="T3" fmla="*/ 88 h 176"/>
                  <a:gd name="T4" fmla="*/ 0 w 178"/>
                  <a:gd name="T5" fmla="*/ 88 h 176"/>
                  <a:gd name="T6" fmla="*/ 40 w 178"/>
                  <a:gd name="T7" fmla="*/ 15 h 176"/>
                  <a:gd name="T8" fmla="*/ 40 w 178"/>
                  <a:gd name="T9" fmla="*/ 15 h 176"/>
                  <a:gd name="T10" fmla="*/ 86 w 178"/>
                  <a:gd name="T11" fmla="*/ 0 h 176"/>
                  <a:gd name="T12" fmla="*/ 86 w 178"/>
                  <a:gd name="T13" fmla="*/ 0 h 176"/>
                  <a:gd name="T14" fmla="*/ 178 w 178"/>
                  <a:gd name="T15" fmla="*/ 76 h 176"/>
                  <a:gd name="T16" fmla="*/ 178 w 178"/>
                  <a:gd name="T17" fmla="*/ 76 h 176"/>
                  <a:gd name="T18" fmla="*/ 176 w 178"/>
                  <a:gd name="T19" fmla="*/ 79 h 176"/>
                  <a:gd name="T20" fmla="*/ 176 w 178"/>
                  <a:gd name="T21" fmla="*/ 79 h 176"/>
                  <a:gd name="T22" fmla="*/ 174 w 178"/>
                  <a:gd name="T23" fmla="*/ 78 h 176"/>
                  <a:gd name="T24" fmla="*/ 174 w 178"/>
                  <a:gd name="T25" fmla="*/ 78 h 176"/>
                  <a:gd name="T26" fmla="*/ 151 w 178"/>
                  <a:gd name="T27" fmla="*/ 41 h 176"/>
                  <a:gd name="T28" fmla="*/ 151 w 178"/>
                  <a:gd name="T29" fmla="*/ 41 h 176"/>
                  <a:gd name="T30" fmla="*/ 86 w 178"/>
                  <a:gd name="T31" fmla="*/ 4 h 176"/>
                  <a:gd name="T32" fmla="*/ 86 w 178"/>
                  <a:gd name="T33" fmla="*/ 4 h 176"/>
                  <a:gd name="T34" fmla="*/ 42 w 178"/>
                  <a:gd name="T35" fmla="*/ 18 h 176"/>
                  <a:gd name="T36" fmla="*/ 42 w 178"/>
                  <a:gd name="T37" fmla="*/ 18 h 176"/>
                  <a:gd name="T38" fmla="*/ 4 w 178"/>
                  <a:gd name="T39" fmla="*/ 88 h 176"/>
                  <a:gd name="T40" fmla="*/ 4 w 178"/>
                  <a:gd name="T41" fmla="*/ 88 h 176"/>
                  <a:gd name="T42" fmla="*/ 33 w 178"/>
                  <a:gd name="T43" fmla="*/ 173 h 176"/>
                  <a:gd name="T44" fmla="*/ 33 w 178"/>
                  <a:gd name="T45" fmla="*/ 173 h 176"/>
                  <a:gd name="T46" fmla="*/ 32 w 178"/>
                  <a:gd name="T47" fmla="*/ 176 h 176"/>
                  <a:gd name="T48" fmla="*/ 32 w 178"/>
                  <a:gd name="T49" fmla="*/ 176 h 176"/>
                  <a:gd name="T50" fmla="*/ 31 w 178"/>
                  <a:gd name="T51" fmla="*/ 176 h 176"/>
                  <a:gd name="T52" fmla="*/ 31 w 178"/>
                  <a:gd name="T53" fmla="*/ 176 h 176"/>
                  <a:gd name="T54" fmla="*/ 29 w 178"/>
                  <a:gd name="T55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8" h="176">
                    <a:moveTo>
                      <a:pt x="29" y="175"/>
                    </a:moveTo>
                    <a:cubicBezTo>
                      <a:pt x="24" y="167"/>
                      <a:pt x="0" y="12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62"/>
                      <a:pt x="10" y="3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57" y="4"/>
                      <a:pt x="72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145" y="0"/>
                      <a:pt x="177" y="76"/>
                      <a:pt x="178" y="76"/>
                    </a:cubicBezTo>
                    <a:cubicBezTo>
                      <a:pt x="178" y="76"/>
                      <a:pt x="178" y="76"/>
                      <a:pt x="178" y="76"/>
                    </a:cubicBezTo>
                    <a:cubicBezTo>
                      <a:pt x="178" y="77"/>
                      <a:pt x="177" y="78"/>
                      <a:pt x="176" y="79"/>
                    </a:cubicBezTo>
                    <a:cubicBezTo>
                      <a:pt x="176" y="79"/>
                      <a:pt x="176" y="79"/>
                      <a:pt x="176" y="79"/>
                    </a:cubicBezTo>
                    <a:cubicBezTo>
                      <a:pt x="175" y="79"/>
                      <a:pt x="174" y="79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4" y="78"/>
                      <a:pt x="166" y="59"/>
                      <a:pt x="151" y="41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36" y="22"/>
                      <a:pt x="114" y="4"/>
                      <a:pt x="86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73" y="4"/>
                      <a:pt x="59" y="8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13" y="37"/>
                      <a:pt x="4" y="63"/>
                      <a:pt x="4" y="88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127"/>
                      <a:pt x="27" y="165"/>
                      <a:pt x="33" y="173"/>
                    </a:cubicBezTo>
                    <a:cubicBezTo>
                      <a:pt x="33" y="173"/>
                      <a:pt x="33" y="173"/>
                      <a:pt x="33" y="173"/>
                    </a:cubicBezTo>
                    <a:cubicBezTo>
                      <a:pt x="33" y="174"/>
                      <a:pt x="33" y="175"/>
                      <a:pt x="32" y="176"/>
                    </a:cubicBezTo>
                    <a:cubicBezTo>
                      <a:pt x="32" y="176"/>
                      <a:pt x="32" y="176"/>
                      <a:pt x="32" y="176"/>
                    </a:cubicBezTo>
                    <a:cubicBezTo>
                      <a:pt x="32" y="176"/>
                      <a:pt x="31" y="176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29" y="175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338"/>
              <p:cNvSpPr/>
              <p:nvPr/>
            </p:nvSpPr>
            <p:spPr bwMode="auto">
              <a:xfrm>
                <a:off x="5831150" y="6331810"/>
                <a:ext cx="118611" cy="121652"/>
              </a:xfrm>
              <a:custGeom>
                <a:avLst/>
                <a:gdLst>
                  <a:gd name="T0" fmla="*/ 20 w 33"/>
                  <a:gd name="T1" fmla="*/ 32 h 34"/>
                  <a:gd name="T2" fmla="*/ 21 w 33"/>
                  <a:gd name="T3" fmla="*/ 30 h 34"/>
                  <a:gd name="T4" fmla="*/ 21 w 33"/>
                  <a:gd name="T5" fmla="*/ 30 h 34"/>
                  <a:gd name="T6" fmla="*/ 29 w 33"/>
                  <a:gd name="T7" fmla="*/ 22 h 34"/>
                  <a:gd name="T8" fmla="*/ 29 w 33"/>
                  <a:gd name="T9" fmla="*/ 22 h 34"/>
                  <a:gd name="T10" fmla="*/ 22 w 33"/>
                  <a:gd name="T11" fmla="*/ 10 h 34"/>
                  <a:gd name="T12" fmla="*/ 22 w 33"/>
                  <a:gd name="T13" fmla="*/ 10 h 34"/>
                  <a:gd name="T14" fmla="*/ 10 w 33"/>
                  <a:gd name="T15" fmla="*/ 4 h 34"/>
                  <a:gd name="T16" fmla="*/ 10 w 33"/>
                  <a:gd name="T17" fmla="*/ 4 h 34"/>
                  <a:gd name="T18" fmla="*/ 4 w 33"/>
                  <a:gd name="T19" fmla="*/ 8 h 34"/>
                  <a:gd name="T20" fmla="*/ 4 w 33"/>
                  <a:gd name="T21" fmla="*/ 8 h 34"/>
                  <a:gd name="T22" fmla="*/ 1 w 33"/>
                  <a:gd name="T23" fmla="*/ 9 h 34"/>
                  <a:gd name="T24" fmla="*/ 1 w 33"/>
                  <a:gd name="T25" fmla="*/ 9 h 34"/>
                  <a:gd name="T26" fmla="*/ 0 w 33"/>
                  <a:gd name="T27" fmla="*/ 6 h 34"/>
                  <a:gd name="T28" fmla="*/ 0 w 33"/>
                  <a:gd name="T29" fmla="*/ 6 h 34"/>
                  <a:gd name="T30" fmla="*/ 10 w 33"/>
                  <a:gd name="T31" fmla="*/ 0 h 34"/>
                  <a:gd name="T32" fmla="*/ 10 w 33"/>
                  <a:gd name="T33" fmla="*/ 0 h 34"/>
                  <a:gd name="T34" fmla="*/ 33 w 33"/>
                  <a:gd name="T35" fmla="*/ 22 h 34"/>
                  <a:gd name="T36" fmla="*/ 33 w 33"/>
                  <a:gd name="T37" fmla="*/ 22 h 34"/>
                  <a:gd name="T38" fmla="*/ 22 w 33"/>
                  <a:gd name="T39" fmla="*/ 34 h 34"/>
                  <a:gd name="T40" fmla="*/ 22 w 33"/>
                  <a:gd name="T41" fmla="*/ 34 h 34"/>
                  <a:gd name="T42" fmla="*/ 22 w 33"/>
                  <a:gd name="T43" fmla="*/ 34 h 34"/>
                  <a:gd name="T44" fmla="*/ 22 w 33"/>
                  <a:gd name="T45" fmla="*/ 34 h 34"/>
                  <a:gd name="T46" fmla="*/ 22 w 33"/>
                  <a:gd name="T47" fmla="*/ 34 h 34"/>
                  <a:gd name="T48" fmla="*/ 20 w 33"/>
                  <a:gd name="T4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" h="34">
                    <a:moveTo>
                      <a:pt x="20" y="32"/>
                    </a:moveTo>
                    <a:cubicBezTo>
                      <a:pt x="20" y="31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7" y="28"/>
                      <a:pt x="28" y="25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9"/>
                      <a:pt x="26" y="14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7"/>
                      <a:pt x="14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8" y="4"/>
                      <a:pt x="6" y="5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2" y="10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2"/>
                      <a:pt x="7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1"/>
                      <a:pt x="32" y="1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7"/>
                      <a:pt x="29" y="32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1" y="34"/>
                      <a:pt x="20" y="33"/>
                      <a:pt x="20" y="32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339"/>
              <p:cNvSpPr/>
              <p:nvPr/>
            </p:nvSpPr>
            <p:spPr bwMode="auto">
              <a:xfrm>
                <a:off x="5283714" y="6666355"/>
                <a:ext cx="89719" cy="129256"/>
              </a:xfrm>
              <a:custGeom>
                <a:avLst/>
                <a:gdLst>
                  <a:gd name="T0" fmla="*/ 2 w 25"/>
                  <a:gd name="T1" fmla="*/ 27 h 36"/>
                  <a:gd name="T2" fmla="*/ 0 w 25"/>
                  <a:gd name="T3" fmla="*/ 18 h 36"/>
                  <a:gd name="T4" fmla="*/ 0 w 25"/>
                  <a:gd name="T5" fmla="*/ 18 h 36"/>
                  <a:gd name="T6" fmla="*/ 12 w 25"/>
                  <a:gd name="T7" fmla="*/ 0 h 36"/>
                  <a:gd name="T8" fmla="*/ 12 w 25"/>
                  <a:gd name="T9" fmla="*/ 0 h 36"/>
                  <a:gd name="T10" fmla="*/ 14 w 25"/>
                  <a:gd name="T11" fmla="*/ 1 h 36"/>
                  <a:gd name="T12" fmla="*/ 14 w 25"/>
                  <a:gd name="T13" fmla="*/ 1 h 36"/>
                  <a:gd name="T14" fmla="*/ 13 w 25"/>
                  <a:gd name="T15" fmla="*/ 4 h 36"/>
                  <a:gd name="T16" fmla="*/ 13 w 25"/>
                  <a:gd name="T17" fmla="*/ 4 h 36"/>
                  <a:gd name="T18" fmla="*/ 4 w 25"/>
                  <a:gd name="T19" fmla="*/ 18 h 36"/>
                  <a:gd name="T20" fmla="*/ 4 w 25"/>
                  <a:gd name="T21" fmla="*/ 18 h 36"/>
                  <a:gd name="T22" fmla="*/ 6 w 25"/>
                  <a:gd name="T23" fmla="*/ 25 h 36"/>
                  <a:gd name="T24" fmla="*/ 6 w 25"/>
                  <a:gd name="T25" fmla="*/ 25 h 36"/>
                  <a:gd name="T26" fmla="*/ 15 w 25"/>
                  <a:gd name="T27" fmla="*/ 32 h 36"/>
                  <a:gd name="T28" fmla="*/ 15 w 25"/>
                  <a:gd name="T29" fmla="*/ 32 h 36"/>
                  <a:gd name="T30" fmla="*/ 20 w 25"/>
                  <a:gd name="T31" fmla="*/ 31 h 36"/>
                  <a:gd name="T32" fmla="*/ 20 w 25"/>
                  <a:gd name="T33" fmla="*/ 31 h 36"/>
                  <a:gd name="T34" fmla="*/ 22 w 25"/>
                  <a:gd name="T35" fmla="*/ 30 h 36"/>
                  <a:gd name="T36" fmla="*/ 22 w 25"/>
                  <a:gd name="T37" fmla="*/ 30 h 36"/>
                  <a:gd name="T38" fmla="*/ 25 w 25"/>
                  <a:gd name="T39" fmla="*/ 31 h 36"/>
                  <a:gd name="T40" fmla="*/ 25 w 25"/>
                  <a:gd name="T41" fmla="*/ 31 h 36"/>
                  <a:gd name="T42" fmla="*/ 24 w 25"/>
                  <a:gd name="T43" fmla="*/ 34 h 36"/>
                  <a:gd name="T44" fmla="*/ 24 w 25"/>
                  <a:gd name="T45" fmla="*/ 34 h 36"/>
                  <a:gd name="T46" fmla="*/ 15 w 25"/>
                  <a:gd name="T47" fmla="*/ 36 h 36"/>
                  <a:gd name="T48" fmla="*/ 15 w 25"/>
                  <a:gd name="T49" fmla="*/ 36 h 36"/>
                  <a:gd name="T50" fmla="*/ 15 w 25"/>
                  <a:gd name="T51" fmla="*/ 36 h 36"/>
                  <a:gd name="T52" fmla="*/ 15 w 25"/>
                  <a:gd name="T53" fmla="*/ 36 h 36"/>
                  <a:gd name="T54" fmla="*/ 2 w 25"/>
                  <a:gd name="T55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36">
                    <a:moveTo>
                      <a:pt x="2" y="27"/>
                    </a:moveTo>
                    <a:cubicBezTo>
                      <a:pt x="1" y="24"/>
                      <a:pt x="0" y="20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7" y="2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2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5"/>
                      <a:pt x="4" y="10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20"/>
                      <a:pt x="5" y="23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8" y="31"/>
                      <a:pt x="12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2"/>
                      <a:pt x="18" y="32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30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2"/>
                      <a:pt x="25" y="33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0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0" y="36"/>
                      <a:pt x="5" y="34"/>
                      <a:pt x="2" y="27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340"/>
              <p:cNvSpPr/>
              <p:nvPr/>
            </p:nvSpPr>
            <p:spPr bwMode="auto">
              <a:xfrm>
                <a:off x="5496606" y="6763676"/>
                <a:ext cx="71471" cy="45620"/>
              </a:xfrm>
              <a:custGeom>
                <a:avLst/>
                <a:gdLst>
                  <a:gd name="T0" fmla="*/ 1 w 20"/>
                  <a:gd name="T1" fmla="*/ 12 h 13"/>
                  <a:gd name="T2" fmla="*/ 0 w 20"/>
                  <a:gd name="T3" fmla="*/ 9 h 13"/>
                  <a:gd name="T4" fmla="*/ 0 w 20"/>
                  <a:gd name="T5" fmla="*/ 9 h 13"/>
                  <a:gd name="T6" fmla="*/ 3 w 20"/>
                  <a:gd name="T7" fmla="*/ 8 h 13"/>
                  <a:gd name="T8" fmla="*/ 3 w 20"/>
                  <a:gd name="T9" fmla="*/ 8 h 13"/>
                  <a:gd name="T10" fmla="*/ 6 w 20"/>
                  <a:gd name="T11" fmla="*/ 9 h 13"/>
                  <a:gd name="T12" fmla="*/ 6 w 20"/>
                  <a:gd name="T13" fmla="*/ 9 h 13"/>
                  <a:gd name="T14" fmla="*/ 13 w 20"/>
                  <a:gd name="T15" fmla="*/ 7 h 13"/>
                  <a:gd name="T16" fmla="*/ 13 w 20"/>
                  <a:gd name="T17" fmla="*/ 7 h 13"/>
                  <a:gd name="T18" fmla="*/ 16 w 20"/>
                  <a:gd name="T19" fmla="*/ 2 h 13"/>
                  <a:gd name="T20" fmla="*/ 16 w 20"/>
                  <a:gd name="T21" fmla="*/ 2 h 13"/>
                  <a:gd name="T22" fmla="*/ 16 w 20"/>
                  <a:gd name="T23" fmla="*/ 2 h 13"/>
                  <a:gd name="T24" fmla="*/ 18 w 20"/>
                  <a:gd name="T25" fmla="*/ 1 h 13"/>
                  <a:gd name="T26" fmla="*/ 18 w 20"/>
                  <a:gd name="T27" fmla="*/ 1 h 13"/>
                  <a:gd name="T28" fmla="*/ 20 w 20"/>
                  <a:gd name="T29" fmla="*/ 3 h 13"/>
                  <a:gd name="T30" fmla="*/ 20 w 20"/>
                  <a:gd name="T31" fmla="*/ 3 h 13"/>
                  <a:gd name="T32" fmla="*/ 6 w 20"/>
                  <a:gd name="T33" fmla="*/ 13 h 13"/>
                  <a:gd name="T34" fmla="*/ 6 w 20"/>
                  <a:gd name="T35" fmla="*/ 13 h 13"/>
                  <a:gd name="T36" fmla="*/ 1 w 20"/>
                  <a:gd name="T3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13">
                    <a:moveTo>
                      <a:pt x="1" y="12"/>
                    </a:moveTo>
                    <a:cubicBezTo>
                      <a:pt x="0" y="11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9"/>
                      <a:pt x="5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9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4" y="5"/>
                      <a:pt x="16" y="4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7" y="0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20" y="1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9"/>
                      <a:pt x="12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3"/>
                      <a:pt x="2" y="13"/>
                      <a:pt x="1" y="12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341"/>
              <p:cNvSpPr/>
              <p:nvPr/>
            </p:nvSpPr>
            <p:spPr bwMode="auto">
              <a:xfrm>
                <a:off x="5444903" y="6666355"/>
                <a:ext cx="76033" cy="71471"/>
              </a:xfrm>
              <a:custGeom>
                <a:avLst/>
                <a:gdLst>
                  <a:gd name="T0" fmla="*/ 14 w 21"/>
                  <a:gd name="T1" fmla="*/ 17 h 20"/>
                  <a:gd name="T2" fmla="*/ 18 w 21"/>
                  <a:gd name="T3" fmla="*/ 7 h 20"/>
                  <a:gd name="T4" fmla="*/ 4 w 21"/>
                  <a:gd name="T5" fmla="*/ 5 h 20"/>
                  <a:gd name="T6" fmla="*/ 14 w 21"/>
                  <a:gd name="T7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14" y="17"/>
                    </a:moveTo>
                    <a:cubicBezTo>
                      <a:pt x="14" y="17"/>
                      <a:pt x="21" y="14"/>
                      <a:pt x="18" y="7"/>
                    </a:cubicBezTo>
                    <a:cubicBezTo>
                      <a:pt x="14" y="1"/>
                      <a:pt x="7" y="0"/>
                      <a:pt x="4" y="5"/>
                    </a:cubicBezTo>
                    <a:cubicBezTo>
                      <a:pt x="0" y="11"/>
                      <a:pt x="6" y="20"/>
                      <a:pt x="14" y="17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342"/>
              <p:cNvSpPr/>
              <p:nvPr/>
            </p:nvSpPr>
            <p:spPr bwMode="auto">
              <a:xfrm>
                <a:off x="5673002" y="6337893"/>
                <a:ext cx="121652" cy="126214"/>
              </a:xfrm>
              <a:custGeom>
                <a:avLst/>
                <a:gdLst>
                  <a:gd name="T0" fmla="*/ 24 w 34"/>
                  <a:gd name="T1" fmla="*/ 26 h 35"/>
                  <a:gd name="T2" fmla="*/ 26 w 34"/>
                  <a:gd name="T3" fmla="*/ 8 h 35"/>
                  <a:gd name="T4" fmla="*/ 1 w 34"/>
                  <a:gd name="T5" fmla="*/ 19 h 35"/>
                  <a:gd name="T6" fmla="*/ 24 w 34"/>
                  <a:gd name="T7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5">
                    <a:moveTo>
                      <a:pt x="24" y="26"/>
                    </a:moveTo>
                    <a:cubicBezTo>
                      <a:pt x="24" y="26"/>
                      <a:pt x="34" y="17"/>
                      <a:pt x="26" y="8"/>
                    </a:cubicBezTo>
                    <a:cubicBezTo>
                      <a:pt x="19" y="0"/>
                      <a:pt x="0" y="2"/>
                      <a:pt x="1" y="19"/>
                    </a:cubicBezTo>
                    <a:cubicBezTo>
                      <a:pt x="1" y="35"/>
                      <a:pt x="18" y="33"/>
                      <a:pt x="24" y="26"/>
                    </a:cubicBezTo>
                    <a:close/>
                  </a:path>
                </a:pathLst>
              </a:custGeom>
              <a:solidFill>
                <a:srgbClr val="F9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343"/>
              <p:cNvSpPr/>
              <p:nvPr/>
            </p:nvSpPr>
            <p:spPr bwMode="auto">
              <a:xfrm>
                <a:off x="5381036" y="6511248"/>
                <a:ext cx="118611" cy="126214"/>
              </a:xfrm>
              <a:custGeom>
                <a:avLst/>
                <a:gdLst>
                  <a:gd name="T0" fmla="*/ 23 w 33"/>
                  <a:gd name="T1" fmla="*/ 27 h 35"/>
                  <a:gd name="T2" fmla="*/ 26 w 33"/>
                  <a:gd name="T3" fmla="*/ 9 h 35"/>
                  <a:gd name="T4" fmla="*/ 0 w 33"/>
                  <a:gd name="T5" fmla="*/ 19 h 35"/>
                  <a:gd name="T6" fmla="*/ 23 w 33"/>
                  <a:gd name="T7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5">
                    <a:moveTo>
                      <a:pt x="23" y="27"/>
                    </a:moveTo>
                    <a:cubicBezTo>
                      <a:pt x="23" y="27"/>
                      <a:pt x="33" y="18"/>
                      <a:pt x="26" y="9"/>
                    </a:cubicBezTo>
                    <a:cubicBezTo>
                      <a:pt x="18" y="0"/>
                      <a:pt x="0" y="3"/>
                      <a:pt x="0" y="19"/>
                    </a:cubicBezTo>
                    <a:cubicBezTo>
                      <a:pt x="1" y="35"/>
                      <a:pt x="18" y="33"/>
                      <a:pt x="23" y="27"/>
                    </a:cubicBezTo>
                    <a:close/>
                  </a:path>
                </a:pathLst>
              </a:custGeom>
              <a:solidFill>
                <a:srgbClr val="F9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344"/>
              <p:cNvSpPr/>
              <p:nvPr/>
            </p:nvSpPr>
            <p:spPr bwMode="auto">
              <a:xfrm>
                <a:off x="5812902" y="6553826"/>
                <a:ext cx="71471" cy="47140"/>
              </a:xfrm>
              <a:custGeom>
                <a:avLst/>
                <a:gdLst>
                  <a:gd name="T0" fmla="*/ 1 w 20"/>
                  <a:gd name="T1" fmla="*/ 11 h 13"/>
                  <a:gd name="T2" fmla="*/ 1 w 20"/>
                  <a:gd name="T3" fmla="*/ 9 h 13"/>
                  <a:gd name="T4" fmla="*/ 1 w 20"/>
                  <a:gd name="T5" fmla="*/ 9 h 13"/>
                  <a:gd name="T6" fmla="*/ 4 w 20"/>
                  <a:gd name="T7" fmla="*/ 8 h 13"/>
                  <a:gd name="T8" fmla="*/ 4 w 20"/>
                  <a:gd name="T9" fmla="*/ 8 h 13"/>
                  <a:gd name="T10" fmla="*/ 6 w 20"/>
                  <a:gd name="T11" fmla="*/ 9 h 13"/>
                  <a:gd name="T12" fmla="*/ 6 w 20"/>
                  <a:gd name="T13" fmla="*/ 9 h 13"/>
                  <a:gd name="T14" fmla="*/ 13 w 20"/>
                  <a:gd name="T15" fmla="*/ 7 h 13"/>
                  <a:gd name="T16" fmla="*/ 13 w 20"/>
                  <a:gd name="T17" fmla="*/ 7 h 13"/>
                  <a:gd name="T18" fmla="*/ 16 w 20"/>
                  <a:gd name="T19" fmla="*/ 2 h 13"/>
                  <a:gd name="T20" fmla="*/ 16 w 20"/>
                  <a:gd name="T21" fmla="*/ 2 h 13"/>
                  <a:gd name="T22" fmla="*/ 16 w 20"/>
                  <a:gd name="T23" fmla="*/ 2 h 13"/>
                  <a:gd name="T24" fmla="*/ 18 w 20"/>
                  <a:gd name="T25" fmla="*/ 0 h 13"/>
                  <a:gd name="T26" fmla="*/ 18 w 20"/>
                  <a:gd name="T27" fmla="*/ 0 h 13"/>
                  <a:gd name="T28" fmla="*/ 20 w 20"/>
                  <a:gd name="T29" fmla="*/ 2 h 13"/>
                  <a:gd name="T30" fmla="*/ 20 w 20"/>
                  <a:gd name="T31" fmla="*/ 2 h 13"/>
                  <a:gd name="T32" fmla="*/ 6 w 20"/>
                  <a:gd name="T33" fmla="*/ 13 h 13"/>
                  <a:gd name="T34" fmla="*/ 6 w 20"/>
                  <a:gd name="T35" fmla="*/ 13 h 13"/>
                  <a:gd name="T36" fmla="*/ 1 w 20"/>
                  <a:gd name="T37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13">
                    <a:moveTo>
                      <a:pt x="1" y="11"/>
                    </a:moveTo>
                    <a:cubicBezTo>
                      <a:pt x="0" y="11"/>
                      <a:pt x="0" y="10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5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9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7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8"/>
                      <a:pt x="12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3" y="12"/>
                      <a:pt x="1" y="11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345"/>
              <p:cNvSpPr/>
              <p:nvPr/>
            </p:nvSpPr>
            <p:spPr bwMode="auto">
              <a:xfrm>
                <a:off x="5765762" y="6456504"/>
                <a:ext cx="71471" cy="72991"/>
              </a:xfrm>
              <a:custGeom>
                <a:avLst/>
                <a:gdLst>
                  <a:gd name="T0" fmla="*/ 13 w 20"/>
                  <a:gd name="T1" fmla="*/ 17 h 20"/>
                  <a:gd name="T2" fmla="*/ 17 w 20"/>
                  <a:gd name="T3" fmla="*/ 7 h 20"/>
                  <a:gd name="T4" fmla="*/ 3 w 20"/>
                  <a:gd name="T5" fmla="*/ 5 h 20"/>
                  <a:gd name="T6" fmla="*/ 13 w 20"/>
                  <a:gd name="T7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0">
                    <a:moveTo>
                      <a:pt x="13" y="17"/>
                    </a:moveTo>
                    <a:cubicBezTo>
                      <a:pt x="13" y="17"/>
                      <a:pt x="20" y="14"/>
                      <a:pt x="17" y="7"/>
                    </a:cubicBezTo>
                    <a:cubicBezTo>
                      <a:pt x="14" y="1"/>
                      <a:pt x="6" y="0"/>
                      <a:pt x="3" y="5"/>
                    </a:cubicBezTo>
                    <a:cubicBezTo>
                      <a:pt x="0" y="10"/>
                      <a:pt x="6" y="20"/>
                      <a:pt x="13" y="17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346"/>
              <p:cNvSpPr/>
              <p:nvPr/>
            </p:nvSpPr>
            <p:spPr bwMode="auto">
              <a:xfrm>
                <a:off x="5618258" y="6485397"/>
                <a:ext cx="57785" cy="126214"/>
              </a:xfrm>
              <a:custGeom>
                <a:avLst/>
                <a:gdLst>
                  <a:gd name="T0" fmla="*/ 13 w 16"/>
                  <a:gd name="T1" fmla="*/ 34 h 35"/>
                  <a:gd name="T2" fmla="*/ 0 w 16"/>
                  <a:gd name="T3" fmla="*/ 15 h 35"/>
                  <a:gd name="T4" fmla="*/ 0 w 16"/>
                  <a:gd name="T5" fmla="*/ 15 h 35"/>
                  <a:gd name="T6" fmla="*/ 0 w 16"/>
                  <a:gd name="T7" fmla="*/ 13 h 35"/>
                  <a:gd name="T8" fmla="*/ 0 w 16"/>
                  <a:gd name="T9" fmla="*/ 13 h 35"/>
                  <a:gd name="T10" fmla="*/ 2 w 16"/>
                  <a:gd name="T11" fmla="*/ 12 h 35"/>
                  <a:gd name="T12" fmla="*/ 2 w 16"/>
                  <a:gd name="T13" fmla="*/ 12 h 35"/>
                  <a:gd name="T14" fmla="*/ 2 w 16"/>
                  <a:gd name="T15" fmla="*/ 12 h 35"/>
                  <a:gd name="T16" fmla="*/ 2 w 16"/>
                  <a:gd name="T17" fmla="*/ 12 h 35"/>
                  <a:gd name="T18" fmla="*/ 6 w 16"/>
                  <a:gd name="T19" fmla="*/ 9 h 35"/>
                  <a:gd name="T20" fmla="*/ 6 w 16"/>
                  <a:gd name="T21" fmla="*/ 9 h 35"/>
                  <a:gd name="T22" fmla="*/ 2 w 16"/>
                  <a:gd name="T23" fmla="*/ 4 h 35"/>
                  <a:gd name="T24" fmla="*/ 2 w 16"/>
                  <a:gd name="T25" fmla="*/ 4 h 35"/>
                  <a:gd name="T26" fmla="*/ 0 w 16"/>
                  <a:gd name="T27" fmla="*/ 2 h 35"/>
                  <a:gd name="T28" fmla="*/ 0 w 16"/>
                  <a:gd name="T29" fmla="*/ 2 h 35"/>
                  <a:gd name="T30" fmla="*/ 2 w 16"/>
                  <a:gd name="T31" fmla="*/ 0 h 35"/>
                  <a:gd name="T32" fmla="*/ 2 w 16"/>
                  <a:gd name="T33" fmla="*/ 0 h 35"/>
                  <a:gd name="T34" fmla="*/ 10 w 16"/>
                  <a:gd name="T35" fmla="*/ 9 h 35"/>
                  <a:gd name="T36" fmla="*/ 10 w 16"/>
                  <a:gd name="T37" fmla="*/ 9 h 35"/>
                  <a:gd name="T38" fmla="*/ 8 w 16"/>
                  <a:gd name="T39" fmla="*/ 14 h 35"/>
                  <a:gd name="T40" fmla="*/ 8 w 16"/>
                  <a:gd name="T41" fmla="*/ 14 h 35"/>
                  <a:gd name="T42" fmla="*/ 4 w 16"/>
                  <a:gd name="T43" fmla="*/ 16 h 35"/>
                  <a:gd name="T44" fmla="*/ 4 w 16"/>
                  <a:gd name="T45" fmla="*/ 16 h 35"/>
                  <a:gd name="T46" fmla="*/ 16 w 16"/>
                  <a:gd name="T47" fmla="*/ 32 h 35"/>
                  <a:gd name="T48" fmla="*/ 16 w 16"/>
                  <a:gd name="T49" fmla="*/ 32 h 35"/>
                  <a:gd name="T50" fmla="*/ 16 w 16"/>
                  <a:gd name="T51" fmla="*/ 34 h 35"/>
                  <a:gd name="T52" fmla="*/ 16 w 16"/>
                  <a:gd name="T53" fmla="*/ 34 h 35"/>
                  <a:gd name="T54" fmla="*/ 14 w 16"/>
                  <a:gd name="T55" fmla="*/ 35 h 35"/>
                  <a:gd name="T56" fmla="*/ 14 w 16"/>
                  <a:gd name="T57" fmla="*/ 35 h 35"/>
                  <a:gd name="T58" fmla="*/ 13 w 16"/>
                  <a:gd name="T5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" h="35">
                    <a:moveTo>
                      <a:pt x="13" y="34"/>
                    </a:moveTo>
                    <a:cubicBezTo>
                      <a:pt x="2" y="23"/>
                      <a:pt x="1" y="21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4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6" y="11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6"/>
                      <a:pt x="4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0"/>
                      <a:pt x="10" y="5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1"/>
                      <a:pt x="10" y="12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5"/>
                      <a:pt x="6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20"/>
                      <a:pt x="7" y="2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5" y="35"/>
                      <a:pt x="15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4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347"/>
              <p:cNvSpPr/>
              <p:nvPr/>
            </p:nvSpPr>
            <p:spPr bwMode="auto">
              <a:xfrm>
                <a:off x="5460110" y="6377430"/>
                <a:ext cx="244826" cy="183999"/>
              </a:xfrm>
              <a:custGeom>
                <a:avLst/>
                <a:gdLst>
                  <a:gd name="T0" fmla="*/ 2 w 68"/>
                  <a:gd name="T1" fmla="*/ 49 h 51"/>
                  <a:gd name="T2" fmla="*/ 0 w 68"/>
                  <a:gd name="T3" fmla="*/ 40 h 51"/>
                  <a:gd name="T4" fmla="*/ 0 w 68"/>
                  <a:gd name="T5" fmla="*/ 40 h 51"/>
                  <a:gd name="T6" fmla="*/ 23 w 68"/>
                  <a:gd name="T7" fmla="*/ 7 h 51"/>
                  <a:gd name="T8" fmla="*/ 23 w 68"/>
                  <a:gd name="T9" fmla="*/ 7 h 51"/>
                  <a:gd name="T10" fmla="*/ 47 w 68"/>
                  <a:gd name="T11" fmla="*/ 0 h 51"/>
                  <a:gd name="T12" fmla="*/ 47 w 68"/>
                  <a:gd name="T13" fmla="*/ 0 h 51"/>
                  <a:gd name="T14" fmla="*/ 67 w 68"/>
                  <a:gd name="T15" fmla="*/ 11 h 51"/>
                  <a:gd name="T16" fmla="*/ 67 w 68"/>
                  <a:gd name="T17" fmla="*/ 11 h 51"/>
                  <a:gd name="T18" fmla="*/ 67 w 68"/>
                  <a:gd name="T19" fmla="*/ 11 h 51"/>
                  <a:gd name="T20" fmla="*/ 66 w 68"/>
                  <a:gd name="T21" fmla="*/ 13 h 51"/>
                  <a:gd name="T22" fmla="*/ 66 w 68"/>
                  <a:gd name="T23" fmla="*/ 13 h 51"/>
                  <a:gd name="T24" fmla="*/ 64 w 68"/>
                  <a:gd name="T25" fmla="*/ 13 h 51"/>
                  <a:gd name="T26" fmla="*/ 64 w 68"/>
                  <a:gd name="T27" fmla="*/ 13 h 51"/>
                  <a:gd name="T28" fmla="*/ 63 w 68"/>
                  <a:gd name="T29" fmla="*/ 11 h 51"/>
                  <a:gd name="T30" fmla="*/ 63 w 68"/>
                  <a:gd name="T31" fmla="*/ 11 h 51"/>
                  <a:gd name="T32" fmla="*/ 60 w 68"/>
                  <a:gd name="T33" fmla="*/ 8 h 51"/>
                  <a:gd name="T34" fmla="*/ 60 w 68"/>
                  <a:gd name="T35" fmla="*/ 8 h 51"/>
                  <a:gd name="T36" fmla="*/ 47 w 68"/>
                  <a:gd name="T37" fmla="*/ 4 h 51"/>
                  <a:gd name="T38" fmla="*/ 47 w 68"/>
                  <a:gd name="T39" fmla="*/ 4 h 51"/>
                  <a:gd name="T40" fmla="*/ 25 w 68"/>
                  <a:gd name="T41" fmla="*/ 11 h 51"/>
                  <a:gd name="T42" fmla="*/ 25 w 68"/>
                  <a:gd name="T43" fmla="*/ 11 h 51"/>
                  <a:gd name="T44" fmla="*/ 4 w 68"/>
                  <a:gd name="T45" fmla="*/ 40 h 51"/>
                  <a:gd name="T46" fmla="*/ 4 w 68"/>
                  <a:gd name="T47" fmla="*/ 40 h 51"/>
                  <a:gd name="T48" fmla="*/ 5 w 68"/>
                  <a:gd name="T49" fmla="*/ 46 h 51"/>
                  <a:gd name="T50" fmla="*/ 5 w 68"/>
                  <a:gd name="T51" fmla="*/ 46 h 51"/>
                  <a:gd name="T52" fmla="*/ 5 w 68"/>
                  <a:gd name="T53" fmla="*/ 48 h 51"/>
                  <a:gd name="T54" fmla="*/ 5 w 68"/>
                  <a:gd name="T55" fmla="*/ 48 h 51"/>
                  <a:gd name="T56" fmla="*/ 4 w 68"/>
                  <a:gd name="T57" fmla="*/ 50 h 51"/>
                  <a:gd name="T58" fmla="*/ 4 w 68"/>
                  <a:gd name="T59" fmla="*/ 50 h 51"/>
                  <a:gd name="T60" fmla="*/ 4 w 68"/>
                  <a:gd name="T61" fmla="*/ 51 h 51"/>
                  <a:gd name="T62" fmla="*/ 4 w 68"/>
                  <a:gd name="T63" fmla="*/ 51 h 51"/>
                  <a:gd name="T64" fmla="*/ 2 w 68"/>
                  <a:gd name="T65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" h="51">
                    <a:moveTo>
                      <a:pt x="2" y="49"/>
                    </a:moveTo>
                    <a:cubicBezTo>
                      <a:pt x="2" y="49"/>
                      <a:pt x="0" y="45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1"/>
                      <a:pt x="4" y="18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32" y="2"/>
                      <a:pt x="40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61" y="0"/>
                      <a:pt x="67" y="10"/>
                      <a:pt x="67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8" y="12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4"/>
                      <a:pt x="64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3" y="12"/>
                      <a:pt x="63" y="11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2" y="10"/>
                      <a:pt x="61" y="9"/>
                      <a:pt x="6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7" y="6"/>
                      <a:pt x="53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1" y="4"/>
                      <a:pt x="34" y="5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7" y="21"/>
                      <a:pt x="4" y="32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2"/>
                      <a:pt x="4" y="44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7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6" y="49"/>
                      <a:pt x="5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2" y="50"/>
                      <a:pt x="2" y="49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48"/>
              <p:cNvSpPr/>
              <p:nvPr/>
            </p:nvSpPr>
            <p:spPr bwMode="auto">
              <a:xfrm>
                <a:off x="5212243" y="6648107"/>
                <a:ext cx="898707" cy="510940"/>
              </a:xfrm>
              <a:custGeom>
                <a:avLst/>
                <a:gdLst>
                  <a:gd name="T0" fmla="*/ 128 w 250"/>
                  <a:gd name="T1" fmla="*/ 142 h 142"/>
                  <a:gd name="T2" fmla="*/ 118 w 250"/>
                  <a:gd name="T3" fmla="*/ 142 h 142"/>
                  <a:gd name="T4" fmla="*/ 118 w 250"/>
                  <a:gd name="T5" fmla="*/ 142 h 142"/>
                  <a:gd name="T6" fmla="*/ 44 w 250"/>
                  <a:gd name="T7" fmla="*/ 92 h 142"/>
                  <a:gd name="T8" fmla="*/ 44 w 250"/>
                  <a:gd name="T9" fmla="*/ 92 h 142"/>
                  <a:gd name="T10" fmla="*/ 0 w 250"/>
                  <a:gd name="T11" fmla="*/ 21 h 142"/>
                  <a:gd name="T12" fmla="*/ 0 w 250"/>
                  <a:gd name="T13" fmla="*/ 21 h 142"/>
                  <a:gd name="T14" fmla="*/ 1 w 250"/>
                  <a:gd name="T15" fmla="*/ 19 h 142"/>
                  <a:gd name="T16" fmla="*/ 1 w 250"/>
                  <a:gd name="T17" fmla="*/ 19 h 142"/>
                  <a:gd name="T18" fmla="*/ 4 w 250"/>
                  <a:gd name="T19" fmla="*/ 19 h 142"/>
                  <a:gd name="T20" fmla="*/ 4 w 250"/>
                  <a:gd name="T21" fmla="*/ 19 h 142"/>
                  <a:gd name="T22" fmla="*/ 48 w 250"/>
                  <a:gd name="T23" fmla="*/ 90 h 142"/>
                  <a:gd name="T24" fmla="*/ 48 w 250"/>
                  <a:gd name="T25" fmla="*/ 90 h 142"/>
                  <a:gd name="T26" fmla="*/ 94 w 250"/>
                  <a:gd name="T27" fmla="*/ 132 h 142"/>
                  <a:gd name="T28" fmla="*/ 94 w 250"/>
                  <a:gd name="T29" fmla="*/ 132 h 142"/>
                  <a:gd name="T30" fmla="*/ 118 w 250"/>
                  <a:gd name="T31" fmla="*/ 138 h 142"/>
                  <a:gd name="T32" fmla="*/ 118 w 250"/>
                  <a:gd name="T33" fmla="*/ 138 h 142"/>
                  <a:gd name="T34" fmla="*/ 128 w 250"/>
                  <a:gd name="T35" fmla="*/ 138 h 142"/>
                  <a:gd name="T36" fmla="*/ 128 w 250"/>
                  <a:gd name="T37" fmla="*/ 138 h 142"/>
                  <a:gd name="T38" fmla="*/ 240 w 250"/>
                  <a:gd name="T39" fmla="*/ 79 h 142"/>
                  <a:gd name="T40" fmla="*/ 240 w 250"/>
                  <a:gd name="T41" fmla="*/ 79 h 142"/>
                  <a:gd name="T42" fmla="*/ 245 w 250"/>
                  <a:gd name="T43" fmla="*/ 69 h 142"/>
                  <a:gd name="T44" fmla="*/ 245 w 250"/>
                  <a:gd name="T45" fmla="*/ 69 h 142"/>
                  <a:gd name="T46" fmla="*/ 246 w 250"/>
                  <a:gd name="T47" fmla="*/ 66 h 142"/>
                  <a:gd name="T48" fmla="*/ 246 w 250"/>
                  <a:gd name="T49" fmla="*/ 66 h 142"/>
                  <a:gd name="T50" fmla="*/ 246 w 250"/>
                  <a:gd name="T51" fmla="*/ 59 h 142"/>
                  <a:gd name="T52" fmla="*/ 246 w 250"/>
                  <a:gd name="T53" fmla="*/ 59 h 142"/>
                  <a:gd name="T54" fmla="*/ 228 w 250"/>
                  <a:gd name="T55" fmla="*/ 20 h 142"/>
                  <a:gd name="T56" fmla="*/ 228 w 250"/>
                  <a:gd name="T57" fmla="*/ 20 h 142"/>
                  <a:gd name="T58" fmla="*/ 174 w 250"/>
                  <a:gd name="T59" fmla="*/ 4 h 142"/>
                  <a:gd name="T60" fmla="*/ 174 w 250"/>
                  <a:gd name="T61" fmla="*/ 4 h 142"/>
                  <a:gd name="T62" fmla="*/ 56 w 250"/>
                  <a:gd name="T63" fmla="*/ 65 h 142"/>
                  <a:gd name="T64" fmla="*/ 56 w 250"/>
                  <a:gd name="T65" fmla="*/ 65 h 142"/>
                  <a:gd name="T66" fmla="*/ 56 w 250"/>
                  <a:gd name="T67" fmla="*/ 65 h 142"/>
                  <a:gd name="T68" fmla="*/ 53 w 250"/>
                  <a:gd name="T69" fmla="*/ 65 h 142"/>
                  <a:gd name="T70" fmla="*/ 53 w 250"/>
                  <a:gd name="T71" fmla="*/ 65 h 142"/>
                  <a:gd name="T72" fmla="*/ 53 w 250"/>
                  <a:gd name="T73" fmla="*/ 63 h 142"/>
                  <a:gd name="T74" fmla="*/ 53 w 250"/>
                  <a:gd name="T75" fmla="*/ 63 h 142"/>
                  <a:gd name="T76" fmla="*/ 174 w 250"/>
                  <a:gd name="T77" fmla="*/ 0 h 142"/>
                  <a:gd name="T78" fmla="*/ 174 w 250"/>
                  <a:gd name="T79" fmla="*/ 0 h 142"/>
                  <a:gd name="T80" fmla="*/ 230 w 250"/>
                  <a:gd name="T81" fmla="*/ 18 h 142"/>
                  <a:gd name="T82" fmla="*/ 230 w 250"/>
                  <a:gd name="T83" fmla="*/ 18 h 142"/>
                  <a:gd name="T84" fmla="*/ 250 w 250"/>
                  <a:gd name="T85" fmla="*/ 59 h 142"/>
                  <a:gd name="T86" fmla="*/ 250 w 250"/>
                  <a:gd name="T87" fmla="*/ 59 h 142"/>
                  <a:gd name="T88" fmla="*/ 249 w 250"/>
                  <a:gd name="T89" fmla="*/ 70 h 142"/>
                  <a:gd name="T90" fmla="*/ 249 w 250"/>
                  <a:gd name="T91" fmla="*/ 70 h 142"/>
                  <a:gd name="T92" fmla="*/ 128 w 250"/>
                  <a:gd name="T93" fmla="*/ 142 h 142"/>
                  <a:gd name="T94" fmla="*/ 128 w 250"/>
                  <a:gd name="T95" fmla="*/ 142 h 142"/>
                  <a:gd name="T96" fmla="*/ 128 w 250"/>
                  <a:gd name="T9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0" h="142">
                    <a:moveTo>
                      <a:pt x="128" y="142"/>
                    </a:moveTo>
                    <a:cubicBezTo>
                      <a:pt x="125" y="142"/>
                      <a:pt x="121" y="142"/>
                      <a:pt x="118" y="142"/>
                    </a:cubicBezTo>
                    <a:cubicBezTo>
                      <a:pt x="118" y="142"/>
                      <a:pt x="118" y="142"/>
                      <a:pt x="118" y="142"/>
                    </a:cubicBezTo>
                    <a:cubicBezTo>
                      <a:pt x="118" y="142"/>
                      <a:pt x="75" y="141"/>
                      <a:pt x="44" y="92"/>
                    </a:cubicBezTo>
                    <a:cubicBezTo>
                      <a:pt x="44" y="92"/>
                      <a:pt x="44" y="92"/>
                      <a:pt x="44" y="92"/>
                    </a:cubicBezTo>
                    <a:cubicBezTo>
                      <a:pt x="17" y="48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0"/>
                      <a:pt x="0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8"/>
                      <a:pt x="3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21" y="46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63" y="113"/>
                      <a:pt x="80" y="125"/>
                      <a:pt x="94" y="132"/>
                    </a:cubicBezTo>
                    <a:cubicBezTo>
                      <a:pt x="94" y="132"/>
                      <a:pt x="94" y="132"/>
                      <a:pt x="94" y="132"/>
                    </a:cubicBezTo>
                    <a:cubicBezTo>
                      <a:pt x="108" y="138"/>
                      <a:pt x="118" y="138"/>
                      <a:pt x="118" y="138"/>
                    </a:cubicBezTo>
                    <a:cubicBezTo>
                      <a:pt x="118" y="138"/>
                      <a:pt x="118" y="138"/>
                      <a:pt x="118" y="138"/>
                    </a:cubicBezTo>
                    <a:cubicBezTo>
                      <a:pt x="121" y="138"/>
                      <a:pt x="125" y="138"/>
                      <a:pt x="128" y="138"/>
                    </a:cubicBez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98" y="138"/>
                      <a:pt x="229" y="99"/>
                      <a:pt x="240" y="79"/>
                    </a:cubicBezTo>
                    <a:cubicBezTo>
                      <a:pt x="240" y="79"/>
                      <a:pt x="240" y="79"/>
                      <a:pt x="240" y="79"/>
                    </a:cubicBezTo>
                    <a:cubicBezTo>
                      <a:pt x="243" y="73"/>
                      <a:pt x="245" y="69"/>
                      <a:pt x="245" y="69"/>
                    </a:cubicBezTo>
                    <a:cubicBezTo>
                      <a:pt x="245" y="69"/>
                      <a:pt x="245" y="69"/>
                      <a:pt x="245" y="69"/>
                    </a:cubicBezTo>
                    <a:cubicBezTo>
                      <a:pt x="245" y="69"/>
                      <a:pt x="245" y="68"/>
                      <a:pt x="246" y="66"/>
                    </a:cubicBezTo>
                    <a:cubicBezTo>
                      <a:pt x="246" y="66"/>
                      <a:pt x="246" y="66"/>
                      <a:pt x="246" y="66"/>
                    </a:cubicBezTo>
                    <a:cubicBezTo>
                      <a:pt x="246" y="65"/>
                      <a:pt x="246" y="62"/>
                      <a:pt x="246" y="59"/>
                    </a:cubicBezTo>
                    <a:cubicBezTo>
                      <a:pt x="246" y="59"/>
                      <a:pt x="246" y="59"/>
                      <a:pt x="246" y="59"/>
                    </a:cubicBezTo>
                    <a:cubicBezTo>
                      <a:pt x="246" y="51"/>
                      <a:pt x="243" y="37"/>
                      <a:pt x="228" y="20"/>
                    </a:cubicBezTo>
                    <a:cubicBezTo>
                      <a:pt x="228" y="20"/>
                      <a:pt x="228" y="20"/>
                      <a:pt x="228" y="20"/>
                    </a:cubicBezTo>
                    <a:cubicBezTo>
                      <a:pt x="218" y="10"/>
                      <a:pt x="198" y="4"/>
                      <a:pt x="174" y="4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35" y="4"/>
                      <a:pt x="86" y="21"/>
                      <a:pt x="56" y="65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55" y="66"/>
                      <a:pt x="54" y="66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2" y="65"/>
                      <a:pt x="52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83" y="18"/>
                      <a:pt x="134" y="0"/>
                      <a:pt x="174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99" y="0"/>
                      <a:pt x="219" y="6"/>
                      <a:pt x="230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7" y="35"/>
                      <a:pt x="250" y="50"/>
                      <a:pt x="250" y="59"/>
                    </a:cubicBezTo>
                    <a:cubicBezTo>
                      <a:pt x="250" y="59"/>
                      <a:pt x="250" y="59"/>
                      <a:pt x="250" y="59"/>
                    </a:cubicBezTo>
                    <a:cubicBezTo>
                      <a:pt x="250" y="66"/>
                      <a:pt x="249" y="70"/>
                      <a:pt x="249" y="70"/>
                    </a:cubicBezTo>
                    <a:cubicBezTo>
                      <a:pt x="249" y="70"/>
                      <a:pt x="249" y="70"/>
                      <a:pt x="249" y="70"/>
                    </a:cubicBezTo>
                    <a:cubicBezTo>
                      <a:pt x="249" y="70"/>
                      <a:pt x="224" y="142"/>
                      <a:pt x="128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49"/>
              <p:cNvSpPr/>
              <p:nvPr/>
            </p:nvSpPr>
            <p:spPr bwMode="auto">
              <a:xfrm>
                <a:off x="5905662" y="6511248"/>
                <a:ext cx="36496" cy="158148"/>
              </a:xfrm>
              <a:custGeom>
                <a:avLst/>
                <a:gdLst>
                  <a:gd name="T0" fmla="*/ 6 w 10"/>
                  <a:gd name="T1" fmla="*/ 43 h 44"/>
                  <a:gd name="T2" fmla="*/ 0 w 10"/>
                  <a:gd name="T3" fmla="*/ 20 h 44"/>
                  <a:gd name="T4" fmla="*/ 0 w 10"/>
                  <a:gd name="T5" fmla="*/ 20 h 44"/>
                  <a:gd name="T6" fmla="*/ 6 w 10"/>
                  <a:gd name="T7" fmla="*/ 1 h 44"/>
                  <a:gd name="T8" fmla="*/ 6 w 10"/>
                  <a:gd name="T9" fmla="*/ 1 h 44"/>
                  <a:gd name="T10" fmla="*/ 9 w 10"/>
                  <a:gd name="T11" fmla="*/ 0 h 44"/>
                  <a:gd name="T12" fmla="*/ 9 w 10"/>
                  <a:gd name="T13" fmla="*/ 0 h 44"/>
                  <a:gd name="T14" fmla="*/ 9 w 10"/>
                  <a:gd name="T15" fmla="*/ 3 h 44"/>
                  <a:gd name="T16" fmla="*/ 9 w 10"/>
                  <a:gd name="T17" fmla="*/ 3 h 44"/>
                  <a:gd name="T18" fmla="*/ 4 w 10"/>
                  <a:gd name="T19" fmla="*/ 20 h 44"/>
                  <a:gd name="T20" fmla="*/ 4 w 10"/>
                  <a:gd name="T21" fmla="*/ 20 h 44"/>
                  <a:gd name="T22" fmla="*/ 7 w 10"/>
                  <a:gd name="T23" fmla="*/ 35 h 44"/>
                  <a:gd name="T24" fmla="*/ 7 w 10"/>
                  <a:gd name="T25" fmla="*/ 35 h 44"/>
                  <a:gd name="T26" fmla="*/ 9 w 10"/>
                  <a:gd name="T27" fmla="*/ 41 h 44"/>
                  <a:gd name="T28" fmla="*/ 9 w 10"/>
                  <a:gd name="T29" fmla="*/ 41 h 44"/>
                  <a:gd name="T30" fmla="*/ 8 w 10"/>
                  <a:gd name="T31" fmla="*/ 43 h 44"/>
                  <a:gd name="T32" fmla="*/ 8 w 10"/>
                  <a:gd name="T33" fmla="*/ 43 h 44"/>
                  <a:gd name="T34" fmla="*/ 7 w 10"/>
                  <a:gd name="T35" fmla="*/ 44 h 44"/>
                  <a:gd name="T36" fmla="*/ 7 w 10"/>
                  <a:gd name="T37" fmla="*/ 44 h 44"/>
                  <a:gd name="T38" fmla="*/ 6 w 10"/>
                  <a:gd name="T3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" h="44">
                    <a:moveTo>
                      <a:pt x="6" y="43"/>
                    </a:moveTo>
                    <a:cubicBezTo>
                      <a:pt x="6" y="42"/>
                      <a:pt x="0" y="32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4"/>
                      <a:pt x="2" y="7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1"/>
                      <a:pt x="10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6" y="8"/>
                      <a:pt x="4" y="14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6"/>
                      <a:pt x="6" y="31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8" y="38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2"/>
                      <a:pt x="9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4"/>
                      <a:pt x="8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4"/>
                      <a:pt x="6" y="43"/>
                      <a:pt x="6" y="43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50"/>
              <p:cNvSpPr/>
              <p:nvPr/>
            </p:nvSpPr>
            <p:spPr bwMode="auto">
              <a:xfrm>
                <a:off x="5888935" y="6255778"/>
                <a:ext cx="261553" cy="582411"/>
              </a:xfrm>
              <a:custGeom>
                <a:avLst/>
                <a:gdLst>
                  <a:gd name="T0" fmla="*/ 58 w 73"/>
                  <a:gd name="T1" fmla="*/ 161 h 162"/>
                  <a:gd name="T2" fmla="*/ 59 w 73"/>
                  <a:gd name="T3" fmla="*/ 158 h 162"/>
                  <a:gd name="T4" fmla="*/ 59 w 73"/>
                  <a:gd name="T5" fmla="*/ 158 h 162"/>
                  <a:gd name="T6" fmla="*/ 60 w 73"/>
                  <a:gd name="T7" fmla="*/ 157 h 162"/>
                  <a:gd name="T8" fmla="*/ 60 w 73"/>
                  <a:gd name="T9" fmla="*/ 157 h 162"/>
                  <a:gd name="T10" fmla="*/ 64 w 73"/>
                  <a:gd name="T11" fmla="*/ 151 h 162"/>
                  <a:gd name="T12" fmla="*/ 64 w 73"/>
                  <a:gd name="T13" fmla="*/ 151 h 162"/>
                  <a:gd name="T14" fmla="*/ 69 w 73"/>
                  <a:gd name="T15" fmla="*/ 130 h 162"/>
                  <a:gd name="T16" fmla="*/ 69 w 73"/>
                  <a:gd name="T17" fmla="*/ 130 h 162"/>
                  <a:gd name="T18" fmla="*/ 68 w 73"/>
                  <a:gd name="T19" fmla="*/ 119 h 162"/>
                  <a:gd name="T20" fmla="*/ 68 w 73"/>
                  <a:gd name="T21" fmla="*/ 119 h 162"/>
                  <a:gd name="T22" fmla="*/ 1 w 73"/>
                  <a:gd name="T23" fmla="*/ 3 h 162"/>
                  <a:gd name="T24" fmla="*/ 1 w 73"/>
                  <a:gd name="T25" fmla="*/ 3 h 162"/>
                  <a:gd name="T26" fmla="*/ 1 w 73"/>
                  <a:gd name="T27" fmla="*/ 1 h 162"/>
                  <a:gd name="T28" fmla="*/ 1 w 73"/>
                  <a:gd name="T29" fmla="*/ 1 h 162"/>
                  <a:gd name="T30" fmla="*/ 4 w 73"/>
                  <a:gd name="T31" fmla="*/ 1 h 162"/>
                  <a:gd name="T32" fmla="*/ 4 w 73"/>
                  <a:gd name="T33" fmla="*/ 1 h 162"/>
                  <a:gd name="T34" fmla="*/ 72 w 73"/>
                  <a:gd name="T35" fmla="*/ 119 h 162"/>
                  <a:gd name="T36" fmla="*/ 72 w 73"/>
                  <a:gd name="T37" fmla="*/ 119 h 162"/>
                  <a:gd name="T38" fmla="*/ 73 w 73"/>
                  <a:gd name="T39" fmla="*/ 130 h 162"/>
                  <a:gd name="T40" fmla="*/ 73 w 73"/>
                  <a:gd name="T41" fmla="*/ 130 h 162"/>
                  <a:gd name="T42" fmla="*/ 61 w 73"/>
                  <a:gd name="T43" fmla="*/ 161 h 162"/>
                  <a:gd name="T44" fmla="*/ 61 w 73"/>
                  <a:gd name="T45" fmla="*/ 161 h 162"/>
                  <a:gd name="T46" fmla="*/ 61 w 73"/>
                  <a:gd name="T47" fmla="*/ 161 h 162"/>
                  <a:gd name="T48" fmla="*/ 60 w 73"/>
                  <a:gd name="T49" fmla="*/ 162 h 162"/>
                  <a:gd name="T50" fmla="*/ 60 w 73"/>
                  <a:gd name="T51" fmla="*/ 162 h 162"/>
                  <a:gd name="T52" fmla="*/ 58 w 73"/>
                  <a:gd name="T53" fmla="*/ 16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62">
                    <a:moveTo>
                      <a:pt x="58" y="161"/>
                    </a:moveTo>
                    <a:cubicBezTo>
                      <a:pt x="58" y="160"/>
                      <a:pt x="58" y="159"/>
                      <a:pt x="59" y="158"/>
                    </a:cubicBezTo>
                    <a:cubicBezTo>
                      <a:pt x="59" y="158"/>
                      <a:pt x="59" y="158"/>
                      <a:pt x="59" y="158"/>
                    </a:cubicBezTo>
                    <a:cubicBezTo>
                      <a:pt x="59" y="158"/>
                      <a:pt x="59" y="158"/>
                      <a:pt x="60" y="157"/>
                    </a:cubicBezTo>
                    <a:cubicBezTo>
                      <a:pt x="60" y="157"/>
                      <a:pt x="60" y="157"/>
                      <a:pt x="60" y="157"/>
                    </a:cubicBezTo>
                    <a:cubicBezTo>
                      <a:pt x="61" y="155"/>
                      <a:pt x="62" y="154"/>
                      <a:pt x="64" y="151"/>
                    </a:cubicBezTo>
                    <a:cubicBezTo>
                      <a:pt x="64" y="151"/>
                      <a:pt x="64" y="151"/>
                      <a:pt x="64" y="151"/>
                    </a:cubicBezTo>
                    <a:cubicBezTo>
                      <a:pt x="66" y="147"/>
                      <a:pt x="69" y="140"/>
                      <a:pt x="69" y="13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9" y="127"/>
                      <a:pt x="69" y="123"/>
                      <a:pt x="68" y="11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2" y="86"/>
                      <a:pt x="48" y="58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1" y="55"/>
                      <a:pt x="66" y="84"/>
                      <a:pt x="72" y="119"/>
                    </a:cubicBezTo>
                    <a:cubicBezTo>
                      <a:pt x="72" y="119"/>
                      <a:pt x="72" y="119"/>
                      <a:pt x="72" y="119"/>
                    </a:cubicBezTo>
                    <a:cubicBezTo>
                      <a:pt x="73" y="123"/>
                      <a:pt x="73" y="126"/>
                      <a:pt x="73" y="130"/>
                    </a:cubicBezTo>
                    <a:cubicBezTo>
                      <a:pt x="73" y="130"/>
                      <a:pt x="73" y="130"/>
                      <a:pt x="73" y="130"/>
                    </a:cubicBezTo>
                    <a:cubicBezTo>
                      <a:pt x="73" y="151"/>
                      <a:pt x="62" y="161"/>
                      <a:pt x="61" y="161"/>
                    </a:cubicBezTo>
                    <a:cubicBezTo>
                      <a:pt x="61" y="161"/>
                      <a:pt x="61" y="161"/>
                      <a:pt x="61" y="161"/>
                    </a:cubicBezTo>
                    <a:cubicBezTo>
                      <a:pt x="61" y="161"/>
                      <a:pt x="61" y="161"/>
                      <a:pt x="61" y="161"/>
                    </a:cubicBezTo>
                    <a:cubicBezTo>
                      <a:pt x="61" y="162"/>
                      <a:pt x="60" y="162"/>
                      <a:pt x="60" y="162"/>
                    </a:cubicBezTo>
                    <a:cubicBezTo>
                      <a:pt x="60" y="162"/>
                      <a:pt x="60" y="162"/>
                      <a:pt x="60" y="162"/>
                    </a:cubicBezTo>
                    <a:cubicBezTo>
                      <a:pt x="59" y="162"/>
                      <a:pt x="59" y="161"/>
                      <a:pt x="58" y="161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51"/>
              <p:cNvSpPr/>
              <p:nvPr/>
            </p:nvSpPr>
            <p:spPr bwMode="auto">
              <a:xfrm>
                <a:off x="5686688" y="6403281"/>
                <a:ext cx="31934" cy="42578"/>
              </a:xfrm>
              <a:custGeom>
                <a:avLst/>
                <a:gdLst>
                  <a:gd name="T0" fmla="*/ 0 w 9"/>
                  <a:gd name="T1" fmla="*/ 11 h 12"/>
                  <a:gd name="T2" fmla="*/ 0 w 9"/>
                  <a:gd name="T3" fmla="*/ 10 h 12"/>
                  <a:gd name="T4" fmla="*/ 0 w 9"/>
                  <a:gd name="T5" fmla="*/ 10 h 12"/>
                  <a:gd name="T6" fmla="*/ 6 w 9"/>
                  <a:gd name="T7" fmla="*/ 0 h 12"/>
                  <a:gd name="T8" fmla="*/ 6 w 9"/>
                  <a:gd name="T9" fmla="*/ 0 h 12"/>
                  <a:gd name="T10" fmla="*/ 7 w 9"/>
                  <a:gd name="T11" fmla="*/ 0 h 12"/>
                  <a:gd name="T12" fmla="*/ 9 w 9"/>
                  <a:gd name="T13" fmla="*/ 1 h 12"/>
                  <a:gd name="T14" fmla="*/ 9 w 9"/>
                  <a:gd name="T15" fmla="*/ 1 h 12"/>
                  <a:gd name="T16" fmla="*/ 8 w 9"/>
                  <a:gd name="T17" fmla="*/ 4 h 12"/>
                  <a:gd name="T18" fmla="*/ 8 w 9"/>
                  <a:gd name="T19" fmla="*/ 4 h 12"/>
                  <a:gd name="T20" fmla="*/ 7 w 9"/>
                  <a:gd name="T21" fmla="*/ 4 h 12"/>
                  <a:gd name="T22" fmla="*/ 7 w 9"/>
                  <a:gd name="T23" fmla="*/ 4 h 12"/>
                  <a:gd name="T24" fmla="*/ 6 w 9"/>
                  <a:gd name="T25" fmla="*/ 5 h 12"/>
                  <a:gd name="T26" fmla="*/ 6 w 9"/>
                  <a:gd name="T27" fmla="*/ 5 h 12"/>
                  <a:gd name="T28" fmla="*/ 4 w 9"/>
                  <a:gd name="T29" fmla="*/ 10 h 12"/>
                  <a:gd name="T30" fmla="*/ 4 w 9"/>
                  <a:gd name="T31" fmla="*/ 10 h 12"/>
                  <a:gd name="T32" fmla="*/ 4 w 9"/>
                  <a:gd name="T33" fmla="*/ 10 h 12"/>
                  <a:gd name="T34" fmla="*/ 4 w 9"/>
                  <a:gd name="T35" fmla="*/ 10 h 12"/>
                  <a:gd name="T36" fmla="*/ 2 w 9"/>
                  <a:gd name="T37" fmla="*/ 12 h 12"/>
                  <a:gd name="T38" fmla="*/ 2 w 9"/>
                  <a:gd name="T39" fmla="*/ 12 h 12"/>
                  <a:gd name="T40" fmla="*/ 2 w 9"/>
                  <a:gd name="T41" fmla="*/ 12 h 12"/>
                  <a:gd name="T42" fmla="*/ 2 w 9"/>
                  <a:gd name="T43" fmla="*/ 12 h 12"/>
                  <a:gd name="T44" fmla="*/ 0 w 9"/>
                  <a:gd name="T4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" h="12"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2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9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6"/>
                      <a:pt x="4" y="7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2"/>
                      <a:pt x="0" y="11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52"/>
              <p:cNvSpPr/>
              <p:nvPr/>
            </p:nvSpPr>
            <p:spPr bwMode="auto">
              <a:xfrm>
                <a:off x="5444903" y="6547743"/>
                <a:ext cx="54744" cy="24330"/>
              </a:xfrm>
              <a:custGeom>
                <a:avLst/>
                <a:gdLst>
                  <a:gd name="T0" fmla="*/ 11 w 15"/>
                  <a:gd name="T1" fmla="*/ 7 h 7"/>
                  <a:gd name="T2" fmla="*/ 10 w 15"/>
                  <a:gd name="T3" fmla="*/ 5 h 7"/>
                  <a:gd name="T4" fmla="*/ 10 w 15"/>
                  <a:gd name="T5" fmla="*/ 5 h 7"/>
                  <a:gd name="T6" fmla="*/ 7 w 15"/>
                  <a:gd name="T7" fmla="*/ 4 h 7"/>
                  <a:gd name="T8" fmla="*/ 7 w 15"/>
                  <a:gd name="T9" fmla="*/ 4 h 7"/>
                  <a:gd name="T10" fmla="*/ 3 w 15"/>
                  <a:gd name="T11" fmla="*/ 5 h 7"/>
                  <a:gd name="T12" fmla="*/ 3 w 15"/>
                  <a:gd name="T13" fmla="*/ 5 h 7"/>
                  <a:gd name="T14" fmla="*/ 1 w 15"/>
                  <a:gd name="T15" fmla="*/ 5 h 7"/>
                  <a:gd name="T16" fmla="*/ 1 w 15"/>
                  <a:gd name="T17" fmla="*/ 5 h 7"/>
                  <a:gd name="T18" fmla="*/ 1 w 15"/>
                  <a:gd name="T19" fmla="*/ 2 h 7"/>
                  <a:gd name="T20" fmla="*/ 1 w 15"/>
                  <a:gd name="T21" fmla="*/ 2 h 7"/>
                  <a:gd name="T22" fmla="*/ 7 w 15"/>
                  <a:gd name="T23" fmla="*/ 0 h 7"/>
                  <a:gd name="T24" fmla="*/ 7 w 15"/>
                  <a:gd name="T25" fmla="*/ 0 h 7"/>
                  <a:gd name="T26" fmla="*/ 15 w 15"/>
                  <a:gd name="T27" fmla="*/ 4 h 7"/>
                  <a:gd name="T28" fmla="*/ 15 w 15"/>
                  <a:gd name="T29" fmla="*/ 4 h 7"/>
                  <a:gd name="T30" fmla="*/ 15 w 15"/>
                  <a:gd name="T31" fmla="*/ 4 h 7"/>
                  <a:gd name="T32" fmla="*/ 14 w 15"/>
                  <a:gd name="T33" fmla="*/ 7 h 7"/>
                  <a:gd name="T34" fmla="*/ 14 w 15"/>
                  <a:gd name="T35" fmla="*/ 7 h 7"/>
                  <a:gd name="T36" fmla="*/ 13 w 15"/>
                  <a:gd name="T37" fmla="*/ 7 h 7"/>
                  <a:gd name="T38" fmla="*/ 13 w 15"/>
                  <a:gd name="T39" fmla="*/ 7 h 7"/>
                  <a:gd name="T40" fmla="*/ 11 w 15"/>
                  <a:gd name="T4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7">
                    <a:moveTo>
                      <a:pt x="11" y="7"/>
                    </a:moveTo>
                    <a:cubicBezTo>
                      <a:pt x="11" y="7"/>
                      <a:pt x="11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5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6"/>
                      <a:pt x="1" y="6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2" y="0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5"/>
                      <a:pt x="15" y="6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1" y="7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53"/>
              <p:cNvSpPr/>
              <p:nvPr/>
            </p:nvSpPr>
            <p:spPr bwMode="auto">
              <a:xfrm>
                <a:off x="5820505" y="6479314"/>
                <a:ext cx="45620" cy="21289"/>
              </a:xfrm>
              <a:custGeom>
                <a:avLst/>
                <a:gdLst>
                  <a:gd name="T0" fmla="*/ 9 w 13"/>
                  <a:gd name="T1" fmla="*/ 6 h 6"/>
                  <a:gd name="T2" fmla="*/ 6 w 13"/>
                  <a:gd name="T3" fmla="*/ 4 h 6"/>
                  <a:gd name="T4" fmla="*/ 6 w 13"/>
                  <a:gd name="T5" fmla="*/ 4 h 6"/>
                  <a:gd name="T6" fmla="*/ 4 w 13"/>
                  <a:gd name="T7" fmla="*/ 5 h 6"/>
                  <a:gd name="T8" fmla="*/ 4 w 13"/>
                  <a:gd name="T9" fmla="*/ 5 h 6"/>
                  <a:gd name="T10" fmla="*/ 3 w 13"/>
                  <a:gd name="T11" fmla="*/ 6 h 6"/>
                  <a:gd name="T12" fmla="*/ 3 w 13"/>
                  <a:gd name="T13" fmla="*/ 6 h 6"/>
                  <a:gd name="T14" fmla="*/ 3 w 13"/>
                  <a:gd name="T15" fmla="*/ 6 h 6"/>
                  <a:gd name="T16" fmla="*/ 0 w 13"/>
                  <a:gd name="T17" fmla="*/ 5 h 6"/>
                  <a:gd name="T18" fmla="*/ 0 w 13"/>
                  <a:gd name="T19" fmla="*/ 5 h 6"/>
                  <a:gd name="T20" fmla="*/ 1 w 13"/>
                  <a:gd name="T21" fmla="*/ 2 h 6"/>
                  <a:gd name="T22" fmla="*/ 1 w 13"/>
                  <a:gd name="T23" fmla="*/ 2 h 6"/>
                  <a:gd name="T24" fmla="*/ 6 w 13"/>
                  <a:gd name="T25" fmla="*/ 0 h 6"/>
                  <a:gd name="T26" fmla="*/ 6 w 13"/>
                  <a:gd name="T27" fmla="*/ 0 h 6"/>
                  <a:gd name="T28" fmla="*/ 12 w 13"/>
                  <a:gd name="T29" fmla="*/ 3 h 6"/>
                  <a:gd name="T30" fmla="*/ 12 w 13"/>
                  <a:gd name="T31" fmla="*/ 3 h 6"/>
                  <a:gd name="T32" fmla="*/ 12 w 13"/>
                  <a:gd name="T33" fmla="*/ 6 h 6"/>
                  <a:gd name="T34" fmla="*/ 12 w 13"/>
                  <a:gd name="T35" fmla="*/ 6 h 6"/>
                  <a:gd name="T36" fmla="*/ 11 w 13"/>
                  <a:gd name="T37" fmla="*/ 6 h 6"/>
                  <a:gd name="T38" fmla="*/ 11 w 13"/>
                  <a:gd name="T39" fmla="*/ 6 h 6"/>
                  <a:gd name="T40" fmla="*/ 9 w 13"/>
                  <a:gd name="T4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" h="6">
                    <a:moveTo>
                      <a:pt x="9" y="6"/>
                    </a:moveTo>
                    <a:cubicBezTo>
                      <a:pt x="8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1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8" y="0"/>
                      <a:pt x="10" y="1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4"/>
                      <a:pt x="13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9" y="6"/>
                      <a:pt x="9" y="6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54"/>
              <p:cNvSpPr/>
              <p:nvPr/>
            </p:nvSpPr>
            <p:spPr bwMode="auto">
              <a:xfrm>
                <a:off x="5457069" y="6711974"/>
                <a:ext cx="24330" cy="51702"/>
              </a:xfrm>
              <a:custGeom>
                <a:avLst/>
                <a:gdLst>
                  <a:gd name="T0" fmla="*/ 1 w 7"/>
                  <a:gd name="T1" fmla="*/ 12 h 14"/>
                  <a:gd name="T2" fmla="*/ 0 w 7"/>
                  <a:gd name="T3" fmla="*/ 9 h 14"/>
                  <a:gd name="T4" fmla="*/ 0 w 7"/>
                  <a:gd name="T5" fmla="*/ 9 h 14"/>
                  <a:gd name="T6" fmla="*/ 4 w 7"/>
                  <a:gd name="T7" fmla="*/ 1 h 14"/>
                  <a:gd name="T8" fmla="*/ 4 w 7"/>
                  <a:gd name="T9" fmla="*/ 1 h 14"/>
                  <a:gd name="T10" fmla="*/ 7 w 7"/>
                  <a:gd name="T11" fmla="*/ 1 h 14"/>
                  <a:gd name="T12" fmla="*/ 7 w 7"/>
                  <a:gd name="T13" fmla="*/ 1 h 14"/>
                  <a:gd name="T14" fmla="*/ 7 w 7"/>
                  <a:gd name="T15" fmla="*/ 4 h 14"/>
                  <a:gd name="T16" fmla="*/ 7 w 7"/>
                  <a:gd name="T17" fmla="*/ 4 h 14"/>
                  <a:gd name="T18" fmla="*/ 5 w 7"/>
                  <a:gd name="T19" fmla="*/ 6 h 14"/>
                  <a:gd name="T20" fmla="*/ 5 w 7"/>
                  <a:gd name="T21" fmla="*/ 6 h 14"/>
                  <a:gd name="T22" fmla="*/ 4 w 7"/>
                  <a:gd name="T23" fmla="*/ 9 h 14"/>
                  <a:gd name="T24" fmla="*/ 4 w 7"/>
                  <a:gd name="T25" fmla="*/ 9 h 14"/>
                  <a:gd name="T26" fmla="*/ 4 w 7"/>
                  <a:gd name="T27" fmla="*/ 11 h 14"/>
                  <a:gd name="T28" fmla="*/ 4 w 7"/>
                  <a:gd name="T29" fmla="*/ 11 h 14"/>
                  <a:gd name="T30" fmla="*/ 3 w 7"/>
                  <a:gd name="T31" fmla="*/ 13 h 14"/>
                  <a:gd name="T32" fmla="*/ 3 w 7"/>
                  <a:gd name="T33" fmla="*/ 13 h 14"/>
                  <a:gd name="T34" fmla="*/ 3 w 7"/>
                  <a:gd name="T35" fmla="*/ 14 h 14"/>
                  <a:gd name="T36" fmla="*/ 3 w 7"/>
                  <a:gd name="T37" fmla="*/ 14 h 14"/>
                  <a:gd name="T38" fmla="*/ 1 w 7"/>
                  <a:gd name="T3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4">
                    <a:moveTo>
                      <a:pt x="1" y="12"/>
                    </a:moveTo>
                    <a:cubicBezTo>
                      <a:pt x="0" y="11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12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1" y="13"/>
                      <a:pt x="1" y="12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55"/>
              <p:cNvSpPr/>
              <p:nvPr/>
            </p:nvSpPr>
            <p:spPr bwMode="auto">
              <a:xfrm>
                <a:off x="5377995" y="6727181"/>
                <a:ext cx="726873" cy="244826"/>
              </a:xfrm>
              <a:custGeom>
                <a:avLst/>
                <a:gdLst>
                  <a:gd name="T0" fmla="*/ 1 w 202"/>
                  <a:gd name="T1" fmla="*/ 68 h 68"/>
                  <a:gd name="T2" fmla="*/ 0 w 202"/>
                  <a:gd name="T3" fmla="*/ 66 h 68"/>
                  <a:gd name="T4" fmla="*/ 0 w 202"/>
                  <a:gd name="T5" fmla="*/ 66 h 68"/>
                  <a:gd name="T6" fmla="*/ 12 w 202"/>
                  <a:gd name="T7" fmla="*/ 51 h 68"/>
                  <a:gd name="T8" fmla="*/ 12 w 202"/>
                  <a:gd name="T9" fmla="*/ 51 h 68"/>
                  <a:gd name="T10" fmla="*/ 89 w 202"/>
                  <a:gd name="T11" fmla="*/ 8 h 68"/>
                  <a:gd name="T12" fmla="*/ 89 w 202"/>
                  <a:gd name="T13" fmla="*/ 8 h 68"/>
                  <a:gd name="T14" fmla="*/ 132 w 202"/>
                  <a:gd name="T15" fmla="*/ 0 h 68"/>
                  <a:gd name="T16" fmla="*/ 132 w 202"/>
                  <a:gd name="T17" fmla="*/ 0 h 68"/>
                  <a:gd name="T18" fmla="*/ 155 w 202"/>
                  <a:gd name="T19" fmla="*/ 4 h 68"/>
                  <a:gd name="T20" fmla="*/ 155 w 202"/>
                  <a:gd name="T21" fmla="*/ 4 h 68"/>
                  <a:gd name="T22" fmla="*/ 183 w 202"/>
                  <a:gd name="T23" fmla="*/ 24 h 68"/>
                  <a:gd name="T24" fmla="*/ 183 w 202"/>
                  <a:gd name="T25" fmla="*/ 24 h 68"/>
                  <a:gd name="T26" fmla="*/ 195 w 202"/>
                  <a:gd name="T27" fmla="*/ 37 h 68"/>
                  <a:gd name="T28" fmla="*/ 195 w 202"/>
                  <a:gd name="T29" fmla="*/ 37 h 68"/>
                  <a:gd name="T30" fmla="*/ 201 w 202"/>
                  <a:gd name="T31" fmla="*/ 44 h 68"/>
                  <a:gd name="T32" fmla="*/ 201 w 202"/>
                  <a:gd name="T33" fmla="*/ 44 h 68"/>
                  <a:gd name="T34" fmla="*/ 201 w 202"/>
                  <a:gd name="T35" fmla="*/ 44 h 68"/>
                  <a:gd name="T36" fmla="*/ 202 w 202"/>
                  <a:gd name="T37" fmla="*/ 47 h 68"/>
                  <a:gd name="T38" fmla="*/ 202 w 202"/>
                  <a:gd name="T39" fmla="*/ 47 h 68"/>
                  <a:gd name="T40" fmla="*/ 199 w 202"/>
                  <a:gd name="T41" fmla="*/ 47 h 68"/>
                  <a:gd name="T42" fmla="*/ 199 w 202"/>
                  <a:gd name="T43" fmla="*/ 47 h 68"/>
                  <a:gd name="T44" fmla="*/ 192 w 202"/>
                  <a:gd name="T45" fmla="*/ 39 h 68"/>
                  <a:gd name="T46" fmla="*/ 192 w 202"/>
                  <a:gd name="T47" fmla="*/ 39 h 68"/>
                  <a:gd name="T48" fmla="*/ 180 w 202"/>
                  <a:gd name="T49" fmla="*/ 26 h 68"/>
                  <a:gd name="T50" fmla="*/ 180 w 202"/>
                  <a:gd name="T51" fmla="*/ 26 h 68"/>
                  <a:gd name="T52" fmla="*/ 154 w 202"/>
                  <a:gd name="T53" fmla="*/ 8 h 68"/>
                  <a:gd name="T54" fmla="*/ 154 w 202"/>
                  <a:gd name="T55" fmla="*/ 8 h 68"/>
                  <a:gd name="T56" fmla="*/ 132 w 202"/>
                  <a:gd name="T57" fmla="*/ 4 h 68"/>
                  <a:gd name="T58" fmla="*/ 132 w 202"/>
                  <a:gd name="T59" fmla="*/ 4 h 68"/>
                  <a:gd name="T60" fmla="*/ 91 w 202"/>
                  <a:gd name="T61" fmla="*/ 12 h 68"/>
                  <a:gd name="T62" fmla="*/ 91 w 202"/>
                  <a:gd name="T63" fmla="*/ 12 h 68"/>
                  <a:gd name="T64" fmla="*/ 15 w 202"/>
                  <a:gd name="T65" fmla="*/ 55 h 68"/>
                  <a:gd name="T66" fmla="*/ 15 w 202"/>
                  <a:gd name="T67" fmla="*/ 55 h 68"/>
                  <a:gd name="T68" fmla="*/ 4 w 202"/>
                  <a:gd name="T69" fmla="*/ 67 h 68"/>
                  <a:gd name="T70" fmla="*/ 4 w 202"/>
                  <a:gd name="T71" fmla="*/ 67 h 68"/>
                  <a:gd name="T72" fmla="*/ 2 w 202"/>
                  <a:gd name="T73" fmla="*/ 68 h 68"/>
                  <a:gd name="T74" fmla="*/ 2 w 202"/>
                  <a:gd name="T75" fmla="*/ 68 h 68"/>
                  <a:gd name="T76" fmla="*/ 1 w 202"/>
                  <a:gd name="T7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68">
                    <a:moveTo>
                      <a:pt x="1" y="68"/>
                    </a:moveTo>
                    <a:cubicBezTo>
                      <a:pt x="0" y="68"/>
                      <a:pt x="0" y="67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" y="60"/>
                      <a:pt x="8" y="55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35" y="33"/>
                      <a:pt x="60" y="16"/>
                      <a:pt x="89" y="8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103" y="4"/>
                      <a:pt x="118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40" y="0"/>
                      <a:pt x="148" y="1"/>
                      <a:pt x="155" y="4"/>
                    </a:cubicBezTo>
                    <a:cubicBezTo>
                      <a:pt x="155" y="4"/>
                      <a:pt x="155" y="4"/>
                      <a:pt x="155" y="4"/>
                    </a:cubicBezTo>
                    <a:cubicBezTo>
                      <a:pt x="167" y="8"/>
                      <a:pt x="175" y="15"/>
                      <a:pt x="183" y="24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7" y="28"/>
                      <a:pt x="191" y="32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7" y="39"/>
                      <a:pt x="199" y="43"/>
                      <a:pt x="201" y="44"/>
                    </a:cubicBezTo>
                    <a:cubicBezTo>
                      <a:pt x="201" y="44"/>
                      <a:pt x="201" y="44"/>
                      <a:pt x="201" y="44"/>
                    </a:cubicBezTo>
                    <a:cubicBezTo>
                      <a:pt x="201" y="44"/>
                      <a:pt x="201" y="44"/>
                      <a:pt x="201" y="44"/>
                    </a:cubicBezTo>
                    <a:cubicBezTo>
                      <a:pt x="202" y="44"/>
                      <a:pt x="202" y="46"/>
                      <a:pt x="202" y="47"/>
                    </a:cubicBezTo>
                    <a:cubicBezTo>
                      <a:pt x="202" y="47"/>
                      <a:pt x="202" y="47"/>
                      <a:pt x="202" y="47"/>
                    </a:cubicBezTo>
                    <a:cubicBezTo>
                      <a:pt x="201" y="48"/>
                      <a:pt x="200" y="48"/>
                      <a:pt x="199" y="47"/>
                    </a:cubicBezTo>
                    <a:cubicBezTo>
                      <a:pt x="199" y="47"/>
                      <a:pt x="199" y="47"/>
                      <a:pt x="199" y="47"/>
                    </a:cubicBezTo>
                    <a:cubicBezTo>
                      <a:pt x="196" y="45"/>
                      <a:pt x="194" y="42"/>
                      <a:pt x="192" y="39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88" y="35"/>
                      <a:pt x="184" y="31"/>
                      <a:pt x="180" y="26"/>
                    </a:cubicBezTo>
                    <a:cubicBezTo>
                      <a:pt x="180" y="26"/>
                      <a:pt x="180" y="26"/>
                      <a:pt x="180" y="26"/>
                    </a:cubicBezTo>
                    <a:cubicBezTo>
                      <a:pt x="172" y="18"/>
                      <a:pt x="165" y="11"/>
                      <a:pt x="154" y="8"/>
                    </a:cubicBezTo>
                    <a:cubicBezTo>
                      <a:pt x="154" y="8"/>
                      <a:pt x="154" y="8"/>
                      <a:pt x="154" y="8"/>
                    </a:cubicBezTo>
                    <a:cubicBezTo>
                      <a:pt x="147" y="5"/>
                      <a:pt x="140" y="4"/>
                      <a:pt x="132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18" y="4"/>
                      <a:pt x="104" y="8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62" y="20"/>
                      <a:pt x="38" y="36"/>
                      <a:pt x="15" y="55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0" y="58"/>
                      <a:pt x="5" y="63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3" y="68"/>
                      <a:pt x="3" y="68"/>
                      <a:pt x="2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2" y="68"/>
                      <a:pt x="1" y="68"/>
                      <a:pt x="1" y="68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56"/>
              <p:cNvSpPr/>
              <p:nvPr/>
            </p:nvSpPr>
            <p:spPr bwMode="auto">
              <a:xfrm>
                <a:off x="5412970" y="6816899"/>
                <a:ext cx="655402" cy="215933"/>
              </a:xfrm>
              <a:custGeom>
                <a:avLst/>
                <a:gdLst>
                  <a:gd name="T0" fmla="*/ 1 w 182"/>
                  <a:gd name="T1" fmla="*/ 59 h 60"/>
                  <a:gd name="T2" fmla="*/ 1 w 182"/>
                  <a:gd name="T3" fmla="*/ 56 h 60"/>
                  <a:gd name="T4" fmla="*/ 1 w 182"/>
                  <a:gd name="T5" fmla="*/ 56 h 60"/>
                  <a:gd name="T6" fmla="*/ 4 w 182"/>
                  <a:gd name="T7" fmla="*/ 52 h 60"/>
                  <a:gd name="T8" fmla="*/ 4 w 182"/>
                  <a:gd name="T9" fmla="*/ 52 h 60"/>
                  <a:gd name="T10" fmla="*/ 14 w 182"/>
                  <a:gd name="T11" fmla="*/ 41 h 60"/>
                  <a:gd name="T12" fmla="*/ 14 w 182"/>
                  <a:gd name="T13" fmla="*/ 41 h 60"/>
                  <a:gd name="T14" fmla="*/ 40 w 182"/>
                  <a:gd name="T15" fmla="*/ 22 h 60"/>
                  <a:gd name="T16" fmla="*/ 40 w 182"/>
                  <a:gd name="T17" fmla="*/ 22 h 60"/>
                  <a:gd name="T18" fmla="*/ 63 w 182"/>
                  <a:gd name="T19" fmla="*/ 12 h 60"/>
                  <a:gd name="T20" fmla="*/ 63 w 182"/>
                  <a:gd name="T21" fmla="*/ 12 h 60"/>
                  <a:gd name="T22" fmla="*/ 87 w 182"/>
                  <a:gd name="T23" fmla="*/ 2 h 60"/>
                  <a:gd name="T24" fmla="*/ 87 w 182"/>
                  <a:gd name="T25" fmla="*/ 2 h 60"/>
                  <a:gd name="T26" fmla="*/ 104 w 182"/>
                  <a:gd name="T27" fmla="*/ 0 h 60"/>
                  <a:gd name="T28" fmla="*/ 104 w 182"/>
                  <a:gd name="T29" fmla="*/ 0 h 60"/>
                  <a:gd name="T30" fmla="*/ 162 w 182"/>
                  <a:gd name="T31" fmla="*/ 19 h 60"/>
                  <a:gd name="T32" fmla="*/ 162 w 182"/>
                  <a:gd name="T33" fmla="*/ 19 h 60"/>
                  <a:gd name="T34" fmla="*/ 181 w 182"/>
                  <a:gd name="T35" fmla="*/ 37 h 60"/>
                  <a:gd name="T36" fmla="*/ 181 w 182"/>
                  <a:gd name="T37" fmla="*/ 37 h 60"/>
                  <a:gd name="T38" fmla="*/ 181 w 182"/>
                  <a:gd name="T39" fmla="*/ 40 h 60"/>
                  <a:gd name="T40" fmla="*/ 181 w 182"/>
                  <a:gd name="T41" fmla="*/ 40 h 60"/>
                  <a:gd name="T42" fmla="*/ 178 w 182"/>
                  <a:gd name="T43" fmla="*/ 40 h 60"/>
                  <a:gd name="T44" fmla="*/ 178 w 182"/>
                  <a:gd name="T45" fmla="*/ 40 h 60"/>
                  <a:gd name="T46" fmla="*/ 160 w 182"/>
                  <a:gd name="T47" fmla="*/ 23 h 60"/>
                  <a:gd name="T48" fmla="*/ 160 w 182"/>
                  <a:gd name="T49" fmla="*/ 23 h 60"/>
                  <a:gd name="T50" fmla="*/ 104 w 182"/>
                  <a:gd name="T51" fmla="*/ 4 h 60"/>
                  <a:gd name="T52" fmla="*/ 104 w 182"/>
                  <a:gd name="T53" fmla="*/ 4 h 60"/>
                  <a:gd name="T54" fmla="*/ 88 w 182"/>
                  <a:gd name="T55" fmla="*/ 6 h 60"/>
                  <a:gd name="T56" fmla="*/ 88 w 182"/>
                  <a:gd name="T57" fmla="*/ 6 h 60"/>
                  <a:gd name="T58" fmla="*/ 65 w 182"/>
                  <a:gd name="T59" fmla="*/ 16 h 60"/>
                  <a:gd name="T60" fmla="*/ 65 w 182"/>
                  <a:gd name="T61" fmla="*/ 16 h 60"/>
                  <a:gd name="T62" fmla="*/ 42 w 182"/>
                  <a:gd name="T63" fmla="*/ 26 h 60"/>
                  <a:gd name="T64" fmla="*/ 42 w 182"/>
                  <a:gd name="T65" fmla="*/ 26 h 60"/>
                  <a:gd name="T66" fmla="*/ 17 w 182"/>
                  <a:gd name="T67" fmla="*/ 44 h 60"/>
                  <a:gd name="T68" fmla="*/ 17 w 182"/>
                  <a:gd name="T69" fmla="*/ 44 h 60"/>
                  <a:gd name="T70" fmla="*/ 7 w 182"/>
                  <a:gd name="T71" fmla="*/ 54 h 60"/>
                  <a:gd name="T72" fmla="*/ 7 w 182"/>
                  <a:gd name="T73" fmla="*/ 54 h 60"/>
                  <a:gd name="T74" fmla="*/ 4 w 182"/>
                  <a:gd name="T75" fmla="*/ 59 h 60"/>
                  <a:gd name="T76" fmla="*/ 4 w 182"/>
                  <a:gd name="T77" fmla="*/ 59 h 60"/>
                  <a:gd name="T78" fmla="*/ 4 w 182"/>
                  <a:gd name="T79" fmla="*/ 59 h 60"/>
                  <a:gd name="T80" fmla="*/ 2 w 182"/>
                  <a:gd name="T81" fmla="*/ 60 h 60"/>
                  <a:gd name="T82" fmla="*/ 2 w 182"/>
                  <a:gd name="T83" fmla="*/ 60 h 60"/>
                  <a:gd name="T84" fmla="*/ 1 w 182"/>
                  <a:gd name="T85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2" h="60">
                    <a:moveTo>
                      <a:pt x="1" y="59"/>
                    </a:moveTo>
                    <a:cubicBezTo>
                      <a:pt x="0" y="58"/>
                      <a:pt x="0" y="57"/>
                      <a:pt x="1" y="5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3" y="55"/>
                      <a:pt x="2" y="55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7" y="47"/>
                      <a:pt x="10" y="44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22" y="33"/>
                      <a:pt x="31" y="27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8" y="18"/>
                      <a:pt x="56" y="16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70" y="9"/>
                      <a:pt x="78" y="4"/>
                      <a:pt x="87" y="2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92" y="1"/>
                      <a:pt x="98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24" y="0"/>
                      <a:pt x="145" y="8"/>
                      <a:pt x="162" y="19"/>
                    </a:cubicBezTo>
                    <a:cubicBezTo>
                      <a:pt x="162" y="19"/>
                      <a:pt x="162" y="19"/>
                      <a:pt x="162" y="19"/>
                    </a:cubicBezTo>
                    <a:cubicBezTo>
                      <a:pt x="170" y="25"/>
                      <a:pt x="175" y="30"/>
                      <a:pt x="181" y="37"/>
                    </a:cubicBezTo>
                    <a:cubicBezTo>
                      <a:pt x="181" y="37"/>
                      <a:pt x="181" y="37"/>
                      <a:pt x="181" y="37"/>
                    </a:cubicBezTo>
                    <a:cubicBezTo>
                      <a:pt x="182" y="38"/>
                      <a:pt x="182" y="40"/>
                      <a:pt x="181" y="40"/>
                    </a:cubicBezTo>
                    <a:cubicBezTo>
                      <a:pt x="181" y="40"/>
                      <a:pt x="181" y="40"/>
                      <a:pt x="181" y="40"/>
                    </a:cubicBezTo>
                    <a:cubicBezTo>
                      <a:pt x="180" y="41"/>
                      <a:pt x="179" y="41"/>
                      <a:pt x="178" y="40"/>
                    </a:cubicBezTo>
                    <a:cubicBezTo>
                      <a:pt x="178" y="40"/>
                      <a:pt x="178" y="40"/>
                      <a:pt x="178" y="40"/>
                    </a:cubicBezTo>
                    <a:cubicBezTo>
                      <a:pt x="172" y="33"/>
                      <a:pt x="167" y="28"/>
                      <a:pt x="160" y="23"/>
                    </a:cubicBezTo>
                    <a:cubicBezTo>
                      <a:pt x="160" y="23"/>
                      <a:pt x="160" y="23"/>
                      <a:pt x="160" y="23"/>
                    </a:cubicBezTo>
                    <a:cubicBezTo>
                      <a:pt x="144" y="12"/>
                      <a:pt x="123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98" y="4"/>
                      <a:pt x="93" y="5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0" y="8"/>
                      <a:pt x="72" y="12"/>
                      <a:pt x="65" y="16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57" y="20"/>
                      <a:pt x="49" y="22"/>
                      <a:pt x="42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33" y="31"/>
                      <a:pt x="24" y="37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3" y="47"/>
                      <a:pt x="10" y="50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6" y="55"/>
                      <a:pt x="6" y="57"/>
                      <a:pt x="4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3" y="59"/>
                      <a:pt x="3" y="60"/>
                      <a:pt x="2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1" y="59"/>
                      <a:pt x="1" y="59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57"/>
              <p:cNvSpPr/>
              <p:nvPr/>
            </p:nvSpPr>
            <p:spPr bwMode="auto">
              <a:xfrm>
                <a:off x="5463151" y="6906618"/>
                <a:ext cx="561122" cy="173355"/>
              </a:xfrm>
              <a:custGeom>
                <a:avLst/>
                <a:gdLst>
                  <a:gd name="T0" fmla="*/ 0 w 156"/>
                  <a:gd name="T1" fmla="*/ 47 h 48"/>
                  <a:gd name="T2" fmla="*/ 1 w 156"/>
                  <a:gd name="T3" fmla="*/ 45 h 48"/>
                  <a:gd name="T4" fmla="*/ 1 w 156"/>
                  <a:gd name="T5" fmla="*/ 45 h 48"/>
                  <a:gd name="T6" fmla="*/ 12 w 156"/>
                  <a:gd name="T7" fmla="*/ 33 h 48"/>
                  <a:gd name="T8" fmla="*/ 12 w 156"/>
                  <a:gd name="T9" fmla="*/ 33 h 48"/>
                  <a:gd name="T10" fmla="*/ 29 w 156"/>
                  <a:gd name="T11" fmla="*/ 21 h 48"/>
                  <a:gd name="T12" fmla="*/ 29 w 156"/>
                  <a:gd name="T13" fmla="*/ 21 h 48"/>
                  <a:gd name="T14" fmla="*/ 71 w 156"/>
                  <a:gd name="T15" fmla="*/ 4 h 48"/>
                  <a:gd name="T16" fmla="*/ 71 w 156"/>
                  <a:gd name="T17" fmla="*/ 4 h 48"/>
                  <a:gd name="T18" fmla="*/ 96 w 156"/>
                  <a:gd name="T19" fmla="*/ 0 h 48"/>
                  <a:gd name="T20" fmla="*/ 96 w 156"/>
                  <a:gd name="T21" fmla="*/ 0 h 48"/>
                  <a:gd name="T22" fmla="*/ 147 w 156"/>
                  <a:gd name="T23" fmla="*/ 18 h 48"/>
                  <a:gd name="T24" fmla="*/ 147 w 156"/>
                  <a:gd name="T25" fmla="*/ 18 h 48"/>
                  <a:gd name="T26" fmla="*/ 156 w 156"/>
                  <a:gd name="T27" fmla="*/ 28 h 48"/>
                  <a:gd name="T28" fmla="*/ 156 w 156"/>
                  <a:gd name="T29" fmla="*/ 28 h 48"/>
                  <a:gd name="T30" fmla="*/ 155 w 156"/>
                  <a:gd name="T31" fmla="*/ 30 h 48"/>
                  <a:gd name="T32" fmla="*/ 155 w 156"/>
                  <a:gd name="T33" fmla="*/ 30 h 48"/>
                  <a:gd name="T34" fmla="*/ 153 w 156"/>
                  <a:gd name="T35" fmla="*/ 30 h 48"/>
                  <a:gd name="T36" fmla="*/ 153 w 156"/>
                  <a:gd name="T37" fmla="*/ 30 h 48"/>
                  <a:gd name="T38" fmla="*/ 144 w 156"/>
                  <a:gd name="T39" fmla="*/ 21 h 48"/>
                  <a:gd name="T40" fmla="*/ 144 w 156"/>
                  <a:gd name="T41" fmla="*/ 21 h 48"/>
                  <a:gd name="T42" fmla="*/ 96 w 156"/>
                  <a:gd name="T43" fmla="*/ 4 h 48"/>
                  <a:gd name="T44" fmla="*/ 96 w 156"/>
                  <a:gd name="T45" fmla="*/ 4 h 48"/>
                  <a:gd name="T46" fmla="*/ 72 w 156"/>
                  <a:gd name="T47" fmla="*/ 8 h 48"/>
                  <a:gd name="T48" fmla="*/ 72 w 156"/>
                  <a:gd name="T49" fmla="*/ 8 h 48"/>
                  <a:gd name="T50" fmla="*/ 31 w 156"/>
                  <a:gd name="T51" fmla="*/ 24 h 48"/>
                  <a:gd name="T52" fmla="*/ 31 w 156"/>
                  <a:gd name="T53" fmla="*/ 24 h 48"/>
                  <a:gd name="T54" fmla="*/ 15 w 156"/>
                  <a:gd name="T55" fmla="*/ 36 h 48"/>
                  <a:gd name="T56" fmla="*/ 15 w 156"/>
                  <a:gd name="T57" fmla="*/ 36 h 48"/>
                  <a:gd name="T58" fmla="*/ 3 w 156"/>
                  <a:gd name="T59" fmla="*/ 48 h 48"/>
                  <a:gd name="T60" fmla="*/ 3 w 156"/>
                  <a:gd name="T61" fmla="*/ 48 h 48"/>
                  <a:gd name="T62" fmla="*/ 3 w 156"/>
                  <a:gd name="T63" fmla="*/ 48 h 48"/>
                  <a:gd name="T64" fmla="*/ 2 w 156"/>
                  <a:gd name="T65" fmla="*/ 48 h 48"/>
                  <a:gd name="T66" fmla="*/ 2 w 156"/>
                  <a:gd name="T67" fmla="*/ 48 h 48"/>
                  <a:gd name="T68" fmla="*/ 0 w 156"/>
                  <a:gd name="T69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6" h="48">
                    <a:moveTo>
                      <a:pt x="0" y="47"/>
                    </a:moveTo>
                    <a:cubicBezTo>
                      <a:pt x="0" y="46"/>
                      <a:pt x="0" y="45"/>
                      <a:pt x="1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5" y="43"/>
                      <a:pt x="8" y="37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8" y="29"/>
                      <a:pt x="23" y="24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42" y="13"/>
                      <a:pt x="57" y="9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9" y="2"/>
                      <a:pt x="88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14" y="0"/>
                      <a:pt x="132" y="7"/>
                      <a:pt x="147" y="18"/>
                    </a:cubicBezTo>
                    <a:cubicBezTo>
                      <a:pt x="147" y="18"/>
                      <a:pt x="147" y="18"/>
                      <a:pt x="147" y="18"/>
                    </a:cubicBezTo>
                    <a:cubicBezTo>
                      <a:pt x="150" y="21"/>
                      <a:pt x="154" y="24"/>
                      <a:pt x="156" y="28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56" y="29"/>
                      <a:pt x="156" y="30"/>
                      <a:pt x="155" y="30"/>
                    </a:cubicBezTo>
                    <a:cubicBezTo>
                      <a:pt x="155" y="30"/>
                      <a:pt x="155" y="30"/>
                      <a:pt x="155" y="30"/>
                    </a:cubicBezTo>
                    <a:cubicBezTo>
                      <a:pt x="154" y="31"/>
                      <a:pt x="153" y="31"/>
                      <a:pt x="153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1" y="27"/>
                      <a:pt x="147" y="24"/>
                      <a:pt x="144" y="21"/>
                    </a:cubicBezTo>
                    <a:cubicBezTo>
                      <a:pt x="144" y="21"/>
                      <a:pt x="144" y="21"/>
                      <a:pt x="144" y="21"/>
                    </a:cubicBezTo>
                    <a:cubicBezTo>
                      <a:pt x="130" y="10"/>
                      <a:pt x="113" y="4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88" y="4"/>
                      <a:pt x="80" y="6"/>
                      <a:pt x="72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58" y="13"/>
                      <a:pt x="44" y="17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5" y="27"/>
                      <a:pt x="20" y="32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1" y="39"/>
                      <a:pt x="8" y="45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2" y="48"/>
                      <a:pt x="2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1" y="48"/>
                      <a:pt x="1" y="48"/>
                      <a:pt x="0" y="47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58"/>
              <p:cNvSpPr/>
              <p:nvPr/>
            </p:nvSpPr>
            <p:spPr bwMode="auto">
              <a:xfrm>
                <a:off x="5531581" y="7014585"/>
                <a:ext cx="431866" cy="115570"/>
              </a:xfrm>
              <a:custGeom>
                <a:avLst/>
                <a:gdLst>
                  <a:gd name="T0" fmla="*/ 1 w 120"/>
                  <a:gd name="T1" fmla="*/ 31 h 32"/>
                  <a:gd name="T2" fmla="*/ 1 w 120"/>
                  <a:gd name="T3" fmla="*/ 28 h 32"/>
                  <a:gd name="T4" fmla="*/ 1 w 120"/>
                  <a:gd name="T5" fmla="*/ 28 h 32"/>
                  <a:gd name="T6" fmla="*/ 32 w 120"/>
                  <a:gd name="T7" fmla="*/ 8 h 32"/>
                  <a:gd name="T8" fmla="*/ 32 w 120"/>
                  <a:gd name="T9" fmla="*/ 8 h 32"/>
                  <a:gd name="T10" fmla="*/ 78 w 120"/>
                  <a:gd name="T11" fmla="*/ 0 h 32"/>
                  <a:gd name="T12" fmla="*/ 78 w 120"/>
                  <a:gd name="T13" fmla="*/ 0 h 32"/>
                  <a:gd name="T14" fmla="*/ 79 w 120"/>
                  <a:gd name="T15" fmla="*/ 0 h 32"/>
                  <a:gd name="T16" fmla="*/ 79 w 120"/>
                  <a:gd name="T17" fmla="*/ 0 h 32"/>
                  <a:gd name="T18" fmla="*/ 119 w 120"/>
                  <a:gd name="T19" fmla="*/ 13 h 32"/>
                  <a:gd name="T20" fmla="*/ 119 w 120"/>
                  <a:gd name="T21" fmla="*/ 13 h 32"/>
                  <a:gd name="T22" fmla="*/ 119 w 120"/>
                  <a:gd name="T23" fmla="*/ 16 h 32"/>
                  <a:gd name="T24" fmla="*/ 119 w 120"/>
                  <a:gd name="T25" fmla="*/ 16 h 32"/>
                  <a:gd name="T26" fmla="*/ 117 w 120"/>
                  <a:gd name="T27" fmla="*/ 16 h 32"/>
                  <a:gd name="T28" fmla="*/ 117 w 120"/>
                  <a:gd name="T29" fmla="*/ 16 h 32"/>
                  <a:gd name="T30" fmla="*/ 79 w 120"/>
                  <a:gd name="T31" fmla="*/ 4 h 32"/>
                  <a:gd name="T32" fmla="*/ 79 w 120"/>
                  <a:gd name="T33" fmla="*/ 4 h 32"/>
                  <a:gd name="T34" fmla="*/ 78 w 120"/>
                  <a:gd name="T35" fmla="*/ 4 h 32"/>
                  <a:gd name="T36" fmla="*/ 78 w 120"/>
                  <a:gd name="T37" fmla="*/ 4 h 32"/>
                  <a:gd name="T38" fmla="*/ 33 w 120"/>
                  <a:gd name="T39" fmla="*/ 12 h 32"/>
                  <a:gd name="T40" fmla="*/ 33 w 120"/>
                  <a:gd name="T41" fmla="*/ 12 h 32"/>
                  <a:gd name="T42" fmla="*/ 4 w 120"/>
                  <a:gd name="T43" fmla="*/ 31 h 32"/>
                  <a:gd name="T44" fmla="*/ 4 w 120"/>
                  <a:gd name="T45" fmla="*/ 31 h 32"/>
                  <a:gd name="T46" fmla="*/ 4 w 120"/>
                  <a:gd name="T47" fmla="*/ 31 h 32"/>
                  <a:gd name="T48" fmla="*/ 2 w 120"/>
                  <a:gd name="T49" fmla="*/ 32 h 32"/>
                  <a:gd name="T50" fmla="*/ 2 w 120"/>
                  <a:gd name="T51" fmla="*/ 32 h 32"/>
                  <a:gd name="T52" fmla="*/ 1 w 120"/>
                  <a:gd name="T53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32">
                    <a:moveTo>
                      <a:pt x="1" y="31"/>
                    </a:moveTo>
                    <a:cubicBezTo>
                      <a:pt x="0" y="30"/>
                      <a:pt x="0" y="29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0" y="20"/>
                      <a:pt x="19" y="12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48" y="3"/>
                      <a:pt x="61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93" y="0"/>
                      <a:pt x="110" y="3"/>
                      <a:pt x="119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4"/>
                      <a:pt x="120" y="15"/>
                      <a:pt x="119" y="16"/>
                    </a:cubicBezTo>
                    <a:cubicBezTo>
                      <a:pt x="119" y="16"/>
                      <a:pt x="119" y="16"/>
                      <a:pt x="119" y="16"/>
                    </a:cubicBezTo>
                    <a:cubicBezTo>
                      <a:pt x="119" y="17"/>
                      <a:pt x="117" y="17"/>
                      <a:pt x="117" y="16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8" y="7"/>
                      <a:pt x="92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78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62" y="4"/>
                      <a:pt x="49" y="7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21" y="15"/>
                      <a:pt x="13" y="23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3" y="31"/>
                      <a:pt x="3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1" y="31"/>
                      <a:pt x="1" y="31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59"/>
              <p:cNvSpPr/>
              <p:nvPr/>
            </p:nvSpPr>
            <p:spPr bwMode="auto">
              <a:xfrm>
                <a:off x="5621299" y="7083014"/>
                <a:ext cx="263073" cy="71471"/>
              </a:xfrm>
              <a:custGeom>
                <a:avLst/>
                <a:gdLst>
                  <a:gd name="T0" fmla="*/ 0 w 73"/>
                  <a:gd name="T1" fmla="*/ 19 h 20"/>
                  <a:gd name="T2" fmla="*/ 1 w 73"/>
                  <a:gd name="T3" fmla="*/ 16 h 20"/>
                  <a:gd name="T4" fmla="*/ 1 w 73"/>
                  <a:gd name="T5" fmla="*/ 16 h 20"/>
                  <a:gd name="T6" fmla="*/ 50 w 73"/>
                  <a:gd name="T7" fmla="*/ 0 h 20"/>
                  <a:gd name="T8" fmla="*/ 50 w 73"/>
                  <a:gd name="T9" fmla="*/ 0 h 20"/>
                  <a:gd name="T10" fmla="*/ 72 w 73"/>
                  <a:gd name="T11" fmla="*/ 5 h 20"/>
                  <a:gd name="T12" fmla="*/ 72 w 73"/>
                  <a:gd name="T13" fmla="*/ 5 h 20"/>
                  <a:gd name="T14" fmla="*/ 73 w 73"/>
                  <a:gd name="T15" fmla="*/ 8 h 20"/>
                  <a:gd name="T16" fmla="*/ 73 w 73"/>
                  <a:gd name="T17" fmla="*/ 8 h 20"/>
                  <a:gd name="T18" fmla="*/ 70 w 73"/>
                  <a:gd name="T19" fmla="*/ 8 h 20"/>
                  <a:gd name="T20" fmla="*/ 70 w 73"/>
                  <a:gd name="T21" fmla="*/ 8 h 20"/>
                  <a:gd name="T22" fmla="*/ 50 w 73"/>
                  <a:gd name="T23" fmla="*/ 4 h 20"/>
                  <a:gd name="T24" fmla="*/ 50 w 73"/>
                  <a:gd name="T25" fmla="*/ 4 h 20"/>
                  <a:gd name="T26" fmla="*/ 3 w 73"/>
                  <a:gd name="T27" fmla="*/ 19 h 20"/>
                  <a:gd name="T28" fmla="*/ 3 w 73"/>
                  <a:gd name="T29" fmla="*/ 19 h 20"/>
                  <a:gd name="T30" fmla="*/ 3 w 73"/>
                  <a:gd name="T31" fmla="*/ 19 h 20"/>
                  <a:gd name="T32" fmla="*/ 2 w 73"/>
                  <a:gd name="T33" fmla="*/ 20 h 20"/>
                  <a:gd name="T34" fmla="*/ 2 w 73"/>
                  <a:gd name="T35" fmla="*/ 20 h 20"/>
                  <a:gd name="T36" fmla="*/ 0 w 73"/>
                  <a:gd name="T3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20">
                    <a:moveTo>
                      <a:pt x="0" y="19"/>
                    </a:moveTo>
                    <a:cubicBezTo>
                      <a:pt x="0" y="18"/>
                      <a:pt x="0" y="17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2" y="7"/>
                      <a:pt x="32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8" y="0"/>
                      <a:pt x="66" y="1"/>
                      <a:pt x="72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3" y="5"/>
                      <a:pt x="73" y="7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2" y="9"/>
                      <a:pt x="71" y="9"/>
                      <a:pt x="70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65" y="5"/>
                      <a:pt x="57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33" y="4"/>
                      <a:pt x="13" y="11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1" y="19"/>
                      <a:pt x="0" y="19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60"/>
              <p:cNvSpPr/>
              <p:nvPr/>
            </p:nvSpPr>
            <p:spPr bwMode="auto">
              <a:xfrm>
                <a:off x="5931513" y="6424570"/>
                <a:ext cx="68429" cy="263073"/>
              </a:xfrm>
              <a:custGeom>
                <a:avLst/>
                <a:gdLst>
                  <a:gd name="T0" fmla="*/ 15 w 19"/>
                  <a:gd name="T1" fmla="*/ 71 h 73"/>
                  <a:gd name="T2" fmla="*/ 12 w 19"/>
                  <a:gd name="T3" fmla="*/ 50 h 73"/>
                  <a:gd name="T4" fmla="*/ 12 w 19"/>
                  <a:gd name="T5" fmla="*/ 50 h 73"/>
                  <a:gd name="T6" fmla="*/ 13 w 19"/>
                  <a:gd name="T7" fmla="*/ 45 h 73"/>
                  <a:gd name="T8" fmla="*/ 13 w 19"/>
                  <a:gd name="T9" fmla="*/ 45 h 73"/>
                  <a:gd name="T10" fmla="*/ 14 w 19"/>
                  <a:gd name="T11" fmla="*/ 34 h 73"/>
                  <a:gd name="T12" fmla="*/ 14 w 19"/>
                  <a:gd name="T13" fmla="*/ 34 h 73"/>
                  <a:gd name="T14" fmla="*/ 13 w 19"/>
                  <a:gd name="T15" fmla="*/ 27 h 73"/>
                  <a:gd name="T16" fmla="*/ 13 w 19"/>
                  <a:gd name="T17" fmla="*/ 27 h 73"/>
                  <a:gd name="T18" fmla="*/ 0 w 19"/>
                  <a:gd name="T19" fmla="*/ 4 h 73"/>
                  <a:gd name="T20" fmla="*/ 0 w 19"/>
                  <a:gd name="T21" fmla="*/ 4 h 73"/>
                  <a:gd name="T22" fmla="*/ 1 w 19"/>
                  <a:gd name="T23" fmla="*/ 1 h 73"/>
                  <a:gd name="T24" fmla="*/ 1 w 19"/>
                  <a:gd name="T25" fmla="*/ 1 h 73"/>
                  <a:gd name="T26" fmla="*/ 4 w 19"/>
                  <a:gd name="T27" fmla="*/ 1 h 73"/>
                  <a:gd name="T28" fmla="*/ 4 w 19"/>
                  <a:gd name="T29" fmla="*/ 1 h 73"/>
                  <a:gd name="T30" fmla="*/ 16 w 19"/>
                  <a:gd name="T31" fmla="*/ 26 h 73"/>
                  <a:gd name="T32" fmla="*/ 16 w 19"/>
                  <a:gd name="T33" fmla="*/ 26 h 73"/>
                  <a:gd name="T34" fmla="*/ 18 w 19"/>
                  <a:gd name="T35" fmla="*/ 34 h 73"/>
                  <a:gd name="T36" fmla="*/ 18 w 19"/>
                  <a:gd name="T37" fmla="*/ 34 h 73"/>
                  <a:gd name="T38" fmla="*/ 17 w 19"/>
                  <a:gd name="T39" fmla="*/ 46 h 73"/>
                  <a:gd name="T40" fmla="*/ 17 w 19"/>
                  <a:gd name="T41" fmla="*/ 46 h 73"/>
                  <a:gd name="T42" fmla="*/ 16 w 19"/>
                  <a:gd name="T43" fmla="*/ 50 h 73"/>
                  <a:gd name="T44" fmla="*/ 16 w 19"/>
                  <a:gd name="T45" fmla="*/ 50 h 73"/>
                  <a:gd name="T46" fmla="*/ 19 w 19"/>
                  <a:gd name="T47" fmla="*/ 70 h 73"/>
                  <a:gd name="T48" fmla="*/ 19 w 19"/>
                  <a:gd name="T49" fmla="*/ 70 h 73"/>
                  <a:gd name="T50" fmla="*/ 19 w 19"/>
                  <a:gd name="T51" fmla="*/ 70 h 73"/>
                  <a:gd name="T52" fmla="*/ 17 w 19"/>
                  <a:gd name="T53" fmla="*/ 73 h 73"/>
                  <a:gd name="T54" fmla="*/ 17 w 19"/>
                  <a:gd name="T55" fmla="*/ 73 h 73"/>
                  <a:gd name="T56" fmla="*/ 17 w 19"/>
                  <a:gd name="T57" fmla="*/ 73 h 73"/>
                  <a:gd name="T58" fmla="*/ 17 w 19"/>
                  <a:gd name="T59" fmla="*/ 73 h 73"/>
                  <a:gd name="T60" fmla="*/ 15 w 19"/>
                  <a:gd name="T61" fmla="*/ 7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73">
                    <a:moveTo>
                      <a:pt x="15" y="71"/>
                    </a:moveTo>
                    <a:cubicBezTo>
                      <a:pt x="14" y="65"/>
                      <a:pt x="12" y="57"/>
                      <a:pt x="12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48"/>
                      <a:pt x="12" y="47"/>
                      <a:pt x="13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3" y="41"/>
                      <a:pt x="14" y="38"/>
                      <a:pt x="1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2"/>
                      <a:pt x="13" y="30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0" y="19"/>
                      <a:pt x="5" y="10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9" y="8"/>
                      <a:pt x="14" y="18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9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8"/>
                      <a:pt x="17" y="42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6" y="47"/>
                      <a:pt x="16" y="48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6"/>
                      <a:pt x="18" y="64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2"/>
                      <a:pt x="18" y="73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6" y="73"/>
                      <a:pt x="15" y="72"/>
                      <a:pt x="15" y="71"/>
                    </a:cubicBezTo>
                    <a:close/>
                  </a:path>
                </a:pathLst>
              </a:custGeom>
              <a:solidFill>
                <a:srgbClr val="605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4" name="组合 153"/>
          <p:cNvGrpSpPr/>
          <p:nvPr/>
        </p:nvGrpSpPr>
        <p:grpSpPr>
          <a:xfrm>
            <a:off x="4165015" y="695922"/>
            <a:ext cx="3876481" cy="825549"/>
            <a:chOff x="4165015" y="695922"/>
            <a:chExt cx="3876481" cy="825549"/>
          </a:xfrm>
        </p:grpSpPr>
        <p:grpSp>
          <p:nvGrpSpPr>
            <p:cNvPr id="155" name="Group 4"/>
            <p:cNvGrpSpPr>
              <a:grpSpLocks noChangeAspect="1"/>
            </p:cNvGrpSpPr>
            <p:nvPr/>
          </p:nvGrpSpPr>
          <p:grpSpPr bwMode="auto">
            <a:xfrm>
              <a:off x="4165015" y="695922"/>
              <a:ext cx="3876481" cy="825549"/>
              <a:chOff x="2403" y="187"/>
              <a:chExt cx="3090" cy="808"/>
            </a:xfrm>
          </p:grpSpPr>
          <p:sp>
            <p:nvSpPr>
              <p:cNvPr id="157" name="Freeform 5"/>
              <p:cNvSpPr>
                <a:spLocks noEditPoints="1"/>
              </p:cNvSpPr>
              <p:nvPr/>
            </p:nvSpPr>
            <p:spPr bwMode="auto">
              <a:xfrm>
                <a:off x="2403" y="187"/>
                <a:ext cx="3090" cy="808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6"/>
              <p:cNvSpPr/>
              <p:nvPr/>
            </p:nvSpPr>
            <p:spPr bwMode="auto">
              <a:xfrm>
                <a:off x="2519" y="705"/>
                <a:ext cx="64" cy="26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7"/>
              <p:cNvSpPr/>
              <p:nvPr/>
            </p:nvSpPr>
            <p:spPr bwMode="auto">
              <a:xfrm>
                <a:off x="2616" y="702"/>
                <a:ext cx="88" cy="24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8"/>
              <p:cNvSpPr/>
              <p:nvPr/>
            </p:nvSpPr>
            <p:spPr bwMode="auto">
              <a:xfrm>
                <a:off x="2749" y="702"/>
                <a:ext cx="71" cy="26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9"/>
              <p:cNvSpPr/>
              <p:nvPr/>
            </p:nvSpPr>
            <p:spPr bwMode="auto">
              <a:xfrm>
                <a:off x="2959" y="905"/>
                <a:ext cx="93" cy="33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0"/>
              <p:cNvSpPr/>
              <p:nvPr/>
            </p:nvSpPr>
            <p:spPr bwMode="auto">
              <a:xfrm>
                <a:off x="3111" y="895"/>
                <a:ext cx="90" cy="34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1"/>
              <p:cNvSpPr/>
              <p:nvPr/>
            </p:nvSpPr>
            <p:spPr bwMode="auto">
              <a:xfrm>
                <a:off x="3258" y="898"/>
                <a:ext cx="80" cy="26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2"/>
              <p:cNvSpPr/>
              <p:nvPr/>
            </p:nvSpPr>
            <p:spPr bwMode="auto">
              <a:xfrm>
                <a:off x="3371" y="900"/>
                <a:ext cx="81" cy="24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3"/>
              <p:cNvSpPr/>
              <p:nvPr/>
            </p:nvSpPr>
            <p:spPr bwMode="auto">
              <a:xfrm>
                <a:off x="3502" y="893"/>
                <a:ext cx="83" cy="31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4"/>
              <p:cNvSpPr/>
              <p:nvPr/>
            </p:nvSpPr>
            <p:spPr bwMode="auto">
              <a:xfrm>
                <a:off x="3637" y="895"/>
                <a:ext cx="92" cy="36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"/>
              <p:cNvSpPr/>
              <p:nvPr/>
            </p:nvSpPr>
            <p:spPr bwMode="auto">
              <a:xfrm>
                <a:off x="3779" y="888"/>
                <a:ext cx="94" cy="31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"/>
              <p:cNvSpPr/>
              <p:nvPr/>
            </p:nvSpPr>
            <p:spPr bwMode="auto">
              <a:xfrm>
                <a:off x="3918" y="886"/>
                <a:ext cx="95" cy="31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7"/>
              <p:cNvSpPr/>
              <p:nvPr/>
            </p:nvSpPr>
            <p:spPr bwMode="auto">
              <a:xfrm>
                <a:off x="4065" y="888"/>
                <a:ext cx="90" cy="26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8"/>
              <p:cNvSpPr/>
              <p:nvPr/>
            </p:nvSpPr>
            <p:spPr bwMode="auto">
              <a:xfrm>
                <a:off x="4203" y="888"/>
                <a:ext cx="71" cy="31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9"/>
              <p:cNvSpPr/>
              <p:nvPr/>
            </p:nvSpPr>
            <p:spPr bwMode="auto">
              <a:xfrm>
                <a:off x="4316" y="879"/>
                <a:ext cx="85" cy="26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20"/>
              <p:cNvSpPr/>
              <p:nvPr/>
            </p:nvSpPr>
            <p:spPr bwMode="auto">
              <a:xfrm>
                <a:off x="4458" y="879"/>
                <a:ext cx="78" cy="31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21"/>
              <p:cNvSpPr/>
              <p:nvPr/>
            </p:nvSpPr>
            <p:spPr bwMode="auto">
              <a:xfrm>
                <a:off x="4588" y="879"/>
                <a:ext cx="81" cy="26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22"/>
              <p:cNvSpPr/>
              <p:nvPr/>
            </p:nvSpPr>
            <p:spPr bwMode="auto">
              <a:xfrm>
                <a:off x="4721" y="869"/>
                <a:ext cx="90" cy="36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23"/>
              <p:cNvSpPr/>
              <p:nvPr/>
            </p:nvSpPr>
            <p:spPr bwMode="auto">
              <a:xfrm>
                <a:off x="5000" y="664"/>
                <a:ext cx="79" cy="22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24"/>
              <p:cNvSpPr/>
              <p:nvPr/>
            </p:nvSpPr>
            <p:spPr bwMode="auto">
              <a:xfrm>
                <a:off x="5124" y="645"/>
                <a:ext cx="75" cy="26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25"/>
              <p:cNvSpPr/>
              <p:nvPr/>
            </p:nvSpPr>
            <p:spPr bwMode="auto">
              <a:xfrm>
                <a:off x="5240" y="628"/>
                <a:ext cx="99" cy="27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26"/>
              <p:cNvSpPr/>
              <p:nvPr/>
            </p:nvSpPr>
            <p:spPr bwMode="auto">
              <a:xfrm>
                <a:off x="2547" y="285"/>
                <a:ext cx="67" cy="24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27"/>
              <p:cNvSpPr/>
              <p:nvPr/>
            </p:nvSpPr>
            <p:spPr bwMode="auto">
              <a:xfrm>
                <a:off x="2663" y="290"/>
                <a:ext cx="79" cy="24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28"/>
              <p:cNvSpPr/>
              <p:nvPr/>
            </p:nvSpPr>
            <p:spPr bwMode="auto">
              <a:xfrm>
                <a:off x="2784" y="290"/>
                <a:ext cx="83" cy="28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29"/>
              <p:cNvSpPr/>
              <p:nvPr/>
            </p:nvSpPr>
            <p:spPr bwMode="auto">
              <a:xfrm>
                <a:off x="2907" y="283"/>
                <a:ext cx="76" cy="28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30"/>
              <p:cNvSpPr/>
              <p:nvPr/>
            </p:nvSpPr>
            <p:spPr bwMode="auto">
              <a:xfrm>
                <a:off x="3009" y="278"/>
                <a:ext cx="81" cy="26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31"/>
              <p:cNvSpPr/>
              <p:nvPr/>
            </p:nvSpPr>
            <p:spPr bwMode="auto">
              <a:xfrm>
                <a:off x="3135" y="280"/>
                <a:ext cx="66" cy="24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32"/>
              <p:cNvSpPr/>
              <p:nvPr/>
            </p:nvSpPr>
            <p:spPr bwMode="auto">
              <a:xfrm>
                <a:off x="4752" y="283"/>
                <a:ext cx="68" cy="19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33"/>
              <p:cNvSpPr/>
              <p:nvPr/>
            </p:nvSpPr>
            <p:spPr bwMode="auto">
              <a:xfrm>
                <a:off x="4865" y="280"/>
                <a:ext cx="83" cy="24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34"/>
              <p:cNvSpPr/>
              <p:nvPr/>
            </p:nvSpPr>
            <p:spPr bwMode="auto">
              <a:xfrm>
                <a:off x="4989" y="276"/>
                <a:ext cx="75" cy="21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35"/>
              <p:cNvSpPr/>
              <p:nvPr/>
            </p:nvSpPr>
            <p:spPr bwMode="auto">
              <a:xfrm>
                <a:off x="5116" y="264"/>
                <a:ext cx="81" cy="26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36"/>
              <p:cNvSpPr/>
              <p:nvPr/>
            </p:nvSpPr>
            <p:spPr bwMode="auto">
              <a:xfrm>
                <a:off x="5240" y="252"/>
                <a:ext cx="82" cy="26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37"/>
              <p:cNvSpPr/>
              <p:nvPr/>
            </p:nvSpPr>
            <p:spPr bwMode="auto">
              <a:xfrm>
                <a:off x="5356" y="245"/>
                <a:ext cx="66" cy="21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38"/>
              <p:cNvSpPr/>
              <p:nvPr/>
            </p:nvSpPr>
            <p:spPr bwMode="auto">
              <a:xfrm>
                <a:off x="2988" y="440"/>
                <a:ext cx="71" cy="24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39"/>
              <p:cNvSpPr/>
              <p:nvPr/>
            </p:nvSpPr>
            <p:spPr bwMode="auto">
              <a:xfrm>
                <a:off x="3113" y="431"/>
                <a:ext cx="88" cy="28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40"/>
              <p:cNvSpPr/>
              <p:nvPr/>
            </p:nvSpPr>
            <p:spPr bwMode="auto">
              <a:xfrm>
                <a:off x="3267" y="421"/>
                <a:ext cx="88" cy="29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41"/>
              <p:cNvSpPr/>
              <p:nvPr/>
            </p:nvSpPr>
            <p:spPr bwMode="auto">
              <a:xfrm>
                <a:off x="3400" y="421"/>
                <a:ext cx="80" cy="26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42"/>
              <p:cNvSpPr/>
              <p:nvPr/>
            </p:nvSpPr>
            <p:spPr bwMode="auto">
              <a:xfrm>
                <a:off x="3535" y="411"/>
                <a:ext cx="71" cy="27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43"/>
              <p:cNvSpPr/>
              <p:nvPr/>
            </p:nvSpPr>
            <p:spPr bwMode="auto">
              <a:xfrm>
                <a:off x="3672" y="407"/>
                <a:ext cx="71" cy="26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44"/>
              <p:cNvSpPr/>
              <p:nvPr/>
            </p:nvSpPr>
            <p:spPr bwMode="auto">
              <a:xfrm>
                <a:off x="3791" y="397"/>
                <a:ext cx="94" cy="26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45"/>
              <p:cNvSpPr/>
              <p:nvPr/>
            </p:nvSpPr>
            <p:spPr bwMode="auto">
              <a:xfrm>
                <a:off x="3937" y="402"/>
                <a:ext cx="86" cy="26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46"/>
              <p:cNvSpPr/>
              <p:nvPr/>
            </p:nvSpPr>
            <p:spPr bwMode="auto">
              <a:xfrm>
                <a:off x="4086" y="409"/>
                <a:ext cx="83" cy="29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47"/>
              <p:cNvSpPr/>
              <p:nvPr/>
            </p:nvSpPr>
            <p:spPr bwMode="auto">
              <a:xfrm>
                <a:off x="4217" y="404"/>
                <a:ext cx="80" cy="22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48"/>
              <p:cNvSpPr/>
              <p:nvPr/>
            </p:nvSpPr>
            <p:spPr bwMode="auto">
              <a:xfrm>
                <a:off x="4340" y="402"/>
                <a:ext cx="92" cy="26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49"/>
              <p:cNvSpPr/>
              <p:nvPr/>
            </p:nvSpPr>
            <p:spPr bwMode="auto">
              <a:xfrm>
                <a:off x="4468" y="404"/>
                <a:ext cx="75" cy="24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50"/>
              <p:cNvSpPr/>
              <p:nvPr/>
            </p:nvSpPr>
            <p:spPr bwMode="auto">
              <a:xfrm>
                <a:off x="4598" y="407"/>
                <a:ext cx="76" cy="24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51"/>
              <p:cNvSpPr/>
              <p:nvPr/>
            </p:nvSpPr>
            <p:spPr bwMode="auto">
              <a:xfrm>
                <a:off x="4723" y="400"/>
                <a:ext cx="86" cy="31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6" name="文本框 155"/>
            <p:cNvSpPr txBox="1"/>
            <p:nvPr/>
          </p:nvSpPr>
          <p:spPr>
            <a:xfrm>
              <a:off x="5386923" y="962686"/>
              <a:ext cx="24827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05448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Abstract</a:t>
              </a:r>
              <a:endParaRPr lang="zh-CN" altLang="en-US" sz="2000" b="1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811033" y="2439671"/>
            <a:ext cx="10583185" cy="901881"/>
          </a:xfrm>
          <a:custGeom>
            <a:avLst/>
            <a:gdLst>
              <a:gd name="connsiteX0" fmla="*/ 0 w 7750629"/>
              <a:gd name="connsiteY0" fmla="*/ 174172 h 901881"/>
              <a:gd name="connsiteX1" fmla="*/ 2627086 w 7750629"/>
              <a:gd name="connsiteY1" fmla="*/ 899886 h 901881"/>
              <a:gd name="connsiteX2" fmla="*/ 5341257 w 7750629"/>
              <a:gd name="connsiteY2" fmla="*/ 377372 h 901881"/>
              <a:gd name="connsiteX3" fmla="*/ 7750629 w 7750629"/>
              <a:gd name="connsiteY3" fmla="*/ 0 h 90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0629" h="901881">
                <a:moveTo>
                  <a:pt x="0" y="174172"/>
                </a:moveTo>
                <a:cubicBezTo>
                  <a:pt x="868438" y="520095"/>
                  <a:pt x="1736877" y="866019"/>
                  <a:pt x="2627086" y="899886"/>
                </a:cubicBezTo>
                <a:cubicBezTo>
                  <a:pt x="3517295" y="933753"/>
                  <a:pt x="4487333" y="527353"/>
                  <a:pt x="5341257" y="377372"/>
                </a:cubicBezTo>
                <a:cubicBezTo>
                  <a:pt x="6195181" y="227391"/>
                  <a:pt x="7049105" y="152400"/>
                  <a:pt x="7750629" y="0"/>
                </a:cubicBezTo>
              </a:path>
            </a:pathLst>
          </a:custGeom>
          <a:noFill/>
          <a:ln w="22225">
            <a:solidFill>
              <a:srgbClr val="605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05448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E5BE93-E415-4CC7-A608-9C660ECFD744}"/>
              </a:ext>
            </a:extLst>
          </p:cNvPr>
          <p:cNvGrpSpPr/>
          <p:nvPr/>
        </p:nvGrpSpPr>
        <p:grpSpPr>
          <a:xfrm>
            <a:off x="347421" y="2682548"/>
            <a:ext cx="1295400" cy="1341438"/>
            <a:chOff x="347421" y="2682548"/>
            <a:chExt cx="1295400" cy="1341438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 rot="169628">
              <a:off x="347421" y="2682548"/>
              <a:ext cx="1295400" cy="1341438"/>
            </a:xfrm>
            <a:custGeom>
              <a:avLst/>
              <a:gdLst>
                <a:gd name="T0" fmla="*/ 215 w 218"/>
                <a:gd name="T1" fmla="*/ 61 h 226"/>
                <a:gd name="T2" fmla="*/ 205 w 218"/>
                <a:gd name="T3" fmla="*/ 44 h 226"/>
                <a:gd name="T4" fmla="*/ 202 w 218"/>
                <a:gd name="T5" fmla="*/ 40 h 226"/>
                <a:gd name="T6" fmla="*/ 158 w 218"/>
                <a:gd name="T7" fmla="*/ 13 h 226"/>
                <a:gd name="T8" fmla="*/ 156 w 218"/>
                <a:gd name="T9" fmla="*/ 8 h 226"/>
                <a:gd name="T10" fmla="*/ 116 w 218"/>
                <a:gd name="T11" fmla="*/ 2 h 226"/>
                <a:gd name="T12" fmla="*/ 51 w 218"/>
                <a:gd name="T13" fmla="*/ 26 h 226"/>
                <a:gd name="T14" fmla="*/ 46 w 218"/>
                <a:gd name="T15" fmla="*/ 28 h 226"/>
                <a:gd name="T16" fmla="*/ 0 w 218"/>
                <a:gd name="T17" fmla="*/ 186 h 226"/>
                <a:gd name="T18" fmla="*/ 16 w 218"/>
                <a:gd name="T19" fmla="*/ 187 h 226"/>
                <a:gd name="T20" fmla="*/ 38 w 218"/>
                <a:gd name="T21" fmla="*/ 222 h 226"/>
                <a:gd name="T22" fmla="*/ 42 w 218"/>
                <a:gd name="T23" fmla="*/ 226 h 226"/>
                <a:gd name="T24" fmla="*/ 211 w 218"/>
                <a:gd name="T25" fmla="*/ 226 h 226"/>
                <a:gd name="T26" fmla="*/ 214 w 218"/>
                <a:gd name="T27" fmla="*/ 223 h 226"/>
                <a:gd name="T28" fmla="*/ 218 w 218"/>
                <a:gd name="T29" fmla="*/ 65 h 226"/>
                <a:gd name="T30" fmla="*/ 122 w 218"/>
                <a:gd name="T31" fmla="*/ 7 h 226"/>
                <a:gd name="T32" fmla="*/ 129 w 218"/>
                <a:gd name="T33" fmla="*/ 61 h 226"/>
                <a:gd name="T34" fmla="*/ 127 w 218"/>
                <a:gd name="T35" fmla="*/ 64 h 226"/>
                <a:gd name="T36" fmla="*/ 123 w 218"/>
                <a:gd name="T37" fmla="*/ 64 h 226"/>
                <a:gd name="T38" fmla="*/ 122 w 218"/>
                <a:gd name="T39" fmla="*/ 7 h 226"/>
                <a:gd name="T40" fmla="*/ 52 w 218"/>
                <a:gd name="T41" fmla="*/ 34 h 226"/>
                <a:gd name="T42" fmla="*/ 89 w 218"/>
                <a:gd name="T43" fmla="*/ 61 h 226"/>
                <a:gd name="T44" fmla="*/ 91 w 218"/>
                <a:gd name="T45" fmla="*/ 66 h 226"/>
                <a:gd name="T46" fmla="*/ 126 w 218"/>
                <a:gd name="T47" fmla="*/ 71 h 226"/>
                <a:gd name="T48" fmla="*/ 128 w 218"/>
                <a:gd name="T49" fmla="*/ 67 h 226"/>
                <a:gd name="T50" fmla="*/ 133 w 218"/>
                <a:gd name="T51" fmla="*/ 67 h 226"/>
                <a:gd name="T52" fmla="*/ 145 w 218"/>
                <a:gd name="T53" fmla="*/ 43 h 226"/>
                <a:gd name="T54" fmla="*/ 186 w 218"/>
                <a:gd name="T55" fmla="*/ 117 h 226"/>
                <a:gd name="T56" fmla="*/ 159 w 218"/>
                <a:gd name="T57" fmla="*/ 196 h 226"/>
                <a:gd name="T58" fmla="*/ 158 w 218"/>
                <a:gd name="T59" fmla="*/ 198 h 226"/>
                <a:gd name="T60" fmla="*/ 154 w 218"/>
                <a:gd name="T61" fmla="*/ 198 h 226"/>
                <a:gd name="T62" fmla="*/ 16 w 218"/>
                <a:gd name="T63" fmla="*/ 181 h 226"/>
                <a:gd name="T64" fmla="*/ 45 w 218"/>
                <a:gd name="T65" fmla="*/ 219 h 226"/>
                <a:gd name="T66" fmla="*/ 60 w 218"/>
                <a:gd name="T67" fmla="*/ 192 h 226"/>
                <a:gd name="T68" fmla="*/ 156 w 218"/>
                <a:gd name="T69" fmla="*/ 205 h 226"/>
                <a:gd name="T70" fmla="*/ 164 w 218"/>
                <a:gd name="T71" fmla="*/ 202 h 226"/>
                <a:gd name="T72" fmla="*/ 167 w 218"/>
                <a:gd name="T73" fmla="*/ 195 h 226"/>
                <a:gd name="T74" fmla="*/ 200 w 218"/>
                <a:gd name="T75" fmla="*/ 68 h 226"/>
                <a:gd name="T76" fmla="*/ 208 w 218"/>
                <a:gd name="T77" fmla="*/ 202 h 226"/>
                <a:gd name="T78" fmla="*/ 135 w 218"/>
                <a:gd name="T79" fmla="*/ 21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8" h="226">
                  <a:moveTo>
                    <a:pt x="217" y="62"/>
                  </a:moveTo>
                  <a:cubicBezTo>
                    <a:pt x="216" y="61"/>
                    <a:pt x="215" y="61"/>
                    <a:pt x="215" y="61"/>
                  </a:cubicBezTo>
                  <a:cubicBezTo>
                    <a:pt x="210" y="61"/>
                    <a:pt x="206" y="61"/>
                    <a:pt x="201" y="61"/>
                  </a:cubicBezTo>
                  <a:cubicBezTo>
                    <a:pt x="202" y="55"/>
                    <a:pt x="203" y="49"/>
                    <a:pt x="205" y="44"/>
                  </a:cubicBezTo>
                  <a:cubicBezTo>
                    <a:pt x="205" y="43"/>
                    <a:pt x="205" y="42"/>
                    <a:pt x="204" y="42"/>
                  </a:cubicBezTo>
                  <a:cubicBezTo>
                    <a:pt x="204" y="41"/>
                    <a:pt x="203" y="40"/>
                    <a:pt x="202" y="40"/>
                  </a:cubicBezTo>
                  <a:cubicBezTo>
                    <a:pt x="183" y="37"/>
                    <a:pt x="166" y="36"/>
                    <a:pt x="148" y="36"/>
                  </a:cubicBezTo>
                  <a:cubicBezTo>
                    <a:pt x="151" y="28"/>
                    <a:pt x="154" y="21"/>
                    <a:pt x="158" y="13"/>
                  </a:cubicBezTo>
                  <a:cubicBezTo>
                    <a:pt x="158" y="12"/>
                    <a:pt x="158" y="11"/>
                    <a:pt x="158" y="10"/>
                  </a:cubicBezTo>
                  <a:cubicBezTo>
                    <a:pt x="158" y="9"/>
                    <a:pt x="157" y="8"/>
                    <a:pt x="156" y="8"/>
                  </a:cubicBezTo>
                  <a:cubicBezTo>
                    <a:pt x="144" y="4"/>
                    <a:pt x="132" y="1"/>
                    <a:pt x="120" y="0"/>
                  </a:cubicBezTo>
                  <a:cubicBezTo>
                    <a:pt x="118" y="0"/>
                    <a:pt x="117" y="1"/>
                    <a:pt x="116" y="2"/>
                  </a:cubicBezTo>
                  <a:cubicBezTo>
                    <a:pt x="113" y="14"/>
                    <a:pt x="108" y="25"/>
                    <a:pt x="103" y="36"/>
                  </a:cubicBezTo>
                  <a:cubicBezTo>
                    <a:pt x="84" y="36"/>
                    <a:pt x="66" y="35"/>
                    <a:pt x="51" y="26"/>
                  </a:cubicBezTo>
                  <a:cubicBezTo>
                    <a:pt x="50" y="26"/>
                    <a:pt x="49" y="25"/>
                    <a:pt x="48" y="26"/>
                  </a:cubicBezTo>
                  <a:cubicBezTo>
                    <a:pt x="47" y="26"/>
                    <a:pt x="46" y="27"/>
                    <a:pt x="46" y="28"/>
                  </a:cubicBezTo>
                  <a:cubicBezTo>
                    <a:pt x="38" y="73"/>
                    <a:pt x="31" y="139"/>
                    <a:pt x="1" y="183"/>
                  </a:cubicBezTo>
                  <a:cubicBezTo>
                    <a:pt x="0" y="184"/>
                    <a:pt x="0" y="185"/>
                    <a:pt x="0" y="186"/>
                  </a:cubicBezTo>
                  <a:cubicBezTo>
                    <a:pt x="1" y="187"/>
                    <a:pt x="2" y="188"/>
                    <a:pt x="4" y="188"/>
                  </a:cubicBezTo>
                  <a:cubicBezTo>
                    <a:pt x="8" y="188"/>
                    <a:pt x="12" y="187"/>
                    <a:pt x="16" y="187"/>
                  </a:cubicBezTo>
                  <a:cubicBezTo>
                    <a:pt x="24" y="187"/>
                    <a:pt x="32" y="188"/>
                    <a:pt x="41" y="189"/>
                  </a:cubicBezTo>
                  <a:cubicBezTo>
                    <a:pt x="39" y="201"/>
                    <a:pt x="39" y="211"/>
                    <a:pt x="38" y="222"/>
                  </a:cubicBezTo>
                  <a:cubicBezTo>
                    <a:pt x="38" y="223"/>
                    <a:pt x="38" y="224"/>
                    <a:pt x="39" y="225"/>
                  </a:cubicBezTo>
                  <a:cubicBezTo>
                    <a:pt x="40" y="225"/>
                    <a:pt x="41" y="226"/>
                    <a:pt x="42" y="226"/>
                  </a:cubicBezTo>
                  <a:cubicBezTo>
                    <a:pt x="70" y="225"/>
                    <a:pt x="103" y="224"/>
                    <a:pt x="135" y="224"/>
                  </a:cubicBezTo>
                  <a:cubicBezTo>
                    <a:pt x="161" y="224"/>
                    <a:pt x="187" y="225"/>
                    <a:pt x="211" y="226"/>
                  </a:cubicBezTo>
                  <a:cubicBezTo>
                    <a:pt x="212" y="226"/>
                    <a:pt x="213" y="226"/>
                    <a:pt x="213" y="225"/>
                  </a:cubicBezTo>
                  <a:cubicBezTo>
                    <a:pt x="214" y="225"/>
                    <a:pt x="214" y="224"/>
                    <a:pt x="214" y="223"/>
                  </a:cubicBezTo>
                  <a:cubicBezTo>
                    <a:pt x="214" y="216"/>
                    <a:pt x="214" y="209"/>
                    <a:pt x="214" y="202"/>
                  </a:cubicBezTo>
                  <a:cubicBezTo>
                    <a:pt x="214" y="156"/>
                    <a:pt x="215" y="111"/>
                    <a:pt x="218" y="65"/>
                  </a:cubicBezTo>
                  <a:cubicBezTo>
                    <a:pt x="218" y="64"/>
                    <a:pt x="218" y="63"/>
                    <a:pt x="217" y="62"/>
                  </a:cubicBezTo>
                  <a:close/>
                  <a:moveTo>
                    <a:pt x="122" y="7"/>
                  </a:moveTo>
                  <a:cubicBezTo>
                    <a:pt x="131" y="8"/>
                    <a:pt x="141" y="10"/>
                    <a:pt x="150" y="13"/>
                  </a:cubicBezTo>
                  <a:cubicBezTo>
                    <a:pt x="143" y="29"/>
                    <a:pt x="136" y="45"/>
                    <a:pt x="129" y="61"/>
                  </a:cubicBezTo>
                  <a:cubicBezTo>
                    <a:pt x="129" y="62"/>
                    <a:pt x="128" y="63"/>
                    <a:pt x="128" y="63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5" y="65"/>
                    <a:pt x="124" y="65"/>
                    <a:pt x="123" y="64"/>
                  </a:cubicBezTo>
                  <a:cubicBezTo>
                    <a:pt x="115" y="63"/>
                    <a:pt x="106" y="61"/>
                    <a:pt x="97" y="60"/>
                  </a:cubicBezTo>
                  <a:cubicBezTo>
                    <a:pt x="108" y="44"/>
                    <a:pt x="116" y="26"/>
                    <a:pt x="122" y="7"/>
                  </a:cubicBezTo>
                  <a:close/>
                  <a:moveTo>
                    <a:pt x="10" y="181"/>
                  </a:moveTo>
                  <a:cubicBezTo>
                    <a:pt x="38" y="137"/>
                    <a:pt x="44" y="77"/>
                    <a:pt x="52" y="34"/>
                  </a:cubicBezTo>
                  <a:cubicBezTo>
                    <a:pt x="66" y="41"/>
                    <a:pt x="83" y="43"/>
                    <a:pt x="100" y="43"/>
                  </a:cubicBezTo>
                  <a:cubicBezTo>
                    <a:pt x="96" y="49"/>
                    <a:pt x="93" y="55"/>
                    <a:pt x="89" y="61"/>
                  </a:cubicBezTo>
                  <a:cubicBezTo>
                    <a:pt x="88" y="62"/>
                    <a:pt x="88" y="63"/>
                    <a:pt x="89" y="64"/>
                  </a:cubicBezTo>
                  <a:cubicBezTo>
                    <a:pt x="89" y="65"/>
                    <a:pt x="90" y="66"/>
                    <a:pt x="91" y="66"/>
                  </a:cubicBezTo>
                  <a:cubicBezTo>
                    <a:pt x="101" y="68"/>
                    <a:pt x="112" y="69"/>
                    <a:pt x="122" y="71"/>
                  </a:cubicBezTo>
                  <a:cubicBezTo>
                    <a:pt x="123" y="71"/>
                    <a:pt x="124" y="71"/>
                    <a:pt x="126" y="71"/>
                  </a:cubicBezTo>
                  <a:cubicBezTo>
                    <a:pt x="127" y="71"/>
                    <a:pt x="128" y="71"/>
                    <a:pt x="130" y="70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1" y="70"/>
                    <a:pt x="133" y="68"/>
                    <a:pt x="133" y="67"/>
                  </a:cubicBezTo>
                  <a:cubicBezTo>
                    <a:pt x="134" y="66"/>
                    <a:pt x="135" y="65"/>
                    <a:pt x="135" y="64"/>
                  </a:cubicBezTo>
                  <a:cubicBezTo>
                    <a:pt x="138" y="57"/>
                    <a:pt x="141" y="50"/>
                    <a:pt x="145" y="43"/>
                  </a:cubicBezTo>
                  <a:cubicBezTo>
                    <a:pt x="162" y="43"/>
                    <a:pt x="179" y="43"/>
                    <a:pt x="197" y="46"/>
                  </a:cubicBezTo>
                  <a:cubicBezTo>
                    <a:pt x="193" y="67"/>
                    <a:pt x="191" y="92"/>
                    <a:pt x="186" y="117"/>
                  </a:cubicBezTo>
                  <a:cubicBezTo>
                    <a:pt x="182" y="143"/>
                    <a:pt x="175" y="170"/>
                    <a:pt x="161" y="191"/>
                  </a:cubicBezTo>
                  <a:cubicBezTo>
                    <a:pt x="160" y="193"/>
                    <a:pt x="160" y="195"/>
                    <a:pt x="159" y="196"/>
                  </a:cubicBezTo>
                  <a:cubicBezTo>
                    <a:pt x="159" y="197"/>
                    <a:pt x="158" y="198"/>
                    <a:pt x="158" y="198"/>
                  </a:cubicBezTo>
                  <a:cubicBezTo>
                    <a:pt x="158" y="198"/>
                    <a:pt x="158" y="198"/>
                    <a:pt x="158" y="198"/>
                  </a:cubicBezTo>
                  <a:cubicBezTo>
                    <a:pt x="157" y="198"/>
                    <a:pt x="157" y="199"/>
                    <a:pt x="156" y="199"/>
                  </a:cubicBezTo>
                  <a:cubicBezTo>
                    <a:pt x="156" y="199"/>
                    <a:pt x="155" y="198"/>
                    <a:pt x="154" y="198"/>
                  </a:cubicBezTo>
                  <a:cubicBezTo>
                    <a:pt x="123" y="194"/>
                    <a:pt x="92" y="189"/>
                    <a:pt x="61" y="185"/>
                  </a:cubicBezTo>
                  <a:cubicBezTo>
                    <a:pt x="47" y="183"/>
                    <a:pt x="31" y="181"/>
                    <a:pt x="16" y="181"/>
                  </a:cubicBezTo>
                  <a:cubicBezTo>
                    <a:pt x="14" y="181"/>
                    <a:pt x="12" y="181"/>
                    <a:pt x="10" y="181"/>
                  </a:cubicBezTo>
                  <a:close/>
                  <a:moveTo>
                    <a:pt x="45" y="219"/>
                  </a:moveTo>
                  <a:cubicBezTo>
                    <a:pt x="46" y="209"/>
                    <a:pt x="46" y="200"/>
                    <a:pt x="47" y="190"/>
                  </a:cubicBezTo>
                  <a:cubicBezTo>
                    <a:pt x="52" y="190"/>
                    <a:pt x="56" y="191"/>
                    <a:pt x="60" y="192"/>
                  </a:cubicBezTo>
                  <a:cubicBezTo>
                    <a:pt x="91" y="196"/>
                    <a:pt x="122" y="201"/>
                    <a:pt x="153" y="205"/>
                  </a:cubicBezTo>
                  <a:cubicBezTo>
                    <a:pt x="154" y="205"/>
                    <a:pt x="155" y="205"/>
                    <a:pt x="156" y="205"/>
                  </a:cubicBezTo>
                  <a:cubicBezTo>
                    <a:pt x="158" y="205"/>
                    <a:pt x="159" y="205"/>
                    <a:pt x="160" y="205"/>
                  </a:cubicBezTo>
                  <a:cubicBezTo>
                    <a:pt x="162" y="204"/>
                    <a:pt x="163" y="203"/>
                    <a:pt x="164" y="202"/>
                  </a:cubicBezTo>
                  <a:cubicBezTo>
                    <a:pt x="165" y="201"/>
                    <a:pt x="165" y="199"/>
                    <a:pt x="166" y="198"/>
                  </a:cubicBezTo>
                  <a:cubicBezTo>
                    <a:pt x="166" y="196"/>
                    <a:pt x="167" y="195"/>
                    <a:pt x="167" y="195"/>
                  </a:cubicBezTo>
                  <a:cubicBezTo>
                    <a:pt x="182" y="172"/>
                    <a:pt x="189" y="145"/>
                    <a:pt x="193" y="118"/>
                  </a:cubicBezTo>
                  <a:cubicBezTo>
                    <a:pt x="196" y="100"/>
                    <a:pt x="198" y="83"/>
                    <a:pt x="200" y="68"/>
                  </a:cubicBezTo>
                  <a:cubicBezTo>
                    <a:pt x="204" y="68"/>
                    <a:pt x="207" y="68"/>
                    <a:pt x="211" y="68"/>
                  </a:cubicBezTo>
                  <a:cubicBezTo>
                    <a:pt x="208" y="113"/>
                    <a:pt x="208" y="157"/>
                    <a:pt x="208" y="202"/>
                  </a:cubicBezTo>
                  <a:cubicBezTo>
                    <a:pt x="208" y="208"/>
                    <a:pt x="208" y="214"/>
                    <a:pt x="208" y="219"/>
                  </a:cubicBezTo>
                  <a:cubicBezTo>
                    <a:pt x="185" y="218"/>
                    <a:pt x="160" y="218"/>
                    <a:pt x="135" y="218"/>
                  </a:cubicBezTo>
                  <a:cubicBezTo>
                    <a:pt x="104" y="218"/>
                    <a:pt x="73" y="218"/>
                    <a:pt x="45" y="219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 rot="607239">
              <a:off x="528457" y="3091484"/>
              <a:ext cx="933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605448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Phase 0</a:t>
              </a: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143419" y="4165682"/>
            <a:ext cx="1845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(Start – 19/06)</a:t>
            </a:r>
          </a:p>
          <a:p>
            <a:pPr algn="ctr"/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Nothing has been achieved.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164687" y="4694853"/>
            <a:ext cx="2107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(20/06 - 25/06)</a:t>
            </a:r>
          </a:p>
          <a:p>
            <a:pPr algn="ctr"/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First steps; Data cleaning; Get familiar with the concept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4757971" y="4758528"/>
            <a:ext cx="2107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(26/06 – 01/07)</a:t>
            </a:r>
          </a:p>
          <a:p>
            <a:pPr algn="ctr"/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</a:t>
            </a:r>
            <a:r>
              <a:rPr lang="en-US" altLang="zh-CN" sz="1600" baseline="300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st</a:t>
            </a:r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and 2</a:t>
            </a:r>
            <a:r>
              <a:rPr lang="en-US" altLang="zh-CN" sz="1600" baseline="300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nd</a:t>
            </a:r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version of models; Make more custom datasets;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7359929" y="4413731"/>
            <a:ext cx="1915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(03/07 – 10/07)</a:t>
            </a:r>
          </a:p>
          <a:p>
            <a:pPr algn="ctr"/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</a:t>
            </a:r>
            <a:r>
              <a:rPr lang="en-US" altLang="zh-CN" sz="1600" baseline="300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rd</a:t>
            </a:r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version of models; Visualizations; Text report &amp; slides report</a:t>
            </a:r>
          </a:p>
        </p:txBody>
      </p:sp>
      <p:grpSp>
        <p:nvGrpSpPr>
          <p:cNvPr id="93" name="组合 92"/>
          <p:cNvGrpSpPr/>
          <p:nvPr/>
        </p:nvGrpSpPr>
        <p:grpSpPr>
          <a:xfrm rot="20765698">
            <a:off x="8594052" y="1318866"/>
            <a:ext cx="1660802" cy="1503709"/>
            <a:chOff x="5881332" y="267437"/>
            <a:chExt cx="1140491" cy="1049252"/>
          </a:xfrm>
        </p:grpSpPr>
        <p:sp>
          <p:nvSpPr>
            <p:cNvPr id="94" name="Freeform 265"/>
            <p:cNvSpPr/>
            <p:nvPr/>
          </p:nvSpPr>
          <p:spPr bwMode="auto">
            <a:xfrm>
              <a:off x="6036438" y="396693"/>
              <a:ext cx="790741" cy="798344"/>
            </a:xfrm>
            <a:custGeom>
              <a:avLst/>
              <a:gdLst>
                <a:gd name="T0" fmla="*/ 157 w 220"/>
                <a:gd name="T1" fmla="*/ 25 h 222"/>
                <a:gd name="T2" fmla="*/ 214 w 220"/>
                <a:gd name="T3" fmla="*/ 117 h 222"/>
                <a:gd name="T4" fmla="*/ 61 w 220"/>
                <a:gd name="T5" fmla="*/ 179 h 222"/>
                <a:gd name="T6" fmla="*/ 38 w 220"/>
                <a:gd name="T7" fmla="*/ 37 h 222"/>
                <a:gd name="T8" fmla="*/ 157 w 220"/>
                <a:gd name="T9" fmla="*/ 2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2">
                  <a:moveTo>
                    <a:pt x="157" y="25"/>
                  </a:moveTo>
                  <a:cubicBezTo>
                    <a:pt x="157" y="25"/>
                    <a:pt x="220" y="47"/>
                    <a:pt x="214" y="117"/>
                  </a:cubicBezTo>
                  <a:cubicBezTo>
                    <a:pt x="207" y="187"/>
                    <a:pt x="122" y="222"/>
                    <a:pt x="61" y="179"/>
                  </a:cubicBezTo>
                  <a:cubicBezTo>
                    <a:pt x="0" y="136"/>
                    <a:pt x="3" y="74"/>
                    <a:pt x="38" y="37"/>
                  </a:cubicBezTo>
                  <a:cubicBezTo>
                    <a:pt x="73" y="0"/>
                    <a:pt x="132" y="12"/>
                    <a:pt x="157" y="25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95" name="Freeform 266"/>
            <p:cNvSpPr/>
            <p:nvPr/>
          </p:nvSpPr>
          <p:spPr bwMode="auto">
            <a:xfrm>
              <a:off x="6042521" y="402775"/>
              <a:ext cx="742080" cy="719270"/>
            </a:xfrm>
            <a:custGeom>
              <a:avLst/>
              <a:gdLst>
                <a:gd name="T0" fmla="*/ 153 w 206"/>
                <a:gd name="T1" fmla="*/ 40 h 200"/>
                <a:gd name="T2" fmla="*/ 188 w 206"/>
                <a:gd name="T3" fmla="*/ 123 h 200"/>
                <a:gd name="T4" fmla="*/ 40 w 206"/>
                <a:gd name="T5" fmla="*/ 132 h 200"/>
                <a:gd name="T6" fmla="*/ 153 w 206"/>
                <a:gd name="T7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00">
                  <a:moveTo>
                    <a:pt x="153" y="40"/>
                  </a:moveTo>
                  <a:cubicBezTo>
                    <a:pt x="153" y="40"/>
                    <a:pt x="206" y="65"/>
                    <a:pt x="188" y="123"/>
                  </a:cubicBezTo>
                  <a:cubicBezTo>
                    <a:pt x="171" y="181"/>
                    <a:pt x="78" y="200"/>
                    <a:pt x="40" y="132"/>
                  </a:cubicBezTo>
                  <a:cubicBezTo>
                    <a:pt x="0" y="59"/>
                    <a:pt x="94" y="0"/>
                    <a:pt x="153" y="40"/>
                  </a:cubicBezTo>
                  <a:close/>
                </a:path>
              </a:pathLst>
            </a:custGeom>
            <a:solidFill>
              <a:srgbClr val="F271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96" name="Freeform 267"/>
            <p:cNvSpPr/>
            <p:nvPr/>
          </p:nvSpPr>
          <p:spPr bwMode="auto">
            <a:xfrm>
              <a:off x="6586916" y="726675"/>
              <a:ext cx="53223" cy="65388"/>
            </a:xfrm>
            <a:custGeom>
              <a:avLst/>
              <a:gdLst>
                <a:gd name="T0" fmla="*/ 11 w 15"/>
                <a:gd name="T1" fmla="*/ 3 h 18"/>
                <a:gd name="T2" fmla="*/ 14 w 15"/>
                <a:gd name="T3" fmla="*/ 12 h 18"/>
                <a:gd name="T4" fmla="*/ 1 w 15"/>
                <a:gd name="T5" fmla="*/ 13 h 18"/>
                <a:gd name="T6" fmla="*/ 11 w 15"/>
                <a:gd name="T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8">
                  <a:moveTo>
                    <a:pt x="11" y="3"/>
                  </a:moveTo>
                  <a:cubicBezTo>
                    <a:pt x="11" y="3"/>
                    <a:pt x="15" y="7"/>
                    <a:pt x="14" y="12"/>
                  </a:cubicBezTo>
                  <a:cubicBezTo>
                    <a:pt x="13" y="17"/>
                    <a:pt x="3" y="18"/>
                    <a:pt x="1" y="13"/>
                  </a:cubicBezTo>
                  <a:cubicBezTo>
                    <a:pt x="0" y="7"/>
                    <a:pt x="5" y="0"/>
                    <a:pt x="11" y="3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97" name="Freeform 268"/>
            <p:cNvSpPr/>
            <p:nvPr/>
          </p:nvSpPr>
          <p:spPr bwMode="auto">
            <a:xfrm>
              <a:off x="6284305" y="618708"/>
              <a:ext cx="50182" cy="62347"/>
            </a:xfrm>
            <a:custGeom>
              <a:avLst/>
              <a:gdLst>
                <a:gd name="T0" fmla="*/ 10 w 14"/>
                <a:gd name="T1" fmla="*/ 3 h 17"/>
                <a:gd name="T2" fmla="*/ 12 w 14"/>
                <a:gd name="T3" fmla="*/ 12 h 17"/>
                <a:gd name="T4" fmla="*/ 1 w 14"/>
                <a:gd name="T5" fmla="*/ 12 h 17"/>
                <a:gd name="T6" fmla="*/ 10 w 14"/>
                <a:gd name="T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0" y="3"/>
                  </a:moveTo>
                  <a:cubicBezTo>
                    <a:pt x="10" y="3"/>
                    <a:pt x="14" y="7"/>
                    <a:pt x="12" y="12"/>
                  </a:cubicBezTo>
                  <a:cubicBezTo>
                    <a:pt x="11" y="17"/>
                    <a:pt x="2" y="17"/>
                    <a:pt x="1" y="12"/>
                  </a:cubicBezTo>
                  <a:cubicBezTo>
                    <a:pt x="0" y="7"/>
                    <a:pt x="4" y="0"/>
                    <a:pt x="10" y="3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98" name="Freeform 269"/>
            <p:cNvSpPr/>
            <p:nvPr/>
          </p:nvSpPr>
          <p:spPr bwMode="auto">
            <a:xfrm>
              <a:off x="6553461" y="813352"/>
              <a:ext cx="97322" cy="82115"/>
            </a:xfrm>
            <a:custGeom>
              <a:avLst/>
              <a:gdLst>
                <a:gd name="T0" fmla="*/ 19 w 27"/>
                <a:gd name="T1" fmla="*/ 4 h 23"/>
                <a:gd name="T2" fmla="*/ 24 w 27"/>
                <a:gd name="T3" fmla="*/ 15 h 23"/>
                <a:gd name="T4" fmla="*/ 3 w 27"/>
                <a:gd name="T5" fmla="*/ 13 h 23"/>
                <a:gd name="T6" fmla="*/ 19 w 27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3">
                  <a:moveTo>
                    <a:pt x="19" y="4"/>
                  </a:moveTo>
                  <a:cubicBezTo>
                    <a:pt x="19" y="4"/>
                    <a:pt x="27" y="6"/>
                    <a:pt x="24" y="15"/>
                  </a:cubicBezTo>
                  <a:cubicBezTo>
                    <a:pt x="20" y="23"/>
                    <a:pt x="6" y="22"/>
                    <a:pt x="3" y="13"/>
                  </a:cubicBezTo>
                  <a:cubicBezTo>
                    <a:pt x="0" y="4"/>
                    <a:pt x="11" y="0"/>
                    <a:pt x="19" y="4"/>
                  </a:cubicBezTo>
                  <a:close/>
                </a:path>
              </a:pathLst>
            </a:custGeom>
            <a:solidFill>
              <a:srgbClr val="FEF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125" name="Freeform 270"/>
            <p:cNvSpPr/>
            <p:nvPr/>
          </p:nvSpPr>
          <p:spPr bwMode="auto">
            <a:xfrm>
              <a:off x="6212834" y="694741"/>
              <a:ext cx="89719" cy="79074"/>
            </a:xfrm>
            <a:custGeom>
              <a:avLst/>
              <a:gdLst>
                <a:gd name="T0" fmla="*/ 17 w 25"/>
                <a:gd name="T1" fmla="*/ 4 h 22"/>
                <a:gd name="T2" fmla="*/ 22 w 25"/>
                <a:gd name="T3" fmla="*/ 14 h 22"/>
                <a:gd name="T4" fmla="*/ 2 w 25"/>
                <a:gd name="T5" fmla="*/ 13 h 22"/>
                <a:gd name="T6" fmla="*/ 17 w 25"/>
                <a:gd name="T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2">
                  <a:moveTo>
                    <a:pt x="17" y="4"/>
                  </a:moveTo>
                  <a:cubicBezTo>
                    <a:pt x="17" y="4"/>
                    <a:pt x="25" y="7"/>
                    <a:pt x="22" y="14"/>
                  </a:cubicBezTo>
                  <a:cubicBezTo>
                    <a:pt x="19" y="22"/>
                    <a:pt x="5" y="21"/>
                    <a:pt x="2" y="13"/>
                  </a:cubicBezTo>
                  <a:cubicBezTo>
                    <a:pt x="0" y="5"/>
                    <a:pt x="10" y="0"/>
                    <a:pt x="17" y="4"/>
                  </a:cubicBezTo>
                  <a:close/>
                </a:path>
              </a:pathLst>
            </a:custGeom>
            <a:solidFill>
              <a:srgbClr val="FEF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126" name="Freeform 271"/>
            <p:cNvSpPr/>
            <p:nvPr/>
          </p:nvSpPr>
          <p:spPr bwMode="auto">
            <a:xfrm>
              <a:off x="6255413" y="734278"/>
              <a:ext cx="337585" cy="218974"/>
            </a:xfrm>
            <a:custGeom>
              <a:avLst/>
              <a:gdLst>
                <a:gd name="T0" fmla="*/ 41 w 94"/>
                <a:gd name="T1" fmla="*/ 58 h 61"/>
                <a:gd name="T2" fmla="*/ 0 w 94"/>
                <a:gd name="T3" fmla="*/ 12 h 61"/>
                <a:gd name="T4" fmla="*/ 0 w 94"/>
                <a:gd name="T5" fmla="*/ 12 h 61"/>
                <a:gd name="T6" fmla="*/ 1 w 94"/>
                <a:gd name="T7" fmla="*/ 2 h 61"/>
                <a:gd name="T8" fmla="*/ 1 w 94"/>
                <a:gd name="T9" fmla="*/ 2 h 61"/>
                <a:gd name="T10" fmla="*/ 4 w 94"/>
                <a:gd name="T11" fmla="*/ 1 h 61"/>
                <a:gd name="T12" fmla="*/ 4 w 94"/>
                <a:gd name="T13" fmla="*/ 1 h 61"/>
                <a:gd name="T14" fmla="*/ 5 w 94"/>
                <a:gd name="T15" fmla="*/ 3 h 61"/>
                <a:gd name="T16" fmla="*/ 5 w 94"/>
                <a:gd name="T17" fmla="*/ 3 h 61"/>
                <a:gd name="T18" fmla="*/ 4 w 94"/>
                <a:gd name="T19" fmla="*/ 12 h 61"/>
                <a:gd name="T20" fmla="*/ 4 w 94"/>
                <a:gd name="T21" fmla="*/ 12 h 61"/>
                <a:gd name="T22" fmla="*/ 42 w 94"/>
                <a:gd name="T23" fmla="*/ 54 h 61"/>
                <a:gd name="T24" fmla="*/ 42 w 94"/>
                <a:gd name="T25" fmla="*/ 54 h 61"/>
                <a:gd name="T26" fmla="*/ 58 w 94"/>
                <a:gd name="T27" fmla="*/ 57 h 61"/>
                <a:gd name="T28" fmla="*/ 58 w 94"/>
                <a:gd name="T29" fmla="*/ 57 h 61"/>
                <a:gd name="T30" fmla="*/ 83 w 94"/>
                <a:gd name="T31" fmla="*/ 46 h 61"/>
                <a:gd name="T32" fmla="*/ 83 w 94"/>
                <a:gd name="T33" fmla="*/ 46 h 61"/>
                <a:gd name="T34" fmla="*/ 90 w 94"/>
                <a:gd name="T35" fmla="*/ 35 h 61"/>
                <a:gd name="T36" fmla="*/ 90 w 94"/>
                <a:gd name="T37" fmla="*/ 35 h 61"/>
                <a:gd name="T38" fmla="*/ 90 w 94"/>
                <a:gd name="T39" fmla="*/ 35 h 61"/>
                <a:gd name="T40" fmla="*/ 92 w 94"/>
                <a:gd name="T41" fmla="*/ 33 h 61"/>
                <a:gd name="T42" fmla="*/ 92 w 94"/>
                <a:gd name="T43" fmla="*/ 33 h 61"/>
                <a:gd name="T44" fmla="*/ 93 w 94"/>
                <a:gd name="T45" fmla="*/ 36 h 61"/>
                <a:gd name="T46" fmla="*/ 93 w 94"/>
                <a:gd name="T47" fmla="*/ 36 h 61"/>
                <a:gd name="T48" fmla="*/ 58 w 94"/>
                <a:gd name="T49" fmla="*/ 61 h 61"/>
                <a:gd name="T50" fmla="*/ 58 w 94"/>
                <a:gd name="T51" fmla="*/ 61 h 61"/>
                <a:gd name="T52" fmla="*/ 58 w 94"/>
                <a:gd name="T53" fmla="*/ 61 h 61"/>
                <a:gd name="T54" fmla="*/ 58 w 94"/>
                <a:gd name="T55" fmla="*/ 61 h 61"/>
                <a:gd name="T56" fmla="*/ 41 w 94"/>
                <a:gd name="T57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61">
                  <a:moveTo>
                    <a:pt x="41" y="58"/>
                  </a:moveTo>
                  <a:cubicBezTo>
                    <a:pt x="8" y="49"/>
                    <a:pt x="0" y="2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5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6"/>
                    <a:pt x="4" y="9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26"/>
                    <a:pt x="11" y="45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8" y="56"/>
                    <a:pt x="53" y="57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71" y="57"/>
                    <a:pt x="78" y="51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8" y="40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4"/>
                    <a:pt x="91" y="33"/>
                    <a:pt x="92" y="33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93" y="34"/>
                    <a:pt x="94" y="35"/>
                    <a:pt x="93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3" y="36"/>
                    <a:pt x="86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3" y="61"/>
                    <a:pt x="47" y="60"/>
                    <a:pt x="41" y="58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127" name="Freeform 272"/>
            <p:cNvSpPr/>
            <p:nvPr/>
          </p:nvSpPr>
          <p:spPr bwMode="auto">
            <a:xfrm>
              <a:off x="6039480" y="1071864"/>
              <a:ext cx="60826" cy="79074"/>
            </a:xfrm>
            <a:custGeom>
              <a:avLst/>
              <a:gdLst>
                <a:gd name="T0" fmla="*/ 15 w 17"/>
                <a:gd name="T1" fmla="*/ 0 h 22"/>
                <a:gd name="T2" fmla="*/ 0 w 17"/>
                <a:gd name="T3" fmla="*/ 22 h 22"/>
                <a:gd name="T4" fmla="*/ 16 w 17"/>
                <a:gd name="T5" fmla="*/ 1 h 22"/>
                <a:gd name="T6" fmla="*/ 12 w 17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15" y="0"/>
                  </a:moveTo>
                  <a:cubicBezTo>
                    <a:pt x="8" y="3"/>
                    <a:pt x="1" y="14"/>
                    <a:pt x="0" y="22"/>
                  </a:cubicBezTo>
                  <a:cubicBezTo>
                    <a:pt x="9" y="20"/>
                    <a:pt x="17" y="10"/>
                    <a:pt x="16" y="1"/>
                  </a:cubicBezTo>
                  <a:cubicBezTo>
                    <a:pt x="14" y="0"/>
                    <a:pt x="14" y="1"/>
                    <a:pt x="12" y="1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128" name="Freeform 273"/>
            <p:cNvSpPr/>
            <p:nvPr/>
          </p:nvSpPr>
          <p:spPr bwMode="auto">
            <a:xfrm>
              <a:off x="6600601" y="291767"/>
              <a:ext cx="54744" cy="89719"/>
            </a:xfrm>
            <a:custGeom>
              <a:avLst/>
              <a:gdLst>
                <a:gd name="T0" fmla="*/ 5 w 15"/>
                <a:gd name="T1" fmla="*/ 25 h 25"/>
                <a:gd name="T2" fmla="*/ 14 w 15"/>
                <a:gd name="T3" fmla="*/ 0 h 25"/>
                <a:gd name="T4" fmla="*/ 3 w 15"/>
                <a:gd name="T5" fmla="*/ 24 h 25"/>
                <a:gd name="T6" fmla="*/ 7 w 15"/>
                <a:gd name="T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5">
                  <a:moveTo>
                    <a:pt x="5" y="25"/>
                  </a:moveTo>
                  <a:cubicBezTo>
                    <a:pt x="11" y="20"/>
                    <a:pt x="15" y="8"/>
                    <a:pt x="14" y="0"/>
                  </a:cubicBezTo>
                  <a:cubicBezTo>
                    <a:pt x="5" y="4"/>
                    <a:pt x="0" y="15"/>
                    <a:pt x="3" y="24"/>
                  </a:cubicBezTo>
                  <a:cubicBezTo>
                    <a:pt x="5" y="25"/>
                    <a:pt x="5" y="24"/>
                    <a:pt x="7" y="23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129" name="Freeform 274"/>
            <p:cNvSpPr/>
            <p:nvPr/>
          </p:nvSpPr>
          <p:spPr bwMode="auto">
            <a:xfrm>
              <a:off x="5881332" y="662807"/>
              <a:ext cx="92760" cy="50182"/>
            </a:xfrm>
            <a:custGeom>
              <a:avLst/>
              <a:gdLst>
                <a:gd name="T0" fmla="*/ 26 w 26"/>
                <a:gd name="T1" fmla="*/ 10 h 14"/>
                <a:gd name="T2" fmla="*/ 0 w 26"/>
                <a:gd name="T3" fmla="*/ 4 h 14"/>
                <a:gd name="T4" fmla="*/ 24 w 26"/>
                <a:gd name="T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4">
                  <a:moveTo>
                    <a:pt x="26" y="10"/>
                  </a:moveTo>
                  <a:cubicBezTo>
                    <a:pt x="20" y="6"/>
                    <a:pt x="6" y="0"/>
                    <a:pt x="0" y="4"/>
                  </a:cubicBezTo>
                  <a:cubicBezTo>
                    <a:pt x="3" y="11"/>
                    <a:pt x="19" y="14"/>
                    <a:pt x="24" y="9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130" name="Freeform 275"/>
            <p:cNvSpPr/>
            <p:nvPr/>
          </p:nvSpPr>
          <p:spPr bwMode="auto">
            <a:xfrm>
              <a:off x="6507842" y="1226970"/>
              <a:ext cx="45620" cy="89719"/>
            </a:xfrm>
            <a:custGeom>
              <a:avLst/>
              <a:gdLst>
                <a:gd name="T0" fmla="*/ 1 w 13"/>
                <a:gd name="T1" fmla="*/ 0 h 25"/>
                <a:gd name="T2" fmla="*/ 9 w 13"/>
                <a:gd name="T3" fmla="*/ 25 h 25"/>
                <a:gd name="T4" fmla="*/ 1 w 13"/>
                <a:gd name="T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5">
                  <a:moveTo>
                    <a:pt x="1" y="0"/>
                  </a:moveTo>
                  <a:cubicBezTo>
                    <a:pt x="0" y="7"/>
                    <a:pt x="3" y="21"/>
                    <a:pt x="9" y="25"/>
                  </a:cubicBezTo>
                  <a:cubicBezTo>
                    <a:pt x="13" y="19"/>
                    <a:pt x="8" y="4"/>
                    <a:pt x="1" y="1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131" name="Freeform 276"/>
            <p:cNvSpPr/>
            <p:nvPr/>
          </p:nvSpPr>
          <p:spPr bwMode="auto">
            <a:xfrm>
              <a:off x="6766353" y="1115963"/>
              <a:ext cx="65388" cy="74512"/>
            </a:xfrm>
            <a:custGeom>
              <a:avLst/>
              <a:gdLst>
                <a:gd name="T0" fmla="*/ 2 w 18"/>
                <a:gd name="T1" fmla="*/ 0 h 21"/>
                <a:gd name="T2" fmla="*/ 18 w 18"/>
                <a:gd name="T3" fmla="*/ 21 h 21"/>
                <a:gd name="T4" fmla="*/ 0 w 18"/>
                <a:gd name="T5" fmla="*/ 2 h 21"/>
                <a:gd name="T6" fmla="*/ 5 w 18"/>
                <a:gd name="T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1">
                  <a:moveTo>
                    <a:pt x="2" y="0"/>
                  </a:moveTo>
                  <a:cubicBezTo>
                    <a:pt x="9" y="3"/>
                    <a:pt x="16" y="14"/>
                    <a:pt x="18" y="21"/>
                  </a:cubicBezTo>
                  <a:cubicBezTo>
                    <a:pt x="8" y="20"/>
                    <a:pt x="0" y="11"/>
                    <a:pt x="0" y="2"/>
                  </a:cubicBezTo>
                  <a:cubicBezTo>
                    <a:pt x="2" y="0"/>
                    <a:pt x="3" y="1"/>
                    <a:pt x="5" y="1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132" name="Freeform 277"/>
            <p:cNvSpPr/>
            <p:nvPr/>
          </p:nvSpPr>
          <p:spPr bwMode="auto">
            <a:xfrm>
              <a:off x="6916898" y="608064"/>
              <a:ext cx="104925" cy="57785"/>
            </a:xfrm>
            <a:custGeom>
              <a:avLst/>
              <a:gdLst>
                <a:gd name="T0" fmla="*/ 0 w 29"/>
                <a:gd name="T1" fmla="*/ 6 h 16"/>
                <a:gd name="T2" fmla="*/ 29 w 29"/>
                <a:gd name="T3" fmla="*/ 5 h 16"/>
                <a:gd name="T4" fmla="*/ 0 w 29"/>
                <a:gd name="T5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6">
                  <a:moveTo>
                    <a:pt x="0" y="6"/>
                  </a:moveTo>
                  <a:cubicBezTo>
                    <a:pt x="7" y="0"/>
                    <a:pt x="21" y="1"/>
                    <a:pt x="29" y="5"/>
                  </a:cubicBezTo>
                  <a:cubicBezTo>
                    <a:pt x="28" y="16"/>
                    <a:pt x="0" y="14"/>
                    <a:pt x="0" y="6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133" name="Freeform 278"/>
            <p:cNvSpPr/>
            <p:nvPr/>
          </p:nvSpPr>
          <p:spPr bwMode="auto">
            <a:xfrm>
              <a:off x="6118554" y="267437"/>
              <a:ext cx="76033" cy="106446"/>
            </a:xfrm>
            <a:custGeom>
              <a:avLst/>
              <a:gdLst>
                <a:gd name="T0" fmla="*/ 19 w 21"/>
                <a:gd name="T1" fmla="*/ 28 h 30"/>
                <a:gd name="T2" fmla="*/ 10 w 21"/>
                <a:gd name="T3" fmla="*/ 0 h 30"/>
                <a:gd name="T4" fmla="*/ 19 w 21"/>
                <a:gd name="T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0">
                  <a:moveTo>
                    <a:pt x="19" y="28"/>
                  </a:moveTo>
                  <a:cubicBezTo>
                    <a:pt x="21" y="19"/>
                    <a:pt x="16" y="6"/>
                    <a:pt x="10" y="0"/>
                  </a:cubicBezTo>
                  <a:cubicBezTo>
                    <a:pt x="0" y="4"/>
                    <a:pt x="10" y="30"/>
                    <a:pt x="19" y="28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2473696" y="1356538"/>
            <a:ext cx="3876481" cy="825549"/>
            <a:chOff x="4165015" y="695922"/>
            <a:chExt cx="3876481" cy="825549"/>
          </a:xfrm>
        </p:grpSpPr>
        <p:grpSp>
          <p:nvGrpSpPr>
            <p:cNvPr id="135" name="Group 4"/>
            <p:cNvGrpSpPr>
              <a:grpSpLocks noChangeAspect="1"/>
            </p:cNvGrpSpPr>
            <p:nvPr/>
          </p:nvGrpSpPr>
          <p:grpSpPr bwMode="auto">
            <a:xfrm>
              <a:off x="4165015" y="695922"/>
              <a:ext cx="3876481" cy="825549"/>
              <a:chOff x="2403" y="187"/>
              <a:chExt cx="3090" cy="808"/>
            </a:xfrm>
          </p:grpSpPr>
          <p:sp>
            <p:nvSpPr>
              <p:cNvPr id="137" name="Freeform 5"/>
              <p:cNvSpPr>
                <a:spLocks noEditPoints="1"/>
              </p:cNvSpPr>
              <p:nvPr/>
            </p:nvSpPr>
            <p:spPr bwMode="auto">
              <a:xfrm>
                <a:off x="2403" y="187"/>
                <a:ext cx="3090" cy="808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6"/>
              <p:cNvSpPr/>
              <p:nvPr/>
            </p:nvSpPr>
            <p:spPr bwMode="auto">
              <a:xfrm>
                <a:off x="2519" y="705"/>
                <a:ext cx="64" cy="26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7"/>
              <p:cNvSpPr/>
              <p:nvPr/>
            </p:nvSpPr>
            <p:spPr bwMode="auto">
              <a:xfrm>
                <a:off x="2616" y="702"/>
                <a:ext cx="88" cy="24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8"/>
              <p:cNvSpPr/>
              <p:nvPr/>
            </p:nvSpPr>
            <p:spPr bwMode="auto">
              <a:xfrm>
                <a:off x="2749" y="702"/>
                <a:ext cx="71" cy="26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9"/>
              <p:cNvSpPr/>
              <p:nvPr/>
            </p:nvSpPr>
            <p:spPr bwMode="auto">
              <a:xfrm>
                <a:off x="2959" y="905"/>
                <a:ext cx="93" cy="33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0"/>
              <p:cNvSpPr/>
              <p:nvPr/>
            </p:nvSpPr>
            <p:spPr bwMode="auto">
              <a:xfrm>
                <a:off x="3111" y="895"/>
                <a:ext cx="90" cy="34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1"/>
              <p:cNvSpPr/>
              <p:nvPr/>
            </p:nvSpPr>
            <p:spPr bwMode="auto">
              <a:xfrm>
                <a:off x="3258" y="898"/>
                <a:ext cx="80" cy="26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2"/>
              <p:cNvSpPr/>
              <p:nvPr/>
            </p:nvSpPr>
            <p:spPr bwMode="auto">
              <a:xfrm>
                <a:off x="3371" y="900"/>
                <a:ext cx="81" cy="24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13"/>
              <p:cNvSpPr/>
              <p:nvPr/>
            </p:nvSpPr>
            <p:spPr bwMode="auto">
              <a:xfrm>
                <a:off x="3502" y="893"/>
                <a:ext cx="83" cy="31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14"/>
              <p:cNvSpPr/>
              <p:nvPr/>
            </p:nvSpPr>
            <p:spPr bwMode="auto">
              <a:xfrm>
                <a:off x="3637" y="895"/>
                <a:ext cx="92" cy="36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15"/>
              <p:cNvSpPr/>
              <p:nvPr/>
            </p:nvSpPr>
            <p:spPr bwMode="auto">
              <a:xfrm>
                <a:off x="3779" y="888"/>
                <a:ext cx="94" cy="31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16"/>
              <p:cNvSpPr/>
              <p:nvPr/>
            </p:nvSpPr>
            <p:spPr bwMode="auto">
              <a:xfrm>
                <a:off x="3918" y="886"/>
                <a:ext cx="95" cy="31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17"/>
              <p:cNvSpPr/>
              <p:nvPr/>
            </p:nvSpPr>
            <p:spPr bwMode="auto">
              <a:xfrm>
                <a:off x="4065" y="888"/>
                <a:ext cx="90" cy="26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18"/>
              <p:cNvSpPr/>
              <p:nvPr/>
            </p:nvSpPr>
            <p:spPr bwMode="auto">
              <a:xfrm>
                <a:off x="4203" y="888"/>
                <a:ext cx="71" cy="31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19"/>
              <p:cNvSpPr/>
              <p:nvPr/>
            </p:nvSpPr>
            <p:spPr bwMode="auto">
              <a:xfrm>
                <a:off x="4316" y="879"/>
                <a:ext cx="85" cy="26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/>
              <p:nvPr/>
            </p:nvSpPr>
            <p:spPr bwMode="auto">
              <a:xfrm>
                <a:off x="4458" y="879"/>
                <a:ext cx="78" cy="31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1"/>
              <p:cNvSpPr/>
              <p:nvPr/>
            </p:nvSpPr>
            <p:spPr bwMode="auto">
              <a:xfrm>
                <a:off x="4588" y="879"/>
                <a:ext cx="81" cy="26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2"/>
              <p:cNvSpPr/>
              <p:nvPr/>
            </p:nvSpPr>
            <p:spPr bwMode="auto">
              <a:xfrm>
                <a:off x="4721" y="869"/>
                <a:ext cx="90" cy="36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23"/>
              <p:cNvSpPr/>
              <p:nvPr/>
            </p:nvSpPr>
            <p:spPr bwMode="auto">
              <a:xfrm>
                <a:off x="5000" y="664"/>
                <a:ext cx="79" cy="22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24"/>
              <p:cNvSpPr/>
              <p:nvPr/>
            </p:nvSpPr>
            <p:spPr bwMode="auto">
              <a:xfrm>
                <a:off x="5124" y="645"/>
                <a:ext cx="75" cy="26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25"/>
              <p:cNvSpPr/>
              <p:nvPr/>
            </p:nvSpPr>
            <p:spPr bwMode="auto">
              <a:xfrm>
                <a:off x="5240" y="628"/>
                <a:ext cx="99" cy="27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26"/>
              <p:cNvSpPr/>
              <p:nvPr/>
            </p:nvSpPr>
            <p:spPr bwMode="auto">
              <a:xfrm>
                <a:off x="2547" y="285"/>
                <a:ext cx="67" cy="24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27"/>
              <p:cNvSpPr/>
              <p:nvPr/>
            </p:nvSpPr>
            <p:spPr bwMode="auto">
              <a:xfrm>
                <a:off x="2663" y="290"/>
                <a:ext cx="79" cy="24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28"/>
              <p:cNvSpPr/>
              <p:nvPr/>
            </p:nvSpPr>
            <p:spPr bwMode="auto">
              <a:xfrm>
                <a:off x="2784" y="290"/>
                <a:ext cx="83" cy="28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29"/>
              <p:cNvSpPr/>
              <p:nvPr/>
            </p:nvSpPr>
            <p:spPr bwMode="auto">
              <a:xfrm>
                <a:off x="2907" y="283"/>
                <a:ext cx="76" cy="28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0"/>
              <p:cNvSpPr/>
              <p:nvPr/>
            </p:nvSpPr>
            <p:spPr bwMode="auto">
              <a:xfrm>
                <a:off x="3009" y="278"/>
                <a:ext cx="81" cy="26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1"/>
              <p:cNvSpPr/>
              <p:nvPr/>
            </p:nvSpPr>
            <p:spPr bwMode="auto">
              <a:xfrm>
                <a:off x="3135" y="280"/>
                <a:ext cx="66" cy="24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2"/>
              <p:cNvSpPr/>
              <p:nvPr/>
            </p:nvSpPr>
            <p:spPr bwMode="auto">
              <a:xfrm>
                <a:off x="4752" y="283"/>
                <a:ext cx="68" cy="19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3"/>
              <p:cNvSpPr/>
              <p:nvPr/>
            </p:nvSpPr>
            <p:spPr bwMode="auto">
              <a:xfrm>
                <a:off x="4865" y="280"/>
                <a:ext cx="83" cy="24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34"/>
              <p:cNvSpPr/>
              <p:nvPr/>
            </p:nvSpPr>
            <p:spPr bwMode="auto">
              <a:xfrm>
                <a:off x="4989" y="276"/>
                <a:ext cx="75" cy="21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35"/>
              <p:cNvSpPr/>
              <p:nvPr/>
            </p:nvSpPr>
            <p:spPr bwMode="auto">
              <a:xfrm>
                <a:off x="5116" y="264"/>
                <a:ext cx="81" cy="26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36"/>
              <p:cNvSpPr/>
              <p:nvPr/>
            </p:nvSpPr>
            <p:spPr bwMode="auto">
              <a:xfrm>
                <a:off x="5240" y="252"/>
                <a:ext cx="82" cy="26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37"/>
              <p:cNvSpPr/>
              <p:nvPr/>
            </p:nvSpPr>
            <p:spPr bwMode="auto">
              <a:xfrm>
                <a:off x="5356" y="245"/>
                <a:ext cx="66" cy="21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38"/>
              <p:cNvSpPr/>
              <p:nvPr/>
            </p:nvSpPr>
            <p:spPr bwMode="auto">
              <a:xfrm>
                <a:off x="2988" y="440"/>
                <a:ext cx="71" cy="24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39"/>
              <p:cNvSpPr/>
              <p:nvPr/>
            </p:nvSpPr>
            <p:spPr bwMode="auto">
              <a:xfrm>
                <a:off x="3113" y="431"/>
                <a:ext cx="88" cy="28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0"/>
              <p:cNvSpPr/>
              <p:nvPr/>
            </p:nvSpPr>
            <p:spPr bwMode="auto">
              <a:xfrm>
                <a:off x="3267" y="421"/>
                <a:ext cx="88" cy="29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1"/>
              <p:cNvSpPr/>
              <p:nvPr/>
            </p:nvSpPr>
            <p:spPr bwMode="auto">
              <a:xfrm>
                <a:off x="3400" y="421"/>
                <a:ext cx="80" cy="26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2"/>
              <p:cNvSpPr/>
              <p:nvPr/>
            </p:nvSpPr>
            <p:spPr bwMode="auto">
              <a:xfrm>
                <a:off x="3535" y="411"/>
                <a:ext cx="71" cy="27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43"/>
              <p:cNvSpPr/>
              <p:nvPr/>
            </p:nvSpPr>
            <p:spPr bwMode="auto">
              <a:xfrm>
                <a:off x="3672" y="407"/>
                <a:ext cx="71" cy="26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44"/>
              <p:cNvSpPr/>
              <p:nvPr/>
            </p:nvSpPr>
            <p:spPr bwMode="auto">
              <a:xfrm>
                <a:off x="3791" y="397"/>
                <a:ext cx="94" cy="26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45"/>
              <p:cNvSpPr/>
              <p:nvPr/>
            </p:nvSpPr>
            <p:spPr bwMode="auto">
              <a:xfrm>
                <a:off x="3937" y="402"/>
                <a:ext cx="86" cy="26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46"/>
              <p:cNvSpPr/>
              <p:nvPr/>
            </p:nvSpPr>
            <p:spPr bwMode="auto">
              <a:xfrm>
                <a:off x="4086" y="409"/>
                <a:ext cx="83" cy="29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47"/>
              <p:cNvSpPr/>
              <p:nvPr/>
            </p:nvSpPr>
            <p:spPr bwMode="auto">
              <a:xfrm>
                <a:off x="4217" y="404"/>
                <a:ext cx="80" cy="22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48"/>
              <p:cNvSpPr/>
              <p:nvPr/>
            </p:nvSpPr>
            <p:spPr bwMode="auto">
              <a:xfrm>
                <a:off x="4340" y="402"/>
                <a:ext cx="92" cy="26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49"/>
              <p:cNvSpPr/>
              <p:nvPr/>
            </p:nvSpPr>
            <p:spPr bwMode="auto">
              <a:xfrm>
                <a:off x="4468" y="404"/>
                <a:ext cx="75" cy="24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0"/>
              <p:cNvSpPr/>
              <p:nvPr/>
            </p:nvSpPr>
            <p:spPr bwMode="auto">
              <a:xfrm>
                <a:off x="4598" y="407"/>
                <a:ext cx="76" cy="24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1"/>
              <p:cNvSpPr/>
              <p:nvPr/>
            </p:nvSpPr>
            <p:spPr bwMode="auto">
              <a:xfrm>
                <a:off x="4723" y="400"/>
                <a:ext cx="86" cy="31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6" name="文本框 135"/>
            <p:cNvSpPr txBox="1"/>
            <p:nvPr/>
          </p:nvSpPr>
          <p:spPr>
            <a:xfrm>
              <a:off x="4755105" y="952047"/>
              <a:ext cx="24827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605448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Updated plan</a:t>
              </a:r>
              <a:endParaRPr lang="zh-CN" altLang="en-US" sz="2000" b="1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3185BE9-AA9C-4F64-8C03-BA7E3B93A738}"/>
              </a:ext>
            </a:extLst>
          </p:cNvPr>
          <p:cNvGrpSpPr/>
          <p:nvPr/>
        </p:nvGrpSpPr>
        <p:grpSpPr>
          <a:xfrm>
            <a:off x="2440073" y="3204717"/>
            <a:ext cx="1295400" cy="1341438"/>
            <a:chOff x="2478595" y="3202663"/>
            <a:chExt cx="1295400" cy="1341438"/>
          </a:xfrm>
        </p:grpSpPr>
        <p:sp>
          <p:nvSpPr>
            <p:cNvPr id="69" name="Freeform 5"/>
            <p:cNvSpPr>
              <a:spLocks noEditPoints="1"/>
            </p:cNvSpPr>
            <p:nvPr/>
          </p:nvSpPr>
          <p:spPr bwMode="auto">
            <a:xfrm rot="21105840">
              <a:off x="2478595" y="3202663"/>
              <a:ext cx="1295400" cy="1341438"/>
            </a:xfrm>
            <a:custGeom>
              <a:avLst/>
              <a:gdLst>
                <a:gd name="T0" fmla="*/ 215 w 218"/>
                <a:gd name="T1" fmla="*/ 61 h 226"/>
                <a:gd name="T2" fmla="*/ 205 w 218"/>
                <a:gd name="T3" fmla="*/ 44 h 226"/>
                <a:gd name="T4" fmla="*/ 202 w 218"/>
                <a:gd name="T5" fmla="*/ 40 h 226"/>
                <a:gd name="T6" fmla="*/ 158 w 218"/>
                <a:gd name="T7" fmla="*/ 13 h 226"/>
                <a:gd name="T8" fmla="*/ 156 w 218"/>
                <a:gd name="T9" fmla="*/ 8 h 226"/>
                <a:gd name="T10" fmla="*/ 116 w 218"/>
                <a:gd name="T11" fmla="*/ 2 h 226"/>
                <a:gd name="T12" fmla="*/ 51 w 218"/>
                <a:gd name="T13" fmla="*/ 26 h 226"/>
                <a:gd name="T14" fmla="*/ 46 w 218"/>
                <a:gd name="T15" fmla="*/ 28 h 226"/>
                <a:gd name="T16" fmla="*/ 0 w 218"/>
                <a:gd name="T17" fmla="*/ 186 h 226"/>
                <a:gd name="T18" fmla="*/ 16 w 218"/>
                <a:gd name="T19" fmla="*/ 187 h 226"/>
                <a:gd name="T20" fmla="*/ 38 w 218"/>
                <a:gd name="T21" fmla="*/ 222 h 226"/>
                <a:gd name="T22" fmla="*/ 42 w 218"/>
                <a:gd name="T23" fmla="*/ 226 h 226"/>
                <a:gd name="T24" fmla="*/ 211 w 218"/>
                <a:gd name="T25" fmla="*/ 226 h 226"/>
                <a:gd name="T26" fmla="*/ 214 w 218"/>
                <a:gd name="T27" fmla="*/ 223 h 226"/>
                <a:gd name="T28" fmla="*/ 218 w 218"/>
                <a:gd name="T29" fmla="*/ 65 h 226"/>
                <a:gd name="T30" fmla="*/ 122 w 218"/>
                <a:gd name="T31" fmla="*/ 7 h 226"/>
                <a:gd name="T32" fmla="*/ 129 w 218"/>
                <a:gd name="T33" fmla="*/ 61 h 226"/>
                <a:gd name="T34" fmla="*/ 127 w 218"/>
                <a:gd name="T35" fmla="*/ 64 h 226"/>
                <a:gd name="T36" fmla="*/ 123 w 218"/>
                <a:gd name="T37" fmla="*/ 64 h 226"/>
                <a:gd name="T38" fmla="*/ 122 w 218"/>
                <a:gd name="T39" fmla="*/ 7 h 226"/>
                <a:gd name="T40" fmla="*/ 52 w 218"/>
                <a:gd name="T41" fmla="*/ 34 h 226"/>
                <a:gd name="T42" fmla="*/ 89 w 218"/>
                <a:gd name="T43" fmla="*/ 61 h 226"/>
                <a:gd name="T44" fmla="*/ 91 w 218"/>
                <a:gd name="T45" fmla="*/ 66 h 226"/>
                <a:gd name="T46" fmla="*/ 126 w 218"/>
                <a:gd name="T47" fmla="*/ 71 h 226"/>
                <a:gd name="T48" fmla="*/ 128 w 218"/>
                <a:gd name="T49" fmla="*/ 67 h 226"/>
                <a:gd name="T50" fmla="*/ 133 w 218"/>
                <a:gd name="T51" fmla="*/ 67 h 226"/>
                <a:gd name="T52" fmla="*/ 145 w 218"/>
                <a:gd name="T53" fmla="*/ 43 h 226"/>
                <a:gd name="T54" fmla="*/ 186 w 218"/>
                <a:gd name="T55" fmla="*/ 117 h 226"/>
                <a:gd name="T56" fmla="*/ 159 w 218"/>
                <a:gd name="T57" fmla="*/ 196 h 226"/>
                <a:gd name="T58" fmla="*/ 158 w 218"/>
                <a:gd name="T59" fmla="*/ 198 h 226"/>
                <a:gd name="T60" fmla="*/ 154 w 218"/>
                <a:gd name="T61" fmla="*/ 198 h 226"/>
                <a:gd name="T62" fmla="*/ 16 w 218"/>
                <a:gd name="T63" fmla="*/ 181 h 226"/>
                <a:gd name="T64" fmla="*/ 45 w 218"/>
                <a:gd name="T65" fmla="*/ 219 h 226"/>
                <a:gd name="T66" fmla="*/ 60 w 218"/>
                <a:gd name="T67" fmla="*/ 192 h 226"/>
                <a:gd name="T68" fmla="*/ 156 w 218"/>
                <a:gd name="T69" fmla="*/ 205 h 226"/>
                <a:gd name="T70" fmla="*/ 164 w 218"/>
                <a:gd name="T71" fmla="*/ 202 h 226"/>
                <a:gd name="T72" fmla="*/ 167 w 218"/>
                <a:gd name="T73" fmla="*/ 195 h 226"/>
                <a:gd name="T74" fmla="*/ 200 w 218"/>
                <a:gd name="T75" fmla="*/ 68 h 226"/>
                <a:gd name="T76" fmla="*/ 208 w 218"/>
                <a:gd name="T77" fmla="*/ 202 h 226"/>
                <a:gd name="T78" fmla="*/ 135 w 218"/>
                <a:gd name="T79" fmla="*/ 21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8" h="226">
                  <a:moveTo>
                    <a:pt x="217" y="62"/>
                  </a:moveTo>
                  <a:cubicBezTo>
                    <a:pt x="216" y="61"/>
                    <a:pt x="215" y="61"/>
                    <a:pt x="215" y="61"/>
                  </a:cubicBezTo>
                  <a:cubicBezTo>
                    <a:pt x="210" y="61"/>
                    <a:pt x="206" y="61"/>
                    <a:pt x="201" y="61"/>
                  </a:cubicBezTo>
                  <a:cubicBezTo>
                    <a:pt x="202" y="55"/>
                    <a:pt x="203" y="49"/>
                    <a:pt x="205" y="44"/>
                  </a:cubicBezTo>
                  <a:cubicBezTo>
                    <a:pt x="205" y="43"/>
                    <a:pt x="205" y="42"/>
                    <a:pt x="204" y="42"/>
                  </a:cubicBezTo>
                  <a:cubicBezTo>
                    <a:pt x="204" y="41"/>
                    <a:pt x="203" y="40"/>
                    <a:pt x="202" y="40"/>
                  </a:cubicBezTo>
                  <a:cubicBezTo>
                    <a:pt x="183" y="37"/>
                    <a:pt x="166" y="36"/>
                    <a:pt x="148" y="36"/>
                  </a:cubicBezTo>
                  <a:cubicBezTo>
                    <a:pt x="151" y="28"/>
                    <a:pt x="154" y="21"/>
                    <a:pt x="158" y="13"/>
                  </a:cubicBezTo>
                  <a:cubicBezTo>
                    <a:pt x="158" y="12"/>
                    <a:pt x="158" y="11"/>
                    <a:pt x="158" y="10"/>
                  </a:cubicBezTo>
                  <a:cubicBezTo>
                    <a:pt x="158" y="9"/>
                    <a:pt x="157" y="8"/>
                    <a:pt x="156" y="8"/>
                  </a:cubicBezTo>
                  <a:cubicBezTo>
                    <a:pt x="144" y="4"/>
                    <a:pt x="132" y="1"/>
                    <a:pt x="120" y="0"/>
                  </a:cubicBezTo>
                  <a:cubicBezTo>
                    <a:pt x="118" y="0"/>
                    <a:pt x="117" y="1"/>
                    <a:pt x="116" y="2"/>
                  </a:cubicBezTo>
                  <a:cubicBezTo>
                    <a:pt x="113" y="14"/>
                    <a:pt x="108" y="25"/>
                    <a:pt x="103" y="36"/>
                  </a:cubicBezTo>
                  <a:cubicBezTo>
                    <a:pt x="84" y="36"/>
                    <a:pt x="66" y="35"/>
                    <a:pt x="51" y="26"/>
                  </a:cubicBezTo>
                  <a:cubicBezTo>
                    <a:pt x="50" y="26"/>
                    <a:pt x="49" y="25"/>
                    <a:pt x="48" y="26"/>
                  </a:cubicBezTo>
                  <a:cubicBezTo>
                    <a:pt x="47" y="26"/>
                    <a:pt x="46" y="27"/>
                    <a:pt x="46" y="28"/>
                  </a:cubicBezTo>
                  <a:cubicBezTo>
                    <a:pt x="38" y="73"/>
                    <a:pt x="31" y="139"/>
                    <a:pt x="1" y="183"/>
                  </a:cubicBezTo>
                  <a:cubicBezTo>
                    <a:pt x="0" y="184"/>
                    <a:pt x="0" y="185"/>
                    <a:pt x="0" y="186"/>
                  </a:cubicBezTo>
                  <a:cubicBezTo>
                    <a:pt x="1" y="187"/>
                    <a:pt x="2" y="188"/>
                    <a:pt x="4" y="188"/>
                  </a:cubicBezTo>
                  <a:cubicBezTo>
                    <a:pt x="8" y="188"/>
                    <a:pt x="12" y="187"/>
                    <a:pt x="16" y="187"/>
                  </a:cubicBezTo>
                  <a:cubicBezTo>
                    <a:pt x="24" y="187"/>
                    <a:pt x="32" y="188"/>
                    <a:pt x="41" y="189"/>
                  </a:cubicBezTo>
                  <a:cubicBezTo>
                    <a:pt x="39" y="201"/>
                    <a:pt x="39" y="211"/>
                    <a:pt x="38" y="222"/>
                  </a:cubicBezTo>
                  <a:cubicBezTo>
                    <a:pt x="38" y="223"/>
                    <a:pt x="38" y="224"/>
                    <a:pt x="39" y="225"/>
                  </a:cubicBezTo>
                  <a:cubicBezTo>
                    <a:pt x="40" y="225"/>
                    <a:pt x="41" y="226"/>
                    <a:pt x="42" y="226"/>
                  </a:cubicBezTo>
                  <a:cubicBezTo>
                    <a:pt x="70" y="225"/>
                    <a:pt x="103" y="224"/>
                    <a:pt x="135" y="224"/>
                  </a:cubicBezTo>
                  <a:cubicBezTo>
                    <a:pt x="161" y="224"/>
                    <a:pt x="187" y="225"/>
                    <a:pt x="211" y="226"/>
                  </a:cubicBezTo>
                  <a:cubicBezTo>
                    <a:pt x="212" y="226"/>
                    <a:pt x="213" y="226"/>
                    <a:pt x="213" y="225"/>
                  </a:cubicBezTo>
                  <a:cubicBezTo>
                    <a:pt x="214" y="225"/>
                    <a:pt x="214" y="224"/>
                    <a:pt x="214" y="223"/>
                  </a:cubicBezTo>
                  <a:cubicBezTo>
                    <a:pt x="214" y="216"/>
                    <a:pt x="214" y="209"/>
                    <a:pt x="214" y="202"/>
                  </a:cubicBezTo>
                  <a:cubicBezTo>
                    <a:pt x="214" y="156"/>
                    <a:pt x="215" y="111"/>
                    <a:pt x="218" y="65"/>
                  </a:cubicBezTo>
                  <a:cubicBezTo>
                    <a:pt x="218" y="64"/>
                    <a:pt x="218" y="63"/>
                    <a:pt x="217" y="62"/>
                  </a:cubicBezTo>
                  <a:close/>
                  <a:moveTo>
                    <a:pt x="122" y="7"/>
                  </a:moveTo>
                  <a:cubicBezTo>
                    <a:pt x="131" y="8"/>
                    <a:pt x="141" y="10"/>
                    <a:pt x="150" y="13"/>
                  </a:cubicBezTo>
                  <a:cubicBezTo>
                    <a:pt x="143" y="29"/>
                    <a:pt x="136" y="45"/>
                    <a:pt x="129" y="61"/>
                  </a:cubicBezTo>
                  <a:cubicBezTo>
                    <a:pt x="129" y="62"/>
                    <a:pt x="128" y="63"/>
                    <a:pt x="128" y="63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5" y="65"/>
                    <a:pt x="124" y="65"/>
                    <a:pt x="123" y="64"/>
                  </a:cubicBezTo>
                  <a:cubicBezTo>
                    <a:pt x="115" y="63"/>
                    <a:pt x="106" y="61"/>
                    <a:pt x="97" y="60"/>
                  </a:cubicBezTo>
                  <a:cubicBezTo>
                    <a:pt x="108" y="44"/>
                    <a:pt x="116" y="26"/>
                    <a:pt x="122" y="7"/>
                  </a:cubicBezTo>
                  <a:close/>
                  <a:moveTo>
                    <a:pt x="10" y="181"/>
                  </a:moveTo>
                  <a:cubicBezTo>
                    <a:pt x="38" y="137"/>
                    <a:pt x="44" y="77"/>
                    <a:pt x="52" y="34"/>
                  </a:cubicBezTo>
                  <a:cubicBezTo>
                    <a:pt x="66" y="41"/>
                    <a:pt x="83" y="43"/>
                    <a:pt x="100" y="43"/>
                  </a:cubicBezTo>
                  <a:cubicBezTo>
                    <a:pt x="96" y="49"/>
                    <a:pt x="93" y="55"/>
                    <a:pt x="89" y="61"/>
                  </a:cubicBezTo>
                  <a:cubicBezTo>
                    <a:pt x="88" y="62"/>
                    <a:pt x="88" y="63"/>
                    <a:pt x="89" y="64"/>
                  </a:cubicBezTo>
                  <a:cubicBezTo>
                    <a:pt x="89" y="65"/>
                    <a:pt x="90" y="66"/>
                    <a:pt x="91" y="66"/>
                  </a:cubicBezTo>
                  <a:cubicBezTo>
                    <a:pt x="101" y="68"/>
                    <a:pt x="112" y="69"/>
                    <a:pt x="122" y="71"/>
                  </a:cubicBezTo>
                  <a:cubicBezTo>
                    <a:pt x="123" y="71"/>
                    <a:pt x="124" y="71"/>
                    <a:pt x="126" y="71"/>
                  </a:cubicBezTo>
                  <a:cubicBezTo>
                    <a:pt x="127" y="71"/>
                    <a:pt x="128" y="71"/>
                    <a:pt x="130" y="70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1" y="70"/>
                    <a:pt x="133" y="68"/>
                    <a:pt x="133" y="67"/>
                  </a:cubicBezTo>
                  <a:cubicBezTo>
                    <a:pt x="134" y="66"/>
                    <a:pt x="135" y="65"/>
                    <a:pt x="135" y="64"/>
                  </a:cubicBezTo>
                  <a:cubicBezTo>
                    <a:pt x="138" y="57"/>
                    <a:pt x="141" y="50"/>
                    <a:pt x="145" y="43"/>
                  </a:cubicBezTo>
                  <a:cubicBezTo>
                    <a:pt x="162" y="43"/>
                    <a:pt x="179" y="43"/>
                    <a:pt x="197" y="46"/>
                  </a:cubicBezTo>
                  <a:cubicBezTo>
                    <a:pt x="193" y="67"/>
                    <a:pt x="191" y="92"/>
                    <a:pt x="186" y="117"/>
                  </a:cubicBezTo>
                  <a:cubicBezTo>
                    <a:pt x="182" y="143"/>
                    <a:pt x="175" y="170"/>
                    <a:pt x="161" y="191"/>
                  </a:cubicBezTo>
                  <a:cubicBezTo>
                    <a:pt x="160" y="193"/>
                    <a:pt x="160" y="195"/>
                    <a:pt x="159" y="196"/>
                  </a:cubicBezTo>
                  <a:cubicBezTo>
                    <a:pt x="159" y="197"/>
                    <a:pt x="158" y="198"/>
                    <a:pt x="158" y="198"/>
                  </a:cubicBezTo>
                  <a:cubicBezTo>
                    <a:pt x="158" y="198"/>
                    <a:pt x="158" y="198"/>
                    <a:pt x="158" y="198"/>
                  </a:cubicBezTo>
                  <a:cubicBezTo>
                    <a:pt x="157" y="198"/>
                    <a:pt x="157" y="199"/>
                    <a:pt x="156" y="199"/>
                  </a:cubicBezTo>
                  <a:cubicBezTo>
                    <a:pt x="156" y="199"/>
                    <a:pt x="155" y="198"/>
                    <a:pt x="154" y="198"/>
                  </a:cubicBezTo>
                  <a:cubicBezTo>
                    <a:pt x="123" y="194"/>
                    <a:pt x="92" y="189"/>
                    <a:pt x="61" y="185"/>
                  </a:cubicBezTo>
                  <a:cubicBezTo>
                    <a:pt x="47" y="183"/>
                    <a:pt x="31" y="181"/>
                    <a:pt x="16" y="181"/>
                  </a:cubicBezTo>
                  <a:cubicBezTo>
                    <a:pt x="14" y="181"/>
                    <a:pt x="12" y="181"/>
                    <a:pt x="10" y="181"/>
                  </a:cubicBezTo>
                  <a:close/>
                  <a:moveTo>
                    <a:pt x="45" y="219"/>
                  </a:moveTo>
                  <a:cubicBezTo>
                    <a:pt x="46" y="209"/>
                    <a:pt x="46" y="200"/>
                    <a:pt x="47" y="190"/>
                  </a:cubicBezTo>
                  <a:cubicBezTo>
                    <a:pt x="52" y="190"/>
                    <a:pt x="56" y="191"/>
                    <a:pt x="60" y="192"/>
                  </a:cubicBezTo>
                  <a:cubicBezTo>
                    <a:pt x="91" y="196"/>
                    <a:pt x="122" y="201"/>
                    <a:pt x="153" y="205"/>
                  </a:cubicBezTo>
                  <a:cubicBezTo>
                    <a:pt x="154" y="205"/>
                    <a:pt x="155" y="205"/>
                    <a:pt x="156" y="205"/>
                  </a:cubicBezTo>
                  <a:cubicBezTo>
                    <a:pt x="158" y="205"/>
                    <a:pt x="159" y="205"/>
                    <a:pt x="160" y="205"/>
                  </a:cubicBezTo>
                  <a:cubicBezTo>
                    <a:pt x="162" y="204"/>
                    <a:pt x="163" y="203"/>
                    <a:pt x="164" y="202"/>
                  </a:cubicBezTo>
                  <a:cubicBezTo>
                    <a:pt x="165" y="201"/>
                    <a:pt x="165" y="199"/>
                    <a:pt x="166" y="198"/>
                  </a:cubicBezTo>
                  <a:cubicBezTo>
                    <a:pt x="166" y="196"/>
                    <a:pt x="167" y="195"/>
                    <a:pt x="167" y="195"/>
                  </a:cubicBezTo>
                  <a:cubicBezTo>
                    <a:pt x="182" y="172"/>
                    <a:pt x="189" y="145"/>
                    <a:pt x="193" y="118"/>
                  </a:cubicBezTo>
                  <a:cubicBezTo>
                    <a:pt x="196" y="100"/>
                    <a:pt x="198" y="83"/>
                    <a:pt x="200" y="68"/>
                  </a:cubicBezTo>
                  <a:cubicBezTo>
                    <a:pt x="204" y="68"/>
                    <a:pt x="207" y="68"/>
                    <a:pt x="211" y="68"/>
                  </a:cubicBezTo>
                  <a:cubicBezTo>
                    <a:pt x="208" y="113"/>
                    <a:pt x="208" y="157"/>
                    <a:pt x="208" y="202"/>
                  </a:cubicBezTo>
                  <a:cubicBezTo>
                    <a:pt x="208" y="208"/>
                    <a:pt x="208" y="214"/>
                    <a:pt x="208" y="219"/>
                  </a:cubicBezTo>
                  <a:cubicBezTo>
                    <a:pt x="185" y="218"/>
                    <a:pt x="160" y="218"/>
                    <a:pt x="135" y="218"/>
                  </a:cubicBezTo>
                  <a:cubicBezTo>
                    <a:pt x="104" y="218"/>
                    <a:pt x="73" y="218"/>
                    <a:pt x="45" y="219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83" name="文本框 71">
              <a:extLst>
                <a:ext uri="{FF2B5EF4-FFF2-40B4-BE49-F238E27FC236}">
                  <a16:creationId xmlns:a16="http://schemas.microsoft.com/office/drawing/2014/main" id="{563054BE-9CCB-4A1D-8534-1BF78918F21B}"/>
                </a:ext>
              </a:extLst>
            </p:cNvPr>
            <p:cNvSpPr txBox="1"/>
            <p:nvPr/>
          </p:nvSpPr>
          <p:spPr>
            <a:xfrm>
              <a:off x="2659631" y="3627091"/>
              <a:ext cx="933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605448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Phase 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FB875B-F57D-4815-BECB-19DA042B9712}"/>
              </a:ext>
            </a:extLst>
          </p:cNvPr>
          <p:cNvGrpSpPr/>
          <p:nvPr/>
        </p:nvGrpSpPr>
        <p:grpSpPr>
          <a:xfrm>
            <a:off x="5028016" y="3229092"/>
            <a:ext cx="1295400" cy="1341438"/>
            <a:chOff x="5187256" y="3214825"/>
            <a:chExt cx="1295400" cy="1341438"/>
          </a:xfrm>
        </p:grpSpPr>
        <p:sp>
          <p:nvSpPr>
            <p:cNvPr id="70" name="Freeform 5"/>
            <p:cNvSpPr>
              <a:spLocks noEditPoints="1"/>
            </p:cNvSpPr>
            <p:nvPr/>
          </p:nvSpPr>
          <p:spPr bwMode="auto">
            <a:xfrm rot="20214241">
              <a:off x="5187256" y="3214825"/>
              <a:ext cx="1295400" cy="1341438"/>
            </a:xfrm>
            <a:custGeom>
              <a:avLst/>
              <a:gdLst>
                <a:gd name="T0" fmla="*/ 215 w 218"/>
                <a:gd name="T1" fmla="*/ 61 h 226"/>
                <a:gd name="T2" fmla="*/ 205 w 218"/>
                <a:gd name="T3" fmla="*/ 44 h 226"/>
                <a:gd name="T4" fmla="*/ 202 w 218"/>
                <a:gd name="T5" fmla="*/ 40 h 226"/>
                <a:gd name="T6" fmla="*/ 158 w 218"/>
                <a:gd name="T7" fmla="*/ 13 h 226"/>
                <a:gd name="T8" fmla="*/ 156 w 218"/>
                <a:gd name="T9" fmla="*/ 8 h 226"/>
                <a:gd name="T10" fmla="*/ 116 w 218"/>
                <a:gd name="T11" fmla="*/ 2 h 226"/>
                <a:gd name="T12" fmla="*/ 51 w 218"/>
                <a:gd name="T13" fmla="*/ 26 h 226"/>
                <a:gd name="T14" fmla="*/ 46 w 218"/>
                <a:gd name="T15" fmla="*/ 28 h 226"/>
                <a:gd name="T16" fmla="*/ 0 w 218"/>
                <a:gd name="T17" fmla="*/ 186 h 226"/>
                <a:gd name="T18" fmla="*/ 16 w 218"/>
                <a:gd name="T19" fmla="*/ 187 h 226"/>
                <a:gd name="T20" fmla="*/ 38 w 218"/>
                <a:gd name="T21" fmla="*/ 222 h 226"/>
                <a:gd name="T22" fmla="*/ 42 w 218"/>
                <a:gd name="T23" fmla="*/ 226 h 226"/>
                <a:gd name="T24" fmla="*/ 211 w 218"/>
                <a:gd name="T25" fmla="*/ 226 h 226"/>
                <a:gd name="T26" fmla="*/ 214 w 218"/>
                <a:gd name="T27" fmla="*/ 223 h 226"/>
                <a:gd name="T28" fmla="*/ 218 w 218"/>
                <a:gd name="T29" fmla="*/ 65 h 226"/>
                <a:gd name="T30" fmla="*/ 122 w 218"/>
                <a:gd name="T31" fmla="*/ 7 h 226"/>
                <a:gd name="T32" fmla="*/ 129 w 218"/>
                <a:gd name="T33" fmla="*/ 61 h 226"/>
                <a:gd name="T34" fmla="*/ 127 w 218"/>
                <a:gd name="T35" fmla="*/ 64 h 226"/>
                <a:gd name="T36" fmla="*/ 123 w 218"/>
                <a:gd name="T37" fmla="*/ 64 h 226"/>
                <a:gd name="T38" fmla="*/ 122 w 218"/>
                <a:gd name="T39" fmla="*/ 7 h 226"/>
                <a:gd name="T40" fmla="*/ 52 w 218"/>
                <a:gd name="T41" fmla="*/ 34 h 226"/>
                <a:gd name="T42" fmla="*/ 89 w 218"/>
                <a:gd name="T43" fmla="*/ 61 h 226"/>
                <a:gd name="T44" fmla="*/ 91 w 218"/>
                <a:gd name="T45" fmla="*/ 66 h 226"/>
                <a:gd name="T46" fmla="*/ 126 w 218"/>
                <a:gd name="T47" fmla="*/ 71 h 226"/>
                <a:gd name="T48" fmla="*/ 128 w 218"/>
                <a:gd name="T49" fmla="*/ 67 h 226"/>
                <a:gd name="T50" fmla="*/ 133 w 218"/>
                <a:gd name="T51" fmla="*/ 67 h 226"/>
                <a:gd name="T52" fmla="*/ 145 w 218"/>
                <a:gd name="T53" fmla="*/ 43 h 226"/>
                <a:gd name="T54" fmla="*/ 186 w 218"/>
                <a:gd name="T55" fmla="*/ 117 h 226"/>
                <a:gd name="T56" fmla="*/ 159 w 218"/>
                <a:gd name="T57" fmla="*/ 196 h 226"/>
                <a:gd name="T58" fmla="*/ 158 w 218"/>
                <a:gd name="T59" fmla="*/ 198 h 226"/>
                <a:gd name="T60" fmla="*/ 154 w 218"/>
                <a:gd name="T61" fmla="*/ 198 h 226"/>
                <a:gd name="T62" fmla="*/ 16 w 218"/>
                <a:gd name="T63" fmla="*/ 181 h 226"/>
                <a:gd name="T64" fmla="*/ 45 w 218"/>
                <a:gd name="T65" fmla="*/ 219 h 226"/>
                <a:gd name="T66" fmla="*/ 60 w 218"/>
                <a:gd name="T67" fmla="*/ 192 h 226"/>
                <a:gd name="T68" fmla="*/ 156 w 218"/>
                <a:gd name="T69" fmla="*/ 205 h 226"/>
                <a:gd name="T70" fmla="*/ 164 w 218"/>
                <a:gd name="T71" fmla="*/ 202 h 226"/>
                <a:gd name="T72" fmla="*/ 167 w 218"/>
                <a:gd name="T73" fmla="*/ 195 h 226"/>
                <a:gd name="T74" fmla="*/ 200 w 218"/>
                <a:gd name="T75" fmla="*/ 68 h 226"/>
                <a:gd name="T76" fmla="*/ 208 w 218"/>
                <a:gd name="T77" fmla="*/ 202 h 226"/>
                <a:gd name="T78" fmla="*/ 135 w 218"/>
                <a:gd name="T79" fmla="*/ 21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8" h="226">
                  <a:moveTo>
                    <a:pt x="217" y="62"/>
                  </a:moveTo>
                  <a:cubicBezTo>
                    <a:pt x="216" y="61"/>
                    <a:pt x="215" y="61"/>
                    <a:pt x="215" y="61"/>
                  </a:cubicBezTo>
                  <a:cubicBezTo>
                    <a:pt x="210" y="61"/>
                    <a:pt x="206" y="61"/>
                    <a:pt x="201" y="61"/>
                  </a:cubicBezTo>
                  <a:cubicBezTo>
                    <a:pt x="202" y="55"/>
                    <a:pt x="203" y="49"/>
                    <a:pt x="205" y="44"/>
                  </a:cubicBezTo>
                  <a:cubicBezTo>
                    <a:pt x="205" y="43"/>
                    <a:pt x="205" y="42"/>
                    <a:pt x="204" y="42"/>
                  </a:cubicBezTo>
                  <a:cubicBezTo>
                    <a:pt x="204" y="41"/>
                    <a:pt x="203" y="40"/>
                    <a:pt x="202" y="40"/>
                  </a:cubicBezTo>
                  <a:cubicBezTo>
                    <a:pt x="183" y="37"/>
                    <a:pt x="166" y="36"/>
                    <a:pt x="148" y="36"/>
                  </a:cubicBezTo>
                  <a:cubicBezTo>
                    <a:pt x="151" y="28"/>
                    <a:pt x="154" y="21"/>
                    <a:pt x="158" y="13"/>
                  </a:cubicBezTo>
                  <a:cubicBezTo>
                    <a:pt x="158" y="12"/>
                    <a:pt x="158" y="11"/>
                    <a:pt x="158" y="10"/>
                  </a:cubicBezTo>
                  <a:cubicBezTo>
                    <a:pt x="158" y="9"/>
                    <a:pt x="157" y="8"/>
                    <a:pt x="156" y="8"/>
                  </a:cubicBezTo>
                  <a:cubicBezTo>
                    <a:pt x="144" y="4"/>
                    <a:pt x="132" y="1"/>
                    <a:pt x="120" y="0"/>
                  </a:cubicBezTo>
                  <a:cubicBezTo>
                    <a:pt x="118" y="0"/>
                    <a:pt x="117" y="1"/>
                    <a:pt x="116" y="2"/>
                  </a:cubicBezTo>
                  <a:cubicBezTo>
                    <a:pt x="113" y="14"/>
                    <a:pt x="108" y="25"/>
                    <a:pt x="103" y="36"/>
                  </a:cubicBezTo>
                  <a:cubicBezTo>
                    <a:pt x="84" y="36"/>
                    <a:pt x="66" y="35"/>
                    <a:pt x="51" y="26"/>
                  </a:cubicBezTo>
                  <a:cubicBezTo>
                    <a:pt x="50" y="26"/>
                    <a:pt x="49" y="25"/>
                    <a:pt x="48" y="26"/>
                  </a:cubicBezTo>
                  <a:cubicBezTo>
                    <a:pt x="47" y="26"/>
                    <a:pt x="46" y="27"/>
                    <a:pt x="46" y="28"/>
                  </a:cubicBezTo>
                  <a:cubicBezTo>
                    <a:pt x="38" y="73"/>
                    <a:pt x="31" y="139"/>
                    <a:pt x="1" y="183"/>
                  </a:cubicBezTo>
                  <a:cubicBezTo>
                    <a:pt x="0" y="184"/>
                    <a:pt x="0" y="185"/>
                    <a:pt x="0" y="186"/>
                  </a:cubicBezTo>
                  <a:cubicBezTo>
                    <a:pt x="1" y="187"/>
                    <a:pt x="2" y="188"/>
                    <a:pt x="4" y="188"/>
                  </a:cubicBezTo>
                  <a:cubicBezTo>
                    <a:pt x="8" y="188"/>
                    <a:pt x="12" y="187"/>
                    <a:pt x="16" y="187"/>
                  </a:cubicBezTo>
                  <a:cubicBezTo>
                    <a:pt x="24" y="187"/>
                    <a:pt x="32" y="188"/>
                    <a:pt x="41" y="189"/>
                  </a:cubicBezTo>
                  <a:cubicBezTo>
                    <a:pt x="39" y="201"/>
                    <a:pt x="39" y="211"/>
                    <a:pt x="38" y="222"/>
                  </a:cubicBezTo>
                  <a:cubicBezTo>
                    <a:pt x="38" y="223"/>
                    <a:pt x="38" y="224"/>
                    <a:pt x="39" y="225"/>
                  </a:cubicBezTo>
                  <a:cubicBezTo>
                    <a:pt x="40" y="225"/>
                    <a:pt x="41" y="226"/>
                    <a:pt x="42" y="226"/>
                  </a:cubicBezTo>
                  <a:cubicBezTo>
                    <a:pt x="70" y="225"/>
                    <a:pt x="103" y="224"/>
                    <a:pt x="135" y="224"/>
                  </a:cubicBezTo>
                  <a:cubicBezTo>
                    <a:pt x="161" y="224"/>
                    <a:pt x="187" y="225"/>
                    <a:pt x="211" y="226"/>
                  </a:cubicBezTo>
                  <a:cubicBezTo>
                    <a:pt x="212" y="226"/>
                    <a:pt x="213" y="226"/>
                    <a:pt x="213" y="225"/>
                  </a:cubicBezTo>
                  <a:cubicBezTo>
                    <a:pt x="214" y="225"/>
                    <a:pt x="214" y="224"/>
                    <a:pt x="214" y="223"/>
                  </a:cubicBezTo>
                  <a:cubicBezTo>
                    <a:pt x="214" y="216"/>
                    <a:pt x="214" y="209"/>
                    <a:pt x="214" y="202"/>
                  </a:cubicBezTo>
                  <a:cubicBezTo>
                    <a:pt x="214" y="156"/>
                    <a:pt x="215" y="111"/>
                    <a:pt x="218" y="65"/>
                  </a:cubicBezTo>
                  <a:cubicBezTo>
                    <a:pt x="218" y="64"/>
                    <a:pt x="218" y="63"/>
                    <a:pt x="217" y="62"/>
                  </a:cubicBezTo>
                  <a:close/>
                  <a:moveTo>
                    <a:pt x="122" y="7"/>
                  </a:moveTo>
                  <a:cubicBezTo>
                    <a:pt x="131" y="8"/>
                    <a:pt x="141" y="10"/>
                    <a:pt x="150" y="13"/>
                  </a:cubicBezTo>
                  <a:cubicBezTo>
                    <a:pt x="143" y="29"/>
                    <a:pt x="136" y="45"/>
                    <a:pt x="129" y="61"/>
                  </a:cubicBezTo>
                  <a:cubicBezTo>
                    <a:pt x="129" y="62"/>
                    <a:pt x="128" y="63"/>
                    <a:pt x="128" y="63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5" y="65"/>
                    <a:pt x="124" y="65"/>
                    <a:pt x="123" y="64"/>
                  </a:cubicBezTo>
                  <a:cubicBezTo>
                    <a:pt x="115" y="63"/>
                    <a:pt x="106" y="61"/>
                    <a:pt x="97" y="60"/>
                  </a:cubicBezTo>
                  <a:cubicBezTo>
                    <a:pt x="108" y="44"/>
                    <a:pt x="116" y="26"/>
                    <a:pt x="122" y="7"/>
                  </a:cubicBezTo>
                  <a:close/>
                  <a:moveTo>
                    <a:pt x="10" y="181"/>
                  </a:moveTo>
                  <a:cubicBezTo>
                    <a:pt x="38" y="137"/>
                    <a:pt x="44" y="77"/>
                    <a:pt x="52" y="34"/>
                  </a:cubicBezTo>
                  <a:cubicBezTo>
                    <a:pt x="66" y="41"/>
                    <a:pt x="83" y="43"/>
                    <a:pt x="100" y="43"/>
                  </a:cubicBezTo>
                  <a:cubicBezTo>
                    <a:pt x="96" y="49"/>
                    <a:pt x="93" y="55"/>
                    <a:pt x="89" y="61"/>
                  </a:cubicBezTo>
                  <a:cubicBezTo>
                    <a:pt x="88" y="62"/>
                    <a:pt x="88" y="63"/>
                    <a:pt x="89" y="64"/>
                  </a:cubicBezTo>
                  <a:cubicBezTo>
                    <a:pt x="89" y="65"/>
                    <a:pt x="90" y="66"/>
                    <a:pt x="91" y="66"/>
                  </a:cubicBezTo>
                  <a:cubicBezTo>
                    <a:pt x="101" y="68"/>
                    <a:pt x="112" y="69"/>
                    <a:pt x="122" y="71"/>
                  </a:cubicBezTo>
                  <a:cubicBezTo>
                    <a:pt x="123" y="71"/>
                    <a:pt x="124" y="71"/>
                    <a:pt x="126" y="71"/>
                  </a:cubicBezTo>
                  <a:cubicBezTo>
                    <a:pt x="127" y="71"/>
                    <a:pt x="128" y="71"/>
                    <a:pt x="130" y="70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1" y="70"/>
                    <a:pt x="133" y="68"/>
                    <a:pt x="133" y="67"/>
                  </a:cubicBezTo>
                  <a:cubicBezTo>
                    <a:pt x="134" y="66"/>
                    <a:pt x="135" y="65"/>
                    <a:pt x="135" y="64"/>
                  </a:cubicBezTo>
                  <a:cubicBezTo>
                    <a:pt x="138" y="57"/>
                    <a:pt x="141" y="50"/>
                    <a:pt x="145" y="43"/>
                  </a:cubicBezTo>
                  <a:cubicBezTo>
                    <a:pt x="162" y="43"/>
                    <a:pt x="179" y="43"/>
                    <a:pt x="197" y="46"/>
                  </a:cubicBezTo>
                  <a:cubicBezTo>
                    <a:pt x="193" y="67"/>
                    <a:pt x="191" y="92"/>
                    <a:pt x="186" y="117"/>
                  </a:cubicBezTo>
                  <a:cubicBezTo>
                    <a:pt x="182" y="143"/>
                    <a:pt x="175" y="170"/>
                    <a:pt x="161" y="191"/>
                  </a:cubicBezTo>
                  <a:cubicBezTo>
                    <a:pt x="160" y="193"/>
                    <a:pt x="160" y="195"/>
                    <a:pt x="159" y="196"/>
                  </a:cubicBezTo>
                  <a:cubicBezTo>
                    <a:pt x="159" y="197"/>
                    <a:pt x="158" y="198"/>
                    <a:pt x="158" y="198"/>
                  </a:cubicBezTo>
                  <a:cubicBezTo>
                    <a:pt x="158" y="198"/>
                    <a:pt x="158" y="198"/>
                    <a:pt x="158" y="198"/>
                  </a:cubicBezTo>
                  <a:cubicBezTo>
                    <a:pt x="157" y="198"/>
                    <a:pt x="157" y="199"/>
                    <a:pt x="156" y="199"/>
                  </a:cubicBezTo>
                  <a:cubicBezTo>
                    <a:pt x="156" y="199"/>
                    <a:pt x="155" y="198"/>
                    <a:pt x="154" y="198"/>
                  </a:cubicBezTo>
                  <a:cubicBezTo>
                    <a:pt x="123" y="194"/>
                    <a:pt x="92" y="189"/>
                    <a:pt x="61" y="185"/>
                  </a:cubicBezTo>
                  <a:cubicBezTo>
                    <a:pt x="47" y="183"/>
                    <a:pt x="31" y="181"/>
                    <a:pt x="16" y="181"/>
                  </a:cubicBezTo>
                  <a:cubicBezTo>
                    <a:pt x="14" y="181"/>
                    <a:pt x="12" y="181"/>
                    <a:pt x="10" y="181"/>
                  </a:cubicBezTo>
                  <a:close/>
                  <a:moveTo>
                    <a:pt x="45" y="219"/>
                  </a:moveTo>
                  <a:cubicBezTo>
                    <a:pt x="46" y="209"/>
                    <a:pt x="46" y="200"/>
                    <a:pt x="47" y="190"/>
                  </a:cubicBezTo>
                  <a:cubicBezTo>
                    <a:pt x="52" y="190"/>
                    <a:pt x="56" y="191"/>
                    <a:pt x="60" y="192"/>
                  </a:cubicBezTo>
                  <a:cubicBezTo>
                    <a:pt x="91" y="196"/>
                    <a:pt x="122" y="201"/>
                    <a:pt x="153" y="205"/>
                  </a:cubicBezTo>
                  <a:cubicBezTo>
                    <a:pt x="154" y="205"/>
                    <a:pt x="155" y="205"/>
                    <a:pt x="156" y="205"/>
                  </a:cubicBezTo>
                  <a:cubicBezTo>
                    <a:pt x="158" y="205"/>
                    <a:pt x="159" y="205"/>
                    <a:pt x="160" y="205"/>
                  </a:cubicBezTo>
                  <a:cubicBezTo>
                    <a:pt x="162" y="204"/>
                    <a:pt x="163" y="203"/>
                    <a:pt x="164" y="202"/>
                  </a:cubicBezTo>
                  <a:cubicBezTo>
                    <a:pt x="165" y="201"/>
                    <a:pt x="165" y="199"/>
                    <a:pt x="166" y="198"/>
                  </a:cubicBezTo>
                  <a:cubicBezTo>
                    <a:pt x="166" y="196"/>
                    <a:pt x="167" y="195"/>
                    <a:pt x="167" y="195"/>
                  </a:cubicBezTo>
                  <a:cubicBezTo>
                    <a:pt x="182" y="172"/>
                    <a:pt x="189" y="145"/>
                    <a:pt x="193" y="118"/>
                  </a:cubicBezTo>
                  <a:cubicBezTo>
                    <a:pt x="196" y="100"/>
                    <a:pt x="198" y="83"/>
                    <a:pt x="200" y="68"/>
                  </a:cubicBezTo>
                  <a:cubicBezTo>
                    <a:pt x="204" y="68"/>
                    <a:pt x="207" y="68"/>
                    <a:pt x="211" y="68"/>
                  </a:cubicBezTo>
                  <a:cubicBezTo>
                    <a:pt x="208" y="113"/>
                    <a:pt x="208" y="157"/>
                    <a:pt x="208" y="202"/>
                  </a:cubicBezTo>
                  <a:cubicBezTo>
                    <a:pt x="208" y="208"/>
                    <a:pt x="208" y="214"/>
                    <a:pt x="208" y="219"/>
                  </a:cubicBezTo>
                  <a:cubicBezTo>
                    <a:pt x="185" y="218"/>
                    <a:pt x="160" y="218"/>
                    <a:pt x="135" y="218"/>
                  </a:cubicBezTo>
                  <a:cubicBezTo>
                    <a:pt x="104" y="218"/>
                    <a:pt x="73" y="218"/>
                    <a:pt x="45" y="219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84" name="文本框 71">
              <a:extLst>
                <a:ext uri="{FF2B5EF4-FFF2-40B4-BE49-F238E27FC236}">
                  <a16:creationId xmlns:a16="http://schemas.microsoft.com/office/drawing/2014/main" id="{91E492C7-E86E-4BB1-B417-7AB40A1F4EA5}"/>
                </a:ext>
              </a:extLst>
            </p:cNvPr>
            <p:cNvSpPr txBox="1"/>
            <p:nvPr/>
          </p:nvSpPr>
          <p:spPr>
            <a:xfrm rot="20842180">
              <a:off x="5363685" y="3629146"/>
              <a:ext cx="933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605448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Phase 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3E8877-0FCF-43F0-88E4-6668205FE182}"/>
              </a:ext>
            </a:extLst>
          </p:cNvPr>
          <p:cNvGrpSpPr/>
          <p:nvPr/>
        </p:nvGrpSpPr>
        <p:grpSpPr>
          <a:xfrm>
            <a:off x="7515996" y="2794608"/>
            <a:ext cx="1295400" cy="1341438"/>
            <a:chOff x="7707942" y="2782642"/>
            <a:chExt cx="1295400" cy="1341438"/>
          </a:xfrm>
        </p:grpSpPr>
        <p:sp>
          <p:nvSpPr>
            <p:cNvPr id="71" name="Freeform 5"/>
            <p:cNvSpPr>
              <a:spLocks noEditPoints="1"/>
            </p:cNvSpPr>
            <p:nvPr/>
          </p:nvSpPr>
          <p:spPr bwMode="auto">
            <a:xfrm rot="20437579">
              <a:off x="7707942" y="2782642"/>
              <a:ext cx="1295400" cy="1341438"/>
            </a:xfrm>
            <a:custGeom>
              <a:avLst/>
              <a:gdLst>
                <a:gd name="T0" fmla="*/ 215 w 218"/>
                <a:gd name="T1" fmla="*/ 61 h 226"/>
                <a:gd name="T2" fmla="*/ 205 w 218"/>
                <a:gd name="T3" fmla="*/ 44 h 226"/>
                <a:gd name="T4" fmla="*/ 202 w 218"/>
                <a:gd name="T5" fmla="*/ 40 h 226"/>
                <a:gd name="T6" fmla="*/ 158 w 218"/>
                <a:gd name="T7" fmla="*/ 13 h 226"/>
                <a:gd name="T8" fmla="*/ 156 w 218"/>
                <a:gd name="T9" fmla="*/ 8 h 226"/>
                <a:gd name="T10" fmla="*/ 116 w 218"/>
                <a:gd name="T11" fmla="*/ 2 h 226"/>
                <a:gd name="T12" fmla="*/ 51 w 218"/>
                <a:gd name="T13" fmla="*/ 26 h 226"/>
                <a:gd name="T14" fmla="*/ 46 w 218"/>
                <a:gd name="T15" fmla="*/ 28 h 226"/>
                <a:gd name="T16" fmla="*/ 0 w 218"/>
                <a:gd name="T17" fmla="*/ 186 h 226"/>
                <a:gd name="T18" fmla="*/ 16 w 218"/>
                <a:gd name="T19" fmla="*/ 187 h 226"/>
                <a:gd name="T20" fmla="*/ 38 w 218"/>
                <a:gd name="T21" fmla="*/ 222 h 226"/>
                <a:gd name="T22" fmla="*/ 42 w 218"/>
                <a:gd name="T23" fmla="*/ 226 h 226"/>
                <a:gd name="T24" fmla="*/ 211 w 218"/>
                <a:gd name="T25" fmla="*/ 226 h 226"/>
                <a:gd name="T26" fmla="*/ 214 w 218"/>
                <a:gd name="T27" fmla="*/ 223 h 226"/>
                <a:gd name="T28" fmla="*/ 218 w 218"/>
                <a:gd name="T29" fmla="*/ 65 h 226"/>
                <a:gd name="T30" fmla="*/ 122 w 218"/>
                <a:gd name="T31" fmla="*/ 7 h 226"/>
                <a:gd name="T32" fmla="*/ 129 w 218"/>
                <a:gd name="T33" fmla="*/ 61 h 226"/>
                <a:gd name="T34" fmla="*/ 127 w 218"/>
                <a:gd name="T35" fmla="*/ 64 h 226"/>
                <a:gd name="T36" fmla="*/ 123 w 218"/>
                <a:gd name="T37" fmla="*/ 64 h 226"/>
                <a:gd name="T38" fmla="*/ 122 w 218"/>
                <a:gd name="T39" fmla="*/ 7 h 226"/>
                <a:gd name="T40" fmla="*/ 52 w 218"/>
                <a:gd name="T41" fmla="*/ 34 h 226"/>
                <a:gd name="T42" fmla="*/ 89 w 218"/>
                <a:gd name="T43" fmla="*/ 61 h 226"/>
                <a:gd name="T44" fmla="*/ 91 w 218"/>
                <a:gd name="T45" fmla="*/ 66 h 226"/>
                <a:gd name="T46" fmla="*/ 126 w 218"/>
                <a:gd name="T47" fmla="*/ 71 h 226"/>
                <a:gd name="T48" fmla="*/ 128 w 218"/>
                <a:gd name="T49" fmla="*/ 67 h 226"/>
                <a:gd name="T50" fmla="*/ 133 w 218"/>
                <a:gd name="T51" fmla="*/ 67 h 226"/>
                <a:gd name="T52" fmla="*/ 145 w 218"/>
                <a:gd name="T53" fmla="*/ 43 h 226"/>
                <a:gd name="T54" fmla="*/ 186 w 218"/>
                <a:gd name="T55" fmla="*/ 117 h 226"/>
                <a:gd name="T56" fmla="*/ 159 w 218"/>
                <a:gd name="T57" fmla="*/ 196 h 226"/>
                <a:gd name="T58" fmla="*/ 158 w 218"/>
                <a:gd name="T59" fmla="*/ 198 h 226"/>
                <a:gd name="T60" fmla="*/ 154 w 218"/>
                <a:gd name="T61" fmla="*/ 198 h 226"/>
                <a:gd name="T62" fmla="*/ 16 w 218"/>
                <a:gd name="T63" fmla="*/ 181 h 226"/>
                <a:gd name="T64" fmla="*/ 45 w 218"/>
                <a:gd name="T65" fmla="*/ 219 h 226"/>
                <a:gd name="T66" fmla="*/ 60 w 218"/>
                <a:gd name="T67" fmla="*/ 192 h 226"/>
                <a:gd name="T68" fmla="*/ 156 w 218"/>
                <a:gd name="T69" fmla="*/ 205 h 226"/>
                <a:gd name="T70" fmla="*/ 164 w 218"/>
                <a:gd name="T71" fmla="*/ 202 h 226"/>
                <a:gd name="T72" fmla="*/ 167 w 218"/>
                <a:gd name="T73" fmla="*/ 195 h 226"/>
                <a:gd name="T74" fmla="*/ 200 w 218"/>
                <a:gd name="T75" fmla="*/ 68 h 226"/>
                <a:gd name="T76" fmla="*/ 208 w 218"/>
                <a:gd name="T77" fmla="*/ 202 h 226"/>
                <a:gd name="T78" fmla="*/ 135 w 218"/>
                <a:gd name="T79" fmla="*/ 21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8" h="226">
                  <a:moveTo>
                    <a:pt x="217" y="62"/>
                  </a:moveTo>
                  <a:cubicBezTo>
                    <a:pt x="216" y="61"/>
                    <a:pt x="215" y="61"/>
                    <a:pt x="215" y="61"/>
                  </a:cubicBezTo>
                  <a:cubicBezTo>
                    <a:pt x="210" y="61"/>
                    <a:pt x="206" y="61"/>
                    <a:pt x="201" y="61"/>
                  </a:cubicBezTo>
                  <a:cubicBezTo>
                    <a:pt x="202" y="55"/>
                    <a:pt x="203" y="49"/>
                    <a:pt x="205" y="44"/>
                  </a:cubicBezTo>
                  <a:cubicBezTo>
                    <a:pt x="205" y="43"/>
                    <a:pt x="205" y="42"/>
                    <a:pt x="204" y="42"/>
                  </a:cubicBezTo>
                  <a:cubicBezTo>
                    <a:pt x="204" y="41"/>
                    <a:pt x="203" y="40"/>
                    <a:pt x="202" y="40"/>
                  </a:cubicBezTo>
                  <a:cubicBezTo>
                    <a:pt x="183" y="37"/>
                    <a:pt x="166" y="36"/>
                    <a:pt x="148" y="36"/>
                  </a:cubicBezTo>
                  <a:cubicBezTo>
                    <a:pt x="151" y="28"/>
                    <a:pt x="154" y="21"/>
                    <a:pt x="158" y="13"/>
                  </a:cubicBezTo>
                  <a:cubicBezTo>
                    <a:pt x="158" y="12"/>
                    <a:pt x="158" y="11"/>
                    <a:pt x="158" y="10"/>
                  </a:cubicBezTo>
                  <a:cubicBezTo>
                    <a:pt x="158" y="9"/>
                    <a:pt x="157" y="8"/>
                    <a:pt x="156" y="8"/>
                  </a:cubicBezTo>
                  <a:cubicBezTo>
                    <a:pt x="144" y="4"/>
                    <a:pt x="132" y="1"/>
                    <a:pt x="120" y="0"/>
                  </a:cubicBezTo>
                  <a:cubicBezTo>
                    <a:pt x="118" y="0"/>
                    <a:pt x="117" y="1"/>
                    <a:pt x="116" y="2"/>
                  </a:cubicBezTo>
                  <a:cubicBezTo>
                    <a:pt x="113" y="14"/>
                    <a:pt x="108" y="25"/>
                    <a:pt x="103" y="36"/>
                  </a:cubicBezTo>
                  <a:cubicBezTo>
                    <a:pt x="84" y="36"/>
                    <a:pt x="66" y="35"/>
                    <a:pt x="51" y="26"/>
                  </a:cubicBezTo>
                  <a:cubicBezTo>
                    <a:pt x="50" y="26"/>
                    <a:pt x="49" y="25"/>
                    <a:pt x="48" y="26"/>
                  </a:cubicBezTo>
                  <a:cubicBezTo>
                    <a:pt x="47" y="26"/>
                    <a:pt x="46" y="27"/>
                    <a:pt x="46" y="28"/>
                  </a:cubicBezTo>
                  <a:cubicBezTo>
                    <a:pt x="38" y="73"/>
                    <a:pt x="31" y="139"/>
                    <a:pt x="1" y="183"/>
                  </a:cubicBezTo>
                  <a:cubicBezTo>
                    <a:pt x="0" y="184"/>
                    <a:pt x="0" y="185"/>
                    <a:pt x="0" y="186"/>
                  </a:cubicBezTo>
                  <a:cubicBezTo>
                    <a:pt x="1" y="187"/>
                    <a:pt x="2" y="188"/>
                    <a:pt x="4" y="188"/>
                  </a:cubicBezTo>
                  <a:cubicBezTo>
                    <a:pt x="8" y="188"/>
                    <a:pt x="12" y="187"/>
                    <a:pt x="16" y="187"/>
                  </a:cubicBezTo>
                  <a:cubicBezTo>
                    <a:pt x="24" y="187"/>
                    <a:pt x="32" y="188"/>
                    <a:pt x="41" y="189"/>
                  </a:cubicBezTo>
                  <a:cubicBezTo>
                    <a:pt x="39" y="201"/>
                    <a:pt x="39" y="211"/>
                    <a:pt x="38" y="222"/>
                  </a:cubicBezTo>
                  <a:cubicBezTo>
                    <a:pt x="38" y="223"/>
                    <a:pt x="38" y="224"/>
                    <a:pt x="39" y="225"/>
                  </a:cubicBezTo>
                  <a:cubicBezTo>
                    <a:pt x="40" y="225"/>
                    <a:pt x="41" y="226"/>
                    <a:pt x="42" y="226"/>
                  </a:cubicBezTo>
                  <a:cubicBezTo>
                    <a:pt x="70" y="225"/>
                    <a:pt x="103" y="224"/>
                    <a:pt x="135" y="224"/>
                  </a:cubicBezTo>
                  <a:cubicBezTo>
                    <a:pt x="161" y="224"/>
                    <a:pt x="187" y="225"/>
                    <a:pt x="211" y="226"/>
                  </a:cubicBezTo>
                  <a:cubicBezTo>
                    <a:pt x="212" y="226"/>
                    <a:pt x="213" y="226"/>
                    <a:pt x="213" y="225"/>
                  </a:cubicBezTo>
                  <a:cubicBezTo>
                    <a:pt x="214" y="225"/>
                    <a:pt x="214" y="224"/>
                    <a:pt x="214" y="223"/>
                  </a:cubicBezTo>
                  <a:cubicBezTo>
                    <a:pt x="214" y="216"/>
                    <a:pt x="214" y="209"/>
                    <a:pt x="214" y="202"/>
                  </a:cubicBezTo>
                  <a:cubicBezTo>
                    <a:pt x="214" y="156"/>
                    <a:pt x="215" y="111"/>
                    <a:pt x="218" y="65"/>
                  </a:cubicBezTo>
                  <a:cubicBezTo>
                    <a:pt x="218" y="64"/>
                    <a:pt x="218" y="63"/>
                    <a:pt x="217" y="62"/>
                  </a:cubicBezTo>
                  <a:close/>
                  <a:moveTo>
                    <a:pt x="122" y="7"/>
                  </a:moveTo>
                  <a:cubicBezTo>
                    <a:pt x="131" y="8"/>
                    <a:pt x="141" y="10"/>
                    <a:pt x="150" y="13"/>
                  </a:cubicBezTo>
                  <a:cubicBezTo>
                    <a:pt x="143" y="29"/>
                    <a:pt x="136" y="45"/>
                    <a:pt x="129" y="61"/>
                  </a:cubicBezTo>
                  <a:cubicBezTo>
                    <a:pt x="129" y="62"/>
                    <a:pt x="128" y="63"/>
                    <a:pt x="128" y="63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5" y="65"/>
                    <a:pt x="124" y="65"/>
                    <a:pt x="123" y="64"/>
                  </a:cubicBezTo>
                  <a:cubicBezTo>
                    <a:pt x="115" y="63"/>
                    <a:pt x="106" y="61"/>
                    <a:pt x="97" y="60"/>
                  </a:cubicBezTo>
                  <a:cubicBezTo>
                    <a:pt x="108" y="44"/>
                    <a:pt x="116" y="26"/>
                    <a:pt x="122" y="7"/>
                  </a:cubicBezTo>
                  <a:close/>
                  <a:moveTo>
                    <a:pt x="10" y="181"/>
                  </a:moveTo>
                  <a:cubicBezTo>
                    <a:pt x="38" y="137"/>
                    <a:pt x="44" y="77"/>
                    <a:pt x="52" y="34"/>
                  </a:cubicBezTo>
                  <a:cubicBezTo>
                    <a:pt x="66" y="41"/>
                    <a:pt x="83" y="43"/>
                    <a:pt x="100" y="43"/>
                  </a:cubicBezTo>
                  <a:cubicBezTo>
                    <a:pt x="96" y="49"/>
                    <a:pt x="93" y="55"/>
                    <a:pt x="89" y="61"/>
                  </a:cubicBezTo>
                  <a:cubicBezTo>
                    <a:pt x="88" y="62"/>
                    <a:pt x="88" y="63"/>
                    <a:pt x="89" y="64"/>
                  </a:cubicBezTo>
                  <a:cubicBezTo>
                    <a:pt x="89" y="65"/>
                    <a:pt x="90" y="66"/>
                    <a:pt x="91" y="66"/>
                  </a:cubicBezTo>
                  <a:cubicBezTo>
                    <a:pt x="101" y="68"/>
                    <a:pt x="112" y="69"/>
                    <a:pt x="122" y="71"/>
                  </a:cubicBezTo>
                  <a:cubicBezTo>
                    <a:pt x="123" y="71"/>
                    <a:pt x="124" y="71"/>
                    <a:pt x="126" y="71"/>
                  </a:cubicBezTo>
                  <a:cubicBezTo>
                    <a:pt x="127" y="71"/>
                    <a:pt x="128" y="71"/>
                    <a:pt x="130" y="70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1" y="70"/>
                    <a:pt x="133" y="68"/>
                    <a:pt x="133" y="67"/>
                  </a:cubicBezTo>
                  <a:cubicBezTo>
                    <a:pt x="134" y="66"/>
                    <a:pt x="135" y="65"/>
                    <a:pt x="135" y="64"/>
                  </a:cubicBezTo>
                  <a:cubicBezTo>
                    <a:pt x="138" y="57"/>
                    <a:pt x="141" y="50"/>
                    <a:pt x="145" y="43"/>
                  </a:cubicBezTo>
                  <a:cubicBezTo>
                    <a:pt x="162" y="43"/>
                    <a:pt x="179" y="43"/>
                    <a:pt x="197" y="46"/>
                  </a:cubicBezTo>
                  <a:cubicBezTo>
                    <a:pt x="193" y="67"/>
                    <a:pt x="191" y="92"/>
                    <a:pt x="186" y="117"/>
                  </a:cubicBezTo>
                  <a:cubicBezTo>
                    <a:pt x="182" y="143"/>
                    <a:pt x="175" y="170"/>
                    <a:pt x="161" y="191"/>
                  </a:cubicBezTo>
                  <a:cubicBezTo>
                    <a:pt x="160" y="193"/>
                    <a:pt x="160" y="195"/>
                    <a:pt x="159" y="196"/>
                  </a:cubicBezTo>
                  <a:cubicBezTo>
                    <a:pt x="159" y="197"/>
                    <a:pt x="158" y="198"/>
                    <a:pt x="158" y="198"/>
                  </a:cubicBezTo>
                  <a:cubicBezTo>
                    <a:pt x="158" y="198"/>
                    <a:pt x="158" y="198"/>
                    <a:pt x="158" y="198"/>
                  </a:cubicBezTo>
                  <a:cubicBezTo>
                    <a:pt x="157" y="198"/>
                    <a:pt x="157" y="199"/>
                    <a:pt x="156" y="199"/>
                  </a:cubicBezTo>
                  <a:cubicBezTo>
                    <a:pt x="156" y="199"/>
                    <a:pt x="155" y="198"/>
                    <a:pt x="154" y="198"/>
                  </a:cubicBezTo>
                  <a:cubicBezTo>
                    <a:pt x="123" y="194"/>
                    <a:pt x="92" y="189"/>
                    <a:pt x="61" y="185"/>
                  </a:cubicBezTo>
                  <a:cubicBezTo>
                    <a:pt x="47" y="183"/>
                    <a:pt x="31" y="181"/>
                    <a:pt x="16" y="181"/>
                  </a:cubicBezTo>
                  <a:cubicBezTo>
                    <a:pt x="14" y="181"/>
                    <a:pt x="12" y="181"/>
                    <a:pt x="10" y="181"/>
                  </a:cubicBezTo>
                  <a:close/>
                  <a:moveTo>
                    <a:pt x="45" y="219"/>
                  </a:moveTo>
                  <a:cubicBezTo>
                    <a:pt x="46" y="209"/>
                    <a:pt x="46" y="200"/>
                    <a:pt x="47" y="190"/>
                  </a:cubicBezTo>
                  <a:cubicBezTo>
                    <a:pt x="52" y="190"/>
                    <a:pt x="56" y="191"/>
                    <a:pt x="60" y="192"/>
                  </a:cubicBezTo>
                  <a:cubicBezTo>
                    <a:pt x="91" y="196"/>
                    <a:pt x="122" y="201"/>
                    <a:pt x="153" y="205"/>
                  </a:cubicBezTo>
                  <a:cubicBezTo>
                    <a:pt x="154" y="205"/>
                    <a:pt x="155" y="205"/>
                    <a:pt x="156" y="205"/>
                  </a:cubicBezTo>
                  <a:cubicBezTo>
                    <a:pt x="158" y="205"/>
                    <a:pt x="159" y="205"/>
                    <a:pt x="160" y="205"/>
                  </a:cubicBezTo>
                  <a:cubicBezTo>
                    <a:pt x="162" y="204"/>
                    <a:pt x="163" y="203"/>
                    <a:pt x="164" y="202"/>
                  </a:cubicBezTo>
                  <a:cubicBezTo>
                    <a:pt x="165" y="201"/>
                    <a:pt x="165" y="199"/>
                    <a:pt x="166" y="198"/>
                  </a:cubicBezTo>
                  <a:cubicBezTo>
                    <a:pt x="166" y="196"/>
                    <a:pt x="167" y="195"/>
                    <a:pt x="167" y="195"/>
                  </a:cubicBezTo>
                  <a:cubicBezTo>
                    <a:pt x="182" y="172"/>
                    <a:pt x="189" y="145"/>
                    <a:pt x="193" y="118"/>
                  </a:cubicBezTo>
                  <a:cubicBezTo>
                    <a:pt x="196" y="100"/>
                    <a:pt x="198" y="83"/>
                    <a:pt x="200" y="68"/>
                  </a:cubicBezTo>
                  <a:cubicBezTo>
                    <a:pt x="204" y="68"/>
                    <a:pt x="207" y="68"/>
                    <a:pt x="211" y="68"/>
                  </a:cubicBezTo>
                  <a:cubicBezTo>
                    <a:pt x="208" y="113"/>
                    <a:pt x="208" y="157"/>
                    <a:pt x="208" y="202"/>
                  </a:cubicBezTo>
                  <a:cubicBezTo>
                    <a:pt x="208" y="208"/>
                    <a:pt x="208" y="214"/>
                    <a:pt x="208" y="219"/>
                  </a:cubicBezTo>
                  <a:cubicBezTo>
                    <a:pt x="185" y="218"/>
                    <a:pt x="160" y="218"/>
                    <a:pt x="135" y="218"/>
                  </a:cubicBezTo>
                  <a:cubicBezTo>
                    <a:pt x="104" y="218"/>
                    <a:pt x="73" y="218"/>
                    <a:pt x="45" y="219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85" name="文本框 71">
              <a:extLst>
                <a:ext uri="{FF2B5EF4-FFF2-40B4-BE49-F238E27FC236}">
                  <a16:creationId xmlns:a16="http://schemas.microsoft.com/office/drawing/2014/main" id="{08CB3A5D-D674-4877-B81D-D7CCCA9F14CD}"/>
                </a:ext>
              </a:extLst>
            </p:cNvPr>
            <p:cNvSpPr txBox="1"/>
            <p:nvPr/>
          </p:nvSpPr>
          <p:spPr>
            <a:xfrm rot="20835536">
              <a:off x="7888978" y="3206439"/>
              <a:ext cx="933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605448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Phase 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72C232-ABE7-4B68-98EF-676605E513F1}"/>
              </a:ext>
            </a:extLst>
          </p:cNvPr>
          <p:cNvGrpSpPr/>
          <p:nvPr/>
        </p:nvGrpSpPr>
        <p:grpSpPr>
          <a:xfrm>
            <a:off x="9969109" y="2533998"/>
            <a:ext cx="1295400" cy="1341438"/>
            <a:chOff x="10026925" y="2533998"/>
            <a:chExt cx="1295400" cy="13414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19BFAF0D-358D-4DEF-A8FC-E9D9B05AA6F0}"/>
                </a:ext>
              </a:extLst>
            </p:cNvPr>
            <p:cNvSpPr>
              <a:spLocks noEditPoints="1"/>
            </p:cNvSpPr>
            <p:nvPr/>
          </p:nvSpPr>
          <p:spPr bwMode="auto">
            <a:xfrm rot="20437579">
              <a:off x="10026925" y="2533998"/>
              <a:ext cx="1295400" cy="1341438"/>
            </a:xfrm>
            <a:custGeom>
              <a:avLst/>
              <a:gdLst>
                <a:gd name="T0" fmla="*/ 215 w 218"/>
                <a:gd name="T1" fmla="*/ 61 h 226"/>
                <a:gd name="T2" fmla="*/ 205 w 218"/>
                <a:gd name="T3" fmla="*/ 44 h 226"/>
                <a:gd name="T4" fmla="*/ 202 w 218"/>
                <a:gd name="T5" fmla="*/ 40 h 226"/>
                <a:gd name="T6" fmla="*/ 158 w 218"/>
                <a:gd name="T7" fmla="*/ 13 h 226"/>
                <a:gd name="T8" fmla="*/ 156 w 218"/>
                <a:gd name="T9" fmla="*/ 8 h 226"/>
                <a:gd name="T10" fmla="*/ 116 w 218"/>
                <a:gd name="T11" fmla="*/ 2 h 226"/>
                <a:gd name="T12" fmla="*/ 51 w 218"/>
                <a:gd name="T13" fmla="*/ 26 h 226"/>
                <a:gd name="T14" fmla="*/ 46 w 218"/>
                <a:gd name="T15" fmla="*/ 28 h 226"/>
                <a:gd name="T16" fmla="*/ 0 w 218"/>
                <a:gd name="T17" fmla="*/ 186 h 226"/>
                <a:gd name="T18" fmla="*/ 16 w 218"/>
                <a:gd name="T19" fmla="*/ 187 h 226"/>
                <a:gd name="T20" fmla="*/ 38 w 218"/>
                <a:gd name="T21" fmla="*/ 222 h 226"/>
                <a:gd name="T22" fmla="*/ 42 w 218"/>
                <a:gd name="T23" fmla="*/ 226 h 226"/>
                <a:gd name="T24" fmla="*/ 211 w 218"/>
                <a:gd name="T25" fmla="*/ 226 h 226"/>
                <a:gd name="T26" fmla="*/ 214 w 218"/>
                <a:gd name="T27" fmla="*/ 223 h 226"/>
                <a:gd name="T28" fmla="*/ 218 w 218"/>
                <a:gd name="T29" fmla="*/ 65 h 226"/>
                <a:gd name="T30" fmla="*/ 122 w 218"/>
                <a:gd name="T31" fmla="*/ 7 h 226"/>
                <a:gd name="T32" fmla="*/ 129 w 218"/>
                <a:gd name="T33" fmla="*/ 61 h 226"/>
                <a:gd name="T34" fmla="*/ 127 w 218"/>
                <a:gd name="T35" fmla="*/ 64 h 226"/>
                <a:gd name="T36" fmla="*/ 123 w 218"/>
                <a:gd name="T37" fmla="*/ 64 h 226"/>
                <a:gd name="T38" fmla="*/ 122 w 218"/>
                <a:gd name="T39" fmla="*/ 7 h 226"/>
                <a:gd name="T40" fmla="*/ 52 w 218"/>
                <a:gd name="T41" fmla="*/ 34 h 226"/>
                <a:gd name="T42" fmla="*/ 89 w 218"/>
                <a:gd name="T43" fmla="*/ 61 h 226"/>
                <a:gd name="T44" fmla="*/ 91 w 218"/>
                <a:gd name="T45" fmla="*/ 66 h 226"/>
                <a:gd name="T46" fmla="*/ 126 w 218"/>
                <a:gd name="T47" fmla="*/ 71 h 226"/>
                <a:gd name="T48" fmla="*/ 128 w 218"/>
                <a:gd name="T49" fmla="*/ 67 h 226"/>
                <a:gd name="T50" fmla="*/ 133 w 218"/>
                <a:gd name="T51" fmla="*/ 67 h 226"/>
                <a:gd name="T52" fmla="*/ 145 w 218"/>
                <a:gd name="T53" fmla="*/ 43 h 226"/>
                <a:gd name="T54" fmla="*/ 186 w 218"/>
                <a:gd name="T55" fmla="*/ 117 h 226"/>
                <a:gd name="T56" fmla="*/ 159 w 218"/>
                <a:gd name="T57" fmla="*/ 196 h 226"/>
                <a:gd name="T58" fmla="*/ 158 w 218"/>
                <a:gd name="T59" fmla="*/ 198 h 226"/>
                <a:gd name="T60" fmla="*/ 154 w 218"/>
                <a:gd name="T61" fmla="*/ 198 h 226"/>
                <a:gd name="T62" fmla="*/ 16 w 218"/>
                <a:gd name="T63" fmla="*/ 181 h 226"/>
                <a:gd name="T64" fmla="*/ 45 w 218"/>
                <a:gd name="T65" fmla="*/ 219 h 226"/>
                <a:gd name="T66" fmla="*/ 60 w 218"/>
                <a:gd name="T67" fmla="*/ 192 h 226"/>
                <a:gd name="T68" fmla="*/ 156 w 218"/>
                <a:gd name="T69" fmla="*/ 205 h 226"/>
                <a:gd name="T70" fmla="*/ 164 w 218"/>
                <a:gd name="T71" fmla="*/ 202 h 226"/>
                <a:gd name="T72" fmla="*/ 167 w 218"/>
                <a:gd name="T73" fmla="*/ 195 h 226"/>
                <a:gd name="T74" fmla="*/ 200 w 218"/>
                <a:gd name="T75" fmla="*/ 68 h 226"/>
                <a:gd name="T76" fmla="*/ 208 w 218"/>
                <a:gd name="T77" fmla="*/ 202 h 226"/>
                <a:gd name="T78" fmla="*/ 135 w 218"/>
                <a:gd name="T79" fmla="*/ 21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8" h="226">
                  <a:moveTo>
                    <a:pt x="217" y="62"/>
                  </a:moveTo>
                  <a:cubicBezTo>
                    <a:pt x="216" y="61"/>
                    <a:pt x="215" y="61"/>
                    <a:pt x="215" y="61"/>
                  </a:cubicBezTo>
                  <a:cubicBezTo>
                    <a:pt x="210" y="61"/>
                    <a:pt x="206" y="61"/>
                    <a:pt x="201" y="61"/>
                  </a:cubicBezTo>
                  <a:cubicBezTo>
                    <a:pt x="202" y="55"/>
                    <a:pt x="203" y="49"/>
                    <a:pt x="205" y="44"/>
                  </a:cubicBezTo>
                  <a:cubicBezTo>
                    <a:pt x="205" y="43"/>
                    <a:pt x="205" y="42"/>
                    <a:pt x="204" y="42"/>
                  </a:cubicBezTo>
                  <a:cubicBezTo>
                    <a:pt x="204" y="41"/>
                    <a:pt x="203" y="40"/>
                    <a:pt x="202" y="40"/>
                  </a:cubicBezTo>
                  <a:cubicBezTo>
                    <a:pt x="183" y="37"/>
                    <a:pt x="166" y="36"/>
                    <a:pt x="148" y="36"/>
                  </a:cubicBezTo>
                  <a:cubicBezTo>
                    <a:pt x="151" y="28"/>
                    <a:pt x="154" y="21"/>
                    <a:pt x="158" y="13"/>
                  </a:cubicBezTo>
                  <a:cubicBezTo>
                    <a:pt x="158" y="12"/>
                    <a:pt x="158" y="11"/>
                    <a:pt x="158" y="10"/>
                  </a:cubicBezTo>
                  <a:cubicBezTo>
                    <a:pt x="158" y="9"/>
                    <a:pt x="157" y="8"/>
                    <a:pt x="156" y="8"/>
                  </a:cubicBezTo>
                  <a:cubicBezTo>
                    <a:pt x="144" y="4"/>
                    <a:pt x="132" y="1"/>
                    <a:pt x="120" y="0"/>
                  </a:cubicBezTo>
                  <a:cubicBezTo>
                    <a:pt x="118" y="0"/>
                    <a:pt x="117" y="1"/>
                    <a:pt x="116" y="2"/>
                  </a:cubicBezTo>
                  <a:cubicBezTo>
                    <a:pt x="113" y="14"/>
                    <a:pt x="108" y="25"/>
                    <a:pt x="103" y="36"/>
                  </a:cubicBezTo>
                  <a:cubicBezTo>
                    <a:pt x="84" y="36"/>
                    <a:pt x="66" y="35"/>
                    <a:pt x="51" y="26"/>
                  </a:cubicBezTo>
                  <a:cubicBezTo>
                    <a:pt x="50" y="26"/>
                    <a:pt x="49" y="25"/>
                    <a:pt x="48" y="26"/>
                  </a:cubicBezTo>
                  <a:cubicBezTo>
                    <a:pt x="47" y="26"/>
                    <a:pt x="46" y="27"/>
                    <a:pt x="46" y="28"/>
                  </a:cubicBezTo>
                  <a:cubicBezTo>
                    <a:pt x="38" y="73"/>
                    <a:pt x="31" y="139"/>
                    <a:pt x="1" y="183"/>
                  </a:cubicBezTo>
                  <a:cubicBezTo>
                    <a:pt x="0" y="184"/>
                    <a:pt x="0" y="185"/>
                    <a:pt x="0" y="186"/>
                  </a:cubicBezTo>
                  <a:cubicBezTo>
                    <a:pt x="1" y="187"/>
                    <a:pt x="2" y="188"/>
                    <a:pt x="4" y="188"/>
                  </a:cubicBezTo>
                  <a:cubicBezTo>
                    <a:pt x="8" y="188"/>
                    <a:pt x="12" y="187"/>
                    <a:pt x="16" y="187"/>
                  </a:cubicBezTo>
                  <a:cubicBezTo>
                    <a:pt x="24" y="187"/>
                    <a:pt x="32" y="188"/>
                    <a:pt x="41" y="189"/>
                  </a:cubicBezTo>
                  <a:cubicBezTo>
                    <a:pt x="39" y="201"/>
                    <a:pt x="39" y="211"/>
                    <a:pt x="38" y="222"/>
                  </a:cubicBezTo>
                  <a:cubicBezTo>
                    <a:pt x="38" y="223"/>
                    <a:pt x="38" y="224"/>
                    <a:pt x="39" y="225"/>
                  </a:cubicBezTo>
                  <a:cubicBezTo>
                    <a:pt x="40" y="225"/>
                    <a:pt x="41" y="226"/>
                    <a:pt x="42" y="226"/>
                  </a:cubicBezTo>
                  <a:cubicBezTo>
                    <a:pt x="70" y="225"/>
                    <a:pt x="103" y="224"/>
                    <a:pt x="135" y="224"/>
                  </a:cubicBezTo>
                  <a:cubicBezTo>
                    <a:pt x="161" y="224"/>
                    <a:pt x="187" y="225"/>
                    <a:pt x="211" y="226"/>
                  </a:cubicBezTo>
                  <a:cubicBezTo>
                    <a:pt x="212" y="226"/>
                    <a:pt x="213" y="226"/>
                    <a:pt x="213" y="225"/>
                  </a:cubicBezTo>
                  <a:cubicBezTo>
                    <a:pt x="214" y="225"/>
                    <a:pt x="214" y="224"/>
                    <a:pt x="214" y="223"/>
                  </a:cubicBezTo>
                  <a:cubicBezTo>
                    <a:pt x="214" y="216"/>
                    <a:pt x="214" y="209"/>
                    <a:pt x="214" y="202"/>
                  </a:cubicBezTo>
                  <a:cubicBezTo>
                    <a:pt x="214" y="156"/>
                    <a:pt x="215" y="111"/>
                    <a:pt x="218" y="65"/>
                  </a:cubicBezTo>
                  <a:cubicBezTo>
                    <a:pt x="218" y="64"/>
                    <a:pt x="218" y="63"/>
                    <a:pt x="217" y="62"/>
                  </a:cubicBezTo>
                  <a:close/>
                  <a:moveTo>
                    <a:pt x="122" y="7"/>
                  </a:moveTo>
                  <a:cubicBezTo>
                    <a:pt x="131" y="8"/>
                    <a:pt x="141" y="10"/>
                    <a:pt x="150" y="13"/>
                  </a:cubicBezTo>
                  <a:cubicBezTo>
                    <a:pt x="143" y="29"/>
                    <a:pt x="136" y="45"/>
                    <a:pt x="129" y="61"/>
                  </a:cubicBezTo>
                  <a:cubicBezTo>
                    <a:pt x="129" y="62"/>
                    <a:pt x="128" y="63"/>
                    <a:pt x="128" y="63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5" y="65"/>
                    <a:pt x="124" y="65"/>
                    <a:pt x="123" y="64"/>
                  </a:cubicBezTo>
                  <a:cubicBezTo>
                    <a:pt x="115" y="63"/>
                    <a:pt x="106" y="61"/>
                    <a:pt x="97" y="60"/>
                  </a:cubicBezTo>
                  <a:cubicBezTo>
                    <a:pt x="108" y="44"/>
                    <a:pt x="116" y="26"/>
                    <a:pt x="122" y="7"/>
                  </a:cubicBezTo>
                  <a:close/>
                  <a:moveTo>
                    <a:pt x="10" y="181"/>
                  </a:moveTo>
                  <a:cubicBezTo>
                    <a:pt x="38" y="137"/>
                    <a:pt x="44" y="77"/>
                    <a:pt x="52" y="34"/>
                  </a:cubicBezTo>
                  <a:cubicBezTo>
                    <a:pt x="66" y="41"/>
                    <a:pt x="83" y="43"/>
                    <a:pt x="100" y="43"/>
                  </a:cubicBezTo>
                  <a:cubicBezTo>
                    <a:pt x="96" y="49"/>
                    <a:pt x="93" y="55"/>
                    <a:pt x="89" y="61"/>
                  </a:cubicBezTo>
                  <a:cubicBezTo>
                    <a:pt x="88" y="62"/>
                    <a:pt x="88" y="63"/>
                    <a:pt x="89" y="64"/>
                  </a:cubicBezTo>
                  <a:cubicBezTo>
                    <a:pt x="89" y="65"/>
                    <a:pt x="90" y="66"/>
                    <a:pt x="91" y="66"/>
                  </a:cubicBezTo>
                  <a:cubicBezTo>
                    <a:pt x="101" y="68"/>
                    <a:pt x="112" y="69"/>
                    <a:pt x="122" y="71"/>
                  </a:cubicBezTo>
                  <a:cubicBezTo>
                    <a:pt x="123" y="71"/>
                    <a:pt x="124" y="71"/>
                    <a:pt x="126" y="71"/>
                  </a:cubicBezTo>
                  <a:cubicBezTo>
                    <a:pt x="127" y="71"/>
                    <a:pt x="128" y="71"/>
                    <a:pt x="130" y="70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1" y="70"/>
                    <a:pt x="133" y="68"/>
                    <a:pt x="133" y="67"/>
                  </a:cubicBezTo>
                  <a:cubicBezTo>
                    <a:pt x="134" y="66"/>
                    <a:pt x="135" y="65"/>
                    <a:pt x="135" y="64"/>
                  </a:cubicBezTo>
                  <a:cubicBezTo>
                    <a:pt x="138" y="57"/>
                    <a:pt x="141" y="50"/>
                    <a:pt x="145" y="43"/>
                  </a:cubicBezTo>
                  <a:cubicBezTo>
                    <a:pt x="162" y="43"/>
                    <a:pt x="179" y="43"/>
                    <a:pt x="197" y="46"/>
                  </a:cubicBezTo>
                  <a:cubicBezTo>
                    <a:pt x="193" y="67"/>
                    <a:pt x="191" y="92"/>
                    <a:pt x="186" y="117"/>
                  </a:cubicBezTo>
                  <a:cubicBezTo>
                    <a:pt x="182" y="143"/>
                    <a:pt x="175" y="170"/>
                    <a:pt x="161" y="191"/>
                  </a:cubicBezTo>
                  <a:cubicBezTo>
                    <a:pt x="160" y="193"/>
                    <a:pt x="160" y="195"/>
                    <a:pt x="159" y="196"/>
                  </a:cubicBezTo>
                  <a:cubicBezTo>
                    <a:pt x="159" y="197"/>
                    <a:pt x="158" y="198"/>
                    <a:pt x="158" y="198"/>
                  </a:cubicBezTo>
                  <a:cubicBezTo>
                    <a:pt x="158" y="198"/>
                    <a:pt x="158" y="198"/>
                    <a:pt x="158" y="198"/>
                  </a:cubicBezTo>
                  <a:cubicBezTo>
                    <a:pt x="157" y="198"/>
                    <a:pt x="157" y="199"/>
                    <a:pt x="156" y="199"/>
                  </a:cubicBezTo>
                  <a:cubicBezTo>
                    <a:pt x="156" y="199"/>
                    <a:pt x="155" y="198"/>
                    <a:pt x="154" y="198"/>
                  </a:cubicBezTo>
                  <a:cubicBezTo>
                    <a:pt x="123" y="194"/>
                    <a:pt x="92" y="189"/>
                    <a:pt x="61" y="185"/>
                  </a:cubicBezTo>
                  <a:cubicBezTo>
                    <a:pt x="47" y="183"/>
                    <a:pt x="31" y="181"/>
                    <a:pt x="16" y="181"/>
                  </a:cubicBezTo>
                  <a:cubicBezTo>
                    <a:pt x="14" y="181"/>
                    <a:pt x="12" y="181"/>
                    <a:pt x="10" y="181"/>
                  </a:cubicBezTo>
                  <a:close/>
                  <a:moveTo>
                    <a:pt x="45" y="219"/>
                  </a:moveTo>
                  <a:cubicBezTo>
                    <a:pt x="46" y="209"/>
                    <a:pt x="46" y="200"/>
                    <a:pt x="47" y="190"/>
                  </a:cubicBezTo>
                  <a:cubicBezTo>
                    <a:pt x="52" y="190"/>
                    <a:pt x="56" y="191"/>
                    <a:pt x="60" y="192"/>
                  </a:cubicBezTo>
                  <a:cubicBezTo>
                    <a:pt x="91" y="196"/>
                    <a:pt x="122" y="201"/>
                    <a:pt x="153" y="205"/>
                  </a:cubicBezTo>
                  <a:cubicBezTo>
                    <a:pt x="154" y="205"/>
                    <a:pt x="155" y="205"/>
                    <a:pt x="156" y="205"/>
                  </a:cubicBezTo>
                  <a:cubicBezTo>
                    <a:pt x="158" y="205"/>
                    <a:pt x="159" y="205"/>
                    <a:pt x="160" y="205"/>
                  </a:cubicBezTo>
                  <a:cubicBezTo>
                    <a:pt x="162" y="204"/>
                    <a:pt x="163" y="203"/>
                    <a:pt x="164" y="202"/>
                  </a:cubicBezTo>
                  <a:cubicBezTo>
                    <a:pt x="165" y="201"/>
                    <a:pt x="165" y="199"/>
                    <a:pt x="166" y="198"/>
                  </a:cubicBezTo>
                  <a:cubicBezTo>
                    <a:pt x="166" y="196"/>
                    <a:pt x="167" y="195"/>
                    <a:pt x="167" y="195"/>
                  </a:cubicBezTo>
                  <a:cubicBezTo>
                    <a:pt x="182" y="172"/>
                    <a:pt x="189" y="145"/>
                    <a:pt x="193" y="118"/>
                  </a:cubicBezTo>
                  <a:cubicBezTo>
                    <a:pt x="196" y="100"/>
                    <a:pt x="198" y="83"/>
                    <a:pt x="200" y="68"/>
                  </a:cubicBezTo>
                  <a:cubicBezTo>
                    <a:pt x="204" y="68"/>
                    <a:pt x="207" y="68"/>
                    <a:pt x="211" y="68"/>
                  </a:cubicBezTo>
                  <a:cubicBezTo>
                    <a:pt x="208" y="113"/>
                    <a:pt x="208" y="157"/>
                    <a:pt x="208" y="202"/>
                  </a:cubicBezTo>
                  <a:cubicBezTo>
                    <a:pt x="208" y="208"/>
                    <a:pt x="208" y="214"/>
                    <a:pt x="208" y="219"/>
                  </a:cubicBezTo>
                  <a:cubicBezTo>
                    <a:pt x="185" y="218"/>
                    <a:pt x="160" y="218"/>
                    <a:pt x="135" y="218"/>
                  </a:cubicBezTo>
                  <a:cubicBezTo>
                    <a:pt x="104" y="218"/>
                    <a:pt x="73" y="218"/>
                    <a:pt x="45" y="219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605448"/>
                </a:solidFill>
              </a:endParaRPr>
            </a:p>
          </p:txBody>
        </p:sp>
        <p:sp>
          <p:nvSpPr>
            <p:cNvPr id="86" name="文本框 71">
              <a:extLst>
                <a:ext uri="{FF2B5EF4-FFF2-40B4-BE49-F238E27FC236}">
                  <a16:creationId xmlns:a16="http://schemas.microsoft.com/office/drawing/2014/main" id="{68A37CDF-D966-401D-A17B-0C5759B865BC}"/>
                </a:ext>
              </a:extLst>
            </p:cNvPr>
            <p:cNvSpPr txBox="1"/>
            <p:nvPr/>
          </p:nvSpPr>
          <p:spPr>
            <a:xfrm rot="20889449">
              <a:off x="10207960" y="2958106"/>
              <a:ext cx="933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Phase 4</a:t>
              </a:r>
            </a:p>
          </p:txBody>
        </p:sp>
      </p:grpSp>
      <p:sp>
        <p:nvSpPr>
          <p:cNvPr id="90" name="文本框 81">
            <a:extLst>
              <a:ext uri="{FF2B5EF4-FFF2-40B4-BE49-F238E27FC236}">
                <a16:creationId xmlns:a16="http://schemas.microsoft.com/office/drawing/2014/main" id="{5B3D2FB0-48FD-4758-8EC4-1042D97D3E31}"/>
              </a:ext>
            </a:extLst>
          </p:cNvPr>
          <p:cNvSpPr txBox="1"/>
          <p:nvPr/>
        </p:nvSpPr>
        <p:spPr>
          <a:xfrm>
            <a:off x="9822539" y="4116149"/>
            <a:ext cx="1915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(12/07 – 17/07)</a:t>
            </a:r>
          </a:p>
          <a:p>
            <a:pPr algn="ctr"/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4</a:t>
            </a:r>
            <a:r>
              <a:rPr lang="en-US" altLang="zh-CN" sz="1600" baseline="300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th</a:t>
            </a:r>
            <a:r>
              <a:rPr lang="en-US" altLang="zh-CN" sz="16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version of models; New approach of data handling and model validating; Edit text report &amp; slides report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7796" y="2348018"/>
            <a:ext cx="140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605448"/>
                </a:solidFill>
                <a:latin typeface="Arial" panose="020B0604020202020204" pitchFamily="34" charset="0"/>
                <a:ea typeface="方正静蕾简体" panose="02000000000000000000" pitchFamily="2" charset="-122"/>
                <a:cs typeface="Arial" panose="020B0604020202020204" pitchFamily="34" charset="0"/>
              </a:rPr>
              <a:t>Hằng</a:t>
            </a:r>
            <a:endParaRPr lang="zh-CN" altLang="en-US" sz="2000" dirty="0">
              <a:solidFill>
                <a:srgbClr val="605448"/>
              </a:solidFill>
              <a:latin typeface="Arial" panose="020B0604020202020204" pitchFamily="34" charset="0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79065" y="2276579"/>
            <a:ext cx="100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95</a:t>
            </a:r>
            <a:endParaRPr lang="zh-CN" altLang="en-US" sz="320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34941" y="3150054"/>
            <a:ext cx="140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Vinh</a:t>
            </a:r>
            <a:endParaRPr lang="zh-CN" altLang="en-US" sz="200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13859" y="3036582"/>
            <a:ext cx="100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100</a:t>
            </a:r>
            <a:endParaRPr lang="zh-CN" altLang="en-US" sz="320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66569" y="3953907"/>
            <a:ext cx="140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605448"/>
                </a:solidFill>
                <a:latin typeface="Arial" panose="020B0604020202020204" pitchFamily="34" charset="0"/>
                <a:ea typeface="方正静蕾简体" panose="02000000000000000000" pitchFamily="2" charset="-122"/>
                <a:cs typeface="Arial" panose="020B0604020202020204" pitchFamily="34" charset="0"/>
              </a:rPr>
              <a:t>Đại</a:t>
            </a:r>
            <a:endParaRPr lang="zh-CN" altLang="en-US" sz="2000" dirty="0">
              <a:solidFill>
                <a:srgbClr val="605448"/>
              </a:solidFill>
              <a:latin typeface="Arial" panose="020B0604020202020204" pitchFamily="34" charset="0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2363" y="3844662"/>
            <a:ext cx="100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40</a:t>
            </a:r>
            <a:endParaRPr lang="zh-CN" altLang="en-US" sz="320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45621" y="5611537"/>
            <a:ext cx="140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An</a:t>
            </a:r>
            <a:endParaRPr lang="zh-CN" altLang="en-US" sz="200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13859" y="4622234"/>
            <a:ext cx="100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100</a:t>
            </a:r>
            <a:endParaRPr lang="zh-CN" altLang="en-US" sz="320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2834242" y="2197665"/>
            <a:ext cx="384081" cy="627942"/>
          </a:xfrm>
          <a:prstGeom prst="rect">
            <a:avLst/>
          </a:prstGeom>
        </p:spPr>
      </p:pic>
      <p:pic>
        <p:nvPicPr>
          <p:cNvPr id="1469" name="图片 14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3318905" y="2197665"/>
            <a:ext cx="384081" cy="627942"/>
          </a:xfrm>
          <a:prstGeom prst="rect">
            <a:avLst/>
          </a:prstGeom>
        </p:spPr>
      </p:pic>
      <p:pic>
        <p:nvPicPr>
          <p:cNvPr id="1470" name="图片 14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3821260" y="2202033"/>
            <a:ext cx="384081" cy="627942"/>
          </a:xfrm>
          <a:prstGeom prst="rect">
            <a:avLst/>
          </a:prstGeom>
        </p:spPr>
      </p:pic>
      <p:pic>
        <p:nvPicPr>
          <p:cNvPr id="1471" name="图片 14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4540151" y="2206400"/>
            <a:ext cx="384081" cy="627942"/>
          </a:xfrm>
          <a:prstGeom prst="rect">
            <a:avLst/>
          </a:prstGeom>
        </p:spPr>
      </p:pic>
      <p:pic>
        <p:nvPicPr>
          <p:cNvPr id="1472" name="图片 14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5013012" y="2197664"/>
            <a:ext cx="384081" cy="627942"/>
          </a:xfrm>
          <a:prstGeom prst="rect">
            <a:avLst/>
          </a:prstGeom>
        </p:spPr>
      </p:pic>
      <p:pic>
        <p:nvPicPr>
          <p:cNvPr id="1473" name="图片 14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5497675" y="2197664"/>
            <a:ext cx="384081" cy="627942"/>
          </a:xfrm>
          <a:prstGeom prst="rect">
            <a:avLst/>
          </a:prstGeom>
        </p:spPr>
      </p:pic>
      <p:pic>
        <p:nvPicPr>
          <p:cNvPr id="1474" name="图片 14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6249270" y="2204222"/>
            <a:ext cx="384081" cy="627942"/>
          </a:xfrm>
          <a:prstGeom prst="rect">
            <a:avLst/>
          </a:prstGeom>
        </p:spPr>
      </p:pic>
      <p:pic>
        <p:nvPicPr>
          <p:cNvPr id="1475" name="图片 14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6721870" y="2208591"/>
            <a:ext cx="384081" cy="627942"/>
          </a:xfrm>
          <a:prstGeom prst="rect">
            <a:avLst/>
          </a:prstGeom>
        </p:spPr>
      </p:pic>
      <p:pic>
        <p:nvPicPr>
          <p:cNvPr id="1476" name="图片 14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2798888" y="3026326"/>
            <a:ext cx="384081" cy="627942"/>
          </a:xfrm>
          <a:prstGeom prst="rect">
            <a:avLst/>
          </a:prstGeom>
        </p:spPr>
      </p:pic>
      <p:pic>
        <p:nvPicPr>
          <p:cNvPr id="1477" name="图片 14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3283551" y="3026326"/>
            <a:ext cx="384081" cy="627942"/>
          </a:xfrm>
          <a:prstGeom prst="rect">
            <a:avLst/>
          </a:prstGeom>
        </p:spPr>
      </p:pic>
      <p:pic>
        <p:nvPicPr>
          <p:cNvPr id="1478" name="图片 14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3785906" y="3030694"/>
            <a:ext cx="384081" cy="627942"/>
          </a:xfrm>
          <a:prstGeom prst="rect">
            <a:avLst/>
          </a:prstGeom>
        </p:spPr>
      </p:pic>
      <p:pic>
        <p:nvPicPr>
          <p:cNvPr id="1479" name="图片 14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4504797" y="3035061"/>
            <a:ext cx="384081" cy="627942"/>
          </a:xfrm>
          <a:prstGeom prst="rect">
            <a:avLst/>
          </a:prstGeom>
        </p:spPr>
      </p:pic>
      <p:pic>
        <p:nvPicPr>
          <p:cNvPr id="1480" name="图片 14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4977658" y="3026325"/>
            <a:ext cx="384081" cy="627942"/>
          </a:xfrm>
          <a:prstGeom prst="rect">
            <a:avLst/>
          </a:prstGeom>
        </p:spPr>
      </p:pic>
      <p:pic>
        <p:nvPicPr>
          <p:cNvPr id="1481" name="图片 14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5462321" y="3026325"/>
            <a:ext cx="384081" cy="627942"/>
          </a:xfrm>
          <a:prstGeom prst="rect">
            <a:avLst/>
          </a:prstGeom>
        </p:spPr>
      </p:pic>
      <p:pic>
        <p:nvPicPr>
          <p:cNvPr id="1484" name="图片 14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2798887" y="3849110"/>
            <a:ext cx="384081" cy="627942"/>
          </a:xfrm>
          <a:prstGeom prst="rect">
            <a:avLst/>
          </a:prstGeom>
        </p:spPr>
      </p:pic>
      <p:pic>
        <p:nvPicPr>
          <p:cNvPr id="1485" name="图片 14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3283550" y="3849110"/>
            <a:ext cx="384081" cy="627942"/>
          </a:xfrm>
          <a:prstGeom prst="rect">
            <a:avLst/>
          </a:prstGeom>
        </p:spPr>
      </p:pic>
      <p:pic>
        <p:nvPicPr>
          <p:cNvPr id="1486" name="图片 14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3785905" y="3853478"/>
            <a:ext cx="384081" cy="627942"/>
          </a:xfrm>
          <a:prstGeom prst="rect">
            <a:avLst/>
          </a:prstGeom>
        </p:spPr>
      </p:pic>
      <p:pic>
        <p:nvPicPr>
          <p:cNvPr id="1487" name="图片 14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6698159" y="3021956"/>
            <a:ext cx="384081" cy="627942"/>
          </a:xfrm>
          <a:prstGeom prst="rect">
            <a:avLst/>
          </a:prstGeom>
        </p:spPr>
      </p:pic>
      <p:pic>
        <p:nvPicPr>
          <p:cNvPr id="1488" name="图片 14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6221490" y="3026326"/>
            <a:ext cx="384081" cy="627942"/>
          </a:xfrm>
          <a:prstGeom prst="rect">
            <a:avLst/>
          </a:prstGeom>
        </p:spPr>
      </p:pic>
      <p:pic>
        <p:nvPicPr>
          <p:cNvPr id="1492" name="图片 14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2763535" y="4671896"/>
            <a:ext cx="384081" cy="627942"/>
          </a:xfrm>
          <a:prstGeom prst="rect">
            <a:avLst/>
          </a:prstGeom>
        </p:spPr>
      </p:pic>
      <p:pic>
        <p:nvPicPr>
          <p:cNvPr id="1493" name="图片 14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3248198" y="4671896"/>
            <a:ext cx="384081" cy="627942"/>
          </a:xfrm>
          <a:prstGeom prst="rect">
            <a:avLst/>
          </a:prstGeom>
        </p:spPr>
      </p:pic>
      <p:pic>
        <p:nvPicPr>
          <p:cNvPr id="1494" name="图片 14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3750553" y="4676264"/>
            <a:ext cx="384081" cy="627942"/>
          </a:xfrm>
          <a:prstGeom prst="rect">
            <a:avLst/>
          </a:prstGeom>
        </p:spPr>
      </p:pic>
      <p:pic>
        <p:nvPicPr>
          <p:cNvPr id="1495" name="图片 14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4456024" y="4680630"/>
            <a:ext cx="384081" cy="627942"/>
          </a:xfrm>
          <a:prstGeom prst="rect">
            <a:avLst/>
          </a:prstGeom>
        </p:spPr>
      </p:pic>
      <p:pic>
        <p:nvPicPr>
          <p:cNvPr id="1496" name="图片 14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4928885" y="4665338"/>
            <a:ext cx="384081" cy="627942"/>
          </a:xfrm>
          <a:prstGeom prst="rect">
            <a:avLst/>
          </a:prstGeom>
        </p:spPr>
      </p:pic>
      <p:pic>
        <p:nvPicPr>
          <p:cNvPr id="1497" name="图片 14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5413548" y="4665338"/>
            <a:ext cx="384081" cy="627942"/>
          </a:xfrm>
          <a:prstGeom prst="rect">
            <a:avLst/>
          </a:prstGeom>
        </p:spPr>
      </p:pic>
      <p:pic>
        <p:nvPicPr>
          <p:cNvPr id="1498" name="图片 14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6199985" y="4676264"/>
            <a:ext cx="384081" cy="627942"/>
          </a:xfrm>
          <a:prstGeom prst="rect">
            <a:avLst/>
          </a:prstGeom>
        </p:spPr>
      </p:pic>
      <p:pic>
        <p:nvPicPr>
          <p:cNvPr id="1499" name="图片 14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6669921" y="4676264"/>
            <a:ext cx="384081" cy="627942"/>
          </a:xfrm>
          <a:prstGeom prst="rect">
            <a:avLst/>
          </a:prstGeom>
        </p:spPr>
      </p:pic>
      <p:grpSp>
        <p:nvGrpSpPr>
          <p:cNvPr id="1500" name="组合 1499"/>
          <p:cNvGrpSpPr/>
          <p:nvPr/>
        </p:nvGrpSpPr>
        <p:grpSpPr>
          <a:xfrm>
            <a:off x="4155533" y="475419"/>
            <a:ext cx="3876481" cy="825549"/>
            <a:chOff x="4165015" y="695922"/>
            <a:chExt cx="3876481" cy="825549"/>
          </a:xfrm>
        </p:grpSpPr>
        <p:grpSp>
          <p:nvGrpSpPr>
            <p:cNvPr id="1501" name="Group 4"/>
            <p:cNvGrpSpPr>
              <a:grpSpLocks noChangeAspect="1"/>
            </p:cNvGrpSpPr>
            <p:nvPr/>
          </p:nvGrpSpPr>
          <p:grpSpPr bwMode="auto">
            <a:xfrm>
              <a:off x="4165015" y="695922"/>
              <a:ext cx="3876481" cy="825549"/>
              <a:chOff x="2403" y="187"/>
              <a:chExt cx="3090" cy="808"/>
            </a:xfrm>
          </p:grpSpPr>
          <p:sp>
            <p:nvSpPr>
              <p:cNvPr id="1503" name="Freeform 5"/>
              <p:cNvSpPr>
                <a:spLocks noEditPoints="1"/>
              </p:cNvSpPr>
              <p:nvPr/>
            </p:nvSpPr>
            <p:spPr bwMode="auto">
              <a:xfrm>
                <a:off x="2403" y="187"/>
                <a:ext cx="3090" cy="808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6"/>
              <p:cNvSpPr/>
              <p:nvPr/>
            </p:nvSpPr>
            <p:spPr bwMode="auto">
              <a:xfrm>
                <a:off x="2519" y="705"/>
                <a:ext cx="64" cy="26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7"/>
              <p:cNvSpPr/>
              <p:nvPr/>
            </p:nvSpPr>
            <p:spPr bwMode="auto">
              <a:xfrm>
                <a:off x="2616" y="702"/>
                <a:ext cx="88" cy="24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8"/>
              <p:cNvSpPr/>
              <p:nvPr/>
            </p:nvSpPr>
            <p:spPr bwMode="auto">
              <a:xfrm>
                <a:off x="2749" y="702"/>
                <a:ext cx="71" cy="26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9"/>
              <p:cNvSpPr/>
              <p:nvPr/>
            </p:nvSpPr>
            <p:spPr bwMode="auto">
              <a:xfrm>
                <a:off x="2959" y="905"/>
                <a:ext cx="93" cy="33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10"/>
              <p:cNvSpPr/>
              <p:nvPr/>
            </p:nvSpPr>
            <p:spPr bwMode="auto">
              <a:xfrm>
                <a:off x="3111" y="895"/>
                <a:ext cx="90" cy="34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11"/>
              <p:cNvSpPr/>
              <p:nvPr/>
            </p:nvSpPr>
            <p:spPr bwMode="auto">
              <a:xfrm>
                <a:off x="3258" y="898"/>
                <a:ext cx="80" cy="26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12"/>
              <p:cNvSpPr/>
              <p:nvPr/>
            </p:nvSpPr>
            <p:spPr bwMode="auto">
              <a:xfrm>
                <a:off x="3371" y="900"/>
                <a:ext cx="81" cy="24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13"/>
              <p:cNvSpPr/>
              <p:nvPr/>
            </p:nvSpPr>
            <p:spPr bwMode="auto">
              <a:xfrm>
                <a:off x="3502" y="893"/>
                <a:ext cx="83" cy="31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14"/>
              <p:cNvSpPr/>
              <p:nvPr/>
            </p:nvSpPr>
            <p:spPr bwMode="auto">
              <a:xfrm>
                <a:off x="3637" y="895"/>
                <a:ext cx="92" cy="36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15"/>
              <p:cNvSpPr/>
              <p:nvPr/>
            </p:nvSpPr>
            <p:spPr bwMode="auto">
              <a:xfrm>
                <a:off x="3779" y="888"/>
                <a:ext cx="94" cy="31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16"/>
              <p:cNvSpPr/>
              <p:nvPr/>
            </p:nvSpPr>
            <p:spPr bwMode="auto">
              <a:xfrm>
                <a:off x="3918" y="886"/>
                <a:ext cx="95" cy="31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17"/>
              <p:cNvSpPr/>
              <p:nvPr/>
            </p:nvSpPr>
            <p:spPr bwMode="auto">
              <a:xfrm>
                <a:off x="4065" y="888"/>
                <a:ext cx="90" cy="26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18"/>
              <p:cNvSpPr/>
              <p:nvPr/>
            </p:nvSpPr>
            <p:spPr bwMode="auto">
              <a:xfrm>
                <a:off x="4203" y="888"/>
                <a:ext cx="71" cy="31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19"/>
              <p:cNvSpPr/>
              <p:nvPr/>
            </p:nvSpPr>
            <p:spPr bwMode="auto">
              <a:xfrm>
                <a:off x="4316" y="879"/>
                <a:ext cx="85" cy="26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20"/>
              <p:cNvSpPr/>
              <p:nvPr/>
            </p:nvSpPr>
            <p:spPr bwMode="auto">
              <a:xfrm>
                <a:off x="4458" y="879"/>
                <a:ext cx="78" cy="31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21"/>
              <p:cNvSpPr/>
              <p:nvPr/>
            </p:nvSpPr>
            <p:spPr bwMode="auto">
              <a:xfrm>
                <a:off x="4588" y="879"/>
                <a:ext cx="81" cy="26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22"/>
              <p:cNvSpPr/>
              <p:nvPr/>
            </p:nvSpPr>
            <p:spPr bwMode="auto">
              <a:xfrm>
                <a:off x="4721" y="869"/>
                <a:ext cx="90" cy="36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23"/>
              <p:cNvSpPr/>
              <p:nvPr/>
            </p:nvSpPr>
            <p:spPr bwMode="auto">
              <a:xfrm>
                <a:off x="5000" y="664"/>
                <a:ext cx="79" cy="22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24"/>
              <p:cNvSpPr/>
              <p:nvPr/>
            </p:nvSpPr>
            <p:spPr bwMode="auto">
              <a:xfrm>
                <a:off x="5124" y="645"/>
                <a:ext cx="75" cy="26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25"/>
              <p:cNvSpPr/>
              <p:nvPr/>
            </p:nvSpPr>
            <p:spPr bwMode="auto">
              <a:xfrm>
                <a:off x="5240" y="628"/>
                <a:ext cx="99" cy="27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26"/>
              <p:cNvSpPr/>
              <p:nvPr/>
            </p:nvSpPr>
            <p:spPr bwMode="auto">
              <a:xfrm>
                <a:off x="2547" y="285"/>
                <a:ext cx="67" cy="24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27"/>
              <p:cNvSpPr/>
              <p:nvPr/>
            </p:nvSpPr>
            <p:spPr bwMode="auto">
              <a:xfrm>
                <a:off x="2663" y="290"/>
                <a:ext cx="79" cy="24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28"/>
              <p:cNvSpPr/>
              <p:nvPr/>
            </p:nvSpPr>
            <p:spPr bwMode="auto">
              <a:xfrm>
                <a:off x="2784" y="290"/>
                <a:ext cx="83" cy="28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29"/>
              <p:cNvSpPr/>
              <p:nvPr/>
            </p:nvSpPr>
            <p:spPr bwMode="auto">
              <a:xfrm>
                <a:off x="2907" y="283"/>
                <a:ext cx="76" cy="28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30"/>
              <p:cNvSpPr/>
              <p:nvPr/>
            </p:nvSpPr>
            <p:spPr bwMode="auto">
              <a:xfrm>
                <a:off x="3009" y="278"/>
                <a:ext cx="81" cy="26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31"/>
              <p:cNvSpPr/>
              <p:nvPr/>
            </p:nvSpPr>
            <p:spPr bwMode="auto">
              <a:xfrm>
                <a:off x="3135" y="280"/>
                <a:ext cx="66" cy="24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32"/>
              <p:cNvSpPr/>
              <p:nvPr/>
            </p:nvSpPr>
            <p:spPr bwMode="auto">
              <a:xfrm>
                <a:off x="4752" y="283"/>
                <a:ext cx="68" cy="19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33"/>
              <p:cNvSpPr/>
              <p:nvPr/>
            </p:nvSpPr>
            <p:spPr bwMode="auto">
              <a:xfrm>
                <a:off x="4865" y="280"/>
                <a:ext cx="83" cy="24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34"/>
              <p:cNvSpPr/>
              <p:nvPr/>
            </p:nvSpPr>
            <p:spPr bwMode="auto">
              <a:xfrm>
                <a:off x="4989" y="276"/>
                <a:ext cx="75" cy="21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35"/>
              <p:cNvSpPr/>
              <p:nvPr/>
            </p:nvSpPr>
            <p:spPr bwMode="auto">
              <a:xfrm>
                <a:off x="5116" y="264"/>
                <a:ext cx="81" cy="26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36"/>
              <p:cNvSpPr/>
              <p:nvPr/>
            </p:nvSpPr>
            <p:spPr bwMode="auto">
              <a:xfrm>
                <a:off x="5240" y="252"/>
                <a:ext cx="82" cy="26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37"/>
              <p:cNvSpPr/>
              <p:nvPr/>
            </p:nvSpPr>
            <p:spPr bwMode="auto">
              <a:xfrm>
                <a:off x="5356" y="245"/>
                <a:ext cx="66" cy="21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38"/>
              <p:cNvSpPr/>
              <p:nvPr/>
            </p:nvSpPr>
            <p:spPr bwMode="auto">
              <a:xfrm>
                <a:off x="2988" y="440"/>
                <a:ext cx="71" cy="24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39"/>
              <p:cNvSpPr/>
              <p:nvPr/>
            </p:nvSpPr>
            <p:spPr bwMode="auto">
              <a:xfrm>
                <a:off x="3113" y="431"/>
                <a:ext cx="88" cy="28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40"/>
              <p:cNvSpPr/>
              <p:nvPr/>
            </p:nvSpPr>
            <p:spPr bwMode="auto">
              <a:xfrm>
                <a:off x="3267" y="421"/>
                <a:ext cx="88" cy="29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41"/>
              <p:cNvSpPr/>
              <p:nvPr/>
            </p:nvSpPr>
            <p:spPr bwMode="auto">
              <a:xfrm>
                <a:off x="3400" y="421"/>
                <a:ext cx="80" cy="26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42"/>
              <p:cNvSpPr/>
              <p:nvPr/>
            </p:nvSpPr>
            <p:spPr bwMode="auto">
              <a:xfrm>
                <a:off x="3535" y="411"/>
                <a:ext cx="71" cy="27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43"/>
              <p:cNvSpPr/>
              <p:nvPr/>
            </p:nvSpPr>
            <p:spPr bwMode="auto">
              <a:xfrm>
                <a:off x="3672" y="407"/>
                <a:ext cx="71" cy="26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44"/>
              <p:cNvSpPr/>
              <p:nvPr/>
            </p:nvSpPr>
            <p:spPr bwMode="auto">
              <a:xfrm>
                <a:off x="3791" y="397"/>
                <a:ext cx="94" cy="26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45"/>
              <p:cNvSpPr/>
              <p:nvPr/>
            </p:nvSpPr>
            <p:spPr bwMode="auto">
              <a:xfrm>
                <a:off x="3937" y="402"/>
                <a:ext cx="86" cy="26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46"/>
              <p:cNvSpPr/>
              <p:nvPr/>
            </p:nvSpPr>
            <p:spPr bwMode="auto">
              <a:xfrm>
                <a:off x="4086" y="409"/>
                <a:ext cx="83" cy="29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47"/>
              <p:cNvSpPr/>
              <p:nvPr/>
            </p:nvSpPr>
            <p:spPr bwMode="auto">
              <a:xfrm>
                <a:off x="4217" y="404"/>
                <a:ext cx="80" cy="22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48"/>
              <p:cNvSpPr/>
              <p:nvPr/>
            </p:nvSpPr>
            <p:spPr bwMode="auto">
              <a:xfrm>
                <a:off x="4340" y="402"/>
                <a:ext cx="92" cy="26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49"/>
              <p:cNvSpPr/>
              <p:nvPr/>
            </p:nvSpPr>
            <p:spPr bwMode="auto">
              <a:xfrm>
                <a:off x="4468" y="404"/>
                <a:ext cx="75" cy="24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0"/>
              <p:cNvSpPr/>
              <p:nvPr/>
            </p:nvSpPr>
            <p:spPr bwMode="auto">
              <a:xfrm>
                <a:off x="4598" y="407"/>
                <a:ext cx="76" cy="24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1"/>
              <p:cNvSpPr/>
              <p:nvPr/>
            </p:nvSpPr>
            <p:spPr bwMode="auto">
              <a:xfrm>
                <a:off x="4723" y="400"/>
                <a:ext cx="86" cy="31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02" name="文本框 1501"/>
            <p:cNvSpPr txBox="1"/>
            <p:nvPr/>
          </p:nvSpPr>
          <p:spPr>
            <a:xfrm>
              <a:off x="5238154" y="968605"/>
              <a:ext cx="24827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05448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Evaluation</a:t>
              </a:r>
              <a:endParaRPr lang="zh-CN" altLang="en-US" sz="2000" b="1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5" name="任意多边形 90">
            <a:extLst>
              <a:ext uri="{FF2B5EF4-FFF2-40B4-BE49-F238E27FC236}">
                <a16:creationId xmlns:a16="http://schemas.microsoft.com/office/drawing/2014/main" id="{52D52000-7E91-45CB-9FE6-22B0E38FB381}"/>
              </a:ext>
            </a:extLst>
          </p:cNvPr>
          <p:cNvSpPr/>
          <p:nvPr/>
        </p:nvSpPr>
        <p:spPr>
          <a:xfrm rot="5400000" flipV="1">
            <a:off x="2019420" y="3919668"/>
            <a:ext cx="4582593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rgbClr val="60544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7" name="图片 1474">
            <a:extLst>
              <a:ext uri="{FF2B5EF4-FFF2-40B4-BE49-F238E27FC236}">
                <a16:creationId xmlns:a16="http://schemas.microsoft.com/office/drawing/2014/main" id="{C769345B-7B48-4A10-9E38-D2A2F4CF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7181075" y="2214910"/>
            <a:ext cx="384081" cy="627942"/>
          </a:xfrm>
          <a:prstGeom prst="rect">
            <a:avLst/>
          </a:prstGeom>
        </p:spPr>
      </p:pic>
      <p:pic>
        <p:nvPicPr>
          <p:cNvPr id="98" name="图片 1474">
            <a:extLst>
              <a:ext uri="{FF2B5EF4-FFF2-40B4-BE49-F238E27FC236}">
                <a16:creationId xmlns:a16="http://schemas.microsoft.com/office/drawing/2014/main" id="{9E3BF73F-D707-4DAE-8F0C-90EA7BF0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7178480" y="3021957"/>
            <a:ext cx="384081" cy="627942"/>
          </a:xfrm>
          <a:prstGeom prst="rect">
            <a:avLst/>
          </a:prstGeom>
        </p:spPr>
      </p:pic>
      <p:pic>
        <p:nvPicPr>
          <p:cNvPr id="101" name="图片 1498">
            <a:extLst>
              <a:ext uri="{FF2B5EF4-FFF2-40B4-BE49-F238E27FC236}">
                <a16:creationId xmlns:a16="http://schemas.microsoft.com/office/drawing/2014/main" id="{6019C521-DB1A-41C6-8DFE-C9D32B71A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7145706" y="4680629"/>
            <a:ext cx="384081" cy="627942"/>
          </a:xfrm>
          <a:prstGeom prst="rect">
            <a:avLst/>
          </a:prstGeom>
        </p:spPr>
      </p:pic>
      <p:pic>
        <p:nvPicPr>
          <p:cNvPr id="103" name="图片 1474">
            <a:extLst>
              <a:ext uri="{FF2B5EF4-FFF2-40B4-BE49-F238E27FC236}">
                <a16:creationId xmlns:a16="http://schemas.microsoft.com/office/drawing/2014/main" id="{9E51212E-1108-4417-922A-B5C97F6C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6209108" y="3853477"/>
            <a:ext cx="384081" cy="627942"/>
          </a:xfrm>
          <a:prstGeom prst="rect">
            <a:avLst/>
          </a:prstGeom>
        </p:spPr>
      </p:pic>
      <p:pic>
        <p:nvPicPr>
          <p:cNvPr id="104" name="图片 1474">
            <a:extLst>
              <a:ext uri="{FF2B5EF4-FFF2-40B4-BE49-F238E27FC236}">
                <a16:creationId xmlns:a16="http://schemas.microsoft.com/office/drawing/2014/main" id="{4DBB5DF2-8CA1-4023-BAD7-07D3F92FE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7903261" y="4698900"/>
            <a:ext cx="384081" cy="627942"/>
          </a:xfrm>
          <a:prstGeom prst="rect">
            <a:avLst/>
          </a:prstGeom>
        </p:spPr>
      </p:pic>
      <p:pic>
        <p:nvPicPr>
          <p:cNvPr id="105" name="图片 1474">
            <a:extLst>
              <a:ext uri="{FF2B5EF4-FFF2-40B4-BE49-F238E27FC236}">
                <a16:creationId xmlns:a16="http://schemas.microsoft.com/office/drawing/2014/main" id="{8AAAB2D4-F963-49B5-9BB3-DF16FAA5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7903261" y="3021956"/>
            <a:ext cx="384081" cy="627942"/>
          </a:xfrm>
          <a:prstGeom prst="rect">
            <a:avLst/>
          </a:prstGeom>
        </p:spPr>
      </p:pic>
      <p:pic>
        <p:nvPicPr>
          <p:cNvPr id="106" name="图片 1474">
            <a:extLst>
              <a:ext uri="{FF2B5EF4-FFF2-40B4-BE49-F238E27FC236}">
                <a16:creationId xmlns:a16="http://schemas.microsoft.com/office/drawing/2014/main" id="{0C3885C3-D5B3-4B7E-8297-EC13583F9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7903261" y="5506355"/>
            <a:ext cx="384081" cy="6279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5CEA4-7C01-4B95-8E5B-E1D4999CE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02" y="2235409"/>
            <a:ext cx="255821" cy="625945"/>
          </a:xfrm>
          <a:prstGeom prst="rect">
            <a:avLst/>
          </a:prstGeom>
        </p:spPr>
      </p:pic>
      <p:pic>
        <p:nvPicPr>
          <p:cNvPr id="109" name="图片 1491">
            <a:extLst>
              <a:ext uri="{FF2B5EF4-FFF2-40B4-BE49-F238E27FC236}">
                <a16:creationId xmlns:a16="http://schemas.microsoft.com/office/drawing/2014/main" id="{94A6E2FF-A699-4962-BCB9-40D42BA1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2763535" y="5497621"/>
            <a:ext cx="384081" cy="627942"/>
          </a:xfrm>
          <a:prstGeom prst="rect">
            <a:avLst/>
          </a:prstGeom>
        </p:spPr>
      </p:pic>
      <p:pic>
        <p:nvPicPr>
          <p:cNvPr id="110" name="图片 1492">
            <a:extLst>
              <a:ext uri="{FF2B5EF4-FFF2-40B4-BE49-F238E27FC236}">
                <a16:creationId xmlns:a16="http://schemas.microsoft.com/office/drawing/2014/main" id="{D7A0E360-C4B0-4DF7-89E7-71A9B418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3248198" y="5497621"/>
            <a:ext cx="384081" cy="627942"/>
          </a:xfrm>
          <a:prstGeom prst="rect">
            <a:avLst/>
          </a:prstGeom>
        </p:spPr>
      </p:pic>
      <p:pic>
        <p:nvPicPr>
          <p:cNvPr id="111" name="图片 1493">
            <a:extLst>
              <a:ext uri="{FF2B5EF4-FFF2-40B4-BE49-F238E27FC236}">
                <a16:creationId xmlns:a16="http://schemas.microsoft.com/office/drawing/2014/main" id="{506743CC-82BF-4D14-9451-4B24E0D42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3750553" y="5501989"/>
            <a:ext cx="384081" cy="627942"/>
          </a:xfrm>
          <a:prstGeom prst="rect">
            <a:avLst/>
          </a:prstGeom>
        </p:spPr>
      </p:pic>
      <p:pic>
        <p:nvPicPr>
          <p:cNvPr id="112" name="图片 1494">
            <a:extLst>
              <a:ext uri="{FF2B5EF4-FFF2-40B4-BE49-F238E27FC236}">
                <a16:creationId xmlns:a16="http://schemas.microsoft.com/office/drawing/2014/main" id="{C384174F-F8F1-4901-9C8C-1F5D8032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4456024" y="5506355"/>
            <a:ext cx="384081" cy="627942"/>
          </a:xfrm>
          <a:prstGeom prst="rect">
            <a:avLst/>
          </a:prstGeom>
        </p:spPr>
      </p:pic>
      <p:pic>
        <p:nvPicPr>
          <p:cNvPr id="113" name="图片 1495">
            <a:extLst>
              <a:ext uri="{FF2B5EF4-FFF2-40B4-BE49-F238E27FC236}">
                <a16:creationId xmlns:a16="http://schemas.microsoft.com/office/drawing/2014/main" id="{1D241D3A-6539-4069-8FB3-CE5B8D721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4928885" y="5491063"/>
            <a:ext cx="384081" cy="627942"/>
          </a:xfrm>
          <a:prstGeom prst="rect">
            <a:avLst/>
          </a:prstGeom>
        </p:spPr>
      </p:pic>
      <p:pic>
        <p:nvPicPr>
          <p:cNvPr id="114" name="图片 1496">
            <a:extLst>
              <a:ext uri="{FF2B5EF4-FFF2-40B4-BE49-F238E27FC236}">
                <a16:creationId xmlns:a16="http://schemas.microsoft.com/office/drawing/2014/main" id="{27ADB879-8728-4193-8F22-95402E765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5413548" y="5491063"/>
            <a:ext cx="384081" cy="627942"/>
          </a:xfrm>
          <a:prstGeom prst="rect">
            <a:avLst/>
          </a:prstGeom>
        </p:spPr>
      </p:pic>
      <p:pic>
        <p:nvPicPr>
          <p:cNvPr id="115" name="图片 1497">
            <a:extLst>
              <a:ext uri="{FF2B5EF4-FFF2-40B4-BE49-F238E27FC236}">
                <a16:creationId xmlns:a16="http://schemas.microsoft.com/office/drawing/2014/main" id="{6BDD2761-2006-4894-8BD2-8176BE6A1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6199985" y="5501989"/>
            <a:ext cx="384081" cy="627942"/>
          </a:xfrm>
          <a:prstGeom prst="rect">
            <a:avLst/>
          </a:prstGeom>
        </p:spPr>
      </p:pic>
      <p:pic>
        <p:nvPicPr>
          <p:cNvPr id="116" name="图片 1498">
            <a:extLst>
              <a:ext uri="{FF2B5EF4-FFF2-40B4-BE49-F238E27FC236}">
                <a16:creationId xmlns:a16="http://schemas.microsoft.com/office/drawing/2014/main" id="{DF5E45F6-AD57-43CE-B296-E9944DEFF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6669921" y="5501989"/>
            <a:ext cx="384081" cy="627942"/>
          </a:xfrm>
          <a:prstGeom prst="rect">
            <a:avLst/>
          </a:prstGeom>
        </p:spPr>
      </p:pic>
      <p:pic>
        <p:nvPicPr>
          <p:cNvPr id="117" name="图片 1498">
            <a:extLst>
              <a:ext uri="{FF2B5EF4-FFF2-40B4-BE49-F238E27FC236}">
                <a16:creationId xmlns:a16="http://schemas.microsoft.com/office/drawing/2014/main" id="{B34DA966-8DE5-43A6-B701-B74725507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714">
            <a:off x="7145706" y="5506354"/>
            <a:ext cx="384081" cy="627942"/>
          </a:xfrm>
          <a:prstGeom prst="rect">
            <a:avLst/>
          </a:prstGeom>
        </p:spPr>
      </p:pic>
      <p:sp>
        <p:nvSpPr>
          <p:cNvPr id="119" name="文本框 13">
            <a:extLst>
              <a:ext uri="{FF2B5EF4-FFF2-40B4-BE49-F238E27FC236}">
                <a16:creationId xmlns:a16="http://schemas.microsoft.com/office/drawing/2014/main" id="{6AC88CDF-DBA6-43B0-9E24-A0B0807529F2}"/>
              </a:ext>
            </a:extLst>
          </p:cNvPr>
          <p:cNvSpPr txBox="1"/>
          <p:nvPr/>
        </p:nvSpPr>
        <p:spPr>
          <a:xfrm>
            <a:off x="1432782" y="4812816"/>
            <a:ext cx="140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605448"/>
                </a:solidFill>
                <a:latin typeface="Arial" panose="020B0604020202020204" pitchFamily="34" charset="0"/>
                <a:ea typeface="方正静蕾简体" panose="02000000000000000000" pitchFamily="2" charset="-122"/>
                <a:cs typeface="Arial" panose="020B0604020202020204" pitchFamily="34" charset="0"/>
              </a:rPr>
              <a:t>Nghiệp</a:t>
            </a:r>
            <a:endParaRPr lang="zh-CN" altLang="en-US" sz="2000" dirty="0">
              <a:solidFill>
                <a:srgbClr val="605448"/>
              </a:solidFill>
              <a:latin typeface="Arial" panose="020B0604020202020204" pitchFamily="34" charset="0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0" name="文本框 14">
            <a:extLst>
              <a:ext uri="{FF2B5EF4-FFF2-40B4-BE49-F238E27FC236}">
                <a16:creationId xmlns:a16="http://schemas.microsoft.com/office/drawing/2014/main" id="{7177627B-4208-48E2-B7CC-FF91B7516B72}"/>
              </a:ext>
            </a:extLst>
          </p:cNvPr>
          <p:cNvSpPr txBox="1"/>
          <p:nvPr/>
        </p:nvSpPr>
        <p:spPr>
          <a:xfrm>
            <a:off x="9513859" y="5505689"/>
            <a:ext cx="100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100</a:t>
            </a:r>
            <a:endParaRPr lang="zh-CN" altLang="en-US" sz="320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1" name="文本框 84">
            <a:extLst>
              <a:ext uri="{FF2B5EF4-FFF2-40B4-BE49-F238E27FC236}">
                <a16:creationId xmlns:a16="http://schemas.microsoft.com/office/drawing/2014/main" id="{3B0B06CD-1206-4AE9-B8E3-EDEA68EDFBAA}"/>
              </a:ext>
            </a:extLst>
          </p:cNvPr>
          <p:cNvSpPr txBox="1"/>
          <p:nvPr/>
        </p:nvSpPr>
        <p:spPr>
          <a:xfrm>
            <a:off x="2955575" y="1663630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dist"/>
            <a:r>
              <a:rPr lang="en-US" altLang="zh-CN" sz="2000" i="1" spc="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Phase 1</a:t>
            </a:r>
            <a:endParaRPr lang="zh-CN" altLang="en-US" sz="2000" i="1" spc="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122" name="文本框 84">
            <a:extLst>
              <a:ext uri="{FF2B5EF4-FFF2-40B4-BE49-F238E27FC236}">
                <a16:creationId xmlns:a16="http://schemas.microsoft.com/office/drawing/2014/main" id="{9226FFCE-F4F2-4D89-924E-F19A6428A5AF}"/>
              </a:ext>
            </a:extLst>
          </p:cNvPr>
          <p:cNvSpPr txBox="1"/>
          <p:nvPr/>
        </p:nvSpPr>
        <p:spPr>
          <a:xfrm>
            <a:off x="4632914" y="1668763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dist"/>
            <a:r>
              <a:rPr lang="en-US" altLang="zh-CN" sz="2000" i="1" spc="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Phase 2</a:t>
            </a:r>
            <a:endParaRPr lang="zh-CN" altLang="en-US" sz="2000" i="1" spc="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123" name="文本框 84">
            <a:extLst>
              <a:ext uri="{FF2B5EF4-FFF2-40B4-BE49-F238E27FC236}">
                <a16:creationId xmlns:a16="http://schemas.microsoft.com/office/drawing/2014/main" id="{994F7161-2DBC-429E-88F4-F2F679AA7BBF}"/>
              </a:ext>
            </a:extLst>
          </p:cNvPr>
          <p:cNvSpPr txBox="1"/>
          <p:nvPr/>
        </p:nvSpPr>
        <p:spPr>
          <a:xfrm>
            <a:off x="6324178" y="1671847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dist"/>
            <a:r>
              <a:rPr lang="en-US" altLang="zh-CN" sz="2000" i="1" spc="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Phase 3</a:t>
            </a:r>
            <a:endParaRPr lang="zh-CN" altLang="en-US" sz="2000" i="1" spc="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124" name="文本框 84">
            <a:extLst>
              <a:ext uri="{FF2B5EF4-FFF2-40B4-BE49-F238E27FC236}">
                <a16:creationId xmlns:a16="http://schemas.microsoft.com/office/drawing/2014/main" id="{5484BC05-34C2-45E3-9713-1A7826119BD4}"/>
              </a:ext>
            </a:extLst>
          </p:cNvPr>
          <p:cNvSpPr txBox="1"/>
          <p:nvPr/>
        </p:nvSpPr>
        <p:spPr>
          <a:xfrm>
            <a:off x="7945047" y="1651831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dist"/>
            <a:r>
              <a:rPr lang="en-US" altLang="zh-CN" sz="2000" i="1" spc="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Phase 4</a:t>
            </a:r>
            <a:endParaRPr lang="zh-CN" altLang="en-US" sz="2000" i="1" spc="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125" name="任意多边形 90">
            <a:extLst>
              <a:ext uri="{FF2B5EF4-FFF2-40B4-BE49-F238E27FC236}">
                <a16:creationId xmlns:a16="http://schemas.microsoft.com/office/drawing/2014/main" id="{A9AC3B48-6296-47DE-A40D-899538AB7E4B}"/>
              </a:ext>
            </a:extLst>
          </p:cNvPr>
          <p:cNvSpPr/>
          <p:nvPr/>
        </p:nvSpPr>
        <p:spPr>
          <a:xfrm rot="5400000" flipV="1">
            <a:off x="3741661" y="3931047"/>
            <a:ext cx="4582593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rgbClr val="60544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90">
            <a:extLst>
              <a:ext uri="{FF2B5EF4-FFF2-40B4-BE49-F238E27FC236}">
                <a16:creationId xmlns:a16="http://schemas.microsoft.com/office/drawing/2014/main" id="{E8E5C0AE-5043-4129-B7A2-67968C00C8CC}"/>
              </a:ext>
            </a:extLst>
          </p:cNvPr>
          <p:cNvSpPr/>
          <p:nvPr/>
        </p:nvSpPr>
        <p:spPr>
          <a:xfrm rot="5400000" flipV="1">
            <a:off x="5473005" y="3919666"/>
            <a:ext cx="4582593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rgbClr val="60544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任意多边形 90">
            <a:extLst>
              <a:ext uri="{FF2B5EF4-FFF2-40B4-BE49-F238E27FC236}">
                <a16:creationId xmlns:a16="http://schemas.microsoft.com/office/drawing/2014/main" id="{43165CFD-15B8-46E0-AD01-3A47D83B414C}"/>
              </a:ext>
            </a:extLst>
          </p:cNvPr>
          <p:cNvSpPr/>
          <p:nvPr/>
        </p:nvSpPr>
        <p:spPr>
          <a:xfrm rot="10800000" flipV="1">
            <a:off x="1432781" y="2119900"/>
            <a:ext cx="9066915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rgbClr val="60544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 90">
            <a:extLst>
              <a:ext uri="{FF2B5EF4-FFF2-40B4-BE49-F238E27FC236}">
                <a16:creationId xmlns:a16="http://schemas.microsoft.com/office/drawing/2014/main" id="{9723F288-FB85-47FC-B978-2CEF8E2AE0BE}"/>
              </a:ext>
            </a:extLst>
          </p:cNvPr>
          <p:cNvSpPr/>
          <p:nvPr/>
        </p:nvSpPr>
        <p:spPr>
          <a:xfrm rot="5400000" flipV="1">
            <a:off x="280511" y="3913511"/>
            <a:ext cx="4582593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rgbClr val="60544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任意多边形 90">
            <a:extLst>
              <a:ext uri="{FF2B5EF4-FFF2-40B4-BE49-F238E27FC236}">
                <a16:creationId xmlns:a16="http://schemas.microsoft.com/office/drawing/2014/main" id="{7E9068EF-BCB8-4826-82A0-ED36C67134CD}"/>
              </a:ext>
            </a:extLst>
          </p:cNvPr>
          <p:cNvSpPr/>
          <p:nvPr/>
        </p:nvSpPr>
        <p:spPr>
          <a:xfrm rot="5400000" flipV="1">
            <a:off x="7030270" y="3913510"/>
            <a:ext cx="4582593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rgbClr val="60544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84">
            <a:extLst>
              <a:ext uri="{FF2B5EF4-FFF2-40B4-BE49-F238E27FC236}">
                <a16:creationId xmlns:a16="http://schemas.microsoft.com/office/drawing/2014/main" id="{27324F0B-40C8-45B7-90E2-DA99F492B55B}"/>
              </a:ext>
            </a:extLst>
          </p:cNvPr>
          <p:cNvSpPr txBox="1"/>
          <p:nvPr/>
        </p:nvSpPr>
        <p:spPr>
          <a:xfrm>
            <a:off x="9520036" y="1648097"/>
            <a:ext cx="773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dist"/>
            <a:r>
              <a:rPr lang="en-US" altLang="zh-CN" sz="2000" i="1" spc="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Total</a:t>
            </a:r>
            <a:endParaRPr lang="zh-CN" altLang="en-US" sz="2000" i="1" spc="0" dirty="0">
              <a:solidFill>
                <a:srgbClr val="605448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7CBD2-2F50-470B-89A3-85E35FA9C313}"/>
              </a:ext>
            </a:extLst>
          </p:cNvPr>
          <p:cNvSpPr txBox="1"/>
          <p:nvPr/>
        </p:nvSpPr>
        <p:spPr>
          <a:xfrm rot="838334">
            <a:off x="10450983" y="3310062"/>
            <a:ext cx="1613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last chance for you to claim 10% and an additional of 10% from team cap </a:t>
            </a:r>
          </a:p>
        </p:txBody>
      </p:sp>
      <p:grpSp>
        <p:nvGrpSpPr>
          <p:cNvPr id="118" name="组合 61">
            <a:extLst>
              <a:ext uri="{FF2B5EF4-FFF2-40B4-BE49-F238E27FC236}">
                <a16:creationId xmlns:a16="http://schemas.microsoft.com/office/drawing/2014/main" id="{D4B8AB09-AF57-4E49-A3A7-C9FF8CD0BE47}"/>
              </a:ext>
            </a:extLst>
          </p:cNvPr>
          <p:cNvGrpSpPr/>
          <p:nvPr/>
        </p:nvGrpSpPr>
        <p:grpSpPr>
          <a:xfrm rot="9881882">
            <a:off x="10300936" y="3846698"/>
            <a:ext cx="565617" cy="482600"/>
            <a:chOff x="4349506" y="3098800"/>
            <a:chExt cx="565617" cy="482600"/>
          </a:xfrm>
        </p:grpSpPr>
        <p:sp>
          <p:nvSpPr>
            <p:cNvPr id="131" name="任意多边形 62">
              <a:extLst>
                <a:ext uri="{FF2B5EF4-FFF2-40B4-BE49-F238E27FC236}">
                  <a16:creationId xmlns:a16="http://schemas.microsoft.com/office/drawing/2014/main" id="{99901182-563C-44A2-83B8-0D80F5760423}"/>
                </a:ext>
              </a:extLst>
            </p:cNvPr>
            <p:cNvSpPr/>
            <p:nvPr/>
          </p:nvSpPr>
          <p:spPr>
            <a:xfrm>
              <a:off x="4349506" y="3223928"/>
              <a:ext cx="459084" cy="720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rgbClr val="60544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 63">
              <a:extLst>
                <a:ext uri="{FF2B5EF4-FFF2-40B4-BE49-F238E27FC236}">
                  <a16:creationId xmlns:a16="http://schemas.microsoft.com/office/drawing/2014/main" id="{0147B875-04B4-478E-B7E6-6B454EA01A3D}"/>
                </a:ext>
              </a:extLst>
            </p:cNvPr>
            <p:cNvSpPr/>
            <p:nvPr/>
          </p:nvSpPr>
          <p:spPr>
            <a:xfrm>
              <a:off x="4349506" y="3396132"/>
              <a:ext cx="459084" cy="1080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rgbClr val="60544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64">
              <a:extLst>
                <a:ext uri="{FF2B5EF4-FFF2-40B4-BE49-F238E27FC236}">
                  <a16:creationId xmlns:a16="http://schemas.microsoft.com/office/drawing/2014/main" id="{9DCB32EF-93FB-49F2-84D4-2D1E64C6C581}"/>
                </a:ext>
              </a:extLst>
            </p:cNvPr>
            <p:cNvSpPr/>
            <p:nvPr/>
          </p:nvSpPr>
          <p:spPr>
            <a:xfrm>
              <a:off x="4622800" y="3098800"/>
              <a:ext cx="292323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rgbClr val="60544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片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224" y="513479"/>
            <a:ext cx="1025582" cy="9572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1"/>
          <a:stretch>
            <a:fillRect/>
          </a:stretch>
        </p:blipFill>
        <p:spPr>
          <a:xfrm rot="10800000">
            <a:off x="1203120" y="1833594"/>
            <a:ext cx="9769683" cy="503805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 rot="2875011">
            <a:off x="5305607" y="2547794"/>
            <a:ext cx="1950331" cy="1761901"/>
            <a:chOff x="1736025" y="1824588"/>
            <a:chExt cx="1053815" cy="938244"/>
          </a:xfrm>
        </p:grpSpPr>
        <p:sp>
          <p:nvSpPr>
            <p:cNvPr id="4" name="Freeform 73"/>
            <p:cNvSpPr/>
            <p:nvPr/>
          </p:nvSpPr>
          <p:spPr bwMode="auto">
            <a:xfrm>
              <a:off x="2196783" y="2654866"/>
              <a:ext cx="118611" cy="100363"/>
            </a:xfrm>
            <a:custGeom>
              <a:avLst/>
              <a:gdLst>
                <a:gd name="T0" fmla="*/ 0 w 78"/>
                <a:gd name="T1" fmla="*/ 21 h 66"/>
                <a:gd name="T2" fmla="*/ 52 w 78"/>
                <a:gd name="T3" fmla="*/ 66 h 66"/>
                <a:gd name="T4" fmla="*/ 78 w 78"/>
                <a:gd name="T5" fmla="*/ 26 h 66"/>
                <a:gd name="T6" fmla="*/ 14 w 78"/>
                <a:gd name="T7" fmla="*/ 0 h 66"/>
                <a:gd name="T8" fmla="*/ 0 w 78"/>
                <a:gd name="T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6">
                  <a:moveTo>
                    <a:pt x="0" y="21"/>
                  </a:moveTo>
                  <a:lnTo>
                    <a:pt x="52" y="66"/>
                  </a:lnTo>
                  <a:lnTo>
                    <a:pt x="78" y="26"/>
                  </a:lnTo>
                  <a:lnTo>
                    <a:pt x="14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59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4"/>
            <p:cNvSpPr>
              <a:spLocks noEditPoints="1"/>
            </p:cNvSpPr>
            <p:nvPr/>
          </p:nvSpPr>
          <p:spPr bwMode="auto">
            <a:xfrm>
              <a:off x="2207428" y="2659428"/>
              <a:ext cx="39537" cy="50182"/>
            </a:xfrm>
            <a:custGeom>
              <a:avLst/>
              <a:gdLst>
                <a:gd name="T0" fmla="*/ 1 w 11"/>
                <a:gd name="T1" fmla="*/ 14 h 14"/>
                <a:gd name="T2" fmla="*/ 1 w 11"/>
                <a:gd name="T3" fmla="*/ 11 h 14"/>
                <a:gd name="T4" fmla="*/ 1 w 11"/>
                <a:gd name="T5" fmla="*/ 11 h 14"/>
                <a:gd name="T6" fmla="*/ 5 w 11"/>
                <a:gd name="T7" fmla="*/ 5 h 14"/>
                <a:gd name="T8" fmla="*/ 5 w 11"/>
                <a:gd name="T9" fmla="*/ 5 h 14"/>
                <a:gd name="T10" fmla="*/ 7 w 11"/>
                <a:gd name="T11" fmla="*/ 1 h 14"/>
                <a:gd name="T12" fmla="*/ 7 w 11"/>
                <a:gd name="T13" fmla="*/ 1 h 14"/>
                <a:gd name="T14" fmla="*/ 9 w 11"/>
                <a:gd name="T15" fmla="*/ 0 h 14"/>
                <a:gd name="T16" fmla="*/ 9 w 11"/>
                <a:gd name="T17" fmla="*/ 0 h 14"/>
                <a:gd name="T18" fmla="*/ 11 w 11"/>
                <a:gd name="T19" fmla="*/ 2 h 14"/>
                <a:gd name="T20" fmla="*/ 11 w 11"/>
                <a:gd name="T21" fmla="*/ 2 h 14"/>
                <a:gd name="T22" fmla="*/ 10 w 11"/>
                <a:gd name="T23" fmla="*/ 5 h 14"/>
                <a:gd name="T24" fmla="*/ 10 w 11"/>
                <a:gd name="T25" fmla="*/ 5 h 14"/>
                <a:gd name="T26" fmla="*/ 8 w 11"/>
                <a:gd name="T27" fmla="*/ 7 h 14"/>
                <a:gd name="T28" fmla="*/ 8 w 11"/>
                <a:gd name="T29" fmla="*/ 7 h 14"/>
                <a:gd name="T30" fmla="*/ 4 w 11"/>
                <a:gd name="T31" fmla="*/ 13 h 14"/>
                <a:gd name="T32" fmla="*/ 4 w 11"/>
                <a:gd name="T33" fmla="*/ 13 h 14"/>
                <a:gd name="T34" fmla="*/ 2 w 11"/>
                <a:gd name="T35" fmla="*/ 14 h 14"/>
                <a:gd name="T36" fmla="*/ 2 w 11"/>
                <a:gd name="T37" fmla="*/ 14 h 14"/>
                <a:gd name="T38" fmla="*/ 1 w 11"/>
                <a:gd name="T39" fmla="*/ 14 h 14"/>
                <a:gd name="T40" fmla="*/ 7 w 11"/>
                <a:gd name="T41" fmla="*/ 1 h 14"/>
                <a:gd name="T42" fmla="*/ 7 w 11"/>
                <a:gd name="T43" fmla="*/ 1 h 14"/>
                <a:gd name="T44" fmla="*/ 7 w 11"/>
                <a:gd name="T45" fmla="*/ 1 h 14"/>
                <a:gd name="T46" fmla="*/ 7 w 11"/>
                <a:gd name="T4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14">
                  <a:moveTo>
                    <a:pt x="1" y="14"/>
                  </a:moveTo>
                  <a:cubicBezTo>
                    <a:pt x="0" y="13"/>
                    <a:pt x="0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5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lose/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8E6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5"/>
            <p:cNvSpPr/>
            <p:nvPr/>
          </p:nvSpPr>
          <p:spPr bwMode="auto">
            <a:xfrm>
              <a:off x="2225676" y="2665510"/>
              <a:ext cx="42578" cy="57785"/>
            </a:xfrm>
            <a:custGeom>
              <a:avLst/>
              <a:gdLst>
                <a:gd name="T0" fmla="*/ 1 w 12"/>
                <a:gd name="T1" fmla="*/ 16 h 16"/>
                <a:gd name="T2" fmla="*/ 1 w 12"/>
                <a:gd name="T3" fmla="*/ 13 h 16"/>
                <a:gd name="T4" fmla="*/ 1 w 12"/>
                <a:gd name="T5" fmla="*/ 13 h 16"/>
                <a:gd name="T6" fmla="*/ 6 w 12"/>
                <a:gd name="T7" fmla="*/ 6 h 16"/>
                <a:gd name="T8" fmla="*/ 6 w 12"/>
                <a:gd name="T9" fmla="*/ 6 h 16"/>
                <a:gd name="T10" fmla="*/ 8 w 12"/>
                <a:gd name="T11" fmla="*/ 2 h 16"/>
                <a:gd name="T12" fmla="*/ 8 w 12"/>
                <a:gd name="T13" fmla="*/ 2 h 16"/>
                <a:gd name="T14" fmla="*/ 10 w 12"/>
                <a:gd name="T15" fmla="*/ 0 h 16"/>
                <a:gd name="T16" fmla="*/ 10 w 12"/>
                <a:gd name="T17" fmla="*/ 0 h 16"/>
                <a:gd name="T18" fmla="*/ 12 w 12"/>
                <a:gd name="T19" fmla="*/ 3 h 16"/>
                <a:gd name="T20" fmla="*/ 12 w 12"/>
                <a:gd name="T21" fmla="*/ 3 h 16"/>
                <a:gd name="T22" fmla="*/ 9 w 12"/>
                <a:gd name="T23" fmla="*/ 8 h 16"/>
                <a:gd name="T24" fmla="*/ 9 w 12"/>
                <a:gd name="T25" fmla="*/ 8 h 16"/>
                <a:gd name="T26" fmla="*/ 4 w 12"/>
                <a:gd name="T27" fmla="*/ 16 h 16"/>
                <a:gd name="T28" fmla="*/ 4 w 12"/>
                <a:gd name="T29" fmla="*/ 16 h 16"/>
                <a:gd name="T30" fmla="*/ 4 w 12"/>
                <a:gd name="T31" fmla="*/ 16 h 16"/>
                <a:gd name="T32" fmla="*/ 2 w 12"/>
                <a:gd name="T33" fmla="*/ 16 h 16"/>
                <a:gd name="T34" fmla="*/ 2 w 12"/>
                <a:gd name="T35" fmla="*/ 16 h 16"/>
                <a:gd name="T36" fmla="*/ 1 w 12"/>
                <a:gd name="T3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6">
                  <a:moveTo>
                    <a:pt x="1" y="16"/>
                  </a:moveTo>
                  <a:cubicBezTo>
                    <a:pt x="0" y="15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3" y="11"/>
                    <a:pt x="4" y="9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5"/>
                    <a:pt x="10" y="7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11"/>
                    <a:pt x="6" y="13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8E6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6"/>
            <p:cNvSpPr/>
            <p:nvPr/>
          </p:nvSpPr>
          <p:spPr bwMode="auto">
            <a:xfrm>
              <a:off x="2250006" y="2680717"/>
              <a:ext cx="47140" cy="60826"/>
            </a:xfrm>
            <a:custGeom>
              <a:avLst/>
              <a:gdLst>
                <a:gd name="T0" fmla="*/ 1 w 13"/>
                <a:gd name="T1" fmla="*/ 17 h 17"/>
                <a:gd name="T2" fmla="*/ 0 w 13"/>
                <a:gd name="T3" fmla="*/ 14 h 17"/>
                <a:gd name="T4" fmla="*/ 0 w 13"/>
                <a:gd name="T5" fmla="*/ 14 h 17"/>
                <a:gd name="T6" fmla="*/ 9 w 13"/>
                <a:gd name="T7" fmla="*/ 1 h 17"/>
                <a:gd name="T8" fmla="*/ 9 w 13"/>
                <a:gd name="T9" fmla="*/ 1 h 17"/>
                <a:gd name="T10" fmla="*/ 12 w 13"/>
                <a:gd name="T11" fmla="*/ 1 h 17"/>
                <a:gd name="T12" fmla="*/ 12 w 13"/>
                <a:gd name="T13" fmla="*/ 1 h 17"/>
                <a:gd name="T14" fmla="*/ 12 w 13"/>
                <a:gd name="T15" fmla="*/ 3 h 17"/>
                <a:gd name="T16" fmla="*/ 12 w 13"/>
                <a:gd name="T17" fmla="*/ 3 h 17"/>
                <a:gd name="T18" fmla="*/ 4 w 13"/>
                <a:gd name="T19" fmla="*/ 17 h 17"/>
                <a:gd name="T20" fmla="*/ 4 w 13"/>
                <a:gd name="T21" fmla="*/ 17 h 17"/>
                <a:gd name="T22" fmla="*/ 2 w 13"/>
                <a:gd name="T23" fmla="*/ 17 h 17"/>
                <a:gd name="T24" fmla="*/ 2 w 13"/>
                <a:gd name="T25" fmla="*/ 17 h 17"/>
                <a:gd name="T26" fmla="*/ 1 w 13"/>
                <a:gd name="T2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7">
                  <a:moveTo>
                    <a:pt x="1" y="17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0"/>
                    <a:pt x="6" y="6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8"/>
                    <a:pt x="7" y="12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1" y="17"/>
                    <a:pt x="1" y="17"/>
                  </a:cubicBezTo>
                  <a:close/>
                </a:path>
              </a:pathLst>
            </a:custGeom>
            <a:solidFill>
              <a:srgbClr val="8E6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7"/>
            <p:cNvSpPr/>
            <p:nvPr/>
          </p:nvSpPr>
          <p:spPr bwMode="auto">
            <a:xfrm>
              <a:off x="1839429" y="2356817"/>
              <a:ext cx="428825" cy="398412"/>
            </a:xfrm>
            <a:custGeom>
              <a:avLst/>
              <a:gdLst>
                <a:gd name="T0" fmla="*/ 18 w 119"/>
                <a:gd name="T1" fmla="*/ 30 h 111"/>
                <a:gd name="T2" fmla="*/ 25 w 119"/>
                <a:gd name="T3" fmla="*/ 83 h 111"/>
                <a:gd name="T4" fmla="*/ 100 w 119"/>
                <a:gd name="T5" fmla="*/ 91 h 111"/>
                <a:gd name="T6" fmla="*/ 79 w 119"/>
                <a:gd name="T7" fmla="*/ 19 h 111"/>
                <a:gd name="T8" fmla="*/ 18 w 119"/>
                <a:gd name="T9" fmla="*/ 3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1">
                  <a:moveTo>
                    <a:pt x="18" y="30"/>
                  </a:moveTo>
                  <a:cubicBezTo>
                    <a:pt x="18" y="30"/>
                    <a:pt x="0" y="58"/>
                    <a:pt x="25" y="83"/>
                  </a:cubicBezTo>
                  <a:cubicBezTo>
                    <a:pt x="50" y="108"/>
                    <a:pt x="82" y="111"/>
                    <a:pt x="100" y="91"/>
                  </a:cubicBezTo>
                  <a:cubicBezTo>
                    <a:pt x="119" y="70"/>
                    <a:pt x="116" y="38"/>
                    <a:pt x="79" y="19"/>
                  </a:cubicBezTo>
                  <a:cubicBezTo>
                    <a:pt x="42" y="0"/>
                    <a:pt x="23" y="22"/>
                    <a:pt x="18" y="30"/>
                  </a:cubicBezTo>
                  <a:close/>
                </a:path>
              </a:pathLst>
            </a:custGeom>
            <a:solidFill>
              <a:srgbClr val="A2C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8"/>
            <p:cNvSpPr>
              <a:spLocks noEditPoints="1"/>
            </p:cNvSpPr>
            <p:nvPr/>
          </p:nvSpPr>
          <p:spPr bwMode="auto">
            <a:xfrm>
              <a:off x="1875925" y="2388751"/>
              <a:ext cx="371040" cy="349751"/>
            </a:xfrm>
            <a:custGeom>
              <a:avLst/>
              <a:gdLst>
                <a:gd name="T0" fmla="*/ 60 w 103"/>
                <a:gd name="T1" fmla="*/ 97 h 97"/>
                <a:gd name="T2" fmla="*/ 14 w 103"/>
                <a:gd name="T3" fmla="*/ 76 h 97"/>
                <a:gd name="T4" fmla="*/ 14 w 103"/>
                <a:gd name="T5" fmla="*/ 76 h 97"/>
                <a:gd name="T6" fmla="*/ 0 w 103"/>
                <a:gd name="T7" fmla="*/ 44 h 97"/>
                <a:gd name="T8" fmla="*/ 0 w 103"/>
                <a:gd name="T9" fmla="*/ 44 h 97"/>
                <a:gd name="T10" fmla="*/ 7 w 103"/>
                <a:gd name="T11" fmla="*/ 20 h 97"/>
                <a:gd name="T12" fmla="*/ 7 w 103"/>
                <a:gd name="T13" fmla="*/ 20 h 97"/>
                <a:gd name="T14" fmla="*/ 42 w 103"/>
                <a:gd name="T15" fmla="*/ 0 h 97"/>
                <a:gd name="T16" fmla="*/ 42 w 103"/>
                <a:gd name="T17" fmla="*/ 0 h 97"/>
                <a:gd name="T18" fmla="*/ 70 w 103"/>
                <a:gd name="T19" fmla="*/ 8 h 97"/>
                <a:gd name="T20" fmla="*/ 70 w 103"/>
                <a:gd name="T21" fmla="*/ 8 h 97"/>
                <a:gd name="T22" fmla="*/ 103 w 103"/>
                <a:gd name="T23" fmla="*/ 54 h 97"/>
                <a:gd name="T24" fmla="*/ 103 w 103"/>
                <a:gd name="T25" fmla="*/ 54 h 97"/>
                <a:gd name="T26" fmla="*/ 92 w 103"/>
                <a:gd name="T27" fmla="*/ 83 h 97"/>
                <a:gd name="T28" fmla="*/ 92 w 103"/>
                <a:gd name="T29" fmla="*/ 83 h 97"/>
                <a:gd name="T30" fmla="*/ 60 w 103"/>
                <a:gd name="T31" fmla="*/ 97 h 97"/>
                <a:gd name="T32" fmla="*/ 60 w 103"/>
                <a:gd name="T33" fmla="*/ 97 h 97"/>
                <a:gd name="T34" fmla="*/ 60 w 103"/>
                <a:gd name="T35" fmla="*/ 97 h 97"/>
                <a:gd name="T36" fmla="*/ 10 w 103"/>
                <a:gd name="T37" fmla="*/ 22 h 97"/>
                <a:gd name="T38" fmla="*/ 7 w 103"/>
                <a:gd name="T39" fmla="*/ 29 h 97"/>
                <a:gd name="T40" fmla="*/ 7 w 103"/>
                <a:gd name="T41" fmla="*/ 29 h 97"/>
                <a:gd name="T42" fmla="*/ 4 w 103"/>
                <a:gd name="T43" fmla="*/ 44 h 97"/>
                <a:gd name="T44" fmla="*/ 4 w 103"/>
                <a:gd name="T45" fmla="*/ 44 h 97"/>
                <a:gd name="T46" fmla="*/ 16 w 103"/>
                <a:gd name="T47" fmla="*/ 73 h 97"/>
                <a:gd name="T48" fmla="*/ 16 w 103"/>
                <a:gd name="T49" fmla="*/ 73 h 97"/>
                <a:gd name="T50" fmla="*/ 60 w 103"/>
                <a:gd name="T51" fmla="*/ 93 h 97"/>
                <a:gd name="T52" fmla="*/ 60 w 103"/>
                <a:gd name="T53" fmla="*/ 93 h 97"/>
                <a:gd name="T54" fmla="*/ 89 w 103"/>
                <a:gd name="T55" fmla="*/ 81 h 97"/>
                <a:gd name="T56" fmla="*/ 89 w 103"/>
                <a:gd name="T57" fmla="*/ 81 h 97"/>
                <a:gd name="T58" fmla="*/ 99 w 103"/>
                <a:gd name="T59" fmla="*/ 54 h 97"/>
                <a:gd name="T60" fmla="*/ 99 w 103"/>
                <a:gd name="T61" fmla="*/ 54 h 97"/>
                <a:gd name="T62" fmla="*/ 68 w 103"/>
                <a:gd name="T63" fmla="*/ 12 h 97"/>
                <a:gd name="T64" fmla="*/ 68 w 103"/>
                <a:gd name="T65" fmla="*/ 12 h 97"/>
                <a:gd name="T66" fmla="*/ 42 w 103"/>
                <a:gd name="T67" fmla="*/ 4 h 97"/>
                <a:gd name="T68" fmla="*/ 42 w 103"/>
                <a:gd name="T69" fmla="*/ 4 h 97"/>
                <a:gd name="T70" fmla="*/ 10 w 103"/>
                <a:gd name="T71" fmla="*/ 22 h 97"/>
                <a:gd name="T72" fmla="*/ 10 w 103"/>
                <a:gd name="T73" fmla="*/ 22 h 97"/>
                <a:gd name="T74" fmla="*/ 8 w 103"/>
                <a:gd name="T75" fmla="*/ 21 h 97"/>
                <a:gd name="T76" fmla="*/ 10 w 103"/>
                <a:gd name="T77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" h="97">
                  <a:moveTo>
                    <a:pt x="60" y="97"/>
                  </a:moveTo>
                  <a:cubicBezTo>
                    <a:pt x="44" y="97"/>
                    <a:pt x="28" y="90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3" y="65"/>
                    <a:pt x="0" y="5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1"/>
                    <a:pt x="6" y="21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0" y="14"/>
                    <a:pt x="2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0" y="0"/>
                    <a:pt x="59" y="3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93" y="20"/>
                    <a:pt x="103" y="37"/>
                    <a:pt x="103" y="54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3" y="65"/>
                    <a:pt x="99" y="75"/>
                    <a:pt x="92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83" y="93"/>
                    <a:pt x="72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lose/>
                  <a:moveTo>
                    <a:pt x="10" y="22"/>
                  </a:moveTo>
                  <a:cubicBezTo>
                    <a:pt x="10" y="22"/>
                    <a:pt x="8" y="25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33"/>
                    <a:pt x="4" y="38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3"/>
                    <a:pt x="7" y="6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30" y="87"/>
                    <a:pt x="46" y="93"/>
                    <a:pt x="60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71" y="93"/>
                    <a:pt x="81" y="89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6" y="73"/>
                    <a:pt x="99" y="6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39"/>
                    <a:pt x="90" y="23"/>
                    <a:pt x="68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58" y="6"/>
                    <a:pt x="49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23" y="4"/>
                    <a:pt x="13" y="17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0" y="22"/>
                    <a:pt x="10" y="22"/>
                    <a:pt x="10" y="22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9"/>
            <p:cNvSpPr/>
            <p:nvPr/>
          </p:nvSpPr>
          <p:spPr bwMode="auto">
            <a:xfrm>
              <a:off x="2189180" y="2647262"/>
              <a:ext cx="132297" cy="115570"/>
            </a:xfrm>
            <a:custGeom>
              <a:avLst/>
              <a:gdLst>
                <a:gd name="T0" fmla="*/ 23 w 37"/>
                <a:gd name="T1" fmla="*/ 31 h 32"/>
                <a:gd name="T2" fmla="*/ 1 w 37"/>
                <a:gd name="T3" fmla="*/ 12 h 32"/>
                <a:gd name="T4" fmla="*/ 1 w 37"/>
                <a:gd name="T5" fmla="*/ 10 h 32"/>
                <a:gd name="T6" fmla="*/ 1 w 37"/>
                <a:gd name="T7" fmla="*/ 10 h 32"/>
                <a:gd name="T8" fmla="*/ 4 w 37"/>
                <a:gd name="T9" fmla="*/ 9 h 32"/>
                <a:gd name="T10" fmla="*/ 4 w 37"/>
                <a:gd name="T11" fmla="*/ 9 h 32"/>
                <a:gd name="T12" fmla="*/ 24 w 37"/>
                <a:gd name="T13" fmla="*/ 27 h 32"/>
                <a:gd name="T14" fmla="*/ 32 w 37"/>
                <a:gd name="T15" fmla="*/ 15 h 32"/>
                <a:gd name="T16" fmla="*/ 8 w 37"/>
                <a:gd name="T17" fmla="*/ 4 h 32"/>
                <a:gd name="T18" fmla="*/ 7 w 37"/>
                <a:gd name="T19" fmla="*/ 1 h 32"/>
                <a:gd name="T20" fmla="*/ 7 w 37"/>
                <a:gd name="T21" fmla="*/ 1 h 32"/>
                <a:gd name="T22" fmla="*/ 10 w 37"/>
                <a:gd name="T23" fmla="*/ 0 h 32"/>
                <a:gd name="T24" fmla="*/ 10 w 37"/>
                <a:gd name="T25" fmla="*/ 0 h 32"/>
                <a:gd name="T26" fmla="*/ 36 w 37"/>
                <a:gd name="T27" fmla="*/ 12 h 32"/>
                <a:gd name="T28" fmla="*/ 37 w 37"/>
                <a:gd name="T29" fmla="*/ 13 h 32"/>
                <a:gd name="T30" fmla="*/ 37 w 37"/>
                <a:gd name="T31" fmla="*/ 13 h 32"/>
                <a:gd name="T32" fmla="*/ 37 w 37"/>
                <a:gd name="T33" fmla="*/ 15 h 32"/>
                <a:gd name="T34" fmla="*/ 37 w 37"/>
                <a:gd name="T35" fmla="*/ 15 h 32"/>
                <a:gd name="T36" fmla="*/ 26 w 37"/>
                <a:gd name="T37" fmla="*/ 31 h 32"/>
                <a:gd name="T38" fmla="*/ 24 w 37"/>
                <a:gd name="T39" fmla="*/ 32 h 32"/>
                <a:gd name="T40" fmla="*/ 24 w 37"/>
                <a:gd name="T41" fmla="*/ 32 h 32"/>
                <a:gd name="T42" fmla="*/ 24 w 37"/>
                <a:gd name="T43" fmla="*/ 32 h 32"/>
                <a:gd name="T44" fmla="*/ 24 w 37"/>
                <a:gd name="T45" fmla="*/ 32 h 32"/>
                <a:gd name="T46" fmla="*/ 23 w 37"/>
                <a:gd name="T4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2">
                  <a:moveTo>
                    <a:pt x="23" y="3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2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4"/>
                    <a:pt x="37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5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3" y="32"/>
                    <a:pt x="23" y="31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0"/>
            <p:cNvSpPr/>
            <p:nvPr/>
          </p:nvSpPr>
          <p:spPr bwMode="auto">
            <a:xfrm>
              <a:off x="1926107" y="2612287"/>
              <a:ext cx="21289" cy="13686"/>
            </a:xfrm>
            <a:custGeom>
              <a:avLst/>
              <a:gdLst>
                <a:gd name="T0" fmla="*/ 5 w 6"/>
                <a:gd name="T1" fmla="*/ 4 h 4"/>
                <a:gd name="T2" fmla="*/ 4 w 6"/>
                <a:gd name="T3" fmla="*/ 4 h 4"/>
                <a:gd name="T4" fmla="*/ 4 w 6"/>
                <a:gd name="T5" fmla="*/ 4 h 4"/>
                <a:gd name="T6" fmla="*/ 4 w 6"/>
                <a:gd name="T7" fmla="*/ 4 h 4"/>
                <a:gd name="T8" fmla="*/ 4 w 6"/>
                <a:gd name="T9" fmla="*/ 4 h 4"/>
                <a:gd name="T10" fmla="*/ 1 w 6"/>
                <a:gd name="T11" fmla="*/ 2 h 4"/>
                <a:gd name="T12" fmla="*/ 1 w 6"/>
                <a:gd name="T13" fmla="*/ 2 h 4"/>
                <a:gd name="T14" fmla="*/ 0 w 6"/>
                <a:gd name="T15" fmla="*/ 1 h 4"/>
                <a:gd name="T16" fmla="*/ 0 w 6"/>
                <a:gd name="T17" fmla="*/ 1 h 4"/>
                <a:gd name="T18" fmla="*/ 2 w 6"/>
                <a:gd name="T19" fmla="*/ 0 h 4"/>
                <a:gd name="T20" fmla="*/ 2 w 6"/>
                <a:gd name="T21" fmla="*/ 0 h 4"/>
                <a:gd name="T22" fmla="*/ 5 w 6"/>
                <a:gd name="T23" fmla="*/ 2 h 4"/>
                <a:gd name="T24" fmla="*/ 5 w 6"/>
                <a:gd name="T25" fmla="*/ 2 h 4"/>
                <a:gd name="T26" fmla="*/ 5 w 6"/>
                <a:gd name="T27" fmla="*/ 2 h 4"/>
                <a:gd name="T28" fmla="*/ 5 w 6"/>
                <a:gd name="T29" fmla="*/ 2 h 4"/>
                <a:gd name="T30" fmla="*/ 5 w 6"/>
                <a:gd name="T31" fmla="*/ 4 h 4"/>
                <a:gd name="T32" fmla="*/ 5 w 6"/>
                <a:gd name="T33" fmla="*/ 4 h 4"/>
                <a:gd name="T34" fmla="*/ 5 w 6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3"/>
                    <a:pt x="6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1"/>
            <p:cNvSpPr/>
            <p:nvPr/>
          </p:nvSpPr>
          <p:spPr bwMode="auto">
            <a:xfrm>
              <a:off x="1907859" y="2551461"/>
              <a:ext cx="21289" cy="13686"/>
            </a:xfrm>
            <a:custGeom>
              <a:avLst/>
              <a:gdLst>
                <a:gd name="T0" fmla="*/ 5 w 6"/>
                <a:gd name="T1" fmla="*/ 4 h 4"/>
                <a:gd name="T2" fmla="*/ 0 w 6"/>
                <a:gd name="T3" fmla="*/ 2 h 4"/>
                <a:gd name="T4" fmla="*/ 0 w 6"/>
                <a:gd name="T5" fmla="*/ 2 h 4"/>
                <a:gd name="T6" fmla="*/ 0 w 6"/>
                <a:gd name="T7" fmla="*/ 2 h 4"/>
                <a:gd name="T8" fmla="*/ 0 w 6"/>
                <a:gd name="T9" fmla="*/ 2 h 4"/>
                <a:gd name="T10" fmla="*/ 0 w 6"/>
                <a:gd name="T11" fmla="*/ 0 h 4"/>
                <a:gd name="T12" fmla="*/ 0 w 6"/>
                <a:gd name="T13" fmla="*/ 0 h 4"/>
                <a:gd name="T14" fmla="*/ 2 w 6"/>
                <a:gd name="T15" fmla="*/ 0 h 4"/>
                <a:gd name="T16" fmla="*/ 2 w 6"/>
                <a:gd name="T17" fmla="*/ 0 h 4"/>
                <a:gd name="T18" fmla="*/ 2 w 6"/>
                <a:gd name="T19" fmla="*/ 0 h 4"/>
                <a:gd name="T20" fmla="*/ 2 w 6"/>
                <a:gd name="T21" fmla="*/ 0 h 4"/>
                <a:gd name="T22" fmla="*/ 5 w 6"/>
                <a:gd name="T23" fmla="*/ 2 h 4"/>
                <a:gd name="T24" fmla="*/ 5 w 6"/>
                <a:gd name="T25" fmla="*/ 2 h 4"/>
                <a:gd name="T26" fmla="*/ 6 w 6"/>
                <a:gd name="T27" fmla="*/ 3 h 4"/>
                <a:gd name="T28" fmla="*/ 6 w 6"/>
                <a:gd name="T29" fmla="*/ 3 h 4"/>
                <a:gd name="T30" fmla="*/ 6 w 6"/>
                <a:gd name="T31" fmla="*/ 4 h 4"/>
                <a:gd name="T32" fmla="*/ 6 w 6"/>
                <a:gd name="T33" fmla="*/ 4 h 4"/>
                <a:gd name="T34" fmla="*/ 5 w 6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2"/>
            <p:cNvSpPr/>
            <p:nvPr/>
          </p:nvSpPr>
          <p:spPr bwMode="auto">
            <a:xfrm>
              <a:off x="1980850" y="2594039"/>
              <a:ext cx="21289" cy="18248"/>
            </a:xfrm>
            <a:custGeom>
              <a:avLst/>
              <a:gdLst>
                <a:gd name="T0" fmla="*/ 4 w 6"/>
                <a:gd name="T1" fmla="*/ 4 h 5"/>
                <a:gd name="T2" fmla="*/ 0 w 6"/>
                <a:gd name="T3" fmla="*/ 2 h 5"/>
                <a:gd name="T4" fmla="*/ 0 w 6"/>
                <a:gd name="T5" fmla="*/ 2 h 5"/>
                <a:gd name="T6" fmla="*/ 0 w 6"/>
                <a:gd name="T7" fmla="*/ 2 h 5"/>
                <a:gd name="T8" fmla="*/ 0 w 6"/>
                <a:gd name="T9" fmla="*/ 2 h 5"/>
                <a:gd name="T10" fmla="*/ 0 w 6"/>
                <a:gd name="T11" fmla="*/ 1 h 5"/>
                <a:gd name="T12" fmla="*/ 0 w 6"/>
                <a:gd name="T13" fmla="*/ 1 h 5"/>
                <a:gd name="T14" fmla="*/ 1 w 6"/>
                <a:gd name="T15" fmla="*/ 1 h 5"/>
                <a:gd name="T16" fmla="*/ 1 w 6"/>
                <a:gd name="T17" fmla="*/ 1 h 5"/>
                <a:gd name="T18" fmla="*/ 2 w 6"/>
                <a:gd name="T19" fmla="*/ 1 h 5"/>
                <a:gd name="T20" fmla="*/ 2 w 6"/>
                <a:gd name="T21" fmla="*/ 1 h 5"/>
                <a:gd name="T22" fmla="*/ 5 w 6"/>
                <a:gd name="T23" fmla="*/ 3 h 5"/>
                <a:gd name="T24" fmla="*/ 5 w 6"/>
                <a:gd name="T25" fmla="*/ 3 h 5"/>
                <a:gd name="T26" fmla="*/ 5 w 6"/>
                <a:gd name="T27" fmla="*/ 4 h 5"/>
                <a:gd name="T28" fmla="*/ 5 w 6"/>
                <a:gd name="T29" fmla="*/ 4 h 5"/>
                <a:gd name="T30" fmla="*/ 5 w 6"/>
                <a:gd name="T31" fmla="*/ 4 h 5"/>
                <a:gd name="T32" fmla="*/ 5 w 6"/>
                <a:gd name="T33" fmla="*/ 4 h 5"/>
                <a:gd name="T34" fmla="*/ 4 w 6"/>
                <a:gd name="T3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5">
                  <a:moveTo>
                    <a:pt x="4" y="4"/>
                  </a:move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4" y="5"/>
                    <a:pt x="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3"/>
            <p:cNvSpPr/>
            <p:nvPr/>
          </p:nvSpPr>
          <p:spPr bwMode="auto">
            <a:xfrm>
              <a:off x="1983891" y="2514965"/>
              <a:ext cx="21289" cy="13686"/>
            </a:xfrm>
            <a:custGeom>
              <a:avLst/>
              <a:gdLst>
                <a:gd name="T0" fmla="*/ 6 w 6"/>
                <a:gd name="T1" fmla="*/ 4 h 4"/>
                <a:gd name="T2" fmla="*/ 4 w 6"/>
                <a:gd name="T3" fmla="*/ 4 h 4"/>
                <a:gd name="T4" fmla="*/ 4 w 6"/>
                <a:gd name="T5" fmla="*/ 4 h 4"/>
                <a:gd name="T6" fmla="*/ 4 w 6"/>
                <a:gd name="T7" fmla="*/ 4 h 4"/>
                <a:gd name="T8" fmla="*/ 4 w 6"/>
                <a:gd name="T9" fmla="*/ 4 h 4"/>
                <a:gd name="T10" fmla="*/ 0 w 6"/>
                <a:gd name="T11" fmla="*/ 2 h 4"/>
                <a:gd name="T12" fmla="*/ 0 w 6"/>
                <a:gd name="T13" fmla="*/ 2 h 4"/>
                <a:gd name="T14" fmla="*/ 0 w 6"/>
                <a:gd name="T15" fmla="*/ 2 h 4"/>
                <a:gd name="T16" fmla="*/ 0 w 6"/>
                <a:gd name="T17" fmla="*/ 2 h 4"/>
                <a:gd name="T18" fmla="*/ 0 w 6"/>
                <a:gd name="T19" fmla="*/ 0 h 4"/>
                <a:gd name="T20" fmla="*/ 0 w 6"/>
                <a:gd name="T21" fmla="*/ 0 h 4"/>
                <a:gd name="T22" fmla="*/ 2 w 6"/>
                <a:gd name="T23" fmla="*/ 0 h 4"/>
                <a:gd name="T24" fmla="*/ 2 w 6"/>
                <a:gd name="T25" fmla="*/ 0 h 4"/>
                <a:gd name="T26" fmla="*/ 2 w 6"/>
                <a:gd name="T27" fmla="*/ 0 h 4"/>
                <a:gd name="T28" fmla="*/ 2 w 6"/>
                <a:gd name="T29" fmla="*/ 0 h 4"/>
                <a:gd name="T30" fmla="*/ 5 w 6"/>
                <a:gd name="T31" fmla="*/ 2 h 4"/>
                <a:gd name="T32" fmla="*/ 5 w 6"/>
                <a:gd name="T33" fmla="*/ 2 h 4"/>
                <a:gd name="T34" fmla="*/ 6 w 6"/>
                <a:gd name="T35" fmla="*/ 2 h 4"/>
                <a:gd name="T36" fmla="*/ 6 w 6"/>
                <a:gd name="T37" fmla="*/ 2 h 4"/>
                <a:gd name="T38" fmla="*/ 6 w 6"/>
                <a:gd name="T39" fmla="*/ 4 h 4"/>
                <a:gd name="T40" fmla="*/ 6 w 6"/>
                <a:gd name="T41" fmla="*/ 4 h 4"/>
                <a:gd name="T42" fmla="*/ 6 w 6"/>
                <a:gd name="T4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4"/>
            <p:cNvSpPr/>
            <p:nvPr/>
          </p:nvSpPr>
          <p:spPr bwMode="auto">
            <a:xfrm>
              <a:off x="1929148" y="2449577"/>
              <a:ext cx="22810" cy="15207"/>
            </a:xfrm>
            <a:custGeom>
              <a:avLst/>
              <a:gdLst>
                <a:gd name="T0" fmla="*/ 5 w 6"/>
                <a:gd name="T1" fmla="*/ 4 h 4"/>
                <a:gd name="T2" fmla="*/ 4 w 6"/>
                <a:gd name="T3" fmla="*/ 4 h 4"/>
                <a:gd name="T4" fmla="*/ 4 w 6"/>
                <a:gd name="T5" fmla="*/ 4 h 4"/>
                <a:gd name="T6" fmla="*/ 3 w 6"/>
                <a:gd name="T7" fmla="*/ 3 h 4"/>
                <a:gd name="T8" fmla="*/ 3 w 6"/>
                <a:gd name="T9" fmla="*/ 3 h 4"/>
                <a:gd name="T10" fmla="*/ 1 w 6"/>
                <a:gd name="T11" fmla="*/ 2 h 4"/>
                <a:gd name="T12" fmla="*/ 1 w 6"/>
                <a:gd name="T13" fmla="*/ 2 h 4"/>
                <a:gd name="T14" fmla="*/ 1 w 6"/>
                <a:gd name="T15" fmla="*/ 2 h 4"/>
                <a:gd name="T16" fmla="*/ 0 w 6"/>
                <a:gd name="T17" fmla="*/ 1 h 4"/>
                <a:gd name="T18" fmla="*/ 0 w 6"/>
                <a:gd name="T19" fmla="*/ 1 h 4"/>
                <a:gd name="T20" fmla="*/ 2 w 6"/>
                <a:gd name="T21" fmla="*/ 0 h 4"/>
                <a:gd name="T22" fmla="*/ 2 w 6"/>
                <a:gd name="T23" fmla="*/ 0 h 4"/>
                <a:gd name="T24" fmla="*/ 5 w 6"/>
                <a:gd name="T25" fmla="*/ 2 h 4"/>
                <a:gd name="T26" fmla="*/ 5 w 6"/>
                <a:gd name="T27" fmla="*/ 2 h 4"/>
                <a:gd name="T28" fmla="*/ 5 w 6"/>
                <a:gd name="T29" fmla="*/ 2 h 4"/>
                <a:gd name="T30" fmla="*/ 5 w 6"/>
                <a:gd name="T31" fmla="*/ 2 h 4"/>
                <a:gd name="T32" fmla="*/ 5 w 6"/>
                <a:gd name="T33" fmla="*/ 3 h 4"/>
                <a:gd name="T34" fmla="*/ 5 w 6"/>
                <a:gd name="T35" fmla="*/ 3 h 4"/>
                <a:gd name="T36" fmla="*/ 5 w 6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5"/>
            <p:cNvSpPr/>
            <p:nvPr/>
          </p:nvSpPr>
          <p:spPr bwMode="auto">
            <a:xfrm>
              <a:off x="2015825" y="2449577"/>
              <a:ext cx="25851" cy="18248"/>
            </a:xfrm>
            <a:custGeom>
              <a:avLst/>
              <a:gdLst>
                <a:gd name="T0" fmla="*/ 5 w 7"/>
                <a:gd name="T1" fmla="*/ 5 h 5"/>
                <a:gd name="T2" fmla="*/ 0 w 7"/>
                <a:gd name="T3" fmla="*/ 2 h 5"/>
                <a:gd name="T4" fmla="*/ 0 w 7"/>
                <a:gd name="T5" fmla="*/ 2 h 5"/>
                <a:gd name="T6" fmla="*/ 0 w 7"/>
                <a:gd name="T7" fmla="*/ 2 h 5"/>
                <a:gd name="T8" fmla="*/ 0 w 7"/>
                <a:gd name="T9" fmla="*/ 1 h 5"/>
                <a:gd name="T10" fmla="*/ 0 w 7"/>
                <a:gd name="T11" fmla="*/ 1 h 5"/>
                <a:gd name="T12" fmla="*/ 1 w 7"/>
                <a:gd name="T13" fmla="*/ 0 h 5"/>
                <a:gd name="T14" fmla="*/ 1 w 7"/>
                <a:gd name="T15" fmla="*/ 0 h 5"/>
                <a:gd name="T16" fmla="*/ 7 w 7"/>
                <a:gd name="T17" fmla="*/ 3 h 5"/>
                <a:gd name="T18" fmla="*/ 7 w 7"/>
                <a:gd name="T19" fmla="*/ 3 h 5"/>
                <a:gd name="T20" fmla="*/ 7 w 7"/>
                <a:gd name="T21" fmla="*/ 5 h 5"/>
                <a:gd name="T22" fmla="*/ 7 w 7"/>
                <a:gd name="T23" fmla="*/ 5 h 5"/>
                <a:gd name="T24" fmla="*/ 7 w 7"/>
                <a:gd name="T25" fmla="*/ 5 h 5"/>
                <a:gd name="T26" fmla="*/ 7 w 7"/>
                <a:gd name="T27" fmla="*/ 5 h 5"/>
                <a:gd name="T28" fmla="*/ 5 w 7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cubicBezTo>
                    <a:pt x="4" y="4"/>
                    <a:pt x="2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2"/>
                    <a:pt x="5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6"/>
            <p:cNvSpPr/>
            <p:nvPr/>
          </p:nvSpPr>
          <p:spPr bwMode="auto">
            <a:xfrm>
              <a:off x="1991495" y="2417643"/>
              <a:ext cx="18248" cy="15207"/>
            </a:xfrm>
            <a:custGeom>
              <a:avLst/>
              <a:gdLst>
                <a:gd name="T0" fmla="*/ 3 w 5"/>
                <a:gd name="T1" fmla="*/ 4 h 4"/>
                <a:gd name="T2" fmla="*/ 1 w 5"/>
                <a:gd name="T3" fmla="*/ 3 h 4"/>
                <a:gd name="T4" fmla="*/ 1 w 5"/>
                <a:gd name="T5" fmla="*/ 3 h 4"/>
                <a:gd name="T6" fmla="*/ 0 w 5"/>
                <a:gd name="T7" fmla="*/ 1 h 4"/>
                <a:gd name="T8" fmla="*/ 0 w 5"/>
                <a:gd name="T9" fmla="*/ 1 h 4"/>
                <a:gd name="T10" fmla="*/ 2 w 5"/>
                <a:gd name="T11" fmla="*/ 1 h 4"/>
                <a:gd name="T12" fmla="*/ 2 w 5"/>
                <a:gd name="T13" fmla="*/ 1 h 4"/>
                <a:gd name="T14" fmla="*/ 4 w 5"/>
                <a:gd name="T15" fmla="*/ 2 h 4"/>
                <a:gd name="T16" fmla="*/ 4 w 5"/>
                <a:gd name="T17" fmla="*/ 2 h 4"/>
                <a:gd name="T18" fmla="*/ 5 w 5"/>
                <a:gd name="T19" fmla="*/ 3 h 4"/>
                <a:gd name="T20" fmla="*/ 5 w 5"/>
                <a:gd name="T21" fmla="*/ 3 h 4"/>
                <a:gd name="T22" fmla="*/ 5 w 5"/>
                <a:gd name="T23" fmla="*/ 4 h 4"/>
                <a:gd name="T24" fmla="*/ 5 w 5"/>
                <a:gd name="T25" fmla="*/ 4 h 4"/>
                <a:gd name="T26" fmla="*/ 3 w 5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4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7"/>
            <p:cNvSpPr/>
            <p:nvPr/>
          </p:nvSpPr>
          <p:spPr bwMode="auto">
            <a:xfrm>
              <a:off x="1929148" y="2493676"/>
              <a:ext cx="15207" cy="13686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4 h 4"/>
                <a:gd name="T4" fmla="*/ 2 w 4"/>
                <a:gd name="T5" fmla="*/ 4 h 4"/>
                <a:gd name="T6" fmla="*/ 2 w 4"/>
                <a:gd name="T7" fmla="*/ 3 h 4"/>
                <a:gd name="T8" fmla="*/ 2 w 4"/>
                <a:gd name="T9" fmla="*/ 3 h 4"/>
                <a:gd name="T10" fmla="*/ 1 w 4"/>
                <a:gd name="T11" fmla="*/ 3 h 4"/>
                <a:gd name="T12" fmla="*/ 1 w 4"/>
                <a:gd name="T13" fmla="*/ 3 h 4"/>
                <a:gd name="T14" fmla="*/ 0 w 4"/>
                <a:gd name="T15" fmla="*/ 1 h 4"/>
                <a:gd name="T16" fmla="*/ 0 w 4"/>
                <a:gd name="T17" fmla="*/ 1 h 4"/>
                <a:gd name="T18" fmla="*/ 1 w 4"/>
                <a:gd name="T19" fmla="*/ 1 h 4"/>
                <a:gd name="T20" fmla="*/ 1 w 4"/>
                <a:gd name="T21" fmla="*/ 1 h 4"/>
                <a:gd name="T22" fmla="*/ 3 w 4"/>
                <a:gd name="T23" fmla="*/ 1 h 4"/>
                <a:gd name="T24" fmla="*/ 3 w 4"/>
                <a:gd name="T25" fmla="*/ 1 h 4"/>
                <a:gd name="T26" fmla="*/ 3 w 4"/>
                <a:gd name="T27" fmla="*/ 2 h 4"/>
                <a:gd name="T28" fmla="*/ 3 w 4"/>
                <a:gd name="T29" fmla="*/ 2 h 4"/>
                <a:gd name="T30" fmla="*/ 4 w 4"/>
                <a:gd name="T31" fmla="*/ 3 h 4"/>
                <a:gd name="T32" fmla="*/ 4 w 4"/>
                <a:gd name="T33" fmla="*/ 3 h 4"/>
                <a:gd name="T34" fmla="*/ 4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8"/>
            <p:cNvSpPr/>
            <p:nvPr/>
          </p:nvSpPr>
          <p:spPr bwMode="auto">
            <a:xfrm>
              <a:off x="2052321" y="2572750"/>
              <a:ext cx="21289" cy="13686"/>
            </a:xfrm>
            <a:custGeom>
              <a:avLst/>
              <a:gdLst>
                <a:gd name="T0" fmla="*/ 5 w 6"/>
                <a:gd name="T1" fmla="*/ 4 h 4"/>
                <a:gd name="T2" fmla="*/ 4 w 6"/>
                <a:gd name="T3" fmla="*/ 4 h 4"/>
                <a:gd name="T4" fmla="*/ 4 w 6"/>
                <a:gd name="T5" fmla="*/ 4 h 4"/>
                <a:gd name="T6" fmla="*/ 4 w 6"/>
                <a:gd name="T7" fmla="*/ 3 h 4"/>
                <a:gd name="T8" fmla="*/ 4 w 6"/>
                <a:gd name="T9" fmla="*/ 3 h 4"/>
                <a:gd name="T10" fmla="*/ 1 w 6"/>
                <a:gd name="T11" fmla="*/ 2 h 4"/>
                <a:gd name="T12" fmla="*/ 1 w 6"/>
                <a:gd name="T13" fmla="*/ 2 h 4"/>
                <a:gd name="T14" fmla="*/ 1 w 6"/>
                <a:gd name="T15" fmla="*/ 2 h 4"/>
                <a:gd name="T16" fmla="*/ 1 w 6"/>
                <a:gd name="T17" fmla="*/ 2 h 4"/>
                <a:gd name="T18" fmla="*/ 1 w 6"/>
                <a:gd name="T19" fmla="*/ 2 h 4"/>
                <a:gd name="T20" fmla="*/ 1 w 6"/>
                <a:gd name="T21" fmla="*/ 0 h 4"/>
                <a:gd name="T22" fmla="*/ 1 w 6"/>
                <a:gd name="T23" fmla="*/ 0 h 4"/>
                <a:gd name="T24" fmla="*/ 2 w 6"/>
                <a:gd name="T25" fmla="*/ 0 h 4"/>
                <a:gd name="T26" fmla="*/ 2 w 6"/>
                <a:gd name="T27" fmla="*/ 0 h 4"/>
                <a:gd name="T28" fmla="*/ 3 w 6"/>
                <a:gd name="T29" fmla="*/ 0 h 4"/>
                <a:gd name="T30" fmla="*/ 3 w 6"/>
                <a:gd name="T31" fmla="*/ 0 h 4"/>
                <a:gd name="T32" fmla="*/ 5 w 6"/>
                <a:gd name="T33" fmla="*/ 2 h 4"/>
                <a:gd name="T34" fmla="*/ 5 w 6"/>
                <a:gd name="T35" fmla="*/ 2 h 4"/>
                <a:gd name="T36" fmla="*/ 6 w 6"/>
                <a:gd name="T37" fmla="*/ 3 h 4"/>
                <a:gd name="T38" fmla="*/ 6 w 6"/>
                <a:gd name="T39" fmla="*/ 3 h 4"/>
                <a:gd name="T40" fmla="*/ 6 w 6"/>
                <a:gd name="T41" fmla="*/ 3 h 4"/>
                <a:gd name="T42" fmla="*/ 6 w 6"/>
                <a:gd name="T43" fmla="*/ 3 h 4"/>
                <a:gd name="T44" fmla="*/ 5 w 6"/>
                <a:gd name="T4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9"/>
            <p:cNvSpPr/>
            <p:nvPr/>
          </p:nvSpPr>
          <p:spPr bwMode="auto">
            <a:xfrm>
              <a:off x="2088817" y="2496718"/>
              <a:ext cx="21289" cy="18248"/>
            </a:xfrm>
            <a:custGeom>
              <a:avLst/>
              <a:gdLst>
                <a:gd name="T0" fmla="*/ 4 w 6"/>
                <a:gd name="T1" fmla="*/ 4 h 5"/>
                <a:gd name="T2" fmla="*/ 2 w 6"/>
                <a:gd name="T3" fmla="*/ 3 h 5"/>
                <a:gd name="T4" fmla="*/ 2 w 6"/>
                <a:gd name="T5" fmla="*/ 3 h 5"/>
                <a:gd name="T6" fmla="*/ 1 w 6"/>
                <a:gd name="T7" fmla="*/ 2 h 5"/>
                <a:gd name="T8" fmla="*/ 1 w 6"/>
                <a:gd name="T9" fmla="*/ 2 h 5"/>
                <a:gd name="T10" fmla="*/ 1 w 6"/>
                <a:gd name="T11" fmla="*/ 1 h 5"/>
                <a:gd name="T12" fmla="*/ 1 w 6"/>
                <a:gd name="T13" fmla="*/ 1 h 5"/>
                <a:gd name="T14" fmla="*/ 2 w 6"/>
                <a:gd name="T15" fmla="*/ 1 h 5"/>
                <a:gd name="T16" fmla="*/ 2 w 6"/>
                <a:gd name="T17" fmla="*/ 1 h 5"/>
                <a:gd name="T18" fmla="*/ 3 w 6"/>
                <a:gd name="T19" fmla="*/ 1 h 5"/>
                <a:gd name="T20" fmla="*/ 3 w 6"/>
                <a:gd name="T21" fmla="*/ 1 h 5"/>
                <a:gd name="T22" fmla="*/ 5 w 6"/>
                <a:gd name="T23" fmla="*/ 2 h 5"/>
                <a:gd name="T24" fmla="*/ 5 w 6"/>
                <a:gd name="T25" fmla="*/ 2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4 w 6"/>
                <a:gd name="T3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5">
                  <a:moveTo>
                    <a:pt x="4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5"/>
                    <a:pt x="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0"/>
            <p:cNvSpPr/>
            <p:nvPr/>
          </p:nvSpPr>
          <p:spPr bwMode="auto">
            <a:xfrm>
              <a:off x="2081213" y="2446536"/>
              <a:ext cx="18248" cy="1824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4 h 5"/>
                <a:gd name="T4" fmla="*/ 3 w 5"/>
                <a:gd name="T5" fmla="*/ 4 h 5"/>
                <a:gd name="T6" fmla="*/ 2 w 5"/>
                <a:gd name="T7" fmla="*/ 3 h 5"/>
                <a:gd name="T8" fmla="*/ 2 w 5"/>
                <a:gd name="T9" fmla="*/ 3 h 5"/>
                <a:gd name="T10" fmla="*/ 0 w 5"/>
                <a:gd name="T11" fmla="*/ 2 h 5"/>
                <a:gd name="T12" fmla="*/ 0 w 5"/>
                <a:gd name="T13" fmla="*/ 2 h 5"/>
                <a:gd name="T14" fmla="*/ 0 w 5"/>
                <a:gd name="T15" fmla="*/ 2 h 5"/>
                <a:gd name="T16" fmla="*/ 0 w 5"/>
                <a:gd name="T17" fmla="*/ 0 h 5"/>
                <a:gd name="T18" fmla="*/ 0 w 5"/>
                <a:gd name="T19" fmla="*/ 0 h 5"/>
                <a:gd name="T20" fmla="*/ 2 w 5"/>
                <a:gd name="T21" fmla="*/ 0 h 5"/>
                <a:gd name="T22" fmla="*/ 2 w 5"/>
                <a:gd name="T23" fmla="*/ 0 h 5"/>
                <a:gd name="T24" fmla="*/ 3 w 5"/>
                <a:gd name="T25" fmla="*/ 2 h 5"/>
                <a:gd name="T26" fmla="*/ 3 w 5"/>
                <a:gd name="T27" fmla="*/ 2 h 5"/>
                <a:gd name="T28" fmla="*/ 4 w 5"/>
                <a:gd name="T29" fmla="*/ 2 h 5"/>
                <a:gd name="T30" fmla="*/ 4 w 5"/>
                <a:gd name="T31" fmla="*/ 2 h 5"/>
                <a:gd name="T32" fmla="*/ 4 w 5"/>
                <a:gd name="T33" fmla="*/ 2 h 5"/>
                <a:gd name="T34" fmla="*/ 4 w 5"/>
                <a:gd name="T35" fmla="*/ 2 h 5"/>
                <a:gd name="T36" fmla="*/ 5 w 5"/>
                <a:gd name="T37" fmla="*/ 4 h 5"/>
                <a:gd name="T38" fmla="*/ 5 w 5"/>
                <a:gd name="T39" fmla="*/ 4 h 5"/>
                <a:gd name="T40" fmla="*/ 5 w 5"/>
                <a:gd name="T41" fmla="*/ 4 h 5"/>
                <a:gd name="T42" fmla="*/ 5 w 5"/>
                <a:gd name="T43" fmla="*/ 4 h 5"/>
                <a:gd name="T44" fmla="*/ 3 w 5"/>
                <a:gd name="T4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5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1"/>
            <p:cNvSpPr/>
            <p:nvPr/>
          </p:nvSpPr>
          <p:spPr bwMode="auto">
            <a:xfrm>
              <a:off x="2044718" y="2504321"/>
              <a:ext cx="15207" cy="10645"/>
            </a:xfrm>
            <a:custGeom>
              <a:avLst/>
              <a:gdLst>
                <a:gd name="T0" fmla="*/ 4 w 4"/>
                <a:gd name="T1" fmla="*/ 3 h 3"/>
                <a:gd name="T2" fmla="*/ 2 w 4"/>
                <a:gd name="T3" fmla="*/ 3 h 3"/>
                <a:gd name="T4" fmla="*/ 2 w 4"/>
                <a:gd name="T5" fmla="*/ 3 h 3"/>
                <a:gd name="T6" fmla="*/ 2 w 4"/>
                <a:gd name="T7" fmla="*/ 3 h 3"/>
                <a:gd name="T8" fmla="*/ 2 w 4"/>
                <a:gd name="T9" fmla="*/ 3 h 3"/>
                <a:gd name="T10" fmla="*/ 0 w 4"/>
                <a:gd name="T11" fmla="*/ 2 h 3"/>
                <a:gd name="T12" fmla="*/ 0 w 4"/>
                <a:gd name="T13" fmla="*/ 2 h 3"/>
                <a:gd name="T14" fmla="*/ 0 w 4"/>
                <a:gd name="T15" fmla="*/ 0 h 3"/>
                <a:gd name="T16" fmla="*/ 0 w 4"/>
                <a:gd name="T17" fmla="*/ 0 h 3"/>
                <a:gd name="T18" fmla="*/ 1 w 4"/>
                <a:gd name="T19" fmla="*/ 0 h 3"/>
                <a:gd name="T20" fmla="*/ 1 w 4"/>
                <a:gd name="T21" fmla="*/ 0 h 3"/>
                <a:gd name="T22" fmla="*/ 3 w 4"/>
                <a:gd name="T23" fmla="*/ 1 h 3"/>
                <a:gd name="T24" fmla="*/ 3 w 4"/>
                <a:gd name="T25" fmla="*/ 1 h 3"/>
                <a:gd name="T26" fmla="*/ 4 w 4"/>
                <a:gd name="T27" fmla="*/ 1 h 3"/>
                <a:gd name="T28" fmla="*/ 4 w 4"/>
                <a:gd name="T29" fmla="*/ 1 h 3"/>
                <a:gd name="T30" fmla="*/ 4 w 4"/>
                <a:gd name="T31" fmla="*/ 3 h 3"/>
                <a:gd name="T32" fmla="*/ 4 w 4"/>
                <a:gd name="T33" fmla="*/ 3 h 3"/>
                <a:gd name="T34" fmla="*/ 4 w 4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2"/>
            <p:cNvSpPr/>
            <p:nvPr/>
          </p:nvSpPr>
          <p:spPr bwMode="auto">
            <a:xfrm>
              <a:off x="2015825" y="2665510"/>
              <a:ext cx="18248" cy="15207"/>
            </a:xfrm>
            <a:custGeom>
              <a:avLst/>
              <a:gdLst>
                <a:gd name="T0" fmla="*/ 3 w 5"/>
                <a:gd name="T1" fmla="*/ 4 h 4"/>
                <a:gd name="T2" fmla="*/ 1 w 5"/>
                <a:gd name="T3" fmla="*/ 2 h 4"/>
                <a:gd name="T4" fmla="*/ 1 w 5"/>
                <a:gd name="T5" fmla="*/ 2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2 h 4"/>
                <a:gd name="T12" fmla="*/ 0 w 5"/>
                <a:gd name="T13" fmla="*/ 0 h 4"/>
                <a:gd name="T14" fmla="*/ 0 w 5"/>
                <a:gd name="T15" fmla="*/ 0 h 4"/>
                <a:gd name="T16" fmla="*/ 1 w 5"/>
                <a:gd name="T17" fmla="*/ 0 h 4"/>
                <a:gd name="T18" fmla="*/ 1 w 5"/>
                <a:gd name="T19" fmla="*/ 0 h 4"/>
                <a:gd name="T20" fmla="*/ 2 w 5"/>
                <a:gd name="T21" fmla="*/ 1 h 4"/>
                <a:gd name="T22" fmla="*/ 2 w 5"/>
                <a:gd name="T23" fmla="*/ 1 h 4"/>
                <a:gd name="T24" fmla="*/ 4 w 5"/>
                <a:gd name="T25" fmla="*/ 2 h 4"/>
                <a:gd name="T26" fmla="*/ 4 w 5"/>
                <a:gd name="T27" fmla="*/ 2 h 4"/>
                <a:gd name="T28" fmla="*/ 5 w 5"/>
                <a:gd name="T29" fmla="*/ 3 h 4"/>
                <a:gd name="T30" fmla="*/ 5 w 5"/>
                <a:gd name="T31" fmla="*/ 3 h 4"/>
                <a:gd name="T32" fmla="*/ 5 w 5"/>
                <a:gd name="T33" fmla="*/ 3 h 4"/>
                <a:gd name="T34" fmla="*/ 5 w 5"/>
                <a:gd name="T35" fmla="*/ 3 h 4"/>
                <a:gd name="T36" fmla="*/ 3 w 5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4"/>
                    <a:pt x="4" y="4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93"/>
            <p:cNvSpPr/>
            <p:nvPr/>
          </p:nvSpPr>
          <p:spPr bwMode="auto">
            <a:xfrm>
              <a:off x="2088817" y="2686799"/>
              <a:ext cx="21289" cy="15207"/>
            </a:xfrm>
            <a:custGeom>
              <a:avLst/>
              <a:gdLst>
                <a:gd name="T0" fmla="*/ 4 w 6"/>
                <a:gd name="T1" fmla="*/ 4 h 4"/>
                <a:gd name="T2" fmla="*/ 4 w 6"/>
                <a:gd name="T3" fmla="*/ 4 h 4"/>
                <a:gd name="T4" fmla="*/ 4 w 6"/>
                <a:gd name="T5" fmla="*/ 4 h 4"/>
                <a:gd name="T6" fmla="*/ 1 w 6"/>
                <a:gd name="T7" fmla="*/ 2 h 4"/>
                <a:gd name="T8" fmla="*/ 1 w 6"/>
                <a:gd name="T9" fmla="*/ 2 h 4"/>
                <a:gd name="T10" fmla="*/ 1 w 6"/>
                <a:gd name="T11" fmla="*/ 2 h 4"/>
                <a:gd name="T12" fmla="*/ 0 w 6"/>
                <a:gd name="T13" fmla="*/ 1 h 4"/>
                <a:gd name="T14" fmla="*/ 0 w 6"/>
                <a:gd name="T15" fmla="*/ 1 h 4"/>
                <a:gd name="T16" fmla="*/ 2 w 6"/>
                <a:gd name="T17" fmla="*/ 0 h 4"/>
                <a:gd name="T18" fmla="*/ 2 w 6"/>
                <a:gd name="T19" fmla="*/ 0 h 4"/>
                <a:gd name="T20" fmla="*/ 5 w 6"/>
                <a:gd name="T21" fmla="*/ 2 h 4"/>
                <a:gd name="T22" fmla="*/ 5 w 6"/>
                <a:gd name="T23" fmla="*/ 2 h 4"/>
                <a:gd name="T24" fmla="*/ 5 w 6"/>
                <a:gd name="T25" fmla="*/ 2 h 4"/>
                <a:gd name="T26" fmla="*/ 5 w 6"/>
                <a:gd name="T27" fmla="*/ 2 h 4"/>
                <a:gd name="T28" fmla="*/ 6 w 6"/>
                <a:gd name="T29" fmla="*/ 3 h 4"/>
                <a:gd name="T30" fmla="*/ 6 w 6"/>
                <a:gd name="T31" fmla="*/ 3 h 4"/>
                <a:gd name="T32" fmla="*/ 6 w 6"/>
                <a:gd name="T33" fmla="*/ 3 h 4"/>
                <a:gd name="T34" fmla="*/ 6 w 6"/>
                <a:gd name="T35" fmla="*/ 3 h 4"/>
                <a:gd name="T36" fmla="*/ 4 w 6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4"/>
            <p:cNvSpPr/>
            <p:nvPr/>
          </p:nvSpPr>
          <p:spPr bwMode="auto">
            <a:xfrm>
              <a:off x="2066007" y="2630535"/>
              <a:ext cx="18248" cy="13686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2 h 4"/>
                <a:gd name="T4" fmla="*/ 1 w 5"/>
                <a:gd name="T5" fmla="*/ 2 h 4"/>
                <a:gd name="T6" fmla="*/ 1 w 5"/>
                <a:gd name="T7" fmla="*/ 2 h 4"/>
                <a:gd name="T8" fmla="*/ 1 w 5"/>
                <a:gd name="T9" fmla="*/ 2 h 4"/>
                <a:gd name="T10" fmla="*/ 1 w 5"/>
                <a:gd name="T11" fmla="*/ 2 h 4"/>
                <a:gd name="T12" fmla="*/ 1 w 5"/>
                <a:gd name="T13" fmla="*/ 0 h 4"/>
                <a:gd name="T14" fmla="*/ 1 w 5"/>
                <a:gd name="T15" fmla="*/ 0 h 4"/>
                <a:gd name="T16" fmla="*/ 2 w 5"/>
                <a:gd name="T17" fmla="*/ 0 h 4"/>
                <a:gd name="T18" fmla="*/ 2 w 5"/>
                <a:gd name="T19" fmla="*/ 0 h 4"/>
                <a:gd name="T20" fmla="*/ 3 w 5"/>
                <a:gd name="T21" fmla="*/ 1 h 4"/>
                <a:gd name="T22" fmla="*/ 3 w 5"/>
                <a:gd name="T23" fmla="*/ 1 h 4"/>
                <a:gd name="T24" fmla="*/ 4 w 5"/>
                <a:gd name="T25" fmla="*/ 1 h 4"/>
                <a:gd name="T26" fmla="*/ 4 w 5"/>
                <a:gd name="T27" fmla="*/ 1 h 4"/>
                <a:gd name="T28" fmla="*/ 5 w 5"/>
                <a:gd name="T29" fmla="*/ 3 h 4"/>
                <a:gd name="T30" fmla="*/ 5 w 5"/>
                <a:gd name="T31" fmla="*/ 3 h 4"/>
                <a:gd name="T32" fmla="*/ 5 w 5"/>
                <a:gd name="T33" fmla="*/ 3 h 4"/>
                <a:gd name="T34" fmla="*/ 5 w 5"/>
                <a:gd name="T35" fmla="*/ 3 h 4"/>
                <a:gd name="T36" fmla="*/ 4 w 5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3" y="3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95"/>
            <p:cNvSpPr/>
            <p:nvPr/>
          </p:nvSpPr>
          <p:spPr bwMode="auto">
            <a:xfrm>
              <a:off x="2157246" y="2673114"/>
              <a:ext cx="16727" cy="13686"/>
            </a:xfrm>
            <a:custGeom>
              <a:avLst/>
              <a:gdLst>
                <a:gd name="T0" fmla="*/ 3 w 5"/>
                <a:gd name="T1" fmla="*/ 4 h 4"/>
                <a:gd name="T2" fmla="*/ 1 w 5"/>
                <a:gd name="T3" fmla="*/ 3 h 4"/>
                <a:gd name="T4" fmla="*/ 1 w 5"/>
                <a:gd name="T5" fmla="*/ 3 h 4"/>
                <a:gd name="T6" fmla="*/ 0 w 5"/>
                <a:gd name="T7" fmla="*/ 1 h 4"/>
                <a:gd name="T8" fmla="*/ 0 w 5"/>
                <a:gd name="T9" fmla="*/ 1 h 4"/>
                <a:gd name="T10" fmla="*/ 1 w 5"/>
                <a:gd name="T11" fmla="*/ 0 h 4"/>
                <a:gd name="T12" fmla="*/ 1 w 5"/>
                <a:gd name="T13" fmla="*/ 0 h 4"/>
                <a:gd name="T14" fmla="*/ 4 w 5"/>
                <a:gd name="T15" fmla="*/ 2 h 4"/>
                <a:gd name="T16" fmla="*/ 4 w 5"/>
                <a:gd name="T17" fmla="*/ 2 h 4"/>
                <a:gd name="T18" fmla="*/ 5 w 5"/>
                <a:gd name="T19" fmla="*/ 3 h 4"/>
                <a:gd name="T20" fmla="*/ 5 w 5"/>
                <a:gd name="T21" fmla="*/ 3 h 4"/>
                <a:gd name="T22" fmla="*/ 4 w 5"/>
                <a:gd name="T23" fmla="*/ 3 h 4"/>
                <a:gd name="T24" fmla="*/ 4 w 5"/>
                <a:gd name="T25" fmla="*/ 3 h 4"/>
                <a:gd name="T26" fmla="*/ 3 w 5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6"/>
            <p:cNvSpPr/>
            <p:nvPr/>
          </p:nvSpPr>
          <p:spPr bwMode="auto">
            <a:xfrm>
              <a:off x="2134436" y="2580354"/>
              <a:ext cx="22810" cy="13686"/>
            </a:xfrm>
            <a:custGeom>
              <a:avLst/>
              <a:gdLst>
                <a:gd name="T0" fmla="*/ 5 w 6"/>
                <a:gd name="T1" fmla="*/ 3 h 4"/>
                <a:gd name="T2" fmla="*/ 4 w 6"/>
                <a:gd name="T3" fmla="*/ 3 h 4"/>
                <a:gd name="T4" fmla="*/ 4 w 6"/>
                <a:gd name="T5" fmla="*/ 3 h 4"/>
                <a:gd name="T6" fmla="*/ 3 w 6"/>
                <a:gd name="T7" fmla="*/ 3 h 4"/>
                <a:gd name="T8" fmla="*/ 3 w 6"/>
                <a:gd name="T9" fmla="*/ 3 h 4"/>
                <a:gd name="T10" fmla="*/ 1 w 6"/>
                <a:gd name="T11" fmla="*/ 2 h 4"/>
                <a:gd name="T12" fmla="*/ 1 w 6"/>
                <a:gd name="T13" fmla="*/ 2 h 4"/>
                <a:gd name="T14" fmla="*/ 1 w 6"/>
                <a:gd name="T15" fmla="*/ 2 h 4"/>
                <a:gd name="T16" fmla="*/ 0 w 6"/>
                <a:gd name="T17" fmla="*/ 0 h 4"/>
                <a:gd name="T18" fmla="*/ 0 w 6"/>
                <a:gd name="T19" fmla="*/ 0 h 4"/>
                <a:gd name="T20" fmla="*/ 2 w 6"/>
                <a:gd name="T21" fmla="*/ 0 h 4"/>
                <a:gd name="T22" fmla="*/ 2 w 6"/>
                <a:gd name="T23" fmla="*/ 0 h 4"/>
                <a:gd name="T24" fmla="*/ 5 w 6"/>
                <a:gd name="T25" fmla="*/ 1 h 4"/>
                <a:gd name="T26" fmla="*/ 5 w 6"/>
                <a:gd name="T27" fmla="*/ 1 h 4"/>
                <a:gd name="T28" fmla="*/ 5 w 6"/>
                <a:gd name="T29" fmla="*/ 2 h 4"/>
                <a:gd name="T30" fmla="*/ 5 w 6"/>
                <a:gd name="T31" fmla="*/ 2 h 4"/>
                <a:gd name="T32" fmla="*/ 5 w 6"/>
                <a:gd name="T33" fmla="*/ 3 h 4"/>
                <a:gd name="T34" fmla="*/ 5 w 6"/>
                <a:gd name="T35" fmla="*/ 3 h 4"/>
                <a:gd name="T36" fmla="*/ 5 w 6"/>
                <a:gd name="T3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7"/>
            <p:cNvSpPr/>
            <p:nvPr/>
          </p:nvSpPr>
          <p:spPr bwMode="auto">
            <a:xfrm>
              <a:off x="2142040" y="2615329"/>
              <a:ext cx="18248" cy="1520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2 h 4"/>
                <a:gd name="T4" fmla="*/ 1 w 5"/>
                <a:gd name="T5" fmla="*/ 2 h 4"/>
                <a:gd name="T6" fmla="*/ 1 w 5"/>
                <a:gd name="T7" fmla="*/ 2 h 4"/>
                <a:gd name="T8" fmla="*/ 0 w 5"/>
                <a:gd name="T9" fmla="*/ 1 h 4"/>
                <a:gd name="T10" fmla="*/ 0 w 5"/>
                <a:gd name="T11" fmla="*/ 1 h 4"/>
                <a:gd name="T12" fmla="*/ 2 w 5"/>
                <a:gd name="T13" fmla="*/ 0 h 4"/>
                <a:gd name="T14" fmla="*/ 2 w 5"/>
                <a:gd name="T15" fmla="*/ 0 h 4"/>
                <a:gd name="T16" fmla="*/ 4 w 5"/>
                <a:gd name="T17" fmla="*/ 1 h 4"/>
                <a:gd name="T18" fmla="*/ 4 w 5"/>
                <a:gd name="T19" fmla="*/ 1 h 4"/>
                <a:gd name="T20" fmla="*/ 5 w 5"/>
                <a:gd name="T21" fmla="*/ 3 h 4"/>
                <a:gd name="T22" fmla="*/ 5 w 5"/>
                <a:gd name="T23" fmla="*/ 3 h 4"/>
                <a:gd name="T24" fmla="*/ 5 w 5"/>
                <a:gd name="T25" fmla="*/ 3 h 4"/>
                <a:gd name="T26" fmla="*/ 5 w 5"/>
                <a:gd name="T27" fmla="*/ 3 h 4"/>
                <a:gd name="T28" fmla="*/ 3 w 5"/>
                <a:gd name="T2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4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8"/>
            <p:cNvSpPr/>
            <p:nvPr/>
          </p:nvSpPr>
          <p:spPr bwMode="auto">
            <a:xfrm>
              <a:off x="2199825" y="2597081"/>
              <a:ext cx="13686" cy="10645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2 h 3"/>
                <a:gd name="T4" fmla="*/ 1 w 4"/>
                <a:gd name="T5" fmla="*/ 2 h 3"/>
                <a:gd name="T6" fmla="*/ 0 w 4"/>
                <a:gd name="T7" fmla="*/ 0 h 3"/>
                <a:gd name="T8" fmla="*/ 0 w 4"/>
                <a:gd name="T9" fmla="*/ 0 h 3"/>
                <a:gd name="T10" fmla="*/ 2 w 4"/>
                <a:gd name="T11" fmla="*/ 0 h 3"/>
                <a:gd name="T12" fmla="*/ 2 w 4"/>
                <a:gd name="T13" fmla="*/ 0 h 3"/>
                <a:gd name="T14" fmla="*/ 4 w 4"/>
                <a:gd name="T15" fmla="*/ 1 h 3"/>
                <a:gd name="T16" fmla="*/ 4 w 4"/>
                <a:gd name="T17" fmla="*/ 1 h 3"/>
                <a:gd name="T18" fmla="*/ 4 w 4"/>
                <a:gd name="T19" fmla="*/ 3 h 3"/>
                <a:gd name="T20" fmla="*/ 4 w 4"/>
                <a:gd name="T21" fmla="*/ 3 h 3"/>
                <a:gd name="T22" fmla="*/ 2 w 4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9"/>
            <p:cNvSpPr/>
            <p:nvPr/>
          </p:nvSpPr>
          <p:spPr bwMode="auto">
            <a:xfrm>
              <a:off x="2138998" y="2489114"/>
              <a:ext cx="24330" cy="18248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2 h 5"/>
                <a:gd name="T4" fmla="*/ 1 w 7"/>
                <a:gd name="T5" fmla="*/ 2 h 5"/>
                <a:gd name="T6" fmla="*/ 1 w 7"/>
                <a:gd name="T7" fmla="*/ 2 h 5"/>
                <a:gd name="T8" fmla="*/ 1 w 7"/>
                <a:gd name="T9" fmla="*/ 1 h 5"/>
                <a:gd name="T10" fmla="*/ 1 w 7"/>
                <a:gd name="T11" fmla="*/ 1 h 5"/>
                <a:gd name="T12" fmla="*/ 2 w 7"/>
                <a:gd name="T13" fmla="*/ 0 h 5"/>
                <a:gd name="T14" fmla="*/ 2 w 7"/>
                <a:gd name="T15" fmla="*/ 0 h 5"/>
                <a:gd name="T16" fmla="*/ 6 w 7"/>
                <a:gd name="T17" fmla="*/ 2 h 5"/>
                <a:gd name="T18" fmla="*/ 6 w 7"/>
                <a:gd name="T19" fmla="*/ 2 h 5"/>
                <a:gd name="T20" fmla="*/ 7 w 7"/>
                <a:gd name="T21" fmla="*/ 4 h 5"/>
                <a:gd name="T22" fmla="*/ 7 w 7"/>
                <a:gd name="T23" fmla="*/ 4 h 5"/>
                <a:gd name="T24" fmla="*/ 6 w 7"/>
                <a:gd name="T25" fmla="*/ 4 h 5"/>
                <a:gd name="T26" fmla="*/ 6 w 7"/>
                <a:gd name="T27" fmla="*/ 4 h 5"/>
                <a:gd name="T28" fmla="*/ 5 w 7"/>
                <a:gd name="T2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4" y="4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5"/>
                    <a:pt x="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0"/>
            <p:cNvSpPr/>
            <p:nvPr/>
          </p:nvSpPr>
          <p:spPr bwMode="auto">
            <a:xfrm>
              <a:off x="2142040" y="2518007"/>
              <a:ext cx="25851" cy="18248"/>
            </a:xfrm>
            <a:custGeom>
              <a:avLst/>
              <a:gdLst>
                <a:gd name="T0" fmla="*/ 5 w 7"/>
                <a:gd name="T1" fmla="*/ 5 h 5"/>
                <a:gd name="T2" fmla="*/ 3 w 7"/>
                <a:gd name="T3" fmla="*/ 4 h 5"/>
                <a:gd name="T4" fmla="*/ 3 w 7"/>
                <a:gd name="T5" fmla="*/ 4 h 5"/>
                <a:gd name="T6" fmla="*/ 1 w 7"/>
                <a:gd name="T7" fmla="*/ 2 h 5"/>
                <a:gd name="T8" fmla="*/ 1 w 7"/>
                <a:gd name="T9" fmla="*/ 2 h 5"/>
                <a:gd name="T10" fmla="*/ 1 w 7"/>
                <a:gd name="T11" fmla="*/ 2 h 5"/>
                <a:gd name="T12" fmla="*/ 1 w 7"/>
                <a:gd name="T13" fmla="*/ 0 h 5"/>
                <a:gd name="T14" fmla="*/ 1 w 7"/>
                <a:gd name="T15" fmla="*/ 0 h 5"/>
                <a:gd name="T16" fmla="*/ 2 w 7"/>
                <a:gd name="T17" fmla="*/ 0 h 5"/>
                <a:gd name="T18" fmla="*/ 2 w 7"/>
                <a:gd name="T19" fmla="*/ 0 h 5"/>
                <a:gd name="T20" fmla="*/ 4 w 7"/>
                <a:gd name="T21" fmla="*/ 2 h 5"/>
                <a:gd name="T22" fmla="*/ 4 w 7"/>
                <a:gd name="T23" fmla="*/ 2 h 5"/>
                <a:gd name="T24" fmla="*/ 6 w 7"/>
                <a:gd name="T25" fmla="*/ 3 h 5"/>
                <a:gd name="T26" fmla="*/ 6 w 7"/>
                <a:gd name="T27" fmla="*/ 3 h 5"/>
                <a:gd name="T28" fmla="*/ 6 w 7"/>
                <a:gd name="T29" fmla="*/ 4 h 5"/>
                <a:gd name="T30" fmla="*/ 6 w 7"/>
                <a:gd name="T31" fmla="*/ 4 h 5"/>
                <a:gd name="T32" fmla="*/ 6 w 7"/>
                <a:gd name="T33" fmla="*/ 4 h 5"/>
                <a:gd name="T34" fmla="*/ 6 w 7"/>
                <a:gd name="T35" fmla="*/ 4 h 5"/>
                <a:gd name="T36" fmla="*/ 5 w 7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1"/>
            <p:cNvSpPr/>
            <p:nvPr/>
          </p:nvSpPr>
          <p:spPr bwMode="auto">
            <a:xfrm>
              <a:off x="2196783" y="2533213"/>
              <a:ext cx="16727" cy="13686"/>
            </a:xfrm>
            <a:custGeom>
              <a:avLst/>
              <a:gdLst>
                <a:gd name="T0" fmla="*/ 3 w 5"/>
                <a:gd name="T1" fmla="*/ 4 h 4"/>
                <a:gd name="T2" fmla="*/ 1 w 5"/>
                <a:gd name="T3" fmla="*/ 2 h 4"/>
                <a:gd name="T4" fmla="*/ 1 w 5"/>
                <a:gd name="T5" fmla="*/ 2 h 4"/>
                <a:gd name="T6" fmla="*/ 0 w 5"/>
                <a:gd name="T7" fmla="*/ 1 h 4"/>
                <a:gd name="T8" fmla="*/ 0 w 5"/>
                <a:gd name="T9" fmla="*/ 1 h 4"/>
                <a:gd name="T10" fmla="*/ 2 w 5"/>
                <a:gd name="T11" fmla="*/ 0 h 4"/>
                <a:gd name="T12" fmla="*/ 2 w 5"/>
                <a:gd name="T13" fmla="*/ 0 h 4"/>
                <a:gd name="T14" fmla="*/ 5 w 5"/>
                <a:gd name="T15" fmla="*/ 2 h 4"/>
                <a:gd name="T16" fmla="*/ 5 w 5"/>
                <a:gd name="T17" fmla="*/ 2 h 4"/>
                <a:gd name="T18" fmla="*/ 5 w 5"/>
                <a:gd name="T19" fmla="*/ 4 h 4"/>
                <a:gd name="T20" fmla="*/ 5 w 5"/>
                <a:gd name="T21" fmla="*/ 4 h 4"/>
                <a:gd name="T22" fmla="*/ 3 w 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4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1"/>
            <p:cNvSpPr/>
            <p:nvPr/>
          </p:nvSpPr>
          <p:spPr bwMode="auto">
            <a:xfrm>
              <a:off x="2437047" y="2299032"/>
              <a:ext cx="165751" cy="161189"/>
            </a:xfrm>
            <a:custGeom>
              <a:avLst/>
              <a:gdLst>
                <a:gd name="T0" fmla="*/ 0 w 109"/>
                <a:gd name="T1" fmla="*/ 26 h 106"/>
                <a:gd name="T2" fmla="*/ 66 w 109"/>
                <a:gd name="T3" fmla="*/ 106 h 106"/>
                <a:gd name="T4" fmla="*/ 109 w 109"/>
                <a:gd name="T5" fmla="*/ 64 h 106"/>
                <a:gd name="T6" fmla="*/ 21 w 109"/>
                <a:gd name="T7" fmla="*/ 0 h 106"/>
                <a:gd name="T8" fmla="*/ 0 w 109"/>
                <a:gd name="T9" fmla="*/ 2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6">
                  <a:moveTo>
                    <a:pt x="0" y="26"/>
                  </a:moveTo>
                  <a:lnTo>
                    <a:pt x="66" y="106"/>
                  </a:lnTo>
                  <a:lnTo>
                    <a:pt x="109" y="64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59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32"/>
            <p:cNvSpPr/>
            <p:nvPr/>
          </p:nvSpPr>
          <p:spPr bwMode="auto">
            <a:xfrm>
              <a:off x="1951958" y="1824588"/>
              <a:ext cx="608262" cy="593056"/>
            </a:xfrm>
            <a:custGeom>
              <a:avLst/>
              <a:gdLst>
                <a:gd name="T0" fmla="*/ 32 w 169"/>
                <a:gd name="T1" fmla="*/ 34 h 165"/>
                <a:gd name="T2" fmla="*/ 39 w 169"/>
                <a:gd name="T3" fmla="*/ 118 h 165"/>
                <a:gd name="T4" fmla="*/ 140 w 169"/>
                <a:gd name="T5" fmla="*/ 138 h 165"/>
                <a:gd name="T6" fmla="*/ 122 w 169"/>
                <a:gd name="T7" fmla="*/ 34 h 165"/>
                <a:gd name="T8" fmla="*/ 32 w 169"/>
                <a:gd name="T9" fmla="*/ 3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5">
                  <a:moveTo>
                    <a:pt x="32" y="34"/>
                  </a:moveTo>
                  <a:cubicBezTo>
                    <a:pt x="32" y="34"/>
                    <a:pt x="0" y="80"/>
                    <a:pt x="39" y="118"/>
                  </a:cubicBezTo>
                  <a:cubicBezTo>
                    <a:pt x="78" y="157"/>
                    <a:pt x="111" y="165"/>
                    <a:pt x="140" y="138"/>
                  </a:cubicBezTo>
                  <a:cubicBezTo>
                    <a:pt x="169" y="112"/>
                    <a:pt x="158" y="68"/>
                    <a:pt x="122" y="34"/>
                  </a:cubicBezTo>
                  <a:cubicBezTo>
                    <a:pt x="87" y="0"/>
                    <a:pt x="46" y="12"/>
                    <a:pt x="32" y="34"/>
                  </a:cubicBezTo>
                  <a:close/>
                </a:path>
              </a:pathLst>
            </a:custGeom>
            <a:solidFill>
              <a:srgbClr val="C5D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2015825" y="1864125"/>
              <a:ext cx="504858" cy="521585"/>
            </a:xfrm>
            <a:custGeom>
              <a:avLst/>
              <a:gdLst>
                <a:gd name="T0" fmla="*/ 86 w 140"/>
                <a:gd name="T1" fmla="*/ 145 h 145"/>
                <a:gd name="T2" fmla="*/ 20 w 140"/>
                <a:gd name="T3" fmla="*/ 109 h 145"/>
                <a:gd name="T4" fmla="*/ 20 w 140"/>
                <a:gd name="T5" fmla="*/ 109 h 145"/>
                <a:gd name="T6" fmla="*/ 0 w 140"/>
                <a:gd name="T7" fmla="*/ 63 h 145"/>
                <a:gd name="T8" fmla="*/ 0 w 140"/>
                <a:gd name="T9" fmla="*/ 63 h 145"/>
                <a:gd name="T10" fmla="*/ 12 w 140"/>
                <a:gd name="T11" fmla="*/ 22 h 145"/>
                <a:gd name="T12" fmla="*/ 12 w 140"/>
                <a:gd name="T13" fmla="*/ 22 h 145"/>
                <a:gd name="T14" fmla="*/ 12 w 140"/>
                <a:gd name="T15" fmla="*/ 22 h 145"/>
                <a:gd name="T16" fmla="*/ 56 w 140"/>
                <a:gd name="T17" fmla="*/ 0 h 145"/>
                <a:gd name="T18" fmla="*/ 56 w 140"/>
                <a:gd name="T19" fmla="*/ 0 h 145"/>
                <a:gd name="T20" fmla="*/ 106 w 140"/>
                <a:gd name="T21" fmla="*/ 21 h 145"/>
                <a:gd name="T22" fmla="*/ 106 w 140"/>
                <a:gd name="T23" fmla="*/ 21 h 145"/>
                <a:gd name="T24" fmla="*/ 140 w 140"/>
                <a:gd name="T25" fmla="*/ 89 h 145"/>
                <a:gd name="T26" fmla="*/ 140 w 140"/>
                <a:gd name="T27" fmla="*/ 89 h 145"/>
                <a:gd name="T28" fmla="*/ 123 w 140"/>
                <a:gd name="T29" fmla="*/ 129 h 145"/>
                <a:gd name="T30" fmla="*/ 123 w 140"/>
                <a:gd name="T31" fmla="*/ 129 h 145"/>
                <a:gd name="T32" fmla="*/ 86 w 140"/>
                <a:gd name="T33" fmla="*/ 145 h 145"/>
                <a:gd name="T34" fmla="*/ 86 w 140"/>
                <a:gd name="T35" fmla="*/ 145 h 145"/>
                <a:gd name="T36" fmla="*/ 86 w 140"/>
                <a:gd name="T37" fmla="*/ 145 h 145"/>
                <a:gd name="T38" fmla="*/ 15 w 140"/>
                <a:gd name="T39" fmla="*/ 24 h 145"/>
                <a:gd name="T40" fmla="*/ 9 w 140"/>
                <a:gd name="T41" fmla="*/ 35 h 145"/>
                <a:gd name="T42" fmla="*/ 9 w 140"/>
                <a:gd name="T43" fmla="*/ 35 h 145"/>
                <a:gd name="T44" fmla="*/ 4 w 140"/>
                <a:gd name="T45" fmla="*/ 63 h 145"/>
                <a:gd name="T46" fmla="*/ 4 w 140"/>
                <a:gd name="T47" fmla="*/ 63 h 145"/>
                <a:gd name="T48" fmla="*/ 23 w 140"/>
                <a:gd name="T49" fmla="*/ 106 h 145"/>
                <a:gd name="T50" fmla="*/ 23 w 140"/>
                <a:gd name="T51" fmla="*/ 106 h 145"/>
                <a:gd name="T52" fmla="*/ 86 w 140"/>
                <a:gd name="T53" fmla="*/ 141 h 145"/>
                <a:gd name="T54" fmla="*/ 86 w 140"/>
                <a:gd name="T55" fmla="*/ 141 h 145"/>
                <a:gd name="T56" fmla="*/ 120 w 140"/>
                <a:gd name="T57" fmla="*/ 126 h 145"/>
                <a:gd name="T58" fmla="*/ 120 w 140"/>
                <a:gd name="T59" fmla="*/ 126 h 145"/>
                <a:gd name="T60" fmla="*/ 136 w 140"/>
                <a:gd name="T61" fmla="*/ 89 h 145"/>
                <a:gd name="T62" fmla="*/ 136 w 140"/>
                <a:gd name="T63" fmla="*/ 89 h 145"/>
                <a:gd name="T64" fmla="*/ 103 w 140"/>
                <a:gd name="T65" fmla="*/ 24 h 145"/>
                <a:gd name="T66" fmla="*/ 103 w 140"/>
                <a:gd name="T67" fmla="*/ 24 h 145"/>
                <a:gd name="T68" fmla="*/ 56 w 140"/>
                <a:gd name="T69" fmla="*/ 4 h 145"/>
                <a:gd name="T70" fmla="*/ 56 w 140"/>
                <a:gd name="T71" fmla="*/ 4 h 145"/>
                <a:gd name="T72" fmla="*/ 15 w 140"/>
                <a:gd name="T73" fmla="*/ 24 h 145"/>
                <a:gd name="T74" fmla="*/ 15 w 140"/>
                <a:gd name="T75" fmla="*/ 24 h 145"/>
                <a:gd name="T76" fmla="*/ 14 w 140"/>
                <a:gd name="T77" fmla="*/ 23 h 145"/>
                <a:gd name="T78" fmla="*/ 15 w 140"/>
                <a:gd name="T79" fmla="*/ 2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145">
                  <a:moveTo>
                    <a:pt x="86" y="145"/>
                  </a:moveTo>
                  <a:cubicBezTo>
                    <a:pt x="65" y="145"/>
                    <a:pt x="43" y="132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4" y="94"/>
                    <a:pt x="0" y="77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0"/>
                    <a:pt x="11" y="23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20" y="9"/>
                    <a:pt x="37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2" y="0"/>
                    <a:pt x="90" y="6"/>
                    <a:pt x="106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28" y="42"/>
                    <a:pt x="140" y="67"/>
                    <a:pt x="140" y="89"/>
                  </a:cubicBezTo>
                  <a:cubicBezTo>
                    <a:pt x="140" y="89"/>
                    <a:pt x="140" y="89"/>
                    <a:pt x="140" y="89"/>
                  </a:cubicBezTo>
                  <a:cubicBezTo>
                    <a:pt x="140" y="104"/>
                    <a:pt x="135" y="118"/>
                    <a:pt x="123" y="129"/>
                  </a:cubicBezTo>
                  <a:cubicBezTo>
                    <a:pt x="123" y="129"/>
                    <a:pt x="123" y="129"/>
                    <a:pt x="123" y="129"/>
                  </a:cubicBezTo>
                  <a:cubicBezTo>
                    <a:pt x="112" y="139"/>
                    <a:pt x="99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lose/>
                  <a:moveTo>
                    <a:pt x="15" y="24"/>
                  </a:moveTo>
                  <a:cubicBezTo>
                    <a:pt x="15" y="24"/>
                    <a:pt x="12" y="29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6" y="42"/>
                    <a:pt x="4" y="52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76"/>
                    <a:pt x="8" y="91"/>
                    <a:pt x="23" y="106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46" y="129"/>
                    <a:pt x="67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98" y="141"/>
                    <a:pt x="109" y="136"/>
                    <a:pt x="120" y="12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31" y="116"/>
                    <a:pt x="136" y="103"/>
                    <a:pt x="136" y="89"/>
                  </a:cubicBezTo>
                  <a:cubicBezTo>
                    <a:pt x="136" y="89"/>
                    <a:pt x="136" y="89"/>
                    <a:pt x="136" y="89"/>
                  </a:cubicBezTo>
                  <a:cubicBezTo>
                    <a:pt x="136" y="68"/>
                    <a:pt x="124" y="44"/>
                    <a:pt x="103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87" y="10"/>
                    <a:pt x="71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8" y="4"/>
                    <a:pt x="23" y="1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4"/>
                    <a:pt x="15" y="24"/>
                    <a:pt x="15" y="2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4"/>
            <p:cNvSpPr/>
            <p:nvPr/>
          </p:nvSpPr>
          <p:spPr bwMode="auto">
            <a:xfrm>
              <a:off x="2163329" y="2267099"/>
              <a:ext cx="18248" cy="18248"/>
            </a:xfrm>
            <a:custGeom>
              <a:avLst/>
              <a:gdLst>
                <a:gd name="T0" fmla="*/ 3 w 5"/>
                <a:gd name="T1" fmla="*/ 5 h 5"/>
                <a:gd name="T2" fmla="*/ 1 w 5"/>
                <a:gd name="T3" fmla="*/ 2 h 5"/>
                <a:gd name="T4" fmla="*/ 1 w 5"/>
                <a:gd name="T5" fmla="*/ 2 h 5"/>
                <a:gd name="T6" fmla="*/ 1 w 5"/>
                <a:gd name="T7" fmla="*/ 1 h 5"/>
                <a:gd name="T8" fmla="*/ 1 w 5"/>
                <a:gd name="T9" fmla="*/ 1 h 5"/>
                <a:gd name="T10" fmla="*/ 2 w 5"/>
                <a:gd name="T11" fmla="*/ 1 h 5"/>
                <a:gd name="T12" fmla="*/ 2 w 5"/>
                <a:gd name="T13" fmla="*/ 1 h 5"/>
                <a:gd name="T14" fmla="*/ 4 w 5"/>
                <a:gd name="T15" fmla="*/ 3 h 5"/>
                <a:gd name="T16" fmla="*/ 4 w 5"/>
                <a:gd name="T17" fmla="*/ 3 h 5"/>
                <a:gd name="T18" fmla="*/ 4 w 5"/>
                <a:gd name="T19" fmla="*/ 5 h 5"/>
                <a:gd name="T20" fmla="*/ 4 w 5"/>
                <a:gd name="T21" fmla="*/ 5 h 5"/>
                <a:gd name="T22" fmla="*/ 3 w 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cubicBezTo>
                    <a:pt x="2" y="4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5"/>
            <p:cNvSpPr/>
            <p:nvPr/>
          </p:nvSpPr>
          <p:spPr bwMode="auto">
            <a:xfrm>
              <a:off x="2213510" y="2262537"/>
              <a:ext cx="22810" cy="15207"/>
            </a:xfrm>
            <a:custGeom>
              <a:avLst/>
              <a:gdLst>
                <a:gd name="T0" fmla="*/ 4 w 6"/>
                <a:gd name="T1" fmla="*/ 4 h 4"/>
                <a:gd name="T2" fmla="*/ 2 w 6"/>
                <a:gd name="T3" fmla="*/ 2 h 4"/>
                <a:gd name="T4" fmla="*/ 2 w 6"/>
                <a:gd name="T5" fmla="*/ 2 h 4"/>
                <a:gd name="T6" fmla="*/ 1 w 6"/>
                <a:gd name="T7" fmla="*/ 2 h 4"/>
                <a:gd name="T8" fmla="*/ 1 w 6"/>
                <a:gd name="T9" fmla="*/ 2 h 4"/>
                <a:gd name="T10" fmla="*/ 1 w 6"/>
                <a:gd name="T11" fmla="*/ 0 h 4"/>
                <a:gd name="T12" fmla="*/ 1 w 6"/>
                <a:gd name="T13" fmla="*/ 0 h 4"/>
                <a:gd name="T14" fmla="*/ 3 w 6"/>
                <a:gd name="T15" fmla="*/ 0 h 4"/>
                <a:gd name="T16" fmla="*/ 3 w 6"/>
                <a:gd name="T17" fmla="*/ 0 h 4"/>
                <a:gd name="T18" fmla="*/ 3 w 6"/>
                <a:gd name="T19" fmla="*/ 1 h 4"/>
                <a:gd name="T20" fmla="*/ 3 w 6"/>
                <a:gd name="T21" fmla="*/ 1 h 4"/>
                <a:gd name="T22" fmla="*/ 5 w 6"/>
                <a:gd name="T23" fmla="*/ 2 h 4"/>
                <a:gd name="T24" fmla="*/ 5 w 6"/>
                <a:gd name="T25" fmla="*/ 2 h 4"/>
                <a:gd name="T26" fmla="*/ 6 w 6"/>
                <a:gd name="T27" fmla="*/ 4 h 4"/>
                <a:gd name="T28" fmla="*/ 6 w 6"/>
                <a:gd name="T29" fmla="*/ 4 h 4"/>
                <a:gd name="T30" fmla="*/ 5 w 6"/>
                <a:gd name="T31" fmla="*/ 4 h 4"/>
                <a:gd name="T32" fmla="*/ 5 w 6"/>
                <a:gd name="T33" fmla="*/ 4 h 4"/>
                <a:gd name="T34" fmla="*/ 4 w 6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6"/>
            <p:cNvSpPr/>
            <p:nvPr/>
          </p:nvSpPr>
          <p:spPr bwMode="auto">
            <a:xfrm>
              <a:off x="2167891" y="2180421"/>
              <a:ext cx="21289" cy="18248"/>
            </a:xfrm>
            <a:custGeom>
              <a:avLst/>
              <a:gdLst>
                <a:gd name="T0" fmla="*/ 4 w 6"/>
                <a:gd name="T1" fmla="*/ 5 h 5"/>
                <a:gd name="T2" fmla="*/ 1 w 6"/>
                <a:gd name="T3" fmla="*/ 3 h 5"/>
                <a:gd name="T4" fmla="*/ 1 w 6"/>
                <a:gd name="T5" fmla="*/ 3 h 5"/>
                <a:gd name="T6" fmla="*/ 1 w 6"/>
                <a:gd name="T7" fmla="*/ 2 h 5"/>
                <a:gd name="T8" fmla="*/ 1 w 6"/>
                <a:gd name="T9" fmla="*/ 2 h 5"/>
                <a:gd name="T10" fmla="*/ 1 w 6"/>
                <a:gd name="T11" fmla="*/ 2 h 5"/>
                <a:gd name="T12" fmla="*/ 1 w 6"/>
                <a:gd name="T13" fmla="*/ 1 h 5"/>
                <a:gd name="T14" fmla="*/ 1 w 6"/>
                <a:gd name="T15" fmla="*/ 1 h 5"/>
                <a:gd name="T16" fmla="*/ 2 w 6"/>
                <a:gd name="T17" fmla="*/ 1 h 5"/>
                <a:gd name="T18" fmla="*/ 2 w 6"/>
                <a:gd name="T19" fmla="*/ 1 h 5"/>
                <a:gd name="T20" fmla="*/ 3 w 6"/>
                <a:gd name="T21" fmla="*/ 2 h 5"/>
                <a:gd name="T22" fmla="*/ 3 w 6"/>
                <a:gd name="T23" fmla="*/ 2 h 5"/>
                <a:gd name="T24" fmla="*/ 5 w 6"/>
                <a:gd name="T25" fmla="*/ 3 h 5"/>
                <a:gd name="T26" fmla="*/ 5 w 6"/>
                <a:gd name="T27" fmla="*/ 3 h 5"/>
                <a:gd name="T28" fmla="*/ 6 w 6"/>
                <a:gd name="T29" fmla="*/ 5 h 5"/>
                <a:gd name="T30" fmla="*/ 6 w 6"/>
                <a:gd name="T31" fmla="*/ 5 h 5"/>
                <a:gd name="T32" fmla="*/ 5 w 6"/>
                <a:gd name="T33" fmla="*/ 5 h 5"/>
                <a:gd name="T34" fmla="*/ 5 w 6"/>
                <a:gd name="T35" fmla="*/ 5 h 5"/>
                <a:gd name="T36" fmla="*/ 4 w 6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3" y="5"/>
                    <a:pt x="2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7"/>
            <p:cNvSpPr/>
            <p:nvPr/>
          </p:nvSpPr>
          <p:spPr bwMode="auto">
            <a:xfrm>
              <a:off x="2257609" y="2194107"/>
              <a:ext cx="21289" cy="18248"/>
            </a:xfrm>
            <a:custGeom>
              <a:avLst/>
              <a:gdLst>
                <a:gd name="T0" fmla="*/ 5 w 6"/>
                <a:gd name="T1" fmla="*/ 5 h 5"/>
                <a:gd name="T2" fmla="*/ 2 w 6"/>
                <a:gd name="T3" fmla="*/ 3 h 5"/>
                <a:gd name="T4" fmla="*/ 2 w 6"/>
                <a:gd name="T5" fmla="*/ 3 h 5"/>
                <a:gd name="T6" fmla="*/ 1 w 6"/>
                <a:gd name="T7" fmla="*/ 2 h 5"/>
                <a:gd name="T8" fmla="*/ 1 w 6"/>
                <a:gd name="T9" fmla="*/ 2 h 5"/>
                <a:gd name="T10" fmla="*/ 1 w 6"/>
                <a:gd name="T11" fmla="*/ 2 h 5"/>
                <a:gd name="T12" fmla="*/ 1 w 6"/>
                <a:gd name="T13" fmla="*/ 1 h 5"/>
                <a:gd name="T14" fmla="*/ 1 w 6"/>
                <a:gd name="T15" fmla="*/ 1 h 5"/>
                <a:gd name="T16" fmla="*/ 2 w 6"/>
                <a:gd name="T17" fmla="*/ 1 h 5"/>
                <a:gd name="T18" fmla="*/ 2 w 6"/>
                <a:gd name="T19" fmla="*/ 1 h 5"/>
                <a:gd name="T20" fmla="*/ 3 w 6"/>
                <a:gd name="T21" fmla="*/ 2 h 5"/>
                <a:gd name="T22" fmla="*/ 3 w 6"/>
                <a:gd name="T23" fmla="*/ 2 h 5"/>
                <a:gd name="T24" fmla="*/ 5 w 6"/>
                <a:gd name="T25" fmla="*/ 3 h 5"/>
                <a:gd name="T26" fmla="*/ 5 w 6"/>
                <a:gd name="T27" fmla="*/ 3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5 h 5"/>
                <a:gd name="T34" fmla="*/ 6 w 6"/>
                <a:gd name="T35" fmla="*/ 5 h 5"/>
                <a:gd name="T36" fmla="*/ 5 w 6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5">
                  <a:moveTo>
                    <a:pt x="5" y="5"/>
                  </a:moveTo>
                  <a:cubicBezTo>
                    <a:pt x="4" y="5"/>
                    <a:pt x="3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2376221" y="2212355"/>
              <a:ext cx="18248" cy="18248"/>
            </a:xfrm>
            <a:custGeom>
              <a:avLst/>
              <a:gdLst>
                <a:gd name="T0" fmla="*/ 3 w 5"/>
                <a:gd name="T1" fmla="*/ 5 h 5"/>
                <a:gd name="T2" fmla="*/ 0 w 5"/>
                <a:gd name="T3" fmla="*/ 2 h 5"/>
                <a:gd name="T4" fmla="*/ 0 w 5"/>
                <a:gd name="T5" fmla="*/ 2 h 5"/>
                <a:gd name="T6" fmla="*/ 0 w 5"/>
                <a:gd name="T7" fmla="*/ 1 h 5"/>
                <a:gd name="T8" fmla="*/ 0 w 5"/>
                <a:gd name="T9" fmla="*/ 1 h 5"/>
                <a:gd name="T10" fmla="*/ 2 w 5"/>
                <a:gd name="T11" fmla="*/ 1 h 5"/>
                <a:gd name="T12" fmla="*/ 2 w 5"/>
                <a:gd name="T13" fmla="*/ 1 h 5"/>
                <a:gd name="T14" fmla="*/ 5 w 5"/>
                <a:gd name="T15" fmla="*/ 3 h 5"/>
                <a:gd name="T16" fmla="*/ 5 w 5"/>
                <a:gd name="T17" fmla="*/ 3 h 5"/>
                <a:gd name="T18" fmla="*/ 5 w 5"/>
                <a:gd name="T19" fmla="*/ 5 h 5"/>
                <a:gd name="T20" fmla="*/ 5 w 5"/>
                <a:gd name="T21" fmla="*/ 5 h 5"/>
                <a:gd name="T22" fmla="*/ 3 w 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cubicBezTo>
                    <a:pt x="2" y="4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4"/>
            <p:cNvSpPr/>
            <p:nvPr/>
          </p:nvSpPr>
          <p:spPr bwMode="auto">
            <a:xfrm>
              <a:off x="2434005" y="2241247"/>
              <a:ext cx="18248" cy="18248"/>
            </a:xfrm>
            <a:custGeom>
              <a:avLst/>
              <a:gdLst>
                <a:gd name="T0" fmla="*/ 3 w 5"/>
                <a:gd name="T1" fmla="*/ 4 h 5"/>
                <a:gd name="T2" fmla="*/ 2 w 5"/>
                <a:gd name="T3" fmla="*/ 4 h 5"/>
                <a:gd name="T4" fmla="*/ 2 w 5"/>
                <a:gd name="T5" fmla="*/ 4 h 5"/>
                <a:gd name="T6" fmla="*/ 0 w 5"/>
                <a:gd name="T7" fmla="*/ 1 h 5"/>
                <a:gd name="T8" fmla="*/ 0 w 5"/>
                <a:gd name="T9" fmla="*/ 1 h 5"/>
                <a:gd name="T10" fmla="*/ 0 w 5"/>
                <a:gd name="T11" fmla="*/ 1 h 5"/>
                <a:gd name="T12" fmla="*/ 1 w 5"/>
                <a:gd name="T13" fmla="*/ 0 h 5"/>
                <a:gd name="T14" fmla="*/ 1 w 5"/>
                <a:gd name="T15" fmla="*/ 0 h 5"/>
                <a:gd name="T16" fmla="*/ 2 w 5"/>
                <a:gd name="T17" fmla="*/ 0 h 5"/>
                <a:gd name="T18" fmla="*/ 2 w 5"/>
                <a:gd name="T19" fmla="*/ 0 h 5"/>
                <a:gd name="T20" fmla="*/ 3 w 5"/>
                <a:gd name="T21" fmla="*/ 2 h 5"/>
                <a:gd name="T22" fmla="*/ 3 w 5"/>
                <a:gd name="T23" fmla="*/ 2 h 5"/>
                <a:gd name="T24" fmla="*/ 4 w 5"/>
                <a:gd name="T25" fmla="*/ 2 h 5"/>
                <a:gd name="T26" fmla="*/ 4 w 5"/>
                <a:gd name="T27" fmla="*/ 2 h 5"/>
                <a:gd name="T28" fmla="*/ 4 w 5"/>
                <a:gd name="T29" fmla="*/ 4 h 5"/>
                <a:gd name="T30" fmla="*/ 4 w 5"/>
                <a:gd name="T31" fmla="*/ 4 h 5"/>
                <a:gd name="T32" fmla="*/ 4 w 5"/>
                <a:gd name="T33" fmla="*/ 4 h 5"/>
                <a:gd name="T34" fmla="*/ 4 w 5"/>
                <a:gd name="T35" fmla="*/ 4 h 5"/>
                <a:gd name="T36" fmla="*/ 3 w 5"/>
                <a:gd name="T3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5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45"/>
            <p:cNvSpPr/>
            <p:nvPr/>
          </p:nvSpPr>
          <p:spPr bwMode="auto">
            <a:xfrm>
              <a:off x="2394468" y="2291429"/>
              <a:ext cx="21289" cy="18248"/>
            </a:xfrm>
            <a:custGeom>
              <a:avLst/>
              <a:gdLst>
                <a:gd name="T0" fmla="*/ 4 w 6"/>
                <a:gd name="T1" fmla="*/ 4 h 5"/>
                <a:gd name="T2" fmla="*/ 1 w 6"/>
                <a:gd name="T3" fmla="*/ 3 h 5"/>
                <a:gd name="T4" fmla="*/ 1 w 6"/>
                <a:gd name="T5" fmla="*/ 3 h 5"/>
                <a:gd name="T6" fmla="*/ 1 w 6"/>
                <a:gd name="T7" fmla="*/ 2 h 5"/>
                <a:gd name="T8" fmla="*/ 1 w 6"/>
                <a:gd name="T9" fmla="*/ 2 h 5"/>
                <a:gd name="T10" fmla="*/ 1 w 6"/>
                <a:gd name="T11" fmla="*/ 2 h 5"/>
                <a:gd name="T12" fmla="*/ 1 w 6"/>
                <a:gd name="T13" fmla="*/ 0 h 5"/>
                <a:gd name="T14" fmla="*/ 1 w 6"/>
                <a:gd name="T15" fmla="*/ 0 h 5"/>
                <a:gd name="T16" fmla="*/ 2 w 6"/>
                <a:gd name="T17" fmla="*/ 0 h 5"/>
                <a:gd name="T18" fmla="*/ 2 w 6"/>
                <a:gd name="T19" fmla="*/ 0 h 5"/>
                <a:gd name="T20" fmla="*/ 3 w 6"/>
                <a:gd name="T21" fmla="*/ 1 h 5"/>
                <a:gd name="T22" fmla="*/ 3 w 6"/>
                <a:gd name="T23" fmla="*/ 1 h 5"/>
                <a:gd name="T24" fmla="*/ 5 w 6"/>
                <a:gd name="T25" fmla="*/ 3 h 5"/>
                <a:gd name="T26" fmla="*/ 5 w 6"/>
                <a:gd name="T27" fmla="*/ 3 h 5"/>
                <a:gd name="T28" fmla="*/ 5 w 6"/>
                <a:gd name="T29" fmla="*/ 4 h 5"/>
                <a:gd name="T30" fmla="*/ 5 w 6"/>
                <a:gd name="T31" fmla="*/ 4 h 5"/>
                <a:gd name="T32" fmla="*/ 5 w 6"/>
                <a:gd name="T33" fmla="*/ 4 h 5"/>
                <a:gd name="T34" fmla="*/ 5 w 6"/>
                <a:gd name="T35" fmla="*/ 4 h 5"/>
                <a:gd name="T36" fmla="*/ 4 w 6"/>
                <a:gd name="T3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5">
                  <a:moveTo>
                    <a:pt x="4" y="4"/>
                  </a:moveTo>
                  <a:cubicBezTo>
                    <a:pt x="3" y="4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4" y="5"/>
                    <a:pt x="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6"/>
            <p:cNvSpPr/>
            <p:nvPr/>
          </p:nvSpPr>
          <p:spPr bwMode="auto">
            <a:xfrm>
              <a:off x="2347328" y="2338569"/>
              <a:ext cx="13686" cy="13686"/>
            </a:xfrm>
            <a:custGeom>
              <a:avLst/>
              <a:gdLst>
                <a:gd name="T0" fmla="*/ 2 w 4"/>
                <a:gd name="T1" fmla="*/ 3 h 4"/>
                <a:gd name="T2" fmla="*/ 0 w 4"/>
                <a:gd name="T3" fmla="*/ 2 h 4"/>
                <a:gd name="T4" fmla="*/ 0 w 4"/>
                <a:gd name="T5" fmla="*/ 2 h 4"/>
                <a:gd name="T6" fmla="*/ 0 w 4"/>
                <a:gd name="T7" fmla="*/ 2 h 4"/>
                <a:gd name="T8" fmla="*/ 0 w 4"/>
                <a:gd name="T9" fmla="*/ 0 h 4"/>
                <a:gd name="T10" fmla="*/ 0 w 4"/>
                <a:gd name="T11" fmla="*/ 0 h 4"/>
                <a:gd name="T12" fmla="*/ 2 w 4"/>
                <a:gd name="T13" fmla="*/ 0 h 4"/>
                <a:gd name="T14" fmla="*/ 2 w 4"/>
                <a:gd name="T15" fmla="*/ 0 h 4"/>
                <a:gd name="T16" fmla="*/ 4 w 4"/>
                <a:gd name="T17" fmla="*/ 2 h 4"/>
                <a:gd name="T18" fmla="*/ 4 w 4"/>
                <a:gd name="T19" fmla="*/ 2 h 4"/>
                <a:gd name="T20" fmla="*/ 4 w 4"/>
                <a:gd name="T21" fmla="*/ 3 h 4"/>
                <a:gd name="T22" fmla="*/ 4 w 4"/>
                <a:gd name="T23" fmla="*/ 3 h 4"/>
                <a:gd name="T24" fmla="*/ 2 w 4"/>
                <a:gd name="T2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2" y="3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4"/>
                    <a:pt x="3" y="4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7"/>
            <p:cNvSpPr/>
            <p:nvPr/>
          </p:nvSpPr>
          <p:spPr bwMode="auto">
            <a:xfrm>
              <a:off x="2300188" y="2267099"/>
              <a:ext cx="18248" cy="18248"/>
            </a:xfrm>
            <a:custGeom>
              <a:avLst/>
              <a:gdLst>
                <a:gd name="T0" fmla="*/ 5 w 5"/>
                <a:gd name="T1" fmla="*/ 5 h 5"/>
                <a:gd name="T2" fmla="*/ 3 w 5"/>
                <a:gd name="T3" fmla="*/ 4 h 5"/>
                <a:gd name="T4" fmla="*/ 3 w 5"/>
                <a:gd name="T5" fmla="*/ 4 h 5"/>
                <a:gd name="T6" fmla="*/ 2 w 5"/>
                <a:gd name="T7" fmla="*/ 3 h 5"/>
                <a:gd name="T8" fmla="*/ 2 w 5"/>
                <a:gd name="T9" fmla="*/ 3 h 5"/>
                <a:gd name="T10" fmla="*/ 1 w 5"/>
                <a:gd name="T11" fmla="*/ 2 h 5"/>
                <a:gd name="T12" fmla="*/ 1 w 5"/>
                <a:gd name="T13" fmla="*/ 2 h 5"/>
                <a:gd name="T14" fmla="*/ 1 w 5"/>
                <a:gd name="T15" fmla="*/ 1 h 5"/>
                <a:gd name="T16" fmla="*/ 1 w 5"/>
                <a:gd name="T17" fmla="*/ 1 h 5"/>
                <a:gd name="T18" fmla="*/ 2 w 5"/>
                <a:gd name="T19" fmla="*/ 0 h 5"/>
                <a:gd name="T20" fmla="*/ 2 w 5"/>
                <a:gd name="T21" fmla="*/ 0 h 5"/>
                <a:gd name="T22" fmla="*/ 4 w 5"/>
                <a:gd name="T23" fmla="*/ 2 h 5"/>
                <a:gd name="T24" fmla="*/ 4 w 5"/>
                <a:gd name="T25" fmla="*/ 2 h 5"/>
                <a:gd name="T26" fmla="*/ 5 w 5"/>
                <a:gd name="T27" fmla="*/ 3 h 5"/>
                <a:gd name="T28" fmla="*/ 5 w 5"/>
                <a:gd name="T29" fmla="*/ 3 h 5"/>
                <a:gd name="T30" fmla="*/ 5 w 5"/>
                <a:gd name="T31" fmla="*/ 4 h 5"/>
                <a:gd name="T32" fmla="*/ 5 w 5"/>
                <a:gd name="T33" fmla="*/ 4 h 5"/>
                <a:gd name="T34" fmla="*/ 5 w 5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4" y="5"/>
                    <a:pt x="3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48"/>
            <p:cNvSpPr/>
            <p:nvPr/>
          </p:nvSpPr>
          <p:spPr bwMode="auto">
            <a:xfrm>
              <a:off x="2250006" y="2320322"/>
              <a:ext cx="25851" cy="18248"/>
            </a:xfrm>
            <a:custGeom>
              <a:avLst/>
              <a:gdLst>
                <a:gd name="T0" fmla="*/ 5 w 7"/>
                <a:gd name="T1" fmla="*/ 5 h 5"/>
                <a:gd name="T2" fmla="*/ 1 w 7"/>
                <a:gd name="T3" fmla="*/ 2 h 5"/>
                <a:gd name="T4" fmla="*/ 1 w 7"/>
                <a:gd name="T5" fmla="*/ 2 h 5"/>
                <a:gd name="T6" fmla="*/ 1 w 7"/>
                <a:gd name="T7" fmla="*/ 1 h 5"/>
                <a:gd name="T8" fmla="*/ 1 w 7"/>
                <a:gd name="T9" fmla="*/ 1 h 5"/>
                <a:gd name="T10" fmla="*/ 1 w 7"/>
                <a:gd name="T11" fmla="*/ 1 h 5"/>
                <a:gd name="T12" fmla="*/ 1 w 7"/>
                <a:gd name="T13" fmla="*/ 0 h 5"/>
                <a:gd name="T14" fmla="*/ 1 w 7"/>
                <a:gd name="T15" fmla="*/ 0 h 5"/>
                <a:gd name="T16" fmla="*/ 2 w 7"/>
                <a:gd name="T17" fmla="*/ 0 h 5"/>
                <a:gd name="T18" fmla="*/ 2 w 7"/>
                <a:gd name="T19" fmla="*/ 0 h 5"/>
                <a:gd name="T20" fmla="*/ 3 w 7"/>
                <a:gd name="T21" fmla="*/ 1 h 5"/>
                <a:gd name="T22" fmla="*/ 3 w 7"/>
                <a:gd name="T23" fmla="*/ 1 h 5"/>
                <a:gd name="T24" fmla="*/ 6 w 7"/>
                <a:gd name="T25" fmla="*/ 3 h 5"/>
                <a:gd name="T26" fmla="*/ 6 w 7"/>
                <a:gd name="T27" fmla="*/ 3 h 5"/>
                <a:gd name="T28" fmla="*/ 7 w 7"/>
                <a:gd name="T29" fmla="*/ 5 h 5"/>
                <a:gd name="T30" fmla="*/ 7 w 7"/>
                <a:gd name="T31" fmla="*/ 5 h 5"/>
                <a:gd name="T32" fmla="*/ 7 w 7"/>
                <a:gd name="T33" fmla="*/ 5 h 5"/>
                <a:gd name="T34" fmla="*/ 7 w 7"/>
                <a:gd name="T35" fmla="*/ 5 h 5"/>
                <a:gd name="T36" fmla="*/ 5 w 7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cubicBezTo>
                    <a:pt x="4" y="4"/>
                    <a:pt x="3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56"/>
            <p:cNvSpPr/>
            <p:nvPr/>
          </p:nvSpPr>
          <p:spPr bwMode="auto">
            <a:xfrm>
              <a:off x="2094899" y="2223000"/>
              <a:ext cx="18248" cy="18248"/>
            </a:xfrm>
            <a:custGeom>
              <a:avLst/>
              <a:gdLst>
                <a:gd name="T0" fmla="*/ 5 w 5"/>
                <a:gd name="T1" fmla="*/ 4 h 5"/>
                <a:gd name="T2" fmla="*/ 3 w 5"/>
                <a:gd name="T3" fmla="*/ 4 h 5"/>
                <a:gd name="T4" fmla="*/ 3 w 5"/>
                <a:gd name="T5" fmla="*/ 4 h 5"/>
                <a:gd name="T6" fmla="*/ 3 w 5"/>
                <a:gd name="T7" fmla="*/ 3 h 5"/>
                <a:gd name="T8" fmla="*/ 3 w 5"/>
                <a:gd name="T9" fmla="*/ 3 h 5"/>
                <a:gd name="T10" fmla="*/ 1 w 5"/>
                <a:gd name="T11" fmla="*/ 2 h 5"/>
                <a:gd name="T12" fmla="*/ 1 w 5"/>
                <a:gd name="T13" fmla="*/ 2 h 5"/>
                <a:gd name="T14" fmla="*/ 0 w 5"/>
                <a:gd name="T15" fmla="*/ 1 h 5"/>
                <a:gd name="T16" fmla="*/ 0 w 5"/>
                <a:gd name="T17" fmla="*/ 1 h 5"/>
                <a:gd name="T18" fmla="*/ 2 w 5"/>
                <a:gd name="T19" fmla="*/ 0 h 5"/>
                <a:gd name="T20" fmla="*/ 2 w 5"/>
                <a:gd name="T21" fmla="*/ 0 h 5"/>
                <a:gd name="T22" fmla="*/ 4 w 5"/>
                <a:gd name="T23" fmla="*/ 2 h 5"/>
                <a:gd name="T24" fmla="*/ 4 w 5"/>
                <a:gd name="T25" fmla="*/ 2 h 5"/>
                <a:gd name="T26" fmla="*/ 5 w 5"/>
                <a:gd name="T27" fmla="*/ 3 h 5"/>
                <a:gd name="T28" fmla="*/ 5 w 5"/>
                <a:gd name="T29" fmla="*/ 3 h 5"/>
                <a:gd name="T30" fmla="*/ 5 w 5"/>
                <a:gd name="T31" fmla="*/ 4 h 5"/>
                <a:gd name="T32" fmla="*/ 5 w 5"/>
                <a:gd name="T33" fmla="*/ 4 h 5"/>
                <a:gd name="T34" fmla="*/ 5 w 5"/>
                <a:gd name="T3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60"/>
            <p:cNvSpPr/>
            <p:nvPr/>
          </p:nvSpPr>
          <p:spPr bwMode="auto">
            <a:xfrm>
              <a:off x="2468981" y="2191066"/>
              <a:ext cx="15207" cy="18248"/>
            </a:xfrm>
            <a:custGeom>
              <a:avLst/>
              <a:gdLst>
                <a:gd name="T0" fmla="*/ 3 w 4"/>
                <a:gd name="T1" fmla="*/ 5 h 5"/>
                <a:gd name="T2" fmla="*/ 1 w 4"/>
                <a:gd name="T3" fmla="*/ 4 h 5"/>
                <a:gd name="T4" fmla="*/ 1 w 4"/>
                <a:gd name="T5" fmla="*/ 4 h 5"/>
                <a:gd name="T6" fmla="*/ 0 w 4"/>
                <a:gd name="T7" fmla="*/ 2 h 5"/>
                <a:gd name="T8" fmla="*/ 0 w 4"/>
                <a:gd name="T9" fmla="*/ 2 h 5"/>
                <a:gd name="T10" fmla="*/ 0 w 4"/>
                <a:gd name="T11" fmla="*/ 2 h 5"/>
                <a:gd name="T12" fmla="*/ 0 w 4"/>
                <a:gd name="T13" fmla="*/ 1 h 5"/>
                <a:gd name="T14" fmla="*/ 0 w 4"/>
                <a:gd name="T15" fmla="*/ 1 h 5"/>
                <a:gd name="T16" fmla="*/ 2 w 4"/>
                <a:gd name="T17" fmla="*/ 1 h 5"/>
                <a:gd name="T18" fmla="*/ 2 w 4"/>
                <a:gd name="T19" fmla="*/ 1 h 5"/>
                <a:gd name="T20" fmla="*/ 3 w 4"/>
                <a:gd name="T21" fmla="*/ 3 h 5"/>
                <a:gd name="T22" fmla="*/ 3 w 4"/>
                <a:gd name="T23" fmla="*/ 3 h 5"/>
                <a:gd name="T24" fmla="*/ 3 w 4"/>
                <a:gd name="T25" fmla="*/ 5 h 5"/>
                <a:gd name="T26" fmla="*/ 3 w 4"/>
                <a:gd name="T27" fmla="*/ 5 h 5"/>
                <a:gd name="T28" fmla="*/ 3 w 4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cubicBezTo>
                    <a:pt x="2" y="5"/>
                    <a:pt x="2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67"/>
            <p:cNvSpPr/>
            <p:nvPr/>
          </p:nvSpPr>
          <p:spPr bwMode="auto">
            <a:xfrm>
              <a:off x="2441609" y="2306636"/>
              <a:ext cx="53223" cy="53223"/>
            </a:xfrm>
            <a:custGeom>
              <a:avLst/>
              <a:gdLst>
                <a:gd name="T0" fmla="*/ 1 w 15"/>
                <a:gd name="T1" fmla="*/ 15 h 15"/>
                <a:gd name="T2" fmla="*/ 1 w 15"/>
                <a:gd name="T3" fmla="*/ 12 h 15"/>
                <a:gd name="T4" fmla="*/ 1 w 15"/>
                <a:gd name="T5" fmla="*/ 12 h 15"/>
                <a:gd name="T6" fmla="*/ 11 w 15"/>
                <a:gd name="T7" fmla="*/ 1 h 15"/>
                <a:gd name="T8" fmla="*/ 11 w 15"/>
                <a:gd name="T9" fmla="*/ 1 h 15"/>
                <a:gd name="T10" fmla="*/ 14 w 15"/>
                <a:gd name="T11" fmla="*/ 1 h 15"/>
                <a:gd name="T12" fmla="*/ 14 w 15"/>
                <a:gd name="T13" fmla="*/ 1 h 15"/>
                <a:gd name="T14" fmla="*/ 14 w 15"/>
                <a:gd name="T15" fmla="*/ 4 h 15"/>
                <a:gd name="T16" fmla="*/ 14 w 15"/>
                <a:gd name="T17" fmla="*/ 4 h 15"/>
                <a:gd name="T18" fmla="*/ 4 w 15"/>
                <a:gd name="T19" fmla="*/ 15 h 15"/>
                <a:gd name="T20" fmla="*/ 4 w 15"/>
                <a:gd name="T21" fmla="*/ 15 h 15"/>
                <a:gd name="T22" fmla="*/ 4 w 15"/>
                <a:gd name="T23" fmla="*/ 15 h 15"/>
                <a:gd name="T24" fmla="*/ 2 w 15"/>
                <a:gd name="T25" fmla="*/ 15 h 15"/>
                <a:gd name="T26" fmla="*/ 2 w 15"/>
                <a:gd name="T27" fmla="*/ 15 h 15"/>
                <a:gd name="T28" fmla="*/ 1 w 15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5">
                  <a:moveTo>
                    <a:pt x="1" y="15"/>
                  </a:move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" y="9"/>
                    <a:pt x="8" y="4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2"/>
                    <a:pt x="15" y="3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1" y="7"/>
                    <a:pt x="7" y="11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lose/>
                </a:path>
              </a:pathLst>
            </a:custGeom>
            <a:solidFill>
              <a:srgbClr val="8E6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68"/>
            <p:cNvSpPr/>
            <p:nvPr/>
          </p:nvSpPr>
          <p:spPr bwMode="auto">
            <a:xfrm>
              <a:off x="2462898" y="2324883"/>
              <a:ext cx="60826" cy="60826"/>
            </a:xfrm>
            <a:custGeom>
              <a:avLst/>
              <a:gdLst>
                <a:gd name="T0" fmla="*/ 1 w 17"/>
                <a:gd name="T1" fmla="*/ 17 h 17"/>
                <a:gd name="T2" fmla="*/ 1 w 17"/>
                <a:gd name="T3" fmla="*/ 14 h 17"/>
                <a:gd name="T4" fmla="*/ 1 w 17"/>
                <a:gd name="T5" fmla="*/ 14 h 17"/>
                <a:gd name="T6" fmla="*/ 8 w 17"/>
                <a:gd name="T7" fmla="*/ 6 h 17"/>
                <a:gd name="T8" fmla="*/ 8 w 17"/>
                <a:gd name="T9" fmla="*/ 6 h 17"/>
                <a:gd name="T10" fmla="*/ 13 w 17"/>
                <a:gd name="T11" fmla="*/ 2 h 17"/>
                <a:gd name="T12" fmla="*/ 13 w 17"/>
                <a:gd name="T13" fmla="*/ 2 h 17"/>
                <a:gd name="T14" fmla="*/ 16 w 17"/>
                <a:gd name="T15" fmla="*/ 1 h 17"/>
                <a:gd name="T16" fmla="*/ 16 w 17"/>
                <a:gd name="T17" fmla="*/ 1 h 17"/>
                <a:gd name="T18" fmla="*/ 16 w 17"/>
                <a:gd name="T19" fmla="*/ 4 h 17"/>
                <a:gd name="T20" fmla="*/ 16 w 17"/>
                <a:gd name="T21" fmla="*/ 4 h 17"/>
                <a:gd name="T22" fmla="*/ 11 w 17"/>
                <a:gd name="T23" fmla="*/ 9 h 17"/>
                <a:gd name="T24" fmla="*/ 11 w 17"/>
                <a:gd name="T25" fmla="*/ 9 h 17"/>
                <a:gd name="T26" fmla="*/ 3 w 17"/>
                <a:gd name="T27" fmla="*/ 17 h 17"/>
                <a:gd name="T28" fmla="*/ 3 w 17"/>
                <a:gd name="T29" fmla="*/ 17 h 17"/>
                <a:gd name="T30" fmla="*/ 2 w 17"/>
                <a:gd name="T31" fmla="*/ 17 h 17"/>
                <a:gd name="T32" fmla="*/ 2 w 17"/>
                <a:gd name="T33" fmla="*/ 17 h 17"/>
                <a:gd name="T34" fmla="*/ 1 w 17"/>
                <a:gd name="T3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7">
                  <a:moveTo>
                    <a:pt x="1" y="17"/>
                  </a:moveTo>
                  <a:cubicBezTo>
                    <a:pt x="0" y="16"/>
                    <a:pt x="0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3" y="11"/>
                    <a:pt x="5" y="9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0" y="5"/>
                    <a:pt x="12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5" y="0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2"/>
                    <a:pt x="17" y="3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6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11"/>
                    <a:pt x="6" y="14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1" y="17"/>
                    <a:pt x="1" y="17"/>
                  </a:cubicBezTo>
                  <a:close/>
                </a:path>
              </a:pathLst>
            </a:custGeom>
            <a:solidFill>
              <a:srgbClr val="8E6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9"/>
            <p:cNvSpPr/>
            <p:nvPr/>
          </p:nvSpPr>
          <p:spPr bwMode="auto">
            <a:xfrm>
              <a:off x="2484187" y="2346173"/>
              <a:ext cx="60826" cy="63868"/>
            </a:xfrm>
            <a:custGeom>
              <a:avLst/>
              <a:gdLst>
                <a:gd name="T0" fmla="*/ 0 w 17"/>
                <a:gd name="T1" fmla="*/ 18 h 18"/>
                <a:gd name="T2" fmla="*/ 0 w 17"/>
                <a:gd name="T3" fmla="*/ 15 h 18"/>
                <a:gd name="T4" fmla="*/ 0 w 17"/>
                <a:gd name="T5" fmla="*/ 15 h 18"/>
                <a:gd name="T6" fmla="*/ 13 w 17"/>
                <a:gd name="T7" fmla="*/ 1 h 18"/>
                <a:gd name="T8" fmla="*/ 13 w 17"/>
                <a:gd name="T9" fmla="*/ 1 h 18"/>
                <a:gd name="T10" fmla="*/ 16 w 17"/>
                <a:gd name="T11" fmla="*/ 1 h 18"/>
                <a:gd name="T12" fmla="*/ 16 w 17"/>
                <a:gd name="T13" fmla="*/ 1 h 18"/>
                <a:gd name="T14" fmla="*/ 16 w 17"/>
                <a:gd name="T15" fmla="*/ 4 h 18"/>
                <a:gd name="T16" fmla="*/ 16 w 17"/>
                <a:gd name="T17" fmla="*/ 4 h 18"/>
                <a:gd name="T18" fmla="*/ 3 w 17"/>
                <a:gd name="T19" fmla="*/ 18 h 18"/>
                <a:gd name="T20" fmla="*/ 3 w 17"/>
                <a:gd name="T21" fmla="*/ 18 h 18"/>
                <a:gd name="T22" fmla="*/ 3 w 17"/>
                <a:gd name="T23" fmla="*/ 18 h 18"/>
                <a:gd name="T24" fmla="*/ 2 w 17"/>
                <a:gd name="T25" fmla="*/ 18 h 18"/>
                <a:gd name="T26" fmla="*/ 2 w 17"/>
                <a:gd name="T27" fmla="*/ 18 h 18"/>
                <a:gd name="T28" fmla="*/ 0 w 17"/>
                <a:gd name="T2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8">
                  <a:moveTo>
                    <a:pt x="0" y="18"/>
                  </a:move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0"/>
                    <a:pt x="9" y="5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2"/>
                    <a:pt x="17" y="3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8"/>
                    <a:pt x="8" y="13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0" y="18"/>
                  </a:cubicBezTo>
                  <a:close/>
                </a:path>
              </a:pathLst>
            </a:custGeom>
            <a:solidFill>
              <a:srgbClr val="8E6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0"/>
            <p:cNvSpPr/>
            <p:nvPr/>
          </p:nvSpPr>
          <p:spPr bwMode="auto">
            <a:xfrm>
              <a:off x="2508518" y="2367462"/>
              <a:ext cx="72991" cy="76033"/>
            </a:xfrm>
            <a:custGeom>
              <a:avLst/>
              <a:gdLst>
                <a:gd name="T0" fmla="*/ 1 w 20"/>
                <a:gd name="T1" fmla="*/ 21 h 21"/>
                <a:gd name="T2" fmla="*/ 1 w 20"/>
                <a:gd name="T3" fmla="*/ 18 h 21"/>
                <a:gd name="T4" fmla="*/ 1 w 20"/>
                <a:gd name="T5" fmla="*/ 18 h 21"/>
                <a:gd name="T6" fmla="*/ 16 w 20"/>
                <a:gd name="T7" fmla="*/ 1 h 21"/>
                <a:gd name="T8" fmla="*/ 16 w 20"/>
                <a:gd name="T9" fmla="*/ 1 h 21"/>
                <a:gd name="T10" fmla="*/ 19 w 20"/>
                <a:gd name="T11" fmla="*/ 1 h 21"/>
                <a:gd name="T12" fmla="*/ 19 w 20"/>
                <a:gd name="T13" fmla="*/ 1 h 21"/>
                <a:gd name="T14" fmla="*/ 19 w 20"/>
                <a:gd name="T15" fmla="*/ 4 h 21"/>
                <a:gd name="T16" fmla="*/ 19 w 20"/>
                <a:gd name="T17" fmla="*/ 4 h 21"/>
                <a:gd name="T18" fmla="*/ 4 w 20"/>
                <a:gd name="T19" fmla="*/ 21 h 21"/>
                <a:gd name="T20" fmla="*/ 4 w 20"/>
                <a:gd name="T21" fmla="*/ 21 h 21"/>
                <a:gd name="T22" fmla="*/ 4 w 20"/>
                <a:gd name="T23" fmla="*/ 21 h 21"/>
                <a:gd name="T24" fmla="*/ 2 w 20"/>
                <a:gd name="T25" fmla="*/ 21 h 21"/>
                <a:gd name="T26" fmla="*/ 2 w 20"/>
                <a:gd name="T27" fmla="*/ 21 h 21"/>
                <a:gd name="T28" fmla="*/ 1 w 20"/>
                <a:gd name="T2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1" y="21"/>
                  </a:moveTo>
                  <a:cubicBezTo>
                    <a:pt x="0" y="20"/>
                    <a:pt x="0" y="19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6" y="13"/>
                    <a:pt x="10" y="6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8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2"/>
                    <a:pt x="20" y="3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9" y="15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1" y="21"/>
                    <a:pt x="1" y="21"/>
                  </a:cubicBezTo>
                  <a:close/>
                </a:path>
              </a:pathLst>
            </a:custGeom>
            <a:solidFill>
              <a:srgbClr val="8E6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71"/>
            <p:cNvSpPr/>
            <p:nvPr/>
          </p:nvSpPr>
          <p:spPr bwMode="auto">
            <a:xfrm>
              <a:off x="2426402" y="2295991"/>
              <a:ext cx="179437" cy="171834"/>
            </a:xfrm>
            <a:custGeom>
              <a:avLst/>
              <a:gdLst>
                <a:gd name="T0" fmla="*/ 31 w 50"/>
                <a:gd name="T1" fmla="*/ 48 h 48"/>
                <a:gd name="T2" fmla="*/ 29 w 50"/>
                <a:gd name="T3" fmla="*/ 47 h 48"/>
                <a:gd name="T4" fmla="*/ 29 w 50"/>
                <a:gd name="T5" fmla="*/ 47 h 48"/>
                <a:gd name="T6" fmla="*/ 1 w 50"/>
                <a:gd name="T7" fmla="*/ 13 h 48"/>
                <a:gd name="T8" fmla="*/ 1 w 50"/>
                <a:gd name="T9" fmla="*/ 13 h 48"/>
                <a:gd name="T10" fmla="*/ 1 w 50"/>
                <a:gd name="T11" fmla="*/ 10 h 48"/>
                <a:gd name="T12" fmla="*/ 1 w 50"/>
                <a:gd name="T13" fmla="*/ 10 h 48"/>
                <a:gd name="T14" fmla="*/ 4 w 50"/>
                <a:gd name="T15" fmla="*/ 11 h 48"/>
                <a:gd name="T16" fmla="*/ 4 w 50"/>
                <a:gd name="T17" fmla="*/ 11 h 48"/>
                <a:gd name="T18" fmla="*/ 31 w 50"/>
                <a:gd name="T19" fmla="*/ 43 h 48"/>
                <a:gd name="T20" fmla="*/ 45 w 50"/>
                <a:gd name="T21" fmla="*/ 29 h 48"/>
                <a:gd name="T22" fmla="*/ 12 w 50"/>
                <a:gd name="T23" fmla="*/ 4 h 48"/>
                <a:gd name="T24" fmla="*/ 11 w 50"/>
                <a:gd name="T25" fmla="*/ 1 h 48"/>
                <a:gd name="T26" fmla="*/ 11 w 50"/>
                <a:gd name="T27" fmla="*/ 1 h 48"/>
                <a:gd name="T28" fmla="*/ 14 w 50"/>
                <a:gd name="T29" fmla="*/ 0 h 48"/>
                <a:gd name="T30" fmla="*/ 14 w 50"/>
                <a:gd name="T31" fmla="*/ 0 h 48"/>
                <a:gd name="T32" fmla="*/ 50 w 50"/>
                <a:gd name="T33" fmla="*/ 27 h 48"/>
                <a:gd name="T34" fmla="*/ 50 w 50"/>
                <a:gd name="T35" fmla="*/ 28 h 48"/>
                <a:gd name="T36" fmla="*/ 50 w 50"/>
                <a:gd name="T37" fmla="*/ 28 h 48"/>
                <a:gd name="T38" fmla="*/ 50 w 50"/>
                <a:gd name="T39" fmla="*/ 30 h 48"/>
                <a:gd name="T40" fmla="*/ 50 w 50"/>
                <a:gd name="T41" fmla="*/ 30 h 48"/>
                <a:gd name="T42" fmla="*/ 32 w 50"/>
                <a:gd name="T43" fmla="*/ 47 h 48"/>
                <a:gd name="T44" fmla="*/ 31 w 50"/>
                <a:gd name="T45" fmla="*/ 48 h 48"/>
                <a:gd name="T46" fmla="*/ 31 w 50"/>
                <a:gd name="T47" fmla="*/ 48 h 48"/>
                <a:gd name="T48" fmla="*/ 31 w 50"/>
                <a:gd name="T4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8">
                  <a:moveTo>
                    <a:pt x="31" y="48"/>
                  </a:moveTo>
                  <a:cubicBezTo>
                    <a:pt x="30" y="48"/>
                    <a:pt x="30" y="48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3"/>
                    <a:pt x="11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9"/>
                    <a:pt x="50" y="29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633"/>
            <p:cNvSpPr/>
            <p:nvPr/>
          </p:nvSpPr>
          <p:spPr bwMode="auto">
            <a:xfrm>
              <a:off x="2700121" y="2086141"/>
              <a:ext cx="89719" cy="101884"/>
            </a:xfrm>
            <a:custGeom>
              <a:avLst/>
              <a:gdLst>
                <a:gd name="T0" fmla="*/ 11 w 25"/>
                <a:gd name="T1" fmla="*/ 0 h 28"/>
                <a:gd name="T2" fmla="*/ 14 w 25"/>
                <a:gd name="T3" fmla="*/ 23 h 28"/>
                <a:gd name="T4" fmla="*/ 2 w 25"/>
                <a:gd name="T5" fmla="*/ 1 h 28"/>
                <a:gd name="T6" fmla="*/ 11 w 25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8">
                  <a:moveTo>
                    <a:pt x="11" y="0"/>
                  </a:moveTo>
                  <a:cubicBezTo>
                    <a:pt x="11" y="0"/>
                    <a:pt x="25" y="18"/>
                    <a:pt x="14" y="23"/>
                  </a:cubicBezTo>
                  <a:cubicBezTo>
                    <a:pt x="1" y="28"/>
                    <a:pt x="0" y="9"/>
                    <a:pt x="2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D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641"/>
            <p:cNvSpPr/>
            <p:nvPr/>
          </p:nvSpPr>
          <p:spPr bwMode="auto">
            <a:xfrm>
              <a:off x="1868322" y="2198669"/>
              <a:ext cx="83636" cy="74512"/>
            </a:xfrm>
            <a:custGeom>
              <a:avLst/>
              <a:gdLst>
                <a:gd name="T0" fmla="*/ 0 w 23"/>
                <a:gd name="T1" fmla="*/ 16 h 21"/>
                <a:gd name="T2" fmla="*/ 14 w 23"/>
                <a:gd name="T3" fmla="*/ 5 h 21"/>
                <a:gd name="T4" fmla="*/ 5 w 23"/>
                <a:gd name="T5" fmla="*/ 21 h 21"/>
                <a:gd name="T6" fmla="*/ 0 w 23"/>
                <a:gd name="T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1">
                  <a:moveTo>
                    <a:pt x="0" y="16"/>
                  </a:moveTo>
                  <a:cubicBezTo>
                    <a:pt x="0" y="16"/>
                    <a:pt x="7" y="0"/>
                    <a:pt x="14" y="5"/>
                  </a:cubicBezTo>
                  <a:cubicBezTo>
                    <a:pt x="23" y="11"/>
                    <a:pt x="10" y="19"/>
                    <a:pt x="5" y="21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BB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642"/>
            <p:cNvSpPr>
              <a:spLocks noEditPoints="1"/>
            </p:cNvSpPr>
            <p:nvPr/>
          </p:nvSpPr>
          <p:spPr bwMode="auto">
            <a:xfrm>
              <a:off x="1862239" y="2204752"/>
              <a:ext cx="74512" cy="76033"/>
            </a:xfrm>
            <a:custGeom>
              <a:avLst/>
              <a:gdLst>
                <a:gd name="T0" fmla="*/ 5 w 21"/>
                <a:gd name="T1" fmla="*/ 20 h 21"/>
                <a:gd name="T2" fmla="*/ 1 w 21"/>
                <a:gd name="T3" fmla="*/ 15 h 21"/>
                <a:gd name="T4" fmla="*/ 2 w 21"/>
                <a:gd name="T5" fmla="*/ 14 h 21"/>
                <a:gd name="T6" fmla="*/ 4 w 21"/>
                <a:gd name="T7" fmla="*/ 14 h 21"/>
                <a:gd name="T8" fmla="*/ 2 w 21"/>
                <a:gd name="T9" fmla="*/ 14 h 21"/>
                <a:gd name="T10" fmla="*/ 1 w 21"/>
                <a:gd name="T11" fmla="*/ 15 h 21"/>
                <a:gd name="T12" fmla="*/ 1 w 21"/>
                <a:gd name="T13" fmla="*/ 13 h 21"/>
                <a:gd name="T14" fmla="*/ 1 w 21"/>
                <a:gd name="T15" fmla="*/ 13 h 21"/>
                <a:gd name="T16" fmla="*/ 4 w 21"/>
                <a:gd name="T17" fmla="*/ 7 h 21"/>
                <a:gd name="T18" fmla="*/ 4 w 21"/>
                <a:gd name="T19" fmla="*/ 7 h 21"/>
                <a:gd name="T20" fmla="*/ 13 w 21"/>
                <a:gd name="T21" fmla="*/ 0 h 21"/>
                <a:gd name="T22" fmla="*/ 13 w 21"/>
                <a:gd name="T23" fmla="*/ 0 h 21"/>
                <a:gd name="T24" fmla="*/ 18 w 21"/>
                <a:gd name="T25" fmla="*/ 2 h 21"/>
                <a:gd name="T26" fmla="*/ 18 w 21"/>
                <a:gd name="T27" fmla="*/ 2 h 21"/>
                <a:gd name="T28" fmla="*/ 21 w 21"/>
                <a:gd name="T29" fmla="*/ 8 h 21"/>
                <a:gd name="T30" fmla="*/ 21 w 21"/>
                <a:gd name="T31" fmla="*/ 8 h 21"/>
                <a:gd name="T32" fmla="*/ 7 w 21"/>
                <a:gd name="T33" fmla="*/ 21 h 21"/>
                <a:gd name="T34" fmla="*/ 7 w 21"/>
                <a:gd name="T35" fmla="*/ 21 h 21"/>
                <a:gd name="T36" fmla="*/ 7 w 21"/>
                <a:gd name="T37" fmla="*/ 21 h 21"/>
                <a:gd name="T38" fmla="*/ 7 w 21"/>
                <a:gd name="T39" fmla="*/ 21 h 21"/>
                <a:gd name="T40" fmla="*/ 5 w 21"/>
                <a:gd name="T41" fmla="*/ 20 h 21"/>
                <a:gd name="T42" fmla="*/ 7 w 21"/>
                <a:gd name="T43" fmla="*/ 16 h 21"/>
                <a:gd name="T44" fmla="*/ 17 w 21"/>
                <a:gd name="T45" fmla="*/ 8 h 21"/>
                <a:gd name="T46" fmla="*/ 17 w 21"/>
                <a:gd name="T47" fmla="*/ 8 h 21"/>
                <a:gd name="T48" fmla="*/ 15 w 21"/>
                <a:gd name="T49" fmla="*/ 5 h 21"/>
                <a:gd name="T50" fmla="*/ 15 w 21"/>
                <a:gd name="T51" fmla="*/ 5 h 21"/>
                <a:gd name="T52" fmla="*/ 13 w 21"/>
                <a:gd name="T53" fmla="*/ 4 h 21"/>
                <a:gd name="T54" fmla="*/ 13 w 21"/>
                <a:gd name="T55" fmla="*/ 4 h 21"/>
                <a:gd name="T56" fmla="*/ 7 w 21"/>
                <a:gd name="T57" fmla="*/ 9 h 21"/>
                <a:gd name="T58" fmla="*/ 7 w 21"/>
                <a:gd name="T59" fmla="*/ 9 h 21"/>
                <a:gd name="T60" fmla="*/ 5 w 21"/>
                <a:gd name="T61" fmla="*/ 13 h 21"/>
                <a:gd name="T62" fmla="*/ 5 w 21"/>
                <a:gd name="T63" fmla="*/ 13 h 21"/>
                <a:gd name="T64" fmla="*/ 7 w 21"/>
                <a:gd name="T65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1">
                  <a:moveTo>
                    <a:pt x="5" y="20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0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4"/>
                    <a:pt x="9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3"/>
                    <a:pt x="21" y="5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5"/>
                    <a:pt x="12" y="19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0"/>
                    <a:pt x="5" y="20"/>
                  </a:cubicBezTo>
                  <a:close/>
                  <a:moveTo>
                    <a:pt x="7" y="16"/>
                  </a:moveTo>
                  <a:cubicBezTo>
                    <a:pt x="11" y="15"/>
                    <a:pt x="18" y="10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4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9" y="6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" y="16"/>
                    <a:pt x="7" y="16"/>
                    <a:pt x="7" y="1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643"/>
            <p:cNvSpPr/>
            <p:nvPr/>
          </p:nvSpPr>
          <p:spPr bwMode="auto">
            <a:xfrm>
              <a:off x="1815099" y="2183463"/>
              <a:ext cx="68429" cy="68429"/>
            </a:xfrm>
            <a:custGeom>
              <a:avLst/>
              <a:gdLst>
                <a:gd name="T0" fmla="*/ 6 w 19"/>
                <a:gd name="T1" fmla="*/ 19 h 19"/>
                <a:gd name="T2" fmla="*/ 8 w 19"/>
                <a:gd name="T3" fmla="*/ 1 h 19"/>
                <a:gd name="T4" fmla="*/ 12 w 19"/>
                <a:gd name="T5" fmla="*/ 19 h 19"/>
                <a:gd name="T6" fmla="*/ 6 w 1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6" y="19"/>
                  </a:moveTo>
                  <a:cubicBezTo>
                    <a:pt x="6" y="19"/>
                    <a:pt x="0" y="3"/>
                    <a:pt x="8" y="1"/>
                  </a:cubicBezTo>
                  <a:cubicBezTo>
                    <a:pt x="19" y="0"/>
                    <a:pt x="16" y="14"/>
                    <a:pt x="12" y="19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FFD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644"/>
            <p:cNvSpPr>
              <a:spLocks noEditPoints="1"/>
            </p:cNvSpPr>
            <p:nvPr/>
          </p:nvSpPr>
          <p:spPr bwMode="auto">
            <a:xfrm>
              <a:off x="1822702" y="2180421"/>
              <a:ext cx="53223" cy="79074"/>
            </a:xfrm>
            <a:custGeom>
              <a:avLst/>
              <a:gdLst>
                <a:gd name="T0" fmla="*/ 10 w 15"/>
                <a:gd name="T1" fmla="*/ 22 h 22"/>
                <a:gd name="T2" fmla="*/ 4 w 15"/>
                <a:gd name="T3" fmla="*/ 22 h 22"/>
                <a:gd name="T4" fmla="*/ 4 w 15"/>
                <a:gd name="T5" fmla="*/ 20 h 22"/>
                <a:gd name="T6" fmla="*/ 6 w 15"/>
                <a:gd name="T7" fmla="*/ 19 h 22"/>
                <a:gd name="T8" fmla="*/ 4 w 15"/>
                <a:gd name="T9" fmla="*/ 20 h 22"/>
                <a:gd name="T10" fmla="*/ 4 w 15"/>
                <a:gd name="T11" fmla="*/ 22 h 22"/>
                <a:gd name="T12" fmla="*/ 2 w 15"/>
                <a:gd name="T13" fmla="*/ 20 h 22"/>
                <a:gd name="T14" fmla="*/ 2 w 15"/>
                <a:gd name="T15" fmla="*/ 20 h 22"/>
                <a:gd name="T16" fmla="*/ 0 w 15"/>
                <a:gd name="T17" fmla="*/ 9 h 22"/>
                <a:gd name="T18" fmla="*/ 0 w 15"/>
                <a:gd name="T19" fmla="*/ 9 h 22"/>
                <a:gd name="T20" fmla="*/ 6 w 15"/>
                <a:gd name="T21" fmla="*/ 0 h 22"/>
                <a:gd name="T22" fmla="*/ 6 w 15"/>
                <a:gd name="T23" fmla="*/ 0 h 22"/>
                <a:gd name="T24" fmla="*/ 8 w 15"/>
                <a:gd name="T25" fmla="*/ 0 h 22"/>
                <a:gd name="T26" fmla="*/ 8 w 15"/>
                <a:gd name="T27" fmla="*/ 0 h 22"/>
                <a:gd name="T28" fmla="*/ 14 w 15"/>
                <a:gd name="T29" fmla="*/ 3 h 22"/>
                <a:gd name="T30" fmla="*/ 14 w 15"/>
                <a:gd name="T31" fmla="*/ 3 h 22"/>
                <a:gd name="T32" fmla="*/ 15 w 15"/>
                <a:gd name="T33" fmla="*/ 9 h 22"/>
                <a:gd name="T34" fmla="*/ 15 w 15"/>
                <a:gd name="T35" fmla="*/ 9 h 22"/>
                <a:gd name="T36" fmla="*/ 12 w 15"/>
                <a:gd name="T37" fmla="*/ 21 h 22"/>
                <a:gd name="T38" fmla="*/ 12 w 15"/>
                <a:gd name="T39" fmla="*/ 21 h 22"/>
                <a:gd name="T40" fmla="*/ 10 w 15"/>
                <a:gd name="T41" fmla="*/ 22 h 22"/>
                <a:gd name="T42" fmla="*/ 10 w 15"/>
                <a:gd name="T43" fmla="*/ 22 h 22"/>
                <a:gd name="T44" fmla="*/ 10 w 15"/>
                <a:gd name="T45" fmla="*/ 22 h 22"/>
                <a:gd name="T46" fmla="*/ 9 w 15"/>
                <a:gd name="T47" fmla="*/ 18 h 22"/>
                <a:gd name="T48" fmla="*/ 11 w 15"/>
                <a:gd name="T49" fmla="*/ 9 h 22"/>
                <a:gd name="T50" fmla="*/ 11 w 15"/>
                <a:gd name="T51" fmla="*/ 9 h 22"/>
                <a:gd name="T52" fmla="*/ 8 w 15"/>
                <a:gd name="T53" fmla="*/ 4 h 22"/>
                <a:gd name="T54" fmla="*/ 8 w 15"/>
                <a:gd name="T55" fmla="*/ 4 h 22"/>
                <a:gd name="T56" fmla="*/ 7 w 15"/>
                <a:gd name="T57" fmla="*/ 4 h 22"/>
                <a:gd name="T58" fmla="*/ 7 w 15"/>
                <a:gd name="T59" fmla="*/ 4 h 22"/>
                <a:gd name="T60" fmla="*/ 4 w 15"/>
                <a:gd name="T61" fmla="*/ 9 h 22"/>
                <a:gd name="T62" fmla="*/ 4 w 15"/>
                <a:gd name="T63" fmla="*/ 9 h 22"/>
                <a:gd name="T64" fmla="*/ 5 w 15"/>
                <a:gd name="T65" fmla="*/ 18 h 22"/>
                <a:gd name="T66" fmla="*/ 5 w 15"/>
                <a:gd name="T67" fmla="*/ 18 h 22"/>
                <a:gd name="T68" fmla="*/ 9 w 15"/>
                <a:gd name="T6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" h="22">
                  <a:moveTo>
                    <a:pt x="10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3" y="1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5"/>
                    <a:pt x="15" y="7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4"/>
                    <a:pt x="14" y="18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2"/>
                    <a:pt x="11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9" y="18"/>
                  </a:moveTo>
                  <a:cubicBezTo>
                    <a:pt x="10" y="16"/>
                    <a:pt x="11" y="12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6"/>
                    <a:pt x="11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4" y="5"/>
                    <a:pt x="4" y="6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5" y="16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9" y="18"/>
                    <a:pt x="9" y="18"/>
                    <a:pt x="9" y="18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45"/>
            <p:cNvSpPr/>
            <p:nvPr/>
          </p:nvSpPr>
          <p:spPr bwMode="auto">
            <a:xfrm>
              <a:off x="1754273" y="2194107"/>
              <a:ext cx="71471" cy="79074"/>
            </a:xfrm>
            <a:custGeom>
              <a:avLst/>
              <a:gdLst>
                <a:gd name="T0" fmla="*/ 16 w 20"/>
                <a:gd name="T1" fmla="*/ 22 h 22"/>
                <a:gd name="T2" fmla="*/ 5 w 20"/>
                <a:gd name="T3" fmla="*/ 8 h 22"/>
                <a:gd name="T4" fmla="*/ 20 w 20"/>
                <a:gd name="T5" fmla="*/ 17 h 22"/>
                <a:gd name="T6" fmla="*/ 16 w 20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16" y="22"/>
                  </a:moveTo>
                  <a:cubicBezTo>
                    <a:pt x="16" y="22"/>
                    <a:pt x="0" y="15"/>
                    <a:pt x="5" y="8"/>
                  </a:cubicBezTo>
                  <a:cubicBezTo>
                    <a:pt x="11" y="0"/>
                    <a:pt x="19" y="12"/>
                    <a:pt x="20" y="17"/>
                  </a:cubicBezTo>
                  <a:lnTo>
                    <a:pt x="16" y="22"/>
                  </a:lnTo>
                  <a:close/>
                </a:path>
              </a:pathLst>
            </a:custGeom>
            <a:solidFill>
              <a:srgbClr val="FBB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46"/>
            <p:cNvSpPr>
              <a:spLocks noEditPoints="1"/>
            </p:cNvSpPr>
            <p:nvPr/>
          </p:nvSpPr>
          <p:spPr bwMode="auto">
            <a:xfrm>
              <a:off x="1760355" y="2204752"/>
              <a:ext cx="76033" cy="76033"/>
            </a:xfrm>
            <a:custGeom>
              <a:avLst/>
              <a:gdLst>
                <a:gd name="T0" fmla="*/ 13 w 21"/>
                <a:gd name="T1" fmla="*/ 21 h 21"/>
                <a:gd name="T2" fmla="*/ 7 w 21"/>
                <a:gd name="T3" fmla="*/ 17 h 21"/>
                <a:gd name="T4" fmla="*/ 7 w 21"/>
                <a:gd name="T5" fmla="*/ 17 h 21"/>
                <a:gd name="T6" fmla="*/ 0 w 21"/>
                <a:gd name="T7" fmla="*/ 8 h 21"/>
                <a:gd name="T8" fmla="*/ 0 w 21"/>
                <a:gd name="T9" fmla="*/ 8 h 21"/>
                <a:gd name="T10" fmla="*/ 1 w 21"/>
                <a:gd name="T11" fmla="*/ 3 h 21"/>
                <a:gd name="T12" fmla="*/ 1 w 21"/>
                <a:gd name="T13" fmla="*/ 3 h 21"/>
                <a:gd name="T14" fmla="*/ 8 w 21"/>
                <a:gd name="T15" fmla="*/ 0 h 21"/>
                <a:gd name="T16" fmla="*/ 8 w 21"/>
                <a:gd name="T17" fmla="*/ 0 h 21"/>
                <a:gd name="T18" fmla="*/ 20 w 21"/>
                <a:gd name="T19" fmla="*/ 14 h 21"/>
                <a:gd name="T20" fmla="*/ 20 w 21"/>
                <a:gd name="T21" fmla="*/ 14 h 21"/>
                <a:gd name="T22" fmla="*/ 20 w 21"/>
                <a:gd name="T23" fmla="*/ 16 h 21"/>
                <a:gd name="T24" fmla="*/ 20 w 21"/>
                <a:gd name="T25" fmla="*/ 16 h 21"/>
                <a:gd name="T26" fmla="*/ 15 w 21"/>
                <a:gd name="T27" fmla="*/ 20 h 21"/>
                <a:gd name="T28" fmla="*/ 14 w 21"/>
                <a:gd name="T29" fmla="*/ 21 h 21"/>
                <a:gd name="T30" fmla="*/ 14 w 21"/>
                <a:gd name="T31" fmla="*/ 21 h 21"/>
                <a:gd name="T32" fmla="*/ 13 w 21"/>
                <a:gd name="T33" fmla="*/ 21 h 21"/>
                <a:gd name="T34" fmla="*/ 14 w 21"/>
                <a:gd name="T35" fmla="*/ 19 h 21"/>
                <a:gd name="T36" fmla="*/ 14 w 21"/>
                <a:gd name="T37" fmla="*/ 17 h 21"/>
                <a:gd name="T38" fmla="*/ 14 w 21"/>
                <a:gd name="T39" fmla="*/ 19 h 21"/>
                <a:gd name="T40" fmla="*/ 8 w 21"/>
                <a:gd name="T41" fmla="*/ 4 h 21"/>
                <a:gd name="T42" fmla="*/ 5 w 21"/>
                <a:gd name="T43" fmla="*/ 6 h 21"/>
                <a:gd name="T44" fmla="*/ 5 w 21"/>
                <a:gd name="T45" fmla="*/ 6 h 21"/>
                <a:gd name="T46" fmla="*/ 4 w 21"/>
                <a:gd name="T47" fmla="*/ 8 h 21"/>
                <a:gd name="T48" fmla="*/ 4 w 21"/>
                <a:gd name="T49" fmla="*/ 8 h 21"/>
                <a:gd name="T50" fmla="*/ 9 w 21"/>
                <a:gd name="T51" fmla="*/ 14 h 21"/>
                <a:gd name="T52" fmla="*/ 9 w 21"/>
                <a:gd name="T53" fmla="*/ 14 h 21"/>
                <a:gd name="T54" fmla="*/ 13 w 21"/>
                <a:gd name="T55" fmla="*/ 16 h 21"/>
                <a:gd name="T56" fmla="*/ 13 w 21"/>
                <a:gd name="T57" fmla="*/ 16 h 21"/>
                <a:gd name="T58" fmla="*/ 16 w 21"/>
                <a:gd name="T59" fmla="*/ 14 h 21"/>
                <a:gd name="T60" fmla="*/ 8 w 21"/>
                <a:gd name="T61" fmla="*/ 4 h 21"/>
                <a:gd name="T62" fmla="*/ 8 w 21"/>
                <a:gd name="T63" fmla="*/ 4 h 21"/>
                <a:gd name="T64" fmla="*/ 8 w 21"/>
                <a:gd name="T6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1">
                  <a:moveTo>
                    <a:pt x="13" y="21"/>
                  </a:moveTo>
                  <a:cubicBezTo>
                    <a:pt x="13" y="21"/>
                    <a:pt x="10" y="19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5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5" y="0"/>
                    <a:pt x="19" y="9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0" y="15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4" y="19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lose/>
                  <a:moveTo>
                    <a:pt x="8" y="4"/>
                  </a:moveTo>
                  <a:cubicBezTo>
                    <a:pt x="7" y="4"/>
                    <a:pt x="6" y="4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6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5"/>
                    <a:pt x="12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0"/>
                    <a:pt x="11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47"/>
            <p:cNvSpPr/>
            <p:nvPr/>
          </p:nvSpPr>
          <p:spPr bwMode="auto">
            <a:xfrm>
              <a:off x="1739066" y="2262537"/>
              <a:ext cx="68429" cy="68429"/>
            </a:xfrm>
            <a:custGeom>
              <a:avLst/>
              <a:gdLst>
                <a:gd name="T0" fmla="*/ 19 w 19"/>
                <a:gd name="T1" fmla="*/ 12 h 19"/>
                <a:gd name="T2" fmla="*/ 1 w 19"/>
                <a:gd name="T3" fmla="*/ 10 h 19"/>
                <a:gd name="T4" fmla="*/ 19 w 19"/>
                <a:gd name="T5" fmla="*/ 6 h 19"/>
                <a:gd name="T6" fmla="*/ 19 w 19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19" y="12"/>
                  </a:moveTo>
                  <a:cubicBezTo>
                    <a:pt x="19" y="12"/>
                    <a:pt x="2" y="19"/>
                    <a:pt x="1" y="10"/>
                  </a:cubicBezTo>
                  <a:cubicBezTo>
                    <a:pt x="0" y="0"/>
                    <a:pt x="14" y="2"/>
                    <a:pt x="19" y="6"/>
                  </a:cubicBezTo>
                  <a:lnTo>
                    <a:pt x="19" y="12"/>
                  </a:lnTo>
                  <a:close/>
                </a:path>
              </a:pathLst>
            </a:custGeom>
            <a:solidFill>
              <a:srgbClr val="FFD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48"/>
            <p:cNvSpPr>
              <a:spLocks noEditPoints="1"/>
            </p:cNvSpPr>
            <p:nvPr/>
          </p:nvSpPr>
          <p:spPr bwMode="auto">
            <a:xfrm>
              <a:off x="1736025" y="2267099"/>
              <a:ext cx="79074" cy="53223"/>
            </a:xfrm>
            <a:custGeom>
              <a:avLst/>
              <a:gdLst>
                <a:gd name="T0" fmla="*/ 0 w 22"/>
                <a:gd name="T1" fmla="*/ 9 h 15"/>
                <a:gd name="T2" fmla="*/ 0 w 22"/>
                <a:gd name="T3" fmla="*/ 7 h 15"/>
                <a:gd name="T4" fmla="*/ 0 w 22"/>
                <a:gd name="T5" fmla="*/ 7 h 15"/>
                <a:gd name="T6" fmla="*/ 3 w 22"/>
                <a:gd name="T7" fmla="*/ 1 h 15"/>
                <a:gd name="T8" fmla="*/ 3 w 22"/>
                <a:gd name="T9" fmla="*/ 1 h 15"/>
                <a:gd name="T10" fmla="*/ 9 w 22"/>
                <a:gd name="T11" fmla="*/ 0 h 15"/>
                <a:gd name="T12" fmla="*/ 9 w 22"/>
                <a:gd name="T13" fmla="*/ 0 h 15"/>
                <a:gd name="T14" fmla="*/ 21 w 22"/>
                <a:gd name="T15" fmla="*/ 3 h 15"/>
                <a:gd name="T16" fmla="*/ 21 w 22"/>
                <a:gd name="T17" fmla="*/ 3 h 15"/>
                <a:gd name="T18" fmla="*/ 22 w 22"/>
                <a:gd name="T19" fmla="*/ 5 h 15"/>
                <a:gd name="T20" fmla="*/ 22 w 22"/>
                <a:gd name="T21" fmla="*/ 5 h 15"/>
                <a:gd name="T22" fmla="*/ 22 w 22"/>
                <a:gd name="T23" fmla="*/ 11 h 15"/>
                <a:gd name="T24" fmla="*/ 20 w 22"/>
                <a:gd name="T25" fmla="*/ 13 h 15"/>
                <a:gd name="T26" fmla="*/ 20 w 22"/>
                <a:gd name="T27" fmla="*/ 13 h 15"/>
                <a:gd name="T28" fmla="*/ 9 w 22"/>
                <a:gd name="T29" fmla="*/ 15 h 15"/>
                <a:gd name="T30" fmla="*/ 9 w 22"/>
                <a:gd name="T31" fmla="*/ 15 h 15"/>
                <a:gd name="T32" fmla="*/ 9 w 22"/>
                <a:gd name="T33" fmla="*/ 15 h 15"/>
                <a:gd name="T34" fmla="*/ 9 w 22"/>
                <a:gd name="T35" fmla="*/ 15 h 15"/>
                <a:gd name="T36" fmla="*/ 0 w 22"/>
                <a:gd name="T37" fmla="*/ 9 h 15"/>
                <a:gd name="T38" fmla="*/ 9 w 22"/>
                <a:gd name="T39" fmla="*/ 4 h 15"/>
                <a:gd name="T40" fmla="*/ 4 w 22"/>
                <a:gd name="T41" fmla="*/ 7 h 15"/>
                <a:gd name="T42" fmla="*/ 4 w 22"/>
                <a:gd name="T43" fmla="*/ 7 h 15"/>
                <a:gd name="T44" fmla="*/ 4 w 22"/>
                <a:gd name="T45" fmla="*/ 8 h 15"/>
                <a:gd name="T46" fmla="*/ 4 w 22"/>
                <a:gd name="T47" fmla="*/ 8 h 15"/>
                <a:gd name="T48" fmla="*/ 9 w 22"/>
                <a:gd name="T49" fmla="*/ 11 h 15"/>
                <a:gd name="T50" fmla="*/ 9 w 22"/>
                <a:gd name="T51" fmla="*/ 11 h 15"/>
                <a:gd name="T52" fmla="*/ 18 w 22"/>
                <a:gd name="T53" fmla="*/ 10 h 15"/>
                <a:gd name="T54" fmla="*/ 18 w 22"/>
                <a:gd name="T55" fmla="*/ 10 h 15"/>
                <a:gd name="T56" fmla="*/ 18 w 22"/>
                <a:gd name="T57" fmla="*/ 6 h 15"/>
                <a:gd name="T58" fmla="*/ 9 w 22"/>
                <a:gd name="T59" fmla="*/ 4 h 15"/>
                <a:gd name="T60" fmla="*/ 9 w 22"/>
                <a:gd name="T61" fmla="*/ 4 h 15"/>
                <a:gd name="T62" fmla="*/ 9 w 22"/>
                <a:gd name="T6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" h="15">
                  <a:moveTo>
                    <a:pt x="0" y="9"/>
                  </a:move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1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2"/>
                    <a:pt x="2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5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5" y="15"/>
                    <a:pt x="1" y="14"/>
                    <a:pt x="0" y="9"/>
                  </a:cubicBezTo>
                  <a:close/>
                  <a:moveTo>
                    <a:pt x="9" y="4"/>
                  </a:moveTo>
                  <a:cubicBezTo>
                    <a:pt x="6" y="4"/>
                    <a:pt x="4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1"/>
                    <a:pt x="6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2" y="11"/>
                    <a:pt x="16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5"/>
                    <a:pt x="12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49"/>
            <p:cNvSpPr/>
            <p:nvPr/>
          </p:nvSpPr>
          <p:spPr bwMode="auto">
            <a:xfrm>
              <a:off x="1746670" y="2317280"/>
              <a:ext cx="82115" cy="76033"/>
            </a:xfrm>
            <a:custGeom>
              <a:avLst/>
              <a:gdLst>
                <a:gd name="T0" fmla="*/ 23 w 23"/>
                <a:gd name="T1" fmla="*/ 5 h 21"/>
                <a:gd name="T2" fmla="*/ 9 w 23"/>
                <a:gd name="T3" fmla="*/ 15 h 21"/>
                <a:gd name="T4" fmla="*/ 18 w 23"/>
                <a:gd name="T5" fmla="*/ 0 h 21"/>
                <a:gd name="T6" fmla="*/ 23 w 23"/>
                <a:gd name="T7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1">
                  <a:moveTo>
                    <a:pt x="23" y="5"/>
                  </a:moveTo>
                  <a:cubicBezTo>
                    <a:pt x="23" y="5"/>
                    <a:pt x="16" y="21"/>
                    <a:pt x="9" y="15"/>
                  </a:cubicBezTo>
                  <a:cubicBezTo>
                    <a:pt x="0" y="9"/>
                    <a:pt x="13" y="1"/>
                    <a:pt x="18" y="0"/>
                  </a:cubicBezTo>
                  <a:lnTo>
                    <a:pt x="23" y="5"/>
                  </a:lnTo>
                  <a:close/>
                </a:path>
              </a:pathLst>
            </a:custGeom>
            <a:solidFill>
              <a:srgbClr val="FBB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50"/>
            <p:cNvSpPr>
              <a:spLocks noEditPoints="1"/>
            </p:cNvSpPr>
            <p:nvPr/>
          </p:nvSpPr>
          <p:spPr bwMode="auto">
            <a:xfrm>
              <a:off x="1760355" y="2309677"/>
              <a:ext cx="76033" cy="71471"/>
            </a:xfrm>
            <a:custGeom>
              <a:avLst/>
              <a:gdLst>
                <a:gd name="T0" fmla="*/ 3 w 21"/>
                <a:gd name="T1" fmla="*/ 19 h 20"/>
                <a:gd name="T2" fmla="*/ 0 w 21"/>
                <a:gd name="T3" fmla="*/ 13 h 20"/>
                <a:gd name="T4" fmla="*/ 0 w 21"/>
                <a:gd name="T5" fmla="*/ 13 h 20"/>
                <a:gd name="T6" fmla="*/ 14 w 21"/>
                <a:gd name="T7" fmla="*/ 0 h 20"/>
                <a:gd name="T8" fmla="*/ 14 w 21"/>
                <a:gd name="T9" fmla="*/ 0 h 20"/>
                <a:gd name="T10" fmla="*/ 16 w 21"/>
                <a:gd name="T11" fmla="*/ 0 h 20"/>
                <a:gd name="T12" fmla="*/ 16 w 21"/>
                <a:gd name="T13" fmla="*/ 0 h 20"/>
                <a:gd name="T14" fmla="*/ 20 w 21"/>
                <a:gd name="T15" fmla="*/ 5 h 20"/>
                <a:gd name="T16" fmla="*/ 19 w 21"/>
                <a:gd name="T17" fmla="*/ 7 h 20"/>
                <a:gd name="T18" fmla="*/ 20 w 21"/>
                <a:gd name="T19" fmla="*/ 5 h 20"/>
                <a:gd name="T20" fmla="*/ 20 w 21"/>
                <a:gd name="T21" fmla="*/ 7 h 20"/>
                <a:gd name="T22" fmla="*/ 20 w 21"/>
                <a:gd name="T23" fmla="*/ 7 h 20"/>
                <a:gd name="T24" fmla="*/ 17 w 21"/>
                <a:gd name="T25" fmla="*/ 14 h 20"/>
                <a:gd name="T26" fmla="*/ 17 w 21"/>
                <a:gd name="T27" fmla="*/ 14 h 20"/>
                <a:gd name="T28" fmla="*/ 8 w 21"/>
                <a:gd name="T29" fmla="*/ 20 h 20"/>
                <a:gd name="T30" fmla="*/ 8 w 21"/>
                <a:gd name="T31" fmla="*/ 20 h 20"/>
                <a:gd name="T32" fmla="*/ 8 w 21"/>
                <a:gd name="T33" fmla="*/ 20 h 20"/>
                <a:gd name="T34" fmla="*/ 8 w 21"/>
                <a:gd name="T35" fmla="*/ 20 h 20"/>
                <a:gd name="T36" fmla="*/ 3 w 21"/>
                <a:gd name="T37" fmla="*/ 19 h 20"/>
                <a:gd name="T38" fmla="*/ 4 w 21"/>
                <a:gd name="T39" fmla="*/ 13 h 20"/>
                <a:gd name="T40" fmla="*/ 6 w 21"/>
                <a:gd name="T41" fmla="*/ 16 h 20"/>
                <a:gd name="T42" fmla="*/ 6 w 21"/>
                <a:gd name="T43" fmla="*/ 16 h 20"/>
                <a:gd name="T44" fmla="*/ 8 w 21"/>
                <a:gd name="T45" fmla="*/ 16 h 20"/>
                <a:gd name="T46" fmla="*/ 8 w 21"/>
                <a:gd name="T47" fmla="*/ 16 h 20"/>
                <a:gd name="T48" fmla="*/ 14 w 21"/>
                <a:gd name="T49" fmla="*/ 11 h 20"/>
                <a:gd name="T50" fmla="*/ 14 w 21"/>
                <a:gd name="T51" fmla="*/ 11 h 20"/>
                <a:gd name="T52" fmla="*/ 16 w 21"/>
                <a:gd name="T53" fmla="*/ 7 h 20"/>
                <a:gd name="T54" fmla="*/ 16 w 21"/>
                <a:gd name="T55" fmla="*/ 7 h 20"/>
                <a:gd name="T56" fmla="*/ 14 w 21"/>
                <a:gd name="T57" fmla="*/ 4 h 20"/>
                <a:gd name="T58" fmla="*/ 4 w 21"/>
                <a:gd name="T5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" h="20">
                  <a:moveTo>
                    <a:pt x="3" y="19"/>
                  </a:move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9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6"/>
                    <a:pt x="21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19" y="10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5" y="17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0"/>
                    <a:pt x="5" y="20"/>
                    <a:pt x="3" y="19"/>
                  </a:cubicBezTo>
                  <a:close/>
                  <a:moveTo>
                    <a:pt x="4" y="13"/>
                  </a:moveTo>
                  <a:cubicBezTo>
                    <a:pt x="4" y="13"/>
                    <a:pt x="4" y="14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2" y="14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8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5"/>
                    <a:pt x="3" y="10"/>
                    <a:pt x="4" y="13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51"/>
            <p:cNvSpPr/>
            <p:nvPr/>
          </p:nvSpPr>
          <p:spPr bwMode="auto">
            <a:xfrm>
              <a:off x="1815099" y="2335528"/>
              <a:ext cx="68429" cy="68429"/>
            </a:xfrm>
            <a:custGeom>
              <a:avLst/>
              <a:gdLst>
                <a:gd name="T0" fmla="*/ 13 w 19"/>
                <a:gd name="T1" fmla="*/ 1 h 19"/>
                <a:gd name="T2" fmla="*/ 11 w 19"/>
                <a:gd name="T3" fmla="*/ 18 h 19"/>
                <a:gd name="T4" fmla="*/ 7 w 19"/>
                <a:gd name="T5" fmla="*/ 0 h 19"/>
                <a:gd name="T6" fmla="*/ 13 w 19"/>
                <a:gd name="T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13" y="1"/>
                  </a:moveTo>
                  <a:cubicBezTo>
                    <a:pt x="13" y="1"/>
                    <a:pt x="19" y="17"/>
                    <a:pt x="11" y="18"/>
                  </a:cubicBezTo>
                  <a:cubicBezTo>
                    <a:pt x="0" y="19"/>
                    <a:pt x="3" y="5"/>
                    <a:pt x="7" y="0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D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52"/>
            <p:cNvSpPr>
              <a:spLocks noEditPoints="1"/>
            </p:cNvSpPr>
            <p:nvPr/>
          </p:nvSpPr>
          <p:spPr bwMode="auto">
            <a:xfrm>
              <a:off x="1822702" y="2327925"/>
              <a:ext cx="53223" cy="79074"/>
            </a:xfrm>
            <a:custGeom>
              <a:avLst/>
              <a:gdLst>
                <a:gd name="T0" fmla="*/ 1 w 15"/>
                <a:gd name="T1" fmla="*/ 19 h 22"/>
                <a:gd name="T2" fmla="*/ 0 w 15"/>
                <a:gd name="T3" fmla="*/ 13 h 22"/>
                <a:gd name="T4" fmla="*/ 0 w 15"/>
                <a:gd name="T5" fmla="*/ 13 h 22"/>
                <a:gd name="T6" fmla="*/ 3 w 15"/>
                <a:gd name="T7" fmla="*/ 1 h 22"/>
                <a:gd name="T8" fmla="*/ 3 w 15"/>
                <a:gd name="T9" fmla="*/ 1 h 22"/>
                <a:gd name="T10" fmla="*/ 5 w 15"/>
                <a:gd name="T11" fmla="*/ 0 h 22"/>
                <a:gd name="T12" fmla="*/ 5 w 15"/>
                <a:gd name="T13" fmla="*/ 0 h 22"/>
                <a:gd name="T14" fmla="*/ 11 w 15"/>
                <a:gd name="T15" fmla="*/ 1 h 22"/>
                <a:gd name="T16" fmla="*/ 11 w 15"/>
                <a:gd name="T17" fmla="*/ 3 h 22"/>
                <a:gd name="T18" fmla="*/ 11 w 15"/>
                <a:gd name="T19" fmla="*/ 1 h 22"/>
                <a:gd name="T20" fmla="*/ 13 w 15"/>
                <a:gd name="T21" fmla="*/ 2 h 22"/>
                <a:gd name="T22" fmla="*/ 13 w 15"/>
                <a:gd name="T23" fmla="*/ 2 h 22"/>
                <a:gd name="T24" fmla="*/ 15 w 15"/>
                <a:gd name="T25" fmla="*/ 13 h 22"/>
                <a:gd name="T26" fmla="*/ 15 w 15"/>
                <a:gd name="T27" fmla="*/ 13 h 22"/>
                <a:gd name="T28" fmla="*/ 9 w 15"/>
                <a:gd name="T29" fmla="*/ 22 h 22"/>
                <a:gd name="T30" fmla="*/ 9 w 15"/>
                <a:gd name="T31" fmla="*/ 22 h 22"/>
                <a:gd name="T32" fmla="*/ 7 w 15"/>
                <a:gd name="T33" fmla="*/ 22 h 22"/>
                <a:gd name="T34" fmla="*/ 7 w 15"/>
                <a:gd name="T35" fmla="*/ 22 h 22"/>
                <a:gd name="T36" fmla="*/ 7 w 15"/>
                <a:gd name="T37" fmla="*/ 22 h 22"/>
                <a:gd name="T38" fmla="*/ 7 w 15"/>
                <a:gd name="T39" fmla="*/ 22 h 22"/>
                <a:gd name="T40" fmla="*/ 1 w 15"/>
                <a:gd name="T41" fmla="*/ 19 h 22"/>
                <a:gd name="T42" fmla="*/ 4 w 15"/>
                <a:gd name="T43" fmla="*/ 13 h 22"/>
                <a:gd name="T44" fmla="*/ 7 w 15"/>
                <a:gd name="T45" fmla="*/ 18 h 22"/>
                <a:gd name="T46" fmla="*/ 7 w 15"/>
                <a:gd name="T47" fmla="*/ 18 h 22"/>
                <a:gd name="T48" fmla="*/ 8 w 15"/>
                <a:gd name="T49" fmla="*/ 18 h 22"/>
                <a:gd name="T50" fmla="*/ 8 w 15"/>
                <a:gd name="T51" fmla="*/ 18 h 22"/>
                <a:gd name="T52" fmla="*/ 11 w 15"/>
                <a:gd name="T53" fmla="*/ 13 h 22"/>
                <a:gd name="T54" fmla="*/ 11 w 15"/>
                <a:gd name="T55" fmla="*/ 13 h 22"/>
                <a:gd name="T56" fmla="*/ 10 w 15"/>
                <a:gd name="T57" fmla="*/ 4 h 22"/>
                <a:gd name="T58" fmla="*/ 10 w 15"/>
                <a:gd name="T59" fmla="*/ 4 h 22"/>
                <a:gd name="T60" fmla="*/ 6 w 15"/>
                <a:gd name="T61" fmla="*/ 4 h 22"/>
                <a:gd name="T62" fmla="*/ 4 w 15"/>
                <a:gd name="T63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" h="22">
                  <a:moveTo>
                    <a:pt x="1" y="19"/>
                  </a:moveTo>
                  <a:cubicBezTo>
                    <a:pt x="0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8"/>
                    <a:pt x="1" y="4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5" y="8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7"/>
                    <a:pt x="14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8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22"/>
                    <a:pt x="2" y="21"/>
                    <a:pt x="1" y="19"/>
                  </a:cubicBezTo>
                  <a:close/>
                  <a:moveTo>
                    <a:pt x="4" y="13"/>
                  </a:moveTo>
                  <a:cubicBezTo>
                    <a:pt x="4" y="16"/>
                    <a:pt x="4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1" y="18"/>
                    <a:pt x="11" y="16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0"/>
                    <a:pt x="10" y="6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6"/>
                    <a:pt x="4" y="10"/>
                    <a:pt x="4" y="13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53"/>
            <p:cNvSpPr/>
            <p:nvPr/>
          </p:nvSpPr>
          <p:spPr bwMode="auto">
            <a:xfrm>
              <a:off x="1868322" y="2312718"/>
              <a:ext cx="76033" cy="83636"/>
            </a:xfrm>
            <a:custGeom>
              <a:avLst/>
              <a:gdLst>
                <a:gd name="T0" fmla="*/ 5 w 21"/>
                <a:gd name="T1" fmla="*/ 0 h 23"/>
                <a:gd name="T2" fmla="*/ 16 w 21"/>
                <a:gd name="T3" fmla="*/ 15 h 23"/>
                <a:gd name="T4" fmla="*/ 0 w 21"/>
                <a:gd name="T5" fmla="*/ 5 h 23"/>
                <a:gd name="T6" fmla="*/ 5 w 21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3">
                  <a:moveTo>
                    <a:pt x="5" y="0"/>
                  </a:moveTo>
                  <a:cubicBezTo>
                    <a:pt x="5" y="0"/>
                    <a:pt x="21" y="8"/>
                    <a:pt x="16" y="15"/>
                  </a:cubicBezTo>
                  <a:cubicBezTo>
                    <a:pt x="10" y="23"/>
                    <a:pt x="2" y="10"/>
                    <a:pt x="0" y="5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BB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54"/>
            <p:cNvSpPr>
              <a:spLocks noEditPoints="1"/>
            </p:cNvSpPr>
            <p:nvPr/>
          </p:nvSpPr>
          <p:spPr bwMode="auto">
            <a:xfrm>
              <a:off x="1862239" y="2306636"/>
              <a:ext cx="74512" cy="74512"/>
            </a:xfrm>
            <a:custGeom>
              <a:avLst/>
              <a:gdLst>
                <a:gd name="T0" fmla="*/ 13 w 21"/>
                <a:gd name="T1" fmla="*/ 21 h 21"/>
                <a:gd name="T2" fmla="*/ 1 w 21"/>
                <a:gd name="T3" fmla="*/ 7 h 21"/>
                <a:gd name="T4" fmla="*/ 1 w 21"/>
                <a:gd name="T5" fmla="*/ 7 h 21"/>
                <a:gd name="T6" fmla="*/ 1 w 21"/>
                <a:gd name="T7" fmla="*/ 5 h 21"/>
                <a:gd name="T8" fmla="*/ 1 w 21"/>
                <a:gd name="T9" fmla="*/ 5 h 21"/>
                <a:gd name="T10" fmla="*/ 6 w 21"/>
                <a:gd name="T11" fmla="*/ 1 h 21"/>
                <a:gd name="T12" fmla="*/ 8 w 21"/>
                <a:gd name="T13" fmla="*/ 1 h 21"/>
                <a:gd name="T14" fmla="*/ 8 w 21"/>
                <a:gd name="T15" fmla="*/ 1 h 21"/>
                <a:gd name="T16" fmla="*/ 14 w 21"/>
                <a:gd name="T17" fmla="*/ 4 h 21"/>
                <a:gd name="T18" fmla="*/ 14 w 21"/>
                <a:gd name="T19" fmla="*/ 4 h 21"/>
                <a:gd name="T20" fmla="*/ 21 w 21"/>
                <a:gd name="T21" fmla="*/ 14 h 21"/>
                <a:gd name="T22" fmla="*/ 21 w 21"/>
                <a:gd name="T23" fmla="*/ 14 h 21"/>
                <a:gd name="T24" fmla="*/ 20 w 21"/>
                <a:gd name="T25" fmla="*/ 18 h 21"/>
                <a:gd name="T26" fmla="*/ 20 w 21"/>
                <a:gd name="T27" fmla="*/ 18 h 21"/>
                <a:gd name="T28" fmla="*/ 13 w 21"/>
                <a:gd name="T29" fmla="*/ 21 h 21"/>
                <a:gd name="T30" fmla="*/ 13 w 21"/>
                <a:gd name="T31" fmla="*/ 21 h 21"/>
                <a:gd name="T32" fmla="*/ 13 w 21"/>
                <a:gd name="T33" fmla="*/ 21 h 21"/>
                <a:gd name="T34" fmla="*/ 13 w 21"/>
                <a:gd name="T35" fmla="*/ 17 h 21"/>
                <a:gd name="T36" fmla="*/ 16 w 21"/>
                <a:gd name="T37" fmla="*/ 15 h 21"/>
                <a:gd name="T38" fmla="*/ 16 w 21"/>
                <a:gd name="T39" fmla="*/ 15 h 21"/>
                <a:gd name="T40" fmla="*/ 17 w 21"/>
                <a:gd name="T41" fmla="*/ 14 h 21"/>
                <a:gd name="T42" fmla="*/ 17 w 21"/>
                <a:gd name="T43" fmla="*/ 14 h 21"/>
                <a:gd name="T44" fmla="*/ 12 w 21"/>
                <a:gd name="T45" fmla="*/ 7 h 21"/>
                <a:gd name="T46" fmla="*/ 12 w 21"/>
                <a:gd name="T47" fmla="*/ 7 h 21"/>
                <a:gd name="T48" fmla="*/ 8 w 21"/>
                <a:gd name="T49" fmla="*/ 5 h 21"/>
                <a:gd name="T50" fmla="*/ 8 w 21"/>
                <a:gd name="T51" fmla="*/ 5 h 21"/>
                <a:gd name="T52" fmla="*/ 5 w 21"/>
                <a:gd name="T53" fmla="*/ 8 h 21"/>
                <a:gd name="T54" fmla="*/ 13 w 21"/>
                <a:gd name="T5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" h="21">
                  <a:moveTo>
                    <a:pt x="13" y="21"/>
                  </a:moveTo>
                  <a:cubicBezTo>
                    <a:pt x="6" y="21"/>
                    <a:pt x="2" y="12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11" y="2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6"/>
                    <a:pt x="21" y="9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6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20"/>
                    <a:pt x="16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3" y="17"/>
                  </a:moveTo>
                  <a:cubicBezTo>
                    <a:pt x="14" y="17"/>
                    <a:pt x="15" y="17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2"/>
                    <a:pt x="15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6"/>
                    <a:pt x="9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11"/>
                    <a:pt x="11" y="18"/>
                    <a:pt x="13" y="17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5"/>
            <p:cNvSpPr/>
            <p:nvPr/>
          </p:nvSpPr>
          <p:spPr bwMode="auto">
            <a:xfrm>
              <a:off x="1889611" y="2259495"/>
              <a:ext cx="68429" cy="68429"/>
            </a:xfrm>
            <a:custGeom>
              <a:avLst/>
              <a:gdLst>
                <a:gd name="T0" fmla="*/ 0 w 19"/>
                <a:gd name="T1" fmla="*/ 6 h 19"/>
                <a:gd name="T2" fmla="*/ 18 w 19"/>
                <a:gd name="T3" fmla="*/ 9 h 19"/>
                <a:gd name="T4" fmla="*/ 0 w 19"/>
                <a:gd name="T5" fmla="*/ 13 h 19"/>
                <a:gd name="T6" fmla="*/ 0 w 19"/>
                <a:gd name="T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0" y="6"/>
                  </a:moveTo>
                  <a:cubicBezTo>
                    <a:pt x="0" y="6"/>
                    <a:pt x="17" y="0"/>
                    <a:pt x="18" y="9"/>
                  </a:cubicBezTo>
                  <a:cubicBezTo>
                    <a:pt x="19" y="19"/>
                    <a:pt x="5" y="16"/>
                    <a:pt x="0" y="13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D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56"/>
            <p:cNvSpPr>
              <a:spLocks noEditPoints="1"/>
            </p:cNvSpPr>
            <p:nvPr/>
          </p:nvSpPr>
          <p:spPr bwMode="auto">
            <a:xfrm>
              <a:off x="1883529" y="2267099"/>
              <a:ext cx="79074" cy="57785"/>
            </a:xfrm>
            <a:custGeom>
              <a:avLst/>
              <a:gdLst>
                <a:gd name="T0" fmla="*/ 1 w 22"/>
                <a:gd name="T1" fmla="*/ 12 h 16"/>
                <a:gd name="T2" fmla="*/ 0 w 22"/>
                <a:gd name="T3" fmla="*/ 10 h 16"/>
                <a:gd name="T4" fmla="*/ 0 w 22"/>
                <a:gd name="T5" fmla="*/ 10 h 16"/>
                <a:gd name="T6" fmla="*/ 0 w 22"/>
                <a:gd name="T7" fmla="*/ 4 h 16"/>
                <a:gd name="T8" fmla="*/ 2 w 22"/>
                <a:gd name="T9" fmla="*/ 2 h 16"/>
                <a:gd name="T10" fmla="*/ 2 w 22"/>
                <a:gd name="T11" fmla="*/ 2 h 16"/>
                <a:gd name="T12" fmla="*/ 13 w 22"/>
                <a:gd name="T13" fmla="*/ 0 h 16"/>
                <a:gd name="T14" fmla="*/ 13 w 22"/>
                <a:gd name="T15" fmla="*/ 0 h 16"/>
                <a:gd name="T16" fmla="*/ 22 w 22"/>
                <a:gd name="T17" fmla="*/ 6 h 16"/>
                <a:gd name="T18" fmla="*/ 22 w 22"/>
                <a:gd name="T19" fmla="*/ 6 h 16"/>
                <a:gd name="T20" fmla="*/ 22 w 22"/>
                <a:gd name="T21" fmla="*/ 8 h 16"/>
                <a:gd name="T22" fmla="*/ 22 w 22"/>
                <a:gd name="T23" fmla="*/ 8 h 16"/>
                <a:gd name="T24" fmla="*/ 19 w 22"/>
                <a:gd name="T25" fmla="*/ 14 h 16"/>
                <a:gd name="T26" fmla="*/ 19 w 22"/>
                <a:gd name="T27" fmla="*/ 14 h 16"/>
                <a:gd name="T28" fmla="*/ 13 w 22"/>
                <a:gd name="T29" fmla="*/ 16 h 16"/>
                <a:gd name="T30" fmla="*/ 13 w 22"/>
                <a:gd name="T31" fmla="*/ 16 h 16"/>
                <a:gd name="T32" fmla="*/ 1 w 22"/>
                <a:gd name="T33" fmla="*/ 12 h 16"/>
                <a:gd name="T34" fmla="*/ 13 w 22"/>
                <a:gd name="T35" fmla="*/ 12 h 16"/>
                <a:gd name="T36" fmla="*/ 18 w 22"/>
                <a:gd name="T37" fmla="*/ 8 h 16"/>
                <a:gd name="T38" fmla="*/ 18 w 22"/>
                <a:gd name="T39" fmla="*/ 8 h 16"/>
                <a:gd name="T40" fmla="*/ 18 w 22"/>
                <a:gd name="T41" fmla="*/ 7 h 16"/>
                <a:gd name="T42" fmla="*/ 18 w 22"/>
                <a:gd name="T43" fmla="*/ 7 h 16"/>
                <a:gd name="T44" fmla="*/ 13 w 22"/>
                <a:gd name="T45" fmla="*/ 4 h 16"/>
                <a:gd name="T46" fmla="*/ 13 w 22"/>
                <a:gd name="T47" fmla="*/ 4 h 16"/>
                <a:gd name="T48" fmla="*/ 4 w 22"/>
                <a:gd name="T49" fmla="*/ 5 h 16"/>
                <a:gd name="T50" fmla="*/ 4 w 22"/>
                <a:gd name="T51" fmla="*/ 5 h 16"/>
                <a:gd name="T52" fmla="*/ 4 w 22"/>
                <a:gd name="T53" fmla="*/ 9 h 16"/>
                <a:gd name="T54" fmla="*/ 13 w 22"/>
                <a:gd name="T5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16">
                  <a:moveTo>
                    <a:pt x="1" y="12"/>
                  </a:moveTo>
                  <a:cubicBezTo>
                    <a:pt x="0" y="12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7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21" y="1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1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7" y="15"/>
                    <a:pt x="15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8" y="16"/>
                    <a:pt x="4" y="14"/>
                    <a:pt x="1" y="12"/>
                  </a:cubicBezTo>
                  <a:close/>
                  <a:moveTo>
                    <a:pt x="13" y="12"/>
                  </a:moveTo>
                  <a:cubicBezTo>
                    <a:pt x="16" y="11"/>
                    <a:pt x="18" y="11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5"/>
                    <a:pt x="16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4"/>
                    <a:pt x="6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11"/>
                    <a:pt x="10" y="12"/>
                    <a:pt x="13" y="12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57"/>
            <p:cNvSpPr/>
            <p:nvPr/>
          </p:nvSpPr>
          <p:spPr bwMode="auto">
            <a:xfrm>
              <a:off x="1775562" y="2227562"/>
              <a:ext cx="139900" cy="118611"/>
            </a:xfrm>
            <a:custGeom>
              <a:avLst/>
              <a:gdLst>
                <a:gd name="T0" fmla="*/ 29 w 39"/>
                <a:gd name="T1" fmla="*/ 10 h 33"/>
                <a:gd name="T2" fmla="*/ 11 w 39"/>
                <a:gd name="T3" fmla="*/ 10 h 33"/>
                <a:gd name="T4" fmla="*/ 20 w 39"/>
                <a:gd name="T5" fmla="*/ 33 h 33"/>
                <a:gd name="T6" fmla="*/ 29 w 39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3">
                  <a:moveTo>
                    <a:pt x="29" y="10"/>
                  </a:moveTo>
                  <a:cubicBezTo>
                    <a:pt x="29" y="10"/>
                    <a:pt x="22" y="0"/>
                    <a:pt x="11" y="10"/>
                  </a:cubicBezTo>
                  <a:cubicBezTo>
                    <a:pt x="0" y="20"/>
                    <a:pt x="12" y="33"/>
                    <a:pt x="20" y="33"/>
                  </a:cubicBezTo>
                  <a:cubicBezTo>
                    <a:pt x="28" y="33"/>
                    <a:pt x="39" y="20"/>
                    <a:pt x="2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58"/>
            <p:cNvSpPr>
              <a:spLocks noEditPoints="1"/>
            </p:cNvSpPr>
            <p:nvPr/>
          </p:nvSpPr>
          <p:spPr bwMode="auto">
            <a:xfrm>
              <a:off x="1789248" y="2241248"/>
              <a:ext cx="112529" cy="111008"/>
            </a:xfrm>
            <a:custGeom>
              <a:avLst/>
              <a:gdLst>
                <a:gd name="T0" fmla="*/ 0 w 31"/>
                <a:gd name="T1" fmla="*/ 15 h 31"/>
                <a:gd name="T2" fmla="*/ 6 w 31"/>
                <a:gd name="T3" fmla="*/ 5 h 31"/>
                <a:gd name="T4" fmla="*/ 6 w 31"/>
                <a:gd name="T5" fmla="*/ 5 h 31"/>
                <a:gd name="T6" fmla="*/ 17 w 31"/>
                <a:gd name="T7" fmla="*/ 0 h 31"/>
                <a:gd name="T8" fmla="*/ 17 w 31"/>
                <a:gd name="T9" fmla="*/ 0 h 31"/>
                <a:gd name="T10" fmla="*/ 26 w 31"/>
                <a:gd name="T11" fmla="*/ 5 h 31"/>
                <a:gd name="T12" fmla="*/ 26 w 31"/>
                <a:gd name="T13" fmla="*/ 5 h 31"/>
                <a:gd name="T14" fmla="*/ 31 w 31"/>
                <a:gd name="T15" fmla="*/ 15 h 31"/>
                <a:gd name="T16" fmla="*/ 31 w 31"/>
                <a:gd name="T17" fmla="*/ 15 h 31"/>
                <a:gd name="T18" fmla="*/ 16 w 31"/>
                <a:gd name="T19" fmla="*/ 31 h 31"/>
                <a:gd name="T20" fmla="*/ 16 w 31"/>
                <a:gd name="T21" fmla="*/ 31 h 31"/>
                <a:gd name="T22" fmla="*/ 16 w 31"/>
                <a:gd name="T23" fmla="*/ 31 h 31"/>
                <a:gd name="T24" fmla="*/ 16 w 31"/>
                <a:gd name="T25" fmla="*/ 31 h 31"/>
                <a:gd name="T26" fmla="*/ 0 w 31"/>
                <a:gd name="T27" fmla="*/ 15 h 31"/>
                <a:gd name="T28" fmla="*/ 8 w 31"/>
                <a:gd name="T29" fmla="*/ 8 h 31"/>
                <a:gd name="T30" fmla="*/ 4 w 31"/>
                <a:gd name="T31" fmla="*/ 15 h 31"/>
                <a:gd name="T32" fmla="*/ 4 w 31"/>
                <a:gd name="T33" fmla="*/ 15 h 31"/>
                <a:gd name="T34" fmla="*/ 8 w 31"/>
                <a:gd name="T35" fmla="*/ 23 h 31"/>
                <a:gd name="T36" fmla="*/ 8 w 31"/>
                <a:gd name="T37" fmla="*/ 23 h 31"/>
                <a:gd name="T38" fmla="*/ 16 w 31"/>
                <a:gd name="T39" fmla="*/ 27 h 31"/>
                <a:gd name="T40" fmla="*/ 16 w 31"/>
                <a:gd name="T41" fmla="*/ 27 h 31"/>
                <a:gd name="T42" fmla="*/ 16 w 31"/>
                <a:gd name="T43" fmla="*/ 27 h 31"/>
                <a:gd name="T44" fmla="*/ 16 w 31"/>
                <a:gd name="T45" fmla="*/ 27 h 31"/>
                <a:gd name="T46" fmla="*/ 27 w 31"/>
                <a:gd name="T47" fmla="*/ 15 h 31"/>
                <a:gd name="T48" fmla="*/ 27 w 31"/>
                <a:gd name="T49" fmla="*/ 15 h 31"/>
                <a:gd name="T50" fmla="*/ 24 w 31"/>
                <a:gd name="T51" fmla="*/ 7 h 31"/>
                <a:gd name="T52" fmla="*/ 24 w 31"/>
                <a:gd name="T53" fmla="*/ 7 h 31"/>
                <a:gd name="T54" fmla="*/ 25 w 31"/>
                <a:gd name="T55" fmla="*/ 6 h 31"/>
                <a:gd name="T56" fmla="*/ 23 w 31"/>
                <a:gd name="T57" fmla="*/ 7 h 31"/>
                <a:gd name="T58" fmla="*/ 22 w 31"/>
                <a:gd name="T59" fmla="*/ 5 h 31"/>
                <a:gd name="T60" fmla="*/ 22 w 31"/>
                <a:gd name="T61" fmla="*/ 5 h 31"/>
                <a:gd name="T62" fmla="*/ 17 w 31"/>
                <a:gd name="T63" fmla="*/ 4 h 31"/>
                <a:gd name="T64" fmla="*/ 17 w 31"/>
                <a:gd name="T65" fmla="*/ 4 h 31"/>
                <a:gd name="T66" fmla="*/ 8 w 31"/>
                <a:gd name="T67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11"/>
                    <a:pt x="2" y="8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1"/>
                    <a:pt x="13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6" y="4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0" y="8"/>
                    <a:pt x="31" y="11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23"/>
                    <a:pt x="23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8" y="31"/>
                    <a:pt x="1" y="24"/>
                    <a:pt x="0" y="15"/>
                  </a:cubicBezTo>
                  <a:close/>
                  <a:moveTo>
                    <a:pt x="8" y="8"/>
                  </a:moveTo>
                  <a:cubicBezTo>
                    <a:pt x="5" y="10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8"/>
                    <a:pt x="6" y="21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6"/>
                    <a:pt x="14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1" y="27"/>
                    <a:pt x="27" y="21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2"/>
                    <a:pt x="26" y="10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19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2" y="5"/>
                    <a:pt x="8" y="8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 rot="12411029">
            <a:off x="989359" y="4491763"/>
            <a:ext cx="1564754" cy="1935794"/>
            <a:chOff x="6255413" y="3126269"/>
            <a:chExt cx="1564754" cy="1935794"/>
          </a:xfrm>
        </p:grpSpPr>
        <p:sp>
          <p:nvSpPr>
            <p:cNvPr id="73" name="Freeform 425"/>
            <p:cNvSpPr/>
            <p:nvPr/>
          </p:nvSpPr>
          <p:spPr bwMode="auto">
            <a:xfrm>
              <a:off x="7535804" y="4291091"/>
              <a:ext cx="165751" cy="15207"/>
            </a:xfrm>
            <a:custGeom>
              <a:avLst/>
              <a:gdLst>
                <a:gd name="T0" fmla="*/ 0 w 46"/>
                <a:gd name="T1" fmla="*/ 2 h 4"/>
                <a:gd name="T2" fmla="*/ 2 w 46"/>
                <a:gd name="T3" fmla="*/ 0 h 4"/>
                <a:gd name="T4" fmla="*/ 2 w 46"/>
                <a:gd name="T5" fmla="*/ 0 h 4"/>
                <a:gd name="T6" fmla="*/ 44 w 46"/>
                <a:gd name="T7" fmla="*/ 0 h 4"/>
                <a:gd name="T8" fmla="*/ 46 w 46"/>
                <a:gd name="T9" fmla="*/ 2 h 4"/>
                <a:gd name="T10" fmla="*/ 46 w 46"/>
                <a:gd name="T11" fmla="*/ 2 h 4"/>
                <a:gd name="T12" fmla="*/ 44 w 46"/>
                <a:gd name="T13" fmla="*/ 4 h 4"/>
                <a:gd name="T14" fmla="*/ 44 w 46"/>
                <a:gd name="T15" fmla="*/ 4 h 4"/>
                <a:gd name="T16" fmla="*/ 2 w 46"/>
                <a:gd name="T17" fmla="*/ 4 h 4"/>
                <a:gd name="T18" fmla="*/ 2 w 46"/>
                <a:gd name="T19" fmla="*/ 4 h 4"/>
                <a:gd name="T20" fmla="*/ 2 w 46"/>
                <a:gd name="T21" fmla="*/ 4 h 4"/>
                <a:gd name="T22" fmla="*/ 0 w 46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0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26"/>
            <p:cNvSpPr/>
            <p:nvPr/>
          </p:nvSpPr>
          <p:spPr bwMode="auto">
            <a:xfrm>
              <a:off x="7614879" y="4129902"/>
              <a:ext cx="199206" cy="187041"/>
            </a:xfrm>
            <a:custGeom>
              <a:avLst/>
              <a:gdLst>
                <a:gd name="T0" fmla="*/ 20 w 55"/>
                <a:gd name="T1" fmla="*/ 45 h 52"/>
                <a:gd name="T2" fmla="*/ 48 w 55"/>
                <a:gd name="T3" fmla="*/ 0 h 52"/>
                <a:gd name="T4" fmla="*/ 20 w 55"/>
                <a:gd name="T5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52">
                  <a:moveTo>
                    <a:pt x="20" y="45"/>
                  </a:moveTo>
                  <a:cubicBezTo>
                    <a:pt x="20" y="45"/>
                    <a:pt x="0" y="13"/>
                    <a:pt x="48" y="0"/>
                  </a:cubicBezTo>
                  <a:cubicBezTo>
                    <a:pt x="48" y="0"/>
                    <a:pt x="55" y="52"/>
                    <a:pt x="20" y="45"/>
                  </a:cubicBezTo>
                  <a:close/>
                </a:path>
              </a:pathLst>
            </a:custGeom>
            <a:solidFill>
              <a:srgbClr val="A2C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27"/>
            <p:cNvSpPr>
              <a:spLocks noEditPoints="1"/>
            </p:cNvSpPr>
            <p:nvPr/>
          </p:nvSpPr>
          <p:spPr bwMode="auto">
            <a:xfrm>
              <a:off x="7666581" y="4122298"/>
              <a:ext cx="132297" cy="180958"/>
            </a:xfrm>
            <a:custGeom>
              <a:avLst/>
              <a:gdLst>
                <a:gd name="T0" fmla="*/ 12 w 37"/>
                <a:gd name="T1" fmla="*/ 50 h 50"/>
                <a:gd name="T2" fmla="*/ 5 w 37"/>
                <a:gd name="T3" fmla="*/ 49 h 50"/>
                <a:gd name="T4" fmla="*/ 5 w 37"/>
                <a:gd name="T5" fmla="*/ 49 h 50"/>
                <a:gd name="T6" fmla="*/ 6 w 37"/>
                <a:gd name="T7" fmla="*/ 47 h 50"/>
                <a:gd name="T8" fmla="*/ 8 w 37"/>
                <a:gd name="T9" fmla="*/ 46 h 50"/>
                <a:gd name="T10" fmla="*/ 6 w 37"/>
                <a:gd name="T11" fmla="*/ 47 h 50"/>
                <a:gd name="T12" fmla="*/ 5 w 37"/>
                <a:gd name="T13" fmla="*/ 49 h 50"/>
                <a:gd name="T14" fmla="*/ 4 w 37"/>
                <a:gd name="T15" fmla="*/ 48 h 50"/>
                <a:gd name="T16" fmla="*/ 4 w 37"/>
                <a:gd name="T17" fmla="*/ 48 h 50"/>
                <a:gd name="T18" fmla="*/ 0 w 37"/>
                <a:gd name="T19" fmla="*/ 32 h 50"/>
                <a:gd name="T20" fmla="*/ 0 w 37"/>
                <a:gd name="T21" fmla="*/ 32 h 50"/>
                <a:gd name="T22" fmla="*/ 33 w 37"/>
                <a:gd name="T23" fmla="*/ 0 h 50"/>
                <a:gd name="T24" fmla="*/ 33 w 37"/>
                <a:gd name="T25" fmla="*/ 0 h 50"/>
                <a:gd name="T26" fmla="*/ 35 w 37"/>
                <a:gd name="T27" fmla="*/ 0 h 50"/>
                <a:gd name="T28" fmla="*/ 35 w 37"/>
                <a:gd name="T29" fmla="*/ 0 h 50"/>
                <a:gd name="T30" fmla="*/ 36 w 37"/>
                <a:gd name="T31" fmla="*/ 2 h 50"/>
                <a:gd name="T32" fmla="*/ 36 w 37"/>
                <a:gd name="T33" fmla="*/ 2 h 50"/>
                <a:gd name="T34" fmla="*/ 37 w 37"/>
                <a:gd name="T35" fmla="*/ 13 h 50"/>
                <a:gd name="T36" fmla="*/ 37 w 37"/>
                <a:gd name="T37" fmla="*/ 13 h 50"/>
                <a:gd name="T38" fmla="*/ 32 w 37"/>
                <a:gd name="T39" fmla="*/ 36 h 50"/>
                <a:gd name="T40" fmla="*/ 32 w 37"/>
                <a:gd name="T41" fmla="*/ 36 h 50"/>
                <a:gd name="T42" fmla="*/ 12 w 37"/>
                <a:gd name="T43" fmla="*/ 50 h 50"/>
                <a:gd name="T44" fmla="*/ 12 w 37"/>
                <a:gd name="T45" fmla="*/ 50 h 50"/>
                <a:gd name="T46" fmla="*/ 12 w 37"/>
                <a:gd name="T47" fmla="*/ 50 h 50"/>
                <a:gd name="T48" fmla="*/ 12 w 37"/>
                <a:gd name="T49" fmla="*/ 46 h 50"/>
                <a:gd name="T50" fmla="*/ 29 w 37"/>
                <a:gd name="T51" fmla="*/ 35 h 50"/>
                <a:gd name="T52" fmla="*/ 29 w 37"/>
                <a:gd name="T53" fmla="*/ 35 h 50"/>
                <a:gd name="T54" fmla="*/ 33 w 37"/>
                <a:gd name="T55" fmla="*/ 13 h 50"/>
                <a:gd name="T56" fmla="*/ 33 w 37"/>
                <a:gd name="T57" fmla="*/ 13 h 50"/>
                <a:gd name="T58" fmla="*/ 32 w 37"/>
                <a:gd name="T59" fmla="*/ 5 h 50"/>
                <a:gd name="T60" fmla="*/ 32 w 37"/>
                <a:gd name="T61" fmla="*/ 5 h 50"/>
                <a:gd name="T62" fmla="*/ 4 w 37"/>
                <a:gd name="T63" fmla="*/ 32 h 50"/>
                <a:gd name="T64" fmla="*/ 4 w 37"/>
                <a:gd name="T65" fmla="*/ 32 h 50"/>
                <a:gd name="T66" fmla="*/ 6 w 37"/>
                <a:gd name="T67" fmla="*/ 42 h 50"/>
                <a:gd name="T68" fmla="*/ 6 w 37"/>
                <a:gd name="T69" fmla="*/ 42 h 50"/>
                <a:gd name="T70" fmla="*/ 7 w 37"/>
                <a:gd name="T71" fmla="*/ 46 h 50"/>
                <a:gd name="T72" fmla="*/ 7 w 37"/>
                <a:gd name="T73" fmla="*/ 46 h 50"/>
                <a:gd name="T74" fmla="*/ 12 w 37"/>
                <a:gd name="T7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0">
                  <a:moveTo>
                    <a:pt x="12" y="50"/>
                  </a:moveTo>
                  <a:cubicBezTo>
                    <a:pt x="10" y="50"/>
                    <a:pt x="8" y="50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0" y="4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7" y="7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6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0"/>
                    <a:pt x="36" y="29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9" y="44"/>
                    <a:pt x="2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46"/>
                  </a:moveTo>
                  <a:cubicBezTo>
                    <a:pt x="21" y="46"/>
                    <a:pt x="26" y="41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2" y="28"/>
                    <a:pt x="33" y="19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9"/>
                    <a:pt x="32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8" y="12"/>
                    <a:pt x="4" y="23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6"/>
                    <a:pt x="5" y="40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4"/>
                    <a:pt x="7" y="45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6"/>
                    <a:pt x="10" y="46"/>
                    <a:pt x="12" y="4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28"/>
            <p:cNvSpPr/>
            <p:nvPr/>
          </p:nvSpPr>
          <p:spPr bwMode="auto">
            <a:xfrm>
              <a:off x="7672663" y="4269802"/>
              <a:ext cx="141421" cy="176396"/>
            </a:xfrm>
            <a:custGeom>
              <a:avLst/>
              <a:gdLst>
                <a:gd name="T0" fmla="*/ 4 w 39"/>
                <a:gd name="T1" fmla="*/ 8 h 49"/>
                <a:gd name="T2" fmla="*/ 39 w 39"/>
                <a:gd name="T3" fmla="*/ 42 h 49"/>
                <a:gd name="T4" fmla="*/ 4 w 39"/>
                <a:gd name="T5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49">
                  <a:moveTo>
                    <a:pt x="4" y="8"/>
                  </a:moveTo>
                  <a:cubicBezTo>
                    <a:pt x="4" y="8"/>
                    <a:pt x="39" y="0"/>
                    <a:pt x="39" y="42"/>
                  </a:cubicBezTo>
                  <a:cubicBezTo>
                    <a:pt x="39" y="42"/>
                    <a:pt x="0" y="49"/>
                    <a:pt x="4" y="8"/>
                  </a:cubicBezTo>
                  <a:close/>
                </a:path>
              </a:pathLst>
            </a:custGeom>
            <a:solidFill>
              <a:srgbClr val="A2C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29"/>
            <p:cNvSpPr>
              <a:spLocks noEditPoints="1"/>
            </p:cNvSpPr>
            <p:nvPr/>
          </p:nvSpPr>
          <p:spPr bwMode="auto">
            <a:xfrm>
              <a:off x="7680267" y="4288050"/>
              <a:ext cx="139900" cy="139900"/>
            </a:xfrm>
            <a:custGeom>
              <a:avLst/>
              <a:gdLst>
                <a:gd name="T0" fmla="*/ 11 w 39"/>
                <a:gd name="T1" fmla="*/ 34 h 39"/>
                <a:gd name="T2" fmla="*/ 0 w 39"/>
                <a:gd name="T3" fmla="*/ 8 h 39"/>
                <a:gd name="T4" fmla="*/ 0 w 39"/>
                <a:gd name="T5" fmla="*/ 8 h 39"/>
                <a:gd name="T6" fmla="*/ 0 w 39"/>
                <a:gd name="T7" fmla="*/ 3 h 39"/>
                <a:gd name="T8" fmla="*/ 0 w 39"/>
                <a:gd name="T9" fmla="*/ 3 h 39"/>
                <a:gd name="T10" fmla="*/ 1 w 39"/>
                <a:gd name="T11" fmla="*/ 1 h 39"/>
                <a:gd name="T12" fmla="*/ 1 w 39"/>
                <a:gd name="T13" fmla="*/ 1 h 39"/>
                <a:gd name="T14" fmla="*/ 8 w 39"/>
                <a:gd name="T15" fmla="*/ 0 h 39"/>
                <a:gd name="T16" fmla="*/ 8 w 39"/>
                <a:gd name="T17" fmla="*/ 0 h 39"/>
                <a:gd name="T18" fmla="*/ 27 w 39"/>
                <a:gd name="T19" fmla="*/ 6 h 39"/>
                <a:gd name="T20" fmla="*/ 27 w 39"/>
                <a:gd name="T21" fmla="*/ 6 h 39"/>
                <a:gd name="T22" fmla="*/ 39 w 39"/>
                <a:gd name="T23" fmla="*/ 36 h 39"/>
                <a:gd name="T24" fmla="*/ 39 w 39"/>
                <a:gd name="T25" fmla="*/ 36 h 39"/>
                <a:gd name="T26" fmla="*/ 39 w 39"/>
                <a:gd name="T27" fmla="*/ 37 h 39"/>
                <a:gd name="T28" fmla="*/ 39 w 39"/>
                <a:gd name="T29" fmla="*/ 37 h 39"/>
                <a:gd name="T30" fmla="*/ 37 w 39"/>
                <a:gd name="T31" fmla="*/ 39 h 39"/>
                <a:gd name="T32" fmla="*/ 37 w 39"/>
                <a:gd name="T33" fmla="*/ 39 h 39"/>
                <a:gd name="T34" fmla="*/ 31 w 39"/>
                <a:gd name="T35" fmla="*/ 39 h 39"/>
                <a:gd name="T36" fmla="*/ 31 w 39"/>
                <a:gd name="T37" fmla="*/ 39 h 39"/>
                <a:gd name="T38" fmla="*/ 11 w 39"/>
                <a:gd name="T39" fmla="*/ 34 h 39"/>
                <a:gd name="T40" fmla="*/ 4 w 39"/>
                <a:gd name="T41" fmla="*/ 8 h 39"/>
                <a:gd name="T42" fmla="*/ 31 w 39"/>
                <a:gd name="T43" fmla="*/ 35 h 39"/>
                <a:gd name="T44" fmla="*/ 31 w 39"/>
                <a:gd name="T45" fmla="*/ 35 h 39"/>
                <a:gd name="T46" fmla="*/ 35 w 39"/>
                <a:gd name="T47" fmla="*/ 35 h 39"/>
                <a:gd name="T48" fmla="*/ 35 w 39"/>
                <a:gd name="T49" fmla="*/ 35 h 39"/>
                <a:gd name="T50" fmla="*/ 8 w 39"/>
                <a:gd name="T51" fmla="*/ 4 h 39"/>
                <a:gd name="T52" fmla="*/ 8 w 39"/>
                <a:gd name="T53" fmla="*/ 4 h 39"/>
                <a:gd name="T54" fmla="*/ 4 w 39"/>
                <a:gd name="T55" fmla="*/ 5 h 39"/>
                <a:gd name="T56" fmla="*/ 4 w 39"/>
                <a:gd name="T57" fmla="*/ 5 h 39"/>
                <a:gd name="T58" fmla="*/ 4 w 39"/>
                <a:gd name="T5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1" y="34"/>
                  </a:moveTo>
                  <a:cubicBezTo>
                    <a:pt x="5" y="30"/>
                    <a:pt x="0" y="21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21" y="1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4" y="12"/>
                    <a:pt x="39" y="21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8" y="39"/>
                    <a:pt x="37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5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6" y="39"/>
                    <a:pt x="18" y="39"/>
                    <a:pt x="11" y="34"/>
                  </a:cubicBezTo>
                  <a:close/>
                  <a:moveTo>
                    <a:pt x="4" y="8"/>
                  </a:moveTo>
                  <a:cubicBezTo>
                    <a:pt x="4" y="33"/>
                    <a:pt x="2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4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4" y="7"/>
                    <a:pt x="1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5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30"/>
            <p:cNvSpPr/>
            <p:nvPr/>
          </p:nvSpPr>
          <p:spPr bwMode="auto">
            <a:xfrm>
              <a:off x="7680267" y="4137505"/>
              <a:ext cx="111008" cy="168793"/>
            </a:xfrm>
            <a:custGeom>
              <a:avLst/>
              <a:gdLst>
                <a:gd name="T0" fmla="*/ 1 w 31"/>
                <a:gd name="T1" fmla="*/ 47 h 47"/>
                <a:gd name="T2" fmla="*/ 0 w 31"/>
                <a:gd name="T3" fmla="*/ 44 h 47"/>
                <a:gd name="T4" fmla="*/ 0 w 31"/>
                <a:gd name="T5" fmla="*/ 44 h 47"/>
                <a:gd name="T6" fmla="*/ 27 w 31"/>
                <a:gd name="T7" fmla="*/ 1 h 47"/>
                <a:gd name="T8" fmla="*/ 30 w 31"/>
                <a:gd name="T9" fmla="*/ 1 h 47"/>
                <a:gd name="T10" fmla="*/ 30 w 31"/>
                <a:gd name="T11" fmla="*/ 1 h 47"/>
                <a:gd name="T12" fmla="*/ 31 w 31"/>
                <a:gd name="T13" fmla="*/ 3 h 47"/>
                <a:gd name="T14" fmla="*/ 31 w 31"/>
                <a:gd name="T15" fmla="*/ 3 h 47"/>
                <a:gd name="T16" fmla="*/ 4 w 31"/>
                <a:gd name="T17" fmla="*/ 46 h 47"/>
                <a:gd name="T18" fmla="*/ 2 w 31"/>
                <a:gd name="T19" fmla="*/ 47 h 47"/>
                <a:gd name="T20" fmla="*/ 2 w 31"/>
                <a:gd name="T21" fmla="*/ 47 h 47"/>
                <a:gd name="T22" fmla="*/ 1 w 31"/>
                <a:gd name="T2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47">
                  <a:moveTo>
                    <a:pt x="1" y="47"/>
                  </a:moveTo>
                  <a:cubicBezTo>
                    <a:pt x="0" y="46"/>
                    <a:pt x="0" y="45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7"/>
                    <a:pt x="1" y="47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31"/>
            <p:cNvSpPr/>
            <p:nvPr/>
          </p:nvSpPr>
          <p:spPr bwMode="auto">
            <a:xfrm>
              <a:off x="7687870" y="4291091"/>
              <a:ext cx="132297" cy="136859"/>
            </a:xfrm>
            <a:custGeom>
              <a:avLst/>
              <a:gdLst>
                <a:gd name="T0" fmla="*/ 33 w 37"/>
                <a:gd name="T1" fmla="*/ 37 h 38"/>
                <a:gd name="T2" fmla="*/ 1 w 37"/>
                <a:gd name="T3" fmla="*/ 4 h 38"/>
                <a:gd name="T4" fmla="*/ 1 w 37"/>
                <a:gd name="T5" fmla="*/ 1 h 38"/>
                <a:gd name="T6" fmla="*/ 1 w 37"/>
                <a:gd name="T7" fmla="*/ 1 h 38"/>
                <a:gd name="T8" fmla="*/ 4 w 37"/>
                <a:gd name="T9" fmla="*/ 1 h 38"/>
                <a:gd name="T10" fmla="*/ 4 w 37"/>
                <a:gd name="T11" fmla="*/ 1 h 38"/>
                <a:gd name="T12" fmla="*/ 36 w 37"/>
                <a:gd name="T13" fmla="*/ 35 h 38"/>
                <a:gd name="T14" fmla="*/ 36 w 37"/>
                <a:gd name="T15" fmla="*/ 37 h 38"/>
                <a:gd name="T16" fmla="*/ 36 w 37"/>
                <a:gd name="T17" fmla="*/ 37 h 38"/>
                <a:gd name="T18" fmla="*/ 35 w 37"/>
                <a:gd name="T19" fmla="*/ 38 h 38"/>
                <a:gd name="T20" fmla="*/ 35 w 37"/>
                <a:gd name="T21" fmla="*/ 38 h 38"/>
                <a:gd name="T22" fmla="*/ 33 w 37"/>
                <a:gd name="T2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">
                  <a:moveTo>
                    <a:pt x="33" y="37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8"/>
                    <a:pt x="34" y="38"/>
                    <a:pt x="33" y="37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32"/>
            <p:cNvSpPr/>
            <p:nvPr/>
          </p:nvSpPr>
          <p:spPr bwMode="auto">
            <a:xfrm>
              <a:off x="7176930" y="3834894"/>
              <a:ext cx="374081" cy="830278"/>
            </a:xfrm>
            <a:custGeom>
              <a:avLst/>
              <a:gdLst>
                <a:gd name="T0" fmla="*/ 67 w 104"/>
                <a:gd name="T1" fmla="*/ 2 h 231"/>
                <a:gd name="T2" fmla="*/ 44 w 104"/>
                <a:gd name="T3" fmla="*/ 1 h 231"/>
                <a:gd name="T4" fmla="*/ 42 w 104"/>
                <a:gd name="T5" fmla="*/ 20 h 231"/>
                <a:gd name="T6" fmla="*/ 1 w 104"/>
                <a:gd name="T7" fmla="*/ 20 h 231"/>
                <a:gd name="T8" fmla="*/ 0 w 104"/>
                <a:gd name="T9" fmla="*/ 226 h 231"/>
                <a:gd name="T10" fmla="*/ 104 w 104"/>
                <a:gd name="T11" fmla="*/ 231 h 231"/>
                <a:gd name="T12" fmla="*/ 103 w 104"/>
                <a:gd name="T13" fmla="*/ 22 h 231"/>
                <a:gd name="T14" fmla="*/ 67 w 104"/>
                <a:gd name="T15" fmla="*/ 22 h 231"/>
                <a:gd name="T16" fmla="*/ 67 w 104"/>
                <a:gd name="T17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31">
                  <a:moveTo>
                    <a:pt x="67" y="2"/>
                  </a:moveTo>
                  <a:cubicBezTo>
                    <a:pt x="67" y="2"/>
                    <a:pt x="47" y="0"/>
                    <a:pt x="44" y="1"/>
                  </a:cubicBezTo>
                  <a:cubicBezTo>
                    <a:pt x="41" y="1"/>
                    <a:pt x="42" y="20"/>
                    <a:pt x="4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04" y="231"/>
                    <a:pt x="104" y="231"/>
                    <a:pt x="104" y="231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67" y="22"/>
                    <a:pt x="67" y="22"/>
                    <a:pt x="67" y="22"/>
                  </a:cubicBezTo>
                  <a:lnTo>
                    <a:pt x="6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33"/>
            <p:cNvSpPr>
              <a:spLocks noEditPoints="1"/>
            </p:cNvSpPr>
            <p:nvPr/>
          </p:nvSpPr>
          <p:spPr bwMode="auto">
            <a:xfrm>
              <a:off x="7169327" y="3827291"/>
              <a:ext cx="389288" cy="845484"/>
            </a:xfrm>
            <a:custGeom>
              <a:avLst/>
              <a:gdLst>
                <a:gd name="T0" fmla="*/ 106 w 108"/>
                <a:gd name="T1" fmla="*/ 235 h 235"/>
                <a:gd name="T2" fmla="*/ 2 w 108"/>
                <a:gd name="T3" fmla="*/ 230 h 235"/>
                <a:gd name="T4" fmla="*/ 0 w 108"/>
                <a:gd name="T5" fmla="*/ 228 h 235"/>
                <a:gd name="T6" fmla="*/ 0 w 108"/>
                <a:gd name="T7" fmla="*/ 228 h 235"/>
                <a:gd name="T8" fmla="*/ 1 w 108"/>
                <a:gd name="T9" fmla="*/ 22 h 235"/>
                <a:gd name="T10" fmla="*/ 3 w 108"/>
                <a:gd name="T11" fmla="*/ 20 h 235"/>
                <a:gd name="T12" fmla="*/ 3 w 108"/>
                <a:gd name="T13" fmla="*/ 20 h 235"/>
                <a:gd name="T14" fmla="*/ 42 w 108"/>
                <a:gd name="T15" fmla="*/ 20 h 235"/>
                <a:gd name="T16" fmla="*/ 42 w 108"/>
                <a:gd name="T17" fmla="*/ 14 h 235"/>
                <a:gd name="T18" fmla="*/ 42 w 108"/>
                <a:gd name="T19" fmla="*/ 14 h 235"/>
                <a:gd name="T20" fmla="*/ 43 w 108"/>
                <a:gd name="T21" fmla="*/ 3 h 235"/>
                <a:gd name="T22" fmla="*/ 43 w 108"/>
                <a:gd name="T23" fmla="*/ 3 h 235"/>
                <a:gd name="T24" fmla="*/ 45 w 108"/>
                <a:gd name="T25" fmla="*/ 1 h 235"/>
                <a:gd name="T26" fmla="*/ 45 w 108"/>
                <a:gd name="T27" fmla="*/ 1 h 235"/>
                <a:gd name="T28" fmla="*/ 48 w 108"/>
                <a:gd name="T29" fmla="*/ 0 h 235"/>
                <a:gd name="T30" fmla="*/ 48 w 108"/>
                <a:gd name="T31" fmla="*/ 0 h 235"/>
                <a:gd name="T32" fmla="*/ 70 w 108"/>
                <a:gd name="T33" fmla="*/ 2 h 235"/>
                <a:gd name="T34" fmla="*/ 70 w 108"/>
                <a:gd name="T35" fmla="*/ 2 h 235"/>
                <a:gd name="T36" fmla="*/ 69 w 108"/>
                <a:gd name="T37" fmla="*/ 4 h 235"/>
                <a:gd name="T38" fmla="*/ 70 w 108"/>
                <a:gd name="T39" fmla="*/ 2 h 235"/>
                <a:gd name="T40" fmla="*/ 71 w 108"/>
                <a:gd name="T41" fmla="*/ 4 h 235"/>
                <a:gd name="T42" fmla="*/ 71 w 108"/>
                <a:gd name="T43" fmla="*/ 4 h 235"/>
                <a:gd name="T44" fmla="*/ 71 w 108"/>
                <a:gd name="T45" fmla="*/ 22 h 235"/>
                <a:gd name="T46" fmla="*/ 105 w 108"/>
                <a:gd name="T47" fmla="*/ 22 h 235"/>
                <a:gd name="T48" fmla="*/ 107 w 108"/>
                <a:gd name="T49" fmla="*/ 24 h 235"/>
                <a:gd name="T50" fmla="*/ 107 w 108"/>
                <a:gd name="T51" fmla="*/ 24 h 235"/>
                <a:gd name="T52" fmla="*/ 108 w 108"/>
                <a:gd name="T53" fmla="*/ 233 h 235"/>
                <a:gd name="T54" fmla="*/ 108 w 108"/>
                <a:gd name="T55" fmla="*/ 234 h 235"/>
                <a:gd name="T56" fmla="*/ 108 w 108"/>
                <a:gd name="T57" fmla="*/ 234 h 235"/>
                <a:gd name="T58" fmla="*/ 106 w 108"/>
                <a:gd name="T59" fmla="*/ 235 h 235"/>
                <a:gd name="T60" fmla="*/ 106 w 108"/>
                <a:gd name="T61" fmla="*/ 235 h 235"/>
                <a:gd name="T62" fmla="*/ 106 w 108"/>
                <a:gd name="T63" fmla="*/ 235 h 235"/>
                <a:gd name="T64" fmla="*/ 4 w 108"/>
                <a:gd name="T65" fmla="*/ 226 h 235"/>
                <a:gd name="T66" fmla="*/ 104 w 108"/>
                <a:gd name="T67" fmla="*/ 231 h 235"/>
                <a:gd name="T68" fmla="*/ 103 w 108"/>
                <a:gd name="T69" fmla="*/ 26 h 235"/>
                <a:gd name="T70" fmla="*/ 69 w 108"/>
                <a:gd name="T71" fmla="*/ 26 h 235"/>
                <a:gd name="T72" fmla="*/ 67 w 108"/>
                <a:gd name="T73" fmla="*/ 24 h 235"/>
                <a:gd name="T74" fmla="*/ 67 w 108"/>
                <a:gd name="T75" fmla="*/ 24 h 235"/>
                <a:gd name="T76" fmla="*/ 67 w 108"/>
                <a:gd name="T77" fmla="*/ 5 h 235"/>
                <a:gd name="T78" fmla="*/ 48 w 108"/>
                <a:gd name="T79" fmla="*/ 4 h 235"/>
                <a:gd name="T80" fmla="*/ 48 w 108"/>
                <a:gd name="T81" fmla="*/ 4 h 235"/>
                <a:gd name="T82" fmla="*/ 47 w 108"/>
                <a:gd name="T83" fmla="*/ 4 h 235"/>
                <a:gd name="T84" fmla="*/ 47 w 108"/>
                <a:gd name="T85" fmla="*/ 4 h 235"/>
                <a:gd name="T86" fmla="*/ 47 w 108"/>
                <a:gd name="T87" fmla="*/ 4 h 235"/>
                <a:gd name="T88" fmla="*/ 47 w 108"/>
                <a:gd name="T89" fmla="*/ 4 h 235"/>
                <a:gd name="T90" fmla="*/ 46 w 108"/>
                <a:gd name="T91" fmla="*/ 7 h 235"/>
                <a:gd name="T92" fmla="*/ 46 w 108"/>
                <a:gd name="T93" fmla="*/ 7 h 235"/>
                <a:gd name="T94" fmla="*/ 46 w 108"/>
                <a:gd name="T95" fmla="*/ 14 h 235"/>
                <a:gd name="T96" fmla="*/ 46 w 108"/>
                <a:gd name="T97" fmla="*/ 14 h 235"/>
                <a:gd name="T98" fmla="*/ 46 w 108"/>
                <a:gd name="T99" fmla="*/ 22 h 235"/>
                <a:gd name="T100" fmla="*/ 46 w 108"/>
                <a:gd name="T101" fmla="*/ 22 h 235"/>
                <a:gd name="T102" fmla="*/ 45 w 108"/>
                <a:gd name="T103" fmla="*/ 24 h 235"/>
                <a:gd name="T104" fmla="*/ 45 w 108"/>
                <a:gd name="T105" fmla="*/ 24 h 235"/>
                <a:gd name="T106" fmla="*/ 44 w 108"/>
                <a:gd name="T107" fmla="*/ 24 h 235"/>
                <a:gd name="T108" fmla="*/ 44 w 108"/>
                <a:gd name="T109" fmla="*/ 24 h 235"/>
                <a:gd name="T110" fmla="*/ 5 w 108"/>
                <a:gd name="T111" fmla="*/ 24 h 235"/>
                <a:gd name="T112" fmla="*/ 4 w 108"/>
                <a:gd name="T113" fmla="*/ 2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" h="235">
                  <a:moveTo>
                    <a:pt x="106" y="235"/>
                  </a:moveTo>
                  <a:cubicBezTo>
                    <a:pt x="2" y="230"/>
                    <a:pt x="2" y="230"/>
                    <a:pt x="2" y="230"/>
                  </a:cubicBezTo>
                  <a:cubicBezTo>
                    <a:pt x="1" y="230"/>
                    <a:pt x="0" y="229"/>
                    <a:pt x="0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2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7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0"/>
                    <a:pt x="42" y="6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2"/>
                    <a:pt x="44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5" y="0"/>
                    <a:pt x="70" y="2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3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2"/>
                    <a:pt x="107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08" y="234"/>
                    <a:pt x="108" y="234"/>
                    <a:pt x="108" y="234"/>
                  </a:cubicBezTo>
                  <a:cubicBezTo>
                    <a:pt x="108" y="234"/>
                    <a:pt x="108" y="234"/>
                    <a:pt x="108" y="234"/>
                  </a:cubicBezTo>
                  <a:cubicBezTo>
                    <a:pt x="107" y="235"/>
                    <a:pt x="107" y="235"/>
                    <a:pt x="106" y="235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6" y="235"/>
                    <a:pt x="106" y="235"/>
                    <a:pt x="106" y="235"/>
                  </a:cubicBezTo>
                  <a:close/>
                  <a:moveTo>
                    <a:pt x="4" y="226"/>
                  </a:moveTo>
                  <a:cubicBezTo>
                    <a:pt x="104" y="231"/>
                    <a:pt x="104" y="231"/>
                    <a:pt x="104" y="231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8" y="26"/>
                    <a:pt x="67" y="25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3" y="5"/>
                    <a:pt x="53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6" y="5"/>
                    <a:pt x="46" y="6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9"/>
                    <a:pt x="46" y="12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8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3"/>
                    <a:pt x="46" y="23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26"/>
                    <a:pt x="4" y="226"/>
                    <a:pt x="4" y="22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34"/>
            <p:cNvSpPr/>
            <p:nvPr/>
          </p:nvSpPr>
          <p:spPr bwMode="auto">
            <a:xfrm>
              <a:off x="7216467" y="3971753"/>
              <a:ext cx="305652" cy="161189"/>
            </a:xfrm>
            <a:custGeom>
              <a:avLst/>
              <a:gdLst>
                <a:gd name="T0" fmla="*/ 199 w 201"/>
                <a:gd name="T1" fmla="*/ 2 h 106"/>
                <a:gd name="T2" fmla="*/ 0 w 201"/>
                <a:gd name="T3" fmla="*/ 0 h 106"/>
                <a:gd name="T4" fmla="*/ 0 w 201"/>
                <a:gd name="T5" fmla="*/ 104 h 106"/>
                <a:gd name="T6" fmla="*/ 201 w 201"/>
                <a:gd name="T7" fmla="*/ 106 h 106"/>
                <a:gd name="T8" fmla="*/ 199 w 201"/>
                <a:gd name="T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06">
                  <a:moveTo>
                    <a:pt x="199" y="2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201" y="106"/>
                  </a:lnTo>
                  <a:lnTo>
                    <a:pt x="199" y="2"/>
                  </a:lnTo>
                  <a:close/>
                </a:path>
              </a:pathLst>
            </a:custGeom>
            <a:solidFill>
              <a:srgbClr val="FFF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35"/>
            <p:cNvSpPr>
              <a:spLocks noEditPoints="1"/>
            </p:cNvSpPr>
            <p:nvPr/>
          </p:nvSpPr>
          <p:spPr bwMode="auto">
            <a:xfrm>
              <a:off x="7208864" y="3964150"/>
              <a:ext cx="320858" cy="176396"/>
            </a:xfrm>
            <a:custGeom>
              <a:avLst/>
              <a:gdLst>
                <a:gd name="T0" fmla="*/ 2 w 89"/>
                <a:gd name="T1" fmla="*/ 48 h 49"/>
                <a:gd name="T2" fmla="*/ 0 w 89"/>
                <a:gd name="T3" fmla="*/ 48 h 49"/>
                <a:gd name="T4" fmla="*/ 0 w 89"/>
                <a:gd name="T5" fmla="*/ 48 h 49"/>
                <a:gd name="T6" fmla="*/ 0 w 89"/>
                <a:gd name="T7" fmla="*/ 46 h 49"/>
                <a:gd name="T8" fmla="*/ 0 w 89"/>
                <a:gd name="T9" fmla="*/ 46 h 49"/>
                <a:gd name="T10" fmla="*/ 0 w 89"/>
                <a:gd name="T11" fmla="*/ 2 h 49"/>
                <a:gd name="T12" fmla="*/ 2 w 89"/>
                <a:gd name="T13" fmla="*/ 0 h 49"/>
                <a:gd name="T14" fmla="*/ 2 w 89"/>
                <a:gd name="T15" fmla="*/ 0 h 49"/>
                <a:gd name="T16" fmla="*/ 86 w 89"/>
                <a:gd name="T17" fmla="*/ 1 h 49"/>
                <a:gd name="T18" fmla="*/ 86 w 89"/>
                <a:gd name="T19" fmla="*/ 3 h 49"/>
                <a:gd name="T20" fmla="*/ 84 w 89"/>
                <a:gd name="T21" fmla="*/ 3 h 49"/>
                <a:gd name="T22" fmla="*/ 86 w 89"/>
                <a:gd name="T23" fmla="*/ 3 h 49"/>
                <a:gd name="T24" fmla="*/ 86 w 89"/>
                <a:gd name="T25" fmla="*/ 1 h 49"/>
                <a:gd name="T26" fmla="*/ 88 w 89"/>
                <a:gd name="T27" fmla="*/ 3 h 49"/>
                <a:gd name="T28" fmla="*/ 88 w 89"/>
                <a:gd name="T29" fmla="*/ 3 h 49"/>
                <a:gd name="T30" fmla="*/ 89 w 89"/>
                <a:gd name="T31" fmla="*/ 47 h 49"/>
                <a:gd name="T32" fmla="*/ 88 w 89"/>
                <a:gd name="T33" fmla="*/ 48 h 49"/>
                <a:gd name="T34" fmla="*/ 88 w 89"/>
                <a:gd name="T35" fmla="*/ 48 h 49"/>
                <a:gd name="T36" fmla="*/ 87 w 89"/>
                <a:gd name="T37" fmla="*/ 49 h 49"/>
                <a:gd name="T38" fmla="*/ 87 w 89"/>
                <a:gd name="T39" fmla="*/ 49 h 49"/>
                <a:gd name="T40" fmla="*/ 2 w 89"/>
                <a:gd name="T41" fmla="*/ 48 h 49"/>
                <a:gd name="T42" fmla="*/ 4 w 89"/>
                <a:gd name="T43" fmla="*/ 44 h 49"/>
                <a:gd name="T44" fmla="*/ 85 w 89"/>
                <a:gd name="T45" fmla="*/ 45 h 49"/>
                <a:gd name="T46" fmla="*/ 84 w 89"/>
                <a:gd name="T47" fmla="*/ 5 h 49"/>
                <a:gd name="T48" fmla="*/ 4 w 89"/>
                <a:gd name="T49" fmla="*/ 4 h 49"/>
                <a:gd name="T50" fmla="*/ 4 w 89"/>
                <a:gd name="T51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49">
                  <a:moveTo>
                    <a:pt x="2" y="48"/>
                  </a:moveTo>
                  <a:cubicBezTo>
                    <a:pt x="1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7" y="1"/>
                    <a:pt x="88" y="2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47"/>
                    <a:pt x="89" y="48"/>
                    <a:pt x="88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4" y="44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4"/>
                    <a:pt x="4" y="44"/>
                    <a:pt x="4" y="4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6"/>
            <p:cNvSpPr/>
            <p:nvPr/>
          </p:nvSpPr>
          <p:spPr bwMode="auto">
            <a:xfrm>
              <a:off x="7216467" y="4190728"/>
              <a:ext cx="305652" cy="162710"/>
            </a:xfrm>
            <a:custGeom>
              <a:avLst/>
              <a:gdLst>
                <a:gd name="T0" fmla="*/ 201 w 201"/>
                <a:gd name="T1" fmla="*/ 3 h 107"/>
                <a:gd name="T2" fmla="*/ 2 w 201"/>
                <a:gd name="T3" fmla="*/ 0 h 107"/>
                <a:gd name="T4" fmla="*/ 0 w 201"/>
                <a:gd name="T5" fmla="*/ 104 h 107"/>
                <a:gd name="T6" fmla="*/ 201 w 201"/>
                <a:gd name="T7" fmla="*/ 107 h 107"/>
                <a:gd name="T8" fmla="*/ 201 w 201"/>
                <a:gd name="T9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07">
                  <a:moveTo>
                    <a:pt x="201" y="3"/>
                  </a:moveTo>
                  <a:lnTo>
                    <a:pt x="2" y="0"/>
                  </a:lnTo>
                  <a:lnTo>
                    <a:pt x="0" y="104"/>
                  </a:lnTo>
                  <a:lnTo>
                    <a:pt x="201" y="107"/>
                  </a:lnTo>
                  <a:lnTo>
                    <a:pt x="201" y="3"/>
                  </a:ln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37"/>
            <p:cNvSpPr>
              <a:spLocks noEditPoints="1"/>
            </p:cNvSpPr>
            <p:nvPr/>
          </p:nvSpPr>
          <p:spPr bwMode="auto">
            <a:xfrm>
              <a:off x="7208864" y="4184645"/>
              <a:ext cx="320858" cy="174875"/>
            </a:xfrm>
            <a:custGeom>
              <a:avLst/>
              <a:gdLst>
                <a:gd name="T0" fmla="*/ 2 w 89"/>
                <a:gd name="T1" fmla="*/ 48 h 49"/>
                <a:gd name="T2" fmla="*/ 1 w 89"/>
                <a:gd name="T3" fmla="*/ 48 h 49"/>
                <a:gd name="T4" fmla="*/ 1 w 89"/>
                <a:gd name="T5" fmla="*/ 48 h 49"/>
                <a:gd name="T6" fmla="*/ 0 w 89"/>
                <a:gd name="T7" fmla="*/ 46 h 49"/>
                <a:gd name="T8" fmla="*/ 0 w 89"/>
                <a:gd name="T9" fmla="*/ 46 h 49"/>
                <a:gd name="T10" fmla="*/ 1 w 89"/>
                <a:gd name="T11" fmla="*/ 2 h 49"/>
                <a:gd name="T12" fmla="*/ 3 w 89"/>
                <a:gd name="T13" fmla="*/ 0 h 49"/>
                <a:gd name="T14" fmla="*/ 3 w 89"/>
                <a:gd name="T15" fmla="*/ 0 h 49"/>
                <a:gd name="T16" fmla="*/ 87 w 89"/>
                <a:gd name="T17" fmla="*/ 1 h 49"/>
                <a:gd name="T18" fmla="*/ 87 w 89"/>
                <a:gd name="T19" fmla="*/ 3 h 49"/>
                <a:gd name="T20" fmla="*/ 85 w 89"/>
                <a:gd name="T21" fmla="*/ 3 h 49"/>
                <a:gd name="T22" fmla="*/ 87 w 89"/>
                <a:gd name="T23" fmla="*/ 3 h 49"/>
                <a:gd name="T24" fmla="*/ 87 w 89"/>
                <a:gd name="T25" fmla="*/ 1 h 49"/>
                <a:gd name="T26" fmla="*/ 89 w 89"/>
                <a:gd name="T27" fmla="*/ 3 h 49"/>
                <a:gd name="T28" fmla="*/ 89 w 89"/>
                <a:gd name="T29" fmla="*/ 3 h 49"/>
                <a:gd name="T30" fmla="*/ 89 w 89"/>
                <a:gd name="T31" fmla="*/ 47 h 49"/>
                <a:gd name="T32" fmla="*/ 89 w 89"/>
                <a:gd name="T33" fmla="*/ 48 h 49"/>
                <a:gd name="T34" fmla="*/ 89 w 89"/>
                <a:gd name="T35" fmla="*/ 48 h 49"/>
                <a:gd name="T36" fmla="*/ 87 w 89"/>
                <a:gd name="T37" fmla="*/ 49 h 49"/>
                <a:gd name="T38" fmla="*/ 87 w 89"/>
                <a:gd name="T39" fmla="*/ 49 h 49"/>
                <a:gd name="T40" fmla="*/ 2 w 89"/>
                <a:gd name="T41" fmla="*/ 48 h 49"/>
                <a:gd name="T42" fmla="*/ 4 w 89"/>
                <a:gd name="T43" fmla="*/ 44 h 49"/>
                <a:gd name="T44" fmla="*/ 85 w 89"/>
                <a:gd name="T45" fmla="*/ 45 h 49"/>
                <a:gd name="T46" fmla="*/ 85 w 89"/>
                <a:gd name="T47" fmla="*/ 5 h 49"/>
                <a:gd name="T48" fmla="*/ 5 w 89"/>
                <a:gd name="T49" fmla="*/ 4 h 49"/>
                <a:gd name="T50" fmla="*/ 4 w 89"/>
                <a:gd name="T51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49">
                  <a:moveTo>
                    <a:pt x="2" y="48"/>
                  </a:moveTo>
                  <a:cubicBezTo>
                    <a:pt x="2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8" y="1"/>
                    <a:pt x="89" y="2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47"/>
                    <a:pt x="89" y="48"/>
                    <a:pt x="89" y="4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9"/>
                    <a:pt x="88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4" y="44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4"/>
                    <a:pt x="4" y="44"/>
                    <a:pt x="4" y="4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38"/>
            <p:cNvSpPr/>
            <p:nvPr/>
          </p:nvSpPr>
          <p:spPr bwMode="auto">
            <a:xfrm>
              <a:off x="7216467" y="4417306"/>
              <a:ext cx="305652" cy="165751"/>
            </a:xfrm>
            <a:custGeom>
              <a:avLst/>
              <a:gdLst>
                <a:gd name="T0" fmla="*/ 201 w 201"/>
                <a:gd name="T1" fmla="*/ 5 h 109"/>
                <a:gd name="T2" fmla="*/ 2 w 201"/>
                <a:gd name="T3" fmla="*/ 0 h 109"/>
                <a:gd name="T4" fmla="*/ 0 w 201"/>
                <a:gd name="T5" fmla="*/ 104 h 109"/>
                <a:gd name="T6" fmla="*/ 201 w 201"/>
                <a:gd name="T7" fmla="*/ 109 h 109"/>
                <a:gd name="T8" fmla="*/ 201 w 201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09">
                  <a:moveTo>
                    <a:pt x="201" y="5"/>
                  </a:moveTo>
                  <a:lnTo>
                    <a:pt x="2" y="0"/>
                  </a:lnTo>
                  <a:lnTo>
                    <a:pt x="0" y="104"/>
                  </a:lnTo>
                  <a:lnTo>
                    <a:pt x="201" y="109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EA8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39"/>
            <p:cNvSpPr>
              <a:spLocks noEditPoints="1"/>
            </p:cNvSpPr>
            <p:nvPr/>
          </p:nvSpPr>
          <p:spPr bwMode="auto">
            <a:xfrm>
              <a:off x="7208864" y="4411223"/>
              <a:ext cx="320858" cy="179437"/>
            </a:xfrm>
            <a:custGeom>
              <a:avLst/>
              <a:gdLst>
                <a:gd name="T0" fmla="*/ 87 w 89"/>
                <a:gd name="T1" fmla="*/ 50 h 50"/>
                <a:gd name="T2" fmla="*/ 2 w 89"/>
                <a:gd name="T3" fmla="*/ 48 h 50"/>
                <a:gd name="T4" fmla="*/ 0 w 89"/>
                <a:gd name="T5" fmla="*/ 47 h 50"/>
                <a:gd name="T6" fmla="*/ 0 w 89"/>
                <a:gd name="T7" fmla="*/ 47 h 50"/>
                <a:gd name="T8" fmla="*/ 0 w 89"/>
                <a:gd name="T9" fmla="*/ 46 h 50"/>
                <a:gd name="T10" fmla="*/ 0 w 89"/>
                <a:gd name="T11" fmla="*/ 46 h 50"/>
                <a:gd name="T12" fmla="*/ 1 w 89"/>
                <a:gd name="T13" fmla="*/ 2 h 50"/>
                <a:gd name="T14" fmla="*/ 3 w 89"/>
                <a:gd name="T15" fmla="*/ 0 h 50"/>
                <a:gd name="T16" fmla="*/ 3 w 89"/>
                <a:gd name="T17" fmla="*/ 0 h 50"/>
                <a:gd name="T18" fmla="*/ 87 w 89"/>
                <a:gd name="T19" fmla="*/ 2 h 50"/>
                <a:gd name="T20" fmla="*/ 87 w 89"/>
                <a:gd name="T21" fmla="*/ 4 h 50"/>
                <a:gd name="T22" fmla="*/ 87 w 89"/>
                <a:gd name="T23" fmla="*/ 2 h 50"/>
                <a:gd name="T24" fmla="*/ 89 w 89"/>
                <a:gd name="T25" fmla="*/ 4 h 50"/>
                <a:gd name="T26" fmla="*/ 89 w 89"/>
                <a:gd name="T27" fmla="*/ 4 h 50"/>
                <a:gd name="T28" fmla="*/ 89 w 89"/>
                <a:gd name="T29" fmla="*/ 48 h 50"/>
                <a:gd name="T30" fmla="*/ 88 w 89"/>
                <a:gd name="T31" fmla="*/ 49 h 50"/>
                <a:gd name="T32" fmla="*/ 88 w 89"/>
                <a:gd name="T33" fmla="*/ 49 h 50"/>
                <a:gd name="T34" fmla="*/ 87 w 89"/>
                <a:gd name="T35" fmla="*/ 50 h 50"/>
                <a:gd name="T36" fmla="*/ 87 w 89"/>
                <a:gd name="T37" fmla="*/ 50 h 50"/>
                <a:gd name="T38" fmla="*/ 87 w 89"/>
                <a:gd name="T39" fmla="*/ 50 h 50"/>
                <a:gd name="T40" fmla="*/ 4 w 89"/>
                <a:gd name="T41" fmla="*/ 44 h 50"/>
                <a:gd name="T42" fmla="*/ 85 w 89"/>
                <a:gd name="T43" fmla="*/ 46 h 50"/>
                <a:gd name="T44" fmla="*/ 85 w 89"/>
                <a:gd name="T45" fmla="*/ 6 h 50"/>
                <a:gd name="T46" fmla="*/ 5 w 89"/>
                <a:gd name="T47" fmla="*/ 4 h 50"/>
                <a:gd name="T48" fmla="*/ 4 w 89"/>
                <a:gd name="T4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9" h="50">
                  <a:moveTo>
                    <a:pt x="87" y="50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8" y="2"/>
                    <a:pt x="89" y="3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8"/>
                    <a:pt x="89" y="49"/>
                    <a:pt x="88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close/>
                  <a:moveTo>
                    <a:pt x="4" y="44"/>
                  </a:moveTo>
                  <a:cubicBezTo>
                    <a:pt x="85" y="46"/>
                    <a:pt x="85" y="46"/>
                    <a:pt x="85" y="4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4"/>
                    <a:pt x="4" y="44"/>
                    <a:pt x="4" y="4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0"/>
            <p:cNvSpPr/>
            <p:nvPr/>
          </p:nvSpPr>
          <p:spPr bwMode="auto">
            <a:xfrm>
              <a:off x="6258454" y="4586098"/>
              <a:ext cx="155107" cy="363437"/>
            </a:xfrm>
            <a:custGeom>
              <a:avLst/>
              <a:gdLst>
                <a:gd name="T0" fmla="*/ 42 w 43"/>
                <a:gd name="T1" fmla="*/ 0 h 101"/>
                <a:gd name="T2" fmla="*/ 12 w 43"/>
                <a:gd name="T3" fmla="*/ 15 h 101"/>
                <a:gd name="T4" fmla="*/ 2 w 43"/>
                <a:gd name="T5" fmla="*/ 63 h 101"/>
                <a:gd name="T6" fmla="*/ 24 w 43"/>
                <a:gd name="T7" fmla="*/ 94 h 101"/>
                <a:gd name="T8" fmla="*/ 43 w 43"/>
                <a:gd name="T9" fmla="*/ 100 h 101"/>
                <a:gd name="T10" fmla="*/ 42 w 43"/>
                <a:gd name="T11" fmla="*/ 79 h 101"/>
                <a:gd name="T12" fmla="*/ 19 w 43"/>
                <a:gd name="T13" fmla="*/ 57 h 101"/>
                <a:gd name="T14" fmla="*/ 32 w 43"/>
                <a:gd name="T15" fmla="*/ 22 h 101"/>
                <a:gd name="T16" fmla="*/ 42 w 43"/>
                <a:gd name="T17" fmla="*/ 18 h 101"/>
                <a:gd name="T18" fmla="*/ 42 w 43"/>
                <a:gd name="T1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01">
                  <a:moveTo>
                    <a:pt x="42" y="0"/>
                  </a:moveTo>
                  <a:cubicBezTo>
                    <a:pt x="42" y="0"/>
                    <a:pt x="25" y="0"/>
                    <a:pt x="12" y="15"/>
                  </a:cubicBezTo>
                  <a:cubicBezTo>
                    <a:pt x="0" y="30"/>
                    <a:pt x="0" y="48"/>
                    <a:pt x="2" y="63"/>
                  </a:cubicBezTo>
                  <a:cubicBezTo>
                    <a:pt x="4" y="77"/>
                    <a:pt x="12" y="87"/>
                    <a:pt x="24" y="94"/>
                  </a:cubicBezTo>
                  <a:cubicBezTo>
                    <a:pt x="36" y="101"/>
                    <a:pt x="43" y="100"/>
                    <a:pt x="43" y="10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24" y="77"/>
                    <a:pt x="19" y="57"/>
                  </a:cubicBezTo>
                  <a:cubicBezTo>
                    <a:pt x="14" y="37"/>
                    <a:pt x="26" y="26"/>
                    <a:pt x="32" y="22"/>
                  </a:cubicBezTo>
                  <a:cubicBezTo>
                    <a:pt x="37" y="19"/>
                    <a:pt x="42" y="18"/>
                    <a:pt x="42" y="18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A0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41"/>
            <p:cNvSpPr/>
            <p:nvPr/>
          </p:nvSpPr>
          <p:spPr bwMode="auto">
            <a:xfrm>
              <a:off x="6320801" y="4654528"/>
              <a:ext cx="89719" cy="215933"/>
            </a:xfrm>
            <a:custGeom>
              <a:avLst/>
              <a:gdLst>
                <a:gd name="T0" fmla="*/ 24 w 25"/>
                <a:gd name="T1" fmla="*/ 0 h 60"/>
                <a:gd name="T2" fmla="*/ 5 w 25"/>
                <a:gd name="T3" fmla="*/ 14 h 60"/>
                <a:gd name="T4" fmla="*/ 4 w 25"/>
                <a:gd name="T5" fmla="*/ 44 h 60"/>
                <a:gd name="T6" fmla="*/ 25 w 25"/>
                <a:gd name="T7" fmla="*/ 60 h 60"/>
                <a:gd name="T8" fmla="*/ 25 w 25"/>
                <a:gd name="T9" fmla="*/ 47 h 60"/>
                <a:gd name="T10" fmla="*/ 12 w 25"/>
                <a:gd name="T11" fmla="*/ 34 h 60"/>
                <a:gd name="T12" fmla="*/ 25 w 25"/>
                <a:gd name="T13" fmla="*/ 14 h 60"/>
                <a:gd name="T14" fmla="*/ 24 w 25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60">
                  <a:moveTo>
                    <a:pt x="24" y="0"/>
                  </a:moveTo>
                  <a:cubicBezTo>
                    <a:pt x="24" y="0"/>
                    <a:pt x="11" y="4"/>
                    <a:pt x="5" y="14"/>
                  </a:cubicBezTo>
                  <a:cubicBezTo>
                    <a:pt x="0" y="24"/>
                    <a:pt x="0" y="34"/>
                    <a:pt x="4" y="44"/>
                  </a:cubicBezTo>
                  <a:cubicBezTo>
                    <a:pt x="9" y="53"/>
                    <a:pt x="17" y="58"/>
                    <a:pt x="25" y="6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13" y="44"/>
                    <a:pt x="12" y="34"/>
                  </a:cubicBezTo>
                  <a:cubicBezTo>
                    <a:pt x="10" y="23"/>
                    <a:pt x="17" y="17"/>
                    <a:pt x="25" y="1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E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42"/>
            <p:cNvSpPr>
              <a:spLocks noEditPoints="1"/>
            </p:cNvSpPr>
            <p:nvPr/>
          </p:nvSpPr>
          <p:spPr bwMode="auto">
            <a:xfrm>
              <a:off x="6316239" y="4648445"/>
              <a:ext cx="100363" cy="229619"/>
            </a:xfrm>
            <a:custGeom>
              <a:avLst/>
              <a:gdLst>
                <a:gd name="T0" fmla="*/ 26 w 28"/>
                <a:gd name="T1" fmla="*/ 64 h 64"/>
                <a:gd name="T2" fmla="*/ 3 w 28"/>
                <a:gd name="T3" fmla="*/ 47 h 64"/>
                <a:gd name="T4" fmla="*/ 3 w 28"/>
                <a:gd name="T5" fmla="*/ 47 h 64"/>
                <a:gd name="T6" fmla="*/ 0 w 28"/>
                <a:gd name="T7" fmla="*/ 31 h 64"/>
                <a:gd name="T8" fmla="*/ 0 w 28"/>
                <a:gd name="T9" fmla="*/ 31 h 64"/>
                <a:gd name="T10" fmla="*/ 4 w 28"/>
                <a:gd name="T11" fmla="*/ 15 h 64"/>
                <a:gd name="T12" fmla="*/ 4 w 28"/>
                <a:gd name="T13" fmla="*/ 15 h 64"/>
                <a:gd name="T14" fmla="*/ 25 w 28"/>
                <a:gd name="T15" fmla="*/ 0 h 64"/>
                <a:gd name="T16" fmla="*/ 25 w 28"/>
                <a:gd name="T17" fmla="*/ 0 h 64"/>
                <a:gd name="T18" fmla="*/ 27 w 28"/>
                <a:gd name="T19" fmla="*/ 0 h 64"/>
                <a:gd name="T20" fmla="*/ 27 w 28"/>
                <a:gd name="T21" fmla="*/ 0 h 64"/>
                <a:gd name="T22" fmla="*/ 27 w 28"/>
                <a:gd name="T23" fmla="*/ 2 h 64"/>
                <a:gd name="T24" fmla="*/ 27 w 28"/>
                <a:gd name="T25" fmla="*/ 2 h 64"/>
                <a:gd name="T26" fmla="*/ 28 w 28"/>
                <a:gd name="T27" fmla="*/ 16 h 64"/>
                <a:gd name="T28" fmla="*/ 26 w 28"/>
                <a:gd name="T29" fmla="*/ 18 h 64"/>
                <a:gd name="T30" fmla="*/ 26 w 28"/>
                <a:gd name="T31" fmla="*/ 18 h 64"/>
                <a:gd name="T32" fmla="*/ 14 w 28"/>
                <a:gd name="T33" fmla="*/ 32 h 64"/>
                <a:gd name="T34" fmla="*/ 14 w 28"/>
                <a:gd name="T35" fmla="*/ 32 h 64"/>
                <a:gd name="T36" fmla="*/ 15 w 28"/>
                <a:gd name="T37" fmla="*/ 35 h 64"/>
                <a:gd name="T38" fmla="*/ 15 w 28"/>
                <a:gd name="T39" fmla="*/ 35 h 64"/>
                <a:gd name="T40" fmla="*/ 21 w 28"/>
                <a:gd name="T41" fmla="*/ 45 h 64"/>
                <a:gd name="T42" fmla="*/ 21 w 28"/>
                <a:gd name="T43" fmla="*/ 45 h 64"/>
                <a:gd name="T44" fmla="*/ 26 w 28"/>
                <a:gd name="T45" fmla="*/ 47 h 64"/>
                <a:gd name="T46" fmla="*/ 26 w 28"/>
                <a:gd name="T47" fmla="*/ 47 h 64"/>
                <a:gd name="T48" fmla="*/ 28 w 28"/>
                <a:gd name="T49" fmla="*/ 49 h 64"/>
                <a:gd name="T50" fmla="*/ 28 w 28"/>
                <a:gd name="T51" fmla="*/ 49 h 64"/>
                <a:gd name="T52" fmla="*/ 28 w 28"/>
                <a:gd name="T53" fmla="*/ 62 h 64"/>
                <a:gd name="T54" fmla="*/ 27 w 28"/>
                <a:gd name="T55" fmla="*/ 63 h 64"/>
                <a:gd name="T56" fmla="*/ 27 w 28"/>
                <a:gd name="T57" fmla="*/ 63 h 64"/>
                <a:gd name="T58" fmla="*/ 26 w 28"/>
                <a:gd name="T59" fmla="*/ 64 h 64"/>
                <a:gd name="T60" fmla="*/ 26 w 28"/>
                <a:gd name="T61" fmla="*/ 64 h 64"/>
                <a:gd name="T62" fmla="*/ 26 w 28"/>
                <a:gd name="T63" fmla="*/ 64 h 64"/>
                <a:gd name="T64" fmla="*/ 19 w 28"/>
                <a:gd name="T65" fmla="*/ 7 h 64"/>
                <a:gd name="T66" fmla="*/ 8 w 28"/>
                <a:gd name="T67" fmla="*/ 17 h 64"/>
                <a:gd name="T68" fmla="*/ 8 w 28"/>
                <a:gd name="T69" fmla="*/ 17 h 64"/>
                <a:gd name="T70" fmla="*/ 4 w 28"/>
                <a:gd name="T71" fmla="*/ 31 h 64"/>
                <a:gd name="T72" fmla="*/ 4 w 28"/>
                <a:gd name="T73" fmla="*/ 31 h 64"/>
                <a:gd name="T74" fmla="*/ 7 w 28"/>
                <a:gd name="T75" fmla="*/ 45 h 64"/>
                <a:gd name="T76" fmla="*/ 7 w 28"/>
                <a:gd name="T77" fmla="*/ 45 h 64"/>
                <a:gd name="T78" fmla="*/ 24 w 28"/>
                <a:gd name="T79" fmla="*/ 59 h 64"/>
                <a:gd name="T80" fmla="*/ 24 w 28"/>
                <a:gd name="T81" fmla="*/ 59 h 64"/>
                <a:gd name="T82" fmla="*/ 24 w 28"/>
                <a:gd name="T83" fmla="*/ 50 h 64"/>
                <a:gd name="T84" fmla="*/ 11 w 28"/>
                <a:gd name="T85" fmla="*/ 36 h 64"/>
                <a:gd name="T86" fmla="*/ 11 w 28"/>
                <a:gd name="T87" fmla="*/ 36 h 64"/>
                <a:gd name="T88" fmla="*/ 10 w 28"/>
                <a:gd name="T89" fmla="*/ 32 h 64"/>
                <a:gd name="T90" fmla="*/ 10 w 28"/>
                <a:gd name="T91" fmla="*/ 32 h 64"/>
                <a:gd name="T92" fmla="*/ 24 w 28"/>
                <a:gd name="T93" fmla="*/ 15 h 64"/>
                <a:gd name="T94" fmla="*/ 24 w 28"/>
                <a:gd name="T95" fmla="*/ 15 h 64"/>
                <a:gd name="T96" fmla="*/ 23 w 28"/>
                <a:gd name="T97" fmla="*/ 5 h 64"/>
                <a:gd name="T98" fmla="*/ 19 w 28"/>
                <a:gd name="T99" fmla="*/ 7 h 64"/>
                <a:gd name="T100" fmla="*/ 23 w 28"/>
                <a:gd name="T101" fmla="*/ 2 h 64"/>
                <a:gd name="T102" fmla="*/ 25 w 28"/>
                <a:gd name="T103" fmla="*/ 2 h 64"/>
                <a:gd name="T104" fmla="*/ 23 w 28"/>
                <a:gd name="T105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" h="64">
                  <a:moveTo>
                    <a:pt x="26" y="64"/>
                  </a:moveTo>
                  <a:cubicBezTo>
                    <a:pt x="17" y="61"/>
                    <a:pt x="8" y="5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2"/>
                    <a:pt x="0" y="37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6"/>
                    <a:pt x="1" y="20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4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1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7" y="17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0" y="21"/>
                    <a:pt x="14" y="25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3"/>
                    <a:pt x="14" y="34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40"/>
                    <a:pt x="18" y="43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4" y="46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8" y="48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62"/>
                    <a:pt x="28" y="63"/>
                    <a:pt x="27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4"/>
                    <a:pt x="27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lose/>
                  <a:moveTo>
                    <a:pt x="19" y="7"/>
                  </a:moveTo>
                  <a:cubicBezTo>
                    <a:pt x="15" y="9"/>
                    <a:pt x="10" y="12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22"/>
                    <a:pt x="4" y="27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6"/>
                    <a:pt x="5" y="40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11" y="53"/>
                    <a:pt x="17" y="57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0" y="49"/>
                    <a:pt x="12" y="4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5"/>
                    <a:pt x="10" y="34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3"/>
                    <a:pt x="17" y="18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1" y="6"/>
                    <a:pt x="19" y="7"/>
                  </a:cubicBezTo>
                  <a:close/>
                  <a:moveTo>
                    <a:pt x="23" y="2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43"/>
            <p:cNvSpPr/>
            <p:nvPr/>
          </p:nvSpPr>
          <p:spPr bwMode="auto">
            <a:xfrm>
              <a:off x="6360338" y="4704709"/>
              <a:ext cx="50182" cy="120132"/>
            </a:xfrm>
            <a:custGeom>
              <a:avLst/>
              <a:gdLst>
                <a:gd name="T0" fmla="*/ 14 w 14"/>
                <a:gd name="T1" fmla="*/ 0 h 33"/>
                <a:gd name="T2" fmla="*/ 1 w 14"/>
                <a:gd name="T3" fmla="*/ 14 h 33"/>
                <a:gd name="T4" fmla="*/ 14 w 14"/>
                <a:gd name="T5" fmla="*/ 33 h 33"/>
                <a:gd name="T6" fmla="*/ 14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cubicBezTo>
                    <a:pt x="14" y="0"/>
                    <a:pt x="1" y="5"/>
                    <a:pt x="1" y="14"/>
                  </a:cubicBezTo>
                  <a:cubicBezTo>
                    <a:pt x="0" y="24"/>
                    <a:pt x="6" y="32"/>
                    <a:pt x="14" y="33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44"/>
            <p:cNvSpPr/>
            <p:nvPr/>
          </p:nvSpPr>
          <p:spPr bwMode="auto">
            <a:xfrm>
              <a:off x="6255413" y="4580016"/>
              <a:ext cx="165751" cy="369519"/>
            </a:xfrm>
            <a:custGeom>
              <a:avLst/>
              <a:gdLst>
                <a:gd name="T0" fmla="*/ 44 w 46"/>
                <a:gd name="T1" fmla="*/ 103 h 103"/>
                <a:gd name="T2" fmla="*/ 22 w 46"/>
                <a:gd name="T3" fmla="*/ 97 h 103"/>
                <a:gd name="T4" fmla="*/ 22 w 46"/>
                <a:gd name="T5" fmla="*/ 97 h 103"/>
                <a:gd name="T6" fmla="*/ 0 w 46"/>
                <a:gd name="T7" fmla="*/ 54 h 103"/>
                <a:gd name="T8" fmla="*/ 0 w 46"/>
                <a:gd name="T9" fmla="*/ 54 h 103"/>
                <a:gd name="T10" fmla="*/ 0 w 46"/>
                <a:gd name="T11" fmla="*/ 51 h 103"/>
                <a:gd name="T12" fmla="*/ 0 w 46"/>
                <a:gd name="T13" fmla="*/ 51 h 103"/>
                <a:gd name="T14" fmla="*/ 22 w 46"/>
                <a:gd name="T15" fmla="*/ 7 h 103"/>
                <a:gd name="T16" fmla="*/ 22 w 46"/>
                <a:gd name="T17" fmla="*/ 7 h 103"/>
                <a:gd name="T18" fmla="*/ 43 w 46"/>
                <a:gd name="T19" fmla="*/ 0 h 103"/>
                <a:gd name="T20" fmla="*/ 43 w 46"/>
                <a:gd name="T21" fmla="*/ 0 h 103"/>
                <a:gd name="T22" fmla="*/ 45 w 46"/>
                <a:gd name="T23" fmla="*/ 2 h 103"/>
                <a:gd name="T24" fmla="*/ 45 w 46"/>
                <a:gd name="T25" fmla="*/ 2 h 103"/>
                <a:gd name="T26" fmla="*/ 43 w 46"/>
                <a:gd name="T27" fmla="*/ 4 h 103"/>
                <a:gd name="T28" fmla="*/ 43 w 46"/>
                <a:gd name="T29" fmla="*/ 4 h 103"/>
                <a:gd name="T30" fmla="*/ 37 w 46"/>
                <a:gd name="T31" fmla="*/ 5 h 103"/>
                <a:gd name="T32" fmla="*/ 37 w 46"/>
                <a:gd name="T33" fmla="*/ 5 h 103"/>
                <a:gd name="T34" fmla="*/ 24 w 46"/>
                <a:gd name="T35" fmla="*/ 10 h 103"/>
                <a:gd name="T36" fmla="*/ 24 w 46"/>
                <a:gd name="T37" fmla="*/ 10 h 103"/>
                <a:gd name="T38" fmla="*/ 4 w 46"/>
                <a:gd name="T39" fmla="*/ 51 h 103"/>
                <a:gd name="T40" fmla="*/ 4 w 46"/>
                <a:gd name="T41" fmla="*/ 51 h 103"/>
                <a:gd name="T42" fmla="*/ 4 w 46"/>
                <a:gd name="T43" fmla="*/ 54 h 103"/>
                <a:gd name="T44" fmla="*/ 4 w 46"/>
                <a:gd name="T45" fmla="*/ 54 h 103"/>
                <a:gd name="T46" fmla="*/ 24 w 46"/>
                <a:gd name="T47" fmla="*/ 93 h 103"/>
                <a:gd name="T48" fmla="*/ 24 w 46"/>
                <a:gd name="T49" fmla="*/ 93 h 103"/>
                <a:gd name="T50" fmla="*/ 44 w 46"/>
                <a:gd name="T51" fmla="*/ 99 h 103"/>
                <a:gd name="T52" fmla="*/ 44 w 46"/>
                <a:gd name="T53" fmla="*/ 99 h 103"/>
                <a:gd name="T54" fmla="*/ 46 w 46"/>
                <a:gd name="T55" fmla="*/ 101 h 103"/>
                <a:gd name="T56" fmla="*/ 46 w 46"/>
                <a:gd name="T57" fmla="*/ 101 h 103"/>
                <a:gd name="T58" fmla="*/ 44 w 46"/>
                <a:gd name="T59" fmla="*/ 103 h 103"/>
                <a:gd name="T60" fmla="*/ 44 w 46"/>
                <a:gd name="T61" fmla="*/ 103 h 103"/>
                <a:gd name="T62" fmla="*/ 44 w 46"/>
                <a:gd name="T6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103">
                  <a:moveTo>
                    <a:pt x="44" y="103"/>
                  </a:moveTo>
                  <a:cubicBezTo>
                    <a:pt x="43" y="103"/>
                    <a:pt x="33" y="103"/>
                    <a:pt x="22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1" y="90"/>
                    <a:pt x="0" y="7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26"/>
                    <a:pt x="11" y="13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3"/>
                    <a:pt x="44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1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6"/>
                    <a:pt x="29" y="7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5" y="16"/>
                    <a:pt x="5" y="27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4" y="53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76"/>
                    <a:pt x="14" y="87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34" y="99"/>
                    <a:pt x="44" y="99"/>
                    <a:pt x="44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5" y="99"/>
                    <a:pt x="46" y="100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02"/>
                    <a:pt x="45" y="103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45"/>
            <p:cNvSpPr/>
            <p:nvPr/>
          </p:nvSpPr>
          <p:spPr bwMode="auto">
            <a:xfrm>
              <a:off x="6316239" y="4648445"/>
              <a:ext cx="97322" cy="229619"/>
            </a:xfrm>
            <a:custGeom>
              <a:avLst/>
              <a:gdLst>
                <a:gd name="T0" fmla="*/ 25 w 27"/>
                <a:gd name="T1" fmla="*/ 64 h 64"/>
                <a:gd name="T2" fmla="*/ 0 w 27"/>
                <a:gd name="T3" fmla="*/ 31 h 64"/>
                <a:gd name="T4" fmla="*/ 0 w 27"/>
                <a:gd name="T5" fmla="*/ 31 h 64"/>
                <a:gd name="T6" fmla="*/ 0 w 27"/>
                <a:gd name="T7" fmla="*/ 30 h 64"/>
                <a:gd name="T8" fmla="*/ 0 w 27"/>
                <a:gd name="T9" fmla="*/ 30 h 64"/>
                <a:gd name="T10" fmla="*/ 25 w 27"/>
                <a:gd name="T11" fmla="*/ 0 h 64"/>
                <a:gd name="T12" fmla="*/ 25 w 27"/>
                <a:gd name="T13" fmla="*/ 0 h 64"/>
                <a:gd name="T14" fmla="*/ 25 w 27"/>
                <a:gd name="T15" fmla="*/ 0 h 64"/>
                <a:gd name="T16" fmla="*/ 27 w 27"/>
                <a:gd name="T17" fmla="*/ 1 h 64"/>
                <a:gd name="T18" fmla="*/ 27 w 27"/>
                <a:gd name="T19" fmla="*/ 1 h 64"/>
                <a:gd name="T20" fmla="*/ 26 w 27"/>
                <a:gd name="T21" fmla="*/ 4 h 64"/>
                <a:gd name="T22" fmla="*/ 26 w 27"/>
                <a:gd name="T23" fmla="*/ 4 h 64"/>
                <a:gd name="T24" fmla="*/ 22 w 27"/>
                <a:gd name="T25" fmla="*/ 5 h 64"/>
                <a:gd name="T26" fmla="*/ 22 w 27"/>
                <a:gd name="T27" fmla="*/ 5 h 64"/>
                <a:gd name="T28" fmla="*/ 15 w 27"/>
                <a:gd name="T29" fmla="*/ 9 h 64"/>
                <a:gd name="T30" fmla="*/ 15 w 27"/>
                <a:gd name="T31" fmla="*/ 9 h 64"/>
                <a:gd name="T32" fmla="*/ 4 w 27"/>
                <a:gd name="T33" fmla="*/ 30 h 64"/>
                <a:gd name="T34" fmla="*/ 4 w 27"/>
                <a:gd name="T35" fmla="*/ 30 h 64"/>
                <a:gd name="T36" fmla="*/ 4 w 27"/>
                <a:gd name="T37" fmla="*/ 31 h 64"/>
                <a:gd name="T38" fmla="*/ 4 w 27"/>
                <a:gd name="T39" fmla="*/ 31 h 64"/>
                <a:gd name="T40" fmla="*/ 26 w 27"/>
                <a:gd name="T41" fmla="*/ 60 h 64"/>
                <a:gd name="T42" fmla="*/ 26 w 27"/>
                <a:gd name="T43" fmla="*/ 60 h 64"/>
                <a:gd name="T44" fmla="*/ 27 w 27"/>
                <a:gd name="T45" fmla="*/ 62 h 64"/>
                <a:gd name="T46" fmla="*/ 27 w 27"/>
                <a:gd name="T47" fmla="*/ 62 h 64"/>
                <a:gd name="T48" fmla="*/ 25 w 27"/>
                <a:gd name="T49" fmla="*/ 64 h 64"/>
                <a:gd name="T50" fmla="*/ 25 w 27"/>
                <a:gd name="T51" fmla="*/ 64 h 64"/>
                <a:gd name="T52" fmla="*/ 25 w 27"/>
                <a:gd name="T5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64">
                  <a:moveTo>
                    <a:pt x="25" y="64"/>
                  </a:moveTo>
                  <a:cubicBezTo>
                    <a:pt x="19" y="63"/>
                    <a:pt x="0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5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3"/>
                    <a:pt x="27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6"/>
                    <a:pt x="18" y="7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9" y="13"/>
                    <a:pt x="4" y="1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52"/>
                    <a:pt x="21" y="59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7" y="60"/>
                    <a:pt x="27" y="61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3"/>
                    <a:pt x="26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446"/>
            <p:cNvSpPr/>
            <p:nvPr/>
          </p:nvSpPr>
          <p:spPr bwMode="auto">
            <a:xfrm>
              <a:off x="6374024" y="4748808"/>
              <a:ext cx="47140" cy="47140"/>
            </a:xfrm>
            <a:custGeom>
              <a:avLst/>
              <a:gdLst>
                <a:gd name="T0" fmla="*/ 12 w 13"/>
                <a:gd name="T1" fmla="*/ 4 h 13"/>
                <a:gd name="T2" fmla="*/ 6 w 13"/>
                <a:gd name="T3" fmla="*/ 0 h 13"/>
                <a:gd name="T4" fmla="*/ 5 w 13"/>
                <a:gd name="T5" fmla="*/ 10 h 13"/>
                <a:gd name="T6" fmla="*/ 12 w 13"/>
                <a:gd name="T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2" y="4"/>
                    <a:pt x="11" y="0"/>
                    <a:pt x="6" y="0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10" y="13"/>
                    <a:pt x="13" y="7"/>
                    <a:pt x="12" y="4"/>
                  </a:cubicBezTo>
                  <a:close/>
                </a:path>
              </a:pathLst>
            </a:custGeom>
            <a:solidFill>
              <a:srgbClr val="E5E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447"/>
            <p:cNvSpPr>
              <a:spLocks noEditPoints="1"/>
            </p:cNvSpPr>
            <p:nvPr/>
          </p:nvSpPr>
          <p:spPr bwMode="auto">
            <a:xfrm>
              <a:off x="6374024" y="4741205"/>
              <a:ext cx="50182" cy="54744"/>
            </a:xfrm>
            <a:custGeom>
              <a:avLst/>
              <a:gdLst>
                <a:gd name="T0" fmla="*/ 4 w 14"/>
                <a:gd name="T1" fmla="*/ 14 h 15"/>
                <a:gd name="T2" fmla="*/ 0 w 14"/>
                <a:gd name="T3" fmla="*/ 7 h 15"/>
                <a:gd name="T4" fmla="*/ 0 w 14"/>
                <a:gd name="T5" fmla="*/ 7 h 15"/>
                <a:gd name="T6" fmla="*/ 6 w 14"/>
                <a:gd name="T7" fmla="*/ 0 h 15"/>
                <a:gd name="T8" fmla="*/ 6 w 14"/>
                <a:gd name="T9" fmla="*/ 0 h 15"/>
                <a:gd name="T10" fmla="*/ 6 w 14"/>
                <a:gd name="T11" fmla="*/ 0 h 15"/>
                <a:gd name="T12" fmla="*/ 6 w 14"/>
                <a:gd name="T13" fmla="*/ 0 h 15"/>
                <a:gd name="T14" fmla="*/ 14 w 14"/>
                <a:gd name="T15" fmla="*/ 5 h 15"/>
                <a:gd name="T16" fmla="*/ 14 w 14"/>
                <a:gd name="T17" fmla="*/ 5 h 15"/>
                <a:gd name="T18" fmla="*/ 12 w 14"/>
                <a:gd name="T19" fmla="*/ 6 h 15"/>
                <a:gd name="T20" fmla="*/ 10 w 14"/>
                <a:gd name="T21" fmla="*/ 6 h 15"/>
                <a:gd name="T22" fmla="*/ 12 w 14"/>
                <a:gd name="T23" fmla="*/ 6 h 15"/>
                <a:gd name="T24" fmla="*/ 14 w 14"/>
                <a:gd name="T25" fmla="*/ 5 h 15"/>
                <a:gd name="T26" fmla="*/ 14 w 14"/>
                <a:gd name="T27" fmla="*/ 5 h 15"/>
                <a:gd name="T28" fmla="*/ 14 w 14"/>
                <a:gd name="T29" fmla="*/ 7 h 15"/>
                <a:gd name="T30" fmla="*/ 14 w 14"/>
                <a:gd name="T31" fmla="*/ 7 h 15"/>
                <a:gd name="T32" fmla="*/ 7 w 14"/>
                <a:gd name="T33" fmla="*/ 15 h 15"/>
                <a:gd name="T34" fmla="*/ 7 w 14"/>
                <a:gd name="T35" fmla="*/ 15 h 15"/>
                <a:gd name="T36" fmla="*/ 4 w 14"/>
                <a:gd name="T37" fmla="*/ 14 h 15"/>
                <a:gd name="T38" fmla="*/ 4 w 14"/>
                <a:gd name="T39" fmla="*/ 7 h 15"/>
                <a:gd name="T40" fmla="*/ 6 w 14"/>
                <a:gd name="T41" fmla="*/ 11 h 15"/>
                <a:gd name="T42" fmla="*/ 6 w 14"/>
                <a:gd name="T43" fmla="*/ 11 h 15"/>
                <a:gd name="T44" fmla="*/ 7 w 14"/>
                <a:gd name="T45" fmla="*/ 11 h 15"/>
                <a:gd name="T46" fmla="*/ 7 w 14"/>
                <a:gd name="T47" fmla="*/ 11 h 15"/>
                <a:gd name="T48" fmla="*/ 9 w 14"/>
                <a:gd name="T49" fmla="*/ 10 h 15"/>
                <a:gd name="T50" fmla="*/ 9 w 14"/>
                <a:gd name="T51" fmla="*/ 10 h 15"/>
                <a:gd name="T52" fmla="*/ 10 w 14"/>
                <a:gd name="T53" fmla="*/ 7 h 15"/>
                <a:gd name="T54" fmla="*/ 10 w 14"/>
                <a:gd name="T55" fmla="*/ 7 h 15"/>
                <a:gd name="T56" fmla="*/ 10 w 14"/>
                <a:gd name="T57" fmla="*/ 6 h 15"/>
                <a:gd name="T58" fmla="*/ 10 w 14"/>
                <a:gd name="T59" fmla="*/ 6 h 15"/>
                <a:gd name="T60" fmla="*/ 10 w 14"/>
                <a:gd name="T61" fmla="*/ 6 h 15"/>
                <a:gd name="T62" fmla="*/ 10 w 14"/>
                <a:gd name="T63" fmla="*/ 6 h 15"/>
                <a:gd name="T64" fmla="*/ 10 w 14"/>
                <a:gd name="T65" fmla="*/ 5 h 15"/>
                <a:gd name="T66" fmla="*/ 10 w 14"/>
                <a:gd name="T67" fmla="*/ 5 h 15"/>
                <a:gd name="T68" fmla="*/ 6 w 14"/>
                <a:gd name="T69" fmla="*/ 4 h 15"/>
                <a:gd name="T70" fmla="*/ 6 w 14"/>
                <a:gd name="T71" fmla="*/ 4 h 15"/>
                <a:gd name="T72" fmla="*/ 6 w 14"/>
                <a:gd name="T73" fmla="*/ 4 h 15"/>
                <a:gd name="T74" fmla="*/ 4 w 14"/>
                <a:gd name="T7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15">
                  <a:moveTo>
                    <a:pt x="4" y="14"/>
                  </a:moveTo>
                  <a:cubicBezTo>
                    <a:pt x="1" y="12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0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0"/>
                    <a:pt x="12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5" y="15"/>
                    <a:pt x="4" y="14"/>
                  </a:cubicBezTo>
                  <a:close/>
                  <a:moveTo>
                    <a:pt x="4" y="7"/>
                  </a:moveTo>
                  <a:cubicBezTo>
                    <a:pt x="4" y="8"/>
                    <a:pt x="5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9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9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7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448"/>
            <p:cNvSpPr/>
            <p:nvPr/>
          </p:nvSpPr>
          <p:spPr bwMode="auto">
            <a:xfrm>
              <a:off x="6352735" y="4698627"/>
              <a:ext cx="60826" cy="132297"/>
            </a:xfrm>
            <a:custGeom>
              <a:avLst/>
              <a:gdLst>
                <a:gd name="T0" fmla="*/ 14 w 17"/>
                <a:gd name="T1" fmla="*/ 37 h 37"/>
                <a:gd name="T2" fmla="*/ 0 w 17"/>
                <a:gd name="T3" fmla="*/ 20 h 37"/>
                <a:gd name="T4" fmla="*/ 0 w 17"/>
                <a:gd name="T5" fmla="*/ 20 h 37"/>
                <a:gd name="T6" fmla="*/ 0 w 17"/>
                <a:gd name="T7" fmla="*/ 18 h 37"/>
                <a:gd name="T8" fmla="*/ 0 w 17"/>
                <a:gd name="T9" fmla="*/ 18 h 37"/>
                <a:gd name="T10" fmla="*/ 15 w 17"/>
                <a:gd name="T11" fmla="*/ 1 h 37"/>
                <a:gd name="T12" fmla="*/ 15 w 17"/>
                <a:gd name="T13" fmla="*/ 1 h 37"/>
                <a:gd name="T14" fmla="*/ 15 w 17"/>
                <a:gd name="T15" fmla="*/ 1 h 37"/>
                <a:gd name="T16" fmla="*/ 17 w 17"/>
                <a:gd name="T17" fmla="*/ 2 h 37"/>
                <a:gd name="T18" fmla="*/ 17 w 17"/>
                <a:gd name="T19" fmla="*/ 2 h 37"/>
                <a:gd name="T20" fmla="*/ 16 w 17"/>
                <a:gd name="T21" fmla="*/ 5 h 37"/>
                <a:gd name="T22" fmla="*/ 16 w 17"/>
                <a:gd name="T23" fmla="*/ 5 h 37"/>
                <a:gd name="T24" fmla="*/ 10 w 17"/>
                <a:gd name="T25" fmla="*/ 7 h 37"/>
                <a:gd name="T26" fmla="*/ 10 w 17"/>
                <a:gd name="T27" fmla="*/ 7 h 37"/>
                <a:gd name="T28" fmla="*/ 4 w 17"/>
                <a:gd name="T29" fmla="*/ 18 h 37"/>
                <a:gd name="T30" fmla="*/ 4 w 17"/>
                <a:gd name="T31" fmla="*/ 18 h 37"/>
                <a:gd name="T32" fmla="*/ 4 w 17"/>
                <a:gd name="T33" fmla="*/ 19 h 37"/>
                <a:gd name="T34" fmla="*/ 4 w 17"/>
                <a:gd name="T35" fmla="*/ 19 h 37"/>
                <a:gd name="T36" fmla="*/ 10 w 17"/>
                <a:gd name="T37" fmla="*/ 30 h 37"/>
                <a:gd name="T38" fmla="*/ 10 w 17"/>
                <a:gd name="T39" fmla="*/ 30 h 37"/>
                <a:gd name="T40" fmla="*/ 15 w 17"/>
                <a:gd name="T41" fmla="*/ 33 h 37"/>
                <a:gd name="T42" fmla="*/ 15 w 17"/>
                <a:gd name="T43" fmla="*/ 33 h 37"/>
                <a:gd name="T44" fmla="*/ 16 w 17"/>
                <a:gd name="T45" fmla="*/ 35 h 37"/>
                <a:gd name="T46" fmla="*/ 16 w 17"/>
                <a:gd name="T47" fmla="*/ 35 h 37"/>
                <a:gd name="T48" fmla="*/ 14 w 17"/>
                <a:gd name="T49" fmla="*/ 37 h 37"/>
                <a:gd name="T50" fmla="*/ 14 w 17"/>
                <a:gd name="T51" fmla="*/ 37 h 37"/>
                <a:gd name="T52" fmla="*/ 14 w 17"/>
                <a:gd name="T5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37">
                  <a:moveTo>
                    <a:pt x="14" y="37"/>
                  </a:moveTo>
                  <a:cubicBezTo>
                    <a:pt x="14" y="37"/>
                    <a:pt x="1" y="3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"/>
                    <a:pt x="14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3" y="5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10"/>
                    <a:pt x="4" y="13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5"/>
                    <a:pt x="7" y="28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2" y="32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7" y="34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5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449"/>
            <p:cNvSpPr/>
            <p:nvPr/>
          </p:nvSpPr>
          <p:spPr bwMode="auto">
            <a:xfrm>
              <a:off x="6539775" y="3126269"/>
              <a:ext cx="302610" cy="716229"/>
            </a:xfrm>
            <a:custGeom>
              <a:avLst/>
              <a:gdLst>
                <a:gd name="T0" fmla="*/ 2 w 84"/>
                <a:gd name="T1" fmla="*/ 10 h 199"/>
                <a:gd name="T2" fmla="*/ 0 w 84"/>
                <a:gd name="T3" fmla="*/ 6 h 199"/>
                <a:gd name="T4" fmla="*/ 3 w 84"/>
                <a:gd name="T5" fmla="*/ 2 h 199"/>
                <a:gd name="T6" fmla="*/ 37 w 84"/>
                <a:gd name="T7" fmla="*/ 11 h 199"/>
                <a:gd name="T8" fmla="*/ 76 w 84"/>
                <a:gd name="T9" fmla="*/ 74 h 199"/>
                <a:gd name="T10" fmla="*/ 83 w 84"/>
                <a:gd name="T11" fmla="*/ 150 h 199"/>
                <a:gd name="T12" fmla="*/ 81 w 84"/>
                <a:gd name="T13" fmla="*/ 199 h 199"/>
                <a:gd name="T14" fmla="*/ 73 w 84"/>
                <a:gd name="T15" fmla="*/ 192 h 199"/>
                <a:gd name="T16" fmla="*/ 74 w 84"/>
                <a:gd name="T17" fmla="*/ 125 h 199"/>
                <a:gd name="T18" fmla="*/ 45 w 84"/>
                <a:gd name="T19" fmla="*/ 35 h 199"/>
                <a:gd name="T20" fmla="*/ 2 w 84"/>
                <a:gd name="T21" fmla="*/ 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199">
                  <a:moveTo>
                    <a:pt x="2" y="10"/>
                  </a:moveTo>
                  <a:cubicBezTo>
                    <a:pt x="2" y="10"/>
                    <a:pt x="0" y="9"/>
                    <a:pt x="0" y="6"/>
                  </a:cubicBezTo>
                  <a:cubicBezTo>
                    <a:pt x="0" y="3"/>
                    <a:pt x="3" y="2"/>
                    <a:pt x="3" y="2"/>
                  </a:cubicBezTo>
                  <a:cubicBezTo>
                    <a:pt x="3" y="2"/>
                    <a:pt x="17" y="0"/>
                    <a:pt x="37" y="11"/>
                  </a:cubicBezTo>
                  <a:cubicBezTo>
                    <a:pt x="56" y="21"/>
                    <a:pt x="71" y="47"/>
                    <a:pt x="76" y="74"/>
                  </a:cubicBezTo>
                  <a:cubicBezTo>
                    <a:pt x="81" y="101"/>
                    <a:pt x="84" y="131"/>
                    <a:pt x="83" y="150"/>
                  </a:cubicBezTo>
                  <a:cubicBezTo>
                    <a:pt x="82" y="169"/>
                    <a:pt x="81" y="199"/>
                    <a:pt x="81" y="199"/>
                  </a:cubicBezTo>
                  <a:cubicBezTo>
                    <a:pt x="81" y="199"/>
                    <a:pt x="73" y="192"/>
                    <a:pt x="73" y="192"/>
                  </a:cubicBezTo>
                  <a:cubicBezTo>
                    <a:pt x="73" y="192"/>
                    <a:pt x="78" y="162"/>
                    <a:pt x="74" y="125"/>
                  </a:cubicBezTo>
                  <a:cubicBezTo>
                    <a:pt x="71" y="88"/>
                    <a:pt x="67" y="63"/>
                    <a:pt x="45" y="35"/>
                  </a:cubicBezTo>
                  <a:cubicBezTo>
                    <a:pt x="45" y="35"/>
                    <a:pt x="29" y="15"/>
                    <a:pt x="2" y="10"/>
                  </a:cubicBezTo>
                  <a:close/>
                </a:path>
              </a:pathLst>
            </a:custGeom>
            <a:solidFill>
              <a:srgbClr val="CC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450"/>
            <p:cNvSpPr/>
            <p:nvPr/>
          </p:nvSpPr>
          <p:spPr bwMode="auto">
            <a:xfrm>
              <a:off x="6410519" y="3147558"/>
              <a:ext cx="690378" cy="1906902"/>
            </a:xfrm>
            <a:custGeom>
              <a:avLst/>
              <a:gdLst>
                <a:gd name="T0" fmla="*/ 21 w 192"/>
                <a:gd name="T1" fmla="*/ 17 h 530"/>
                <a:gd name="T2" fmla="*/ 20 w 192"/>
                <a:gd name="T3" fmla="*/ 5 h 530"/>
                <a:gd name="T4" fmla="*/ 37 w 192"/>
                <a:gd name="T5" fmla="*/ 4 h 530"/>
                <a:gd name="T6" fmla="*/ 71 w 192"/>
                <a:gd name="T7" fmla="*/ 19 h 530"/>
                <a:gd name="T8" fmla="*/ 103 w 192"/>
                <a:gd name="T9" fmla="*/ 72 h 530"/>
                <a:gd name="T10" fmla="*/ 112 w 192"/>
                <a:gd name="T11" fmla="*/ 139 h 530"/>
                <a:gd name="T12" fmla="*/ 109 w 192"/>
                <a:gd name="T13" fmla="*/ 186 h 530"/>
                <a:gd name="T14" fmla="*/ 131 w 192"/>
                <a:gd name="T15" fmla="*/ 207 h 530"/>
                <a:gd name="T16" fmla="*/ 161 w 192"/>
                <a:gd name="T17" fmla="*/ 235 h 530"/>
                <a:gd name="T18" fmla="*/ 183 w 192"/>
                <a:gd name="T19" fmla="*/ 262 h 530"/>
                <a:gd name="T20" fmla="*/ 191 w 192"/>
                <a:gd name="T21" fmla="*/ 321 h 530"/>
                <a:gd name="T22" fmla="*/ 186 w 192"/>
                <a:gd name="T23" fmla="*/ 384 h 530"/>
                <a:gd name="T24" fmla="*/ 167 w 192"/>
                <a:gd name="T25" fmla="*/ 441 h 530"/>
                <a:gd name="T26" fmla="*/ 138 w 192"/>
                <a:gd name="T27" fmla="*/ 473 h 530"/>
                <a:gd name="T28" fmla="*/ 86 w 192"/>
                <a:gd name="T29" fmla="*/ 504 h 530"/>
                <a:gd name="T30" fmla="*/ 38 w 192"/>
                <a:gd name="T31" fmla="*/ 522 h 530"/>
                <a:gd name="T32" fmla="*/ 3 w 192"/>
                <a:gd name="T33" fmla="*/ 530 h 530"/>
                <a:gd name="T34" fmla="*/ 1 w 192"/>
                <a:gd name="T35" fmla="*/ 494 h 530"/>
                <a:gd name="T36" fmla="*/ 0 w 192"/>
                <a:gd name="T37" fmla="*/ 422 h 530"/>
                <a:gd name="T38" fmla="*/ 1 w 192"/>
                <a:gd name="T39" fmla="*/ 378 h 530"/>
                <a:gd name="T40" fmla="*/ 1 w 192"/>
                <a:gd name="T41" fmla="*/ 318 h 530"/>
                <a:gd name="T42" fmla="*/ 3 w 192"/>
                <a:gd name="T43" fmla="*/ 248 h 530"/>
                <a:gd name="T44" fmla="*/ 3 w 192"/>
                <a:gd name="T45" fmla="*/ 189 h 530"/>
                <a:gd name="T46" fmla="*/ 14 w 192"/>
                <a:gd name="T47" fmla="*/ 161 h 530"/>
                <a:gd name="T48" fmla="*/ 54 w 192"/>
                <a:gd name="T49" fmla="*/ 133 h 530"/>
                <a:gd name="T50" fmla="*/ 81 w 192"/>
                <a:gd name="T51" fmla="*/ 88 h 530"/>
                <a:gd name="T52" fmla="*/ 70 w 192"/>
                <a:gd name="T53" fmla="*/ 52 h 530"/>
                <a:gd name="T54" fmla="*/ 58 w 192"/>
                <a:gd name="T55" fmla="*/ 40 h 530"/>
                <a:gd name="T56" fmla="*/ 36 w 192"/>
                <a:gd name="T57" fmla="*/ 28 h 530"/>
                <a:gd name="T58" fmla="*/ 21 w 192"/>
                <a:gd name="T59" fmla="*/ 1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530">
                  <a:moveTo>
                    <a:pt x="21" y="17"/>
                  </a:moveTo>
                  <a:cubicBezTo>
                    <a:pt x="21" y="17"/>
                    <a:pt x="15" y="10"/>
                    <a:pt x="20" y="5"/>
                  </a:cubicBezTo>
                  <a:cubicBezTo>
                    <a:pt x="25" y="0"/>
                    <a:pt x="31" y="2"/>
                    <a:pt x="37" y="4"/>
                  </a:cubicBezTo>
                  <a:cubicBezTo>
                    <a:pt x="37" y="4"/>
                    <a:pt x="55" y="6"/>
                    <a:pt x="71" y="19"/>
                  </a:cubicBezTo>
                  <a:cubicBezTo>
                    <a:pt x="87" y="32"/>
                    <a:pt x="97" y="52"/>
                    <a:pt x="103" y="72"/>
                  </a:cubicBezTo>
                  <a:cubicBezTo>
                    <a:pt x="109" y="92"/>
                    <a:pt x="111" y="125"/>
                    <a:pt x="112" y="139"/>
                  </a:cubicBezTo>
                  <a:cubicBezTo>
                    <a:pt x="112" y="153"/>
                    <a:pt x="110" y="181"/>
                    <a:pt x="109" y="186"/>
                  </a:cubicBezTo>
                  <a:cubicBezTo>
                    <a:pt x="131" y="207"/>
                    <a:pt x="131" y="207"/>
                    <a:pt x="131" y="207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5"/>
                    <a:pt x="178" y="249"/>
                    <a:pt x="183" y="262"/>
                  </a:cubicBezTo>
                  <a:cubicBezTo>
                    <a:pt x="188" y="276"/>
                    <a:pt x="192" y="295"/>
                    <a:pt x="191" y="321"/>
                  </a:cubicBezTo>
                  <a:cubicBezTo>
                    <a:pt x="191" y="346"/>
                    <a:pt x="188" y="371"/>
                    <a:pt x="186" y="384"/>
                  </a:cubicBezTo>
                  <a:cubicBezTo>
                    <a:pt x="184" y="398"/>
                    <a:pt x="182" y="418"/>
                    <a:pt x="167" y="441"/>
                  </a:cubicBezTo>
                  <a:cubicBezTo>
                    <a:pt x="167" y="441"/>
                    <a:pt x="156" y="458"/>
                    <a:pt x="138" y="473"/>
                  </a:cubicBezTo>
                  <a:cubicBezTo>
                    <a:pt x="119" y="488"/>
                    <a:pt x="93" y="501"/>
                    <a:pt x="86" y="504"/>
                  </a:cubicBezTo>
                  <a:cubicBezTo>
                    <a:pt x="79" y="508"/>
                    <a:pt x="48" y="520"/>
                    <a:pt x="38" y="522"/>
                  </a:cubicBezTo>
                  <a:cubicBezTo>
                    <a:pt x="28" y="525"/>
                    <a:pt x="4" y="530"/>
                    <a:pt x="3" y="530"/>
                  </a:cubicBezTo>
                  <a:cubicBezTo>
                    <a:pt x="2" y="530"/>
                    <a:pt x="1" y="505"/>
                    <a:pt x="1" y="494"/>
                  </a:cubicBezTo>
                  <a:cubicBezTo>
                    <a:pt x="1" y="483"/>
                    <a:pt x="0" y="433"/>
                    <a:pt x="0" y="422"/>
                  </a:cubicBezTo>
                  <a:cubicBezTo>
                    <a:pt x="0" y="411"/>
                    <a:pt x="1" y="378"/>
                    <a:pt x="1" y="378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3" y="248"/>
                    <a:pt x="3" y="248"/>
                    <a:pt x="3" y="248"/>
                  </a:cubicBezTo>
                  <a:cubicBezTo>
                    <a:pt x="3" y="248"/>
                    <a:pt x="3" y="191"/>
                    <a:pt x="3" y="189"/>
                  </a:cubicBezTo>
                  <a:cubicBezTo>
                    <a:pt x="3" y="187"/>
                    <a:pt x="1" y="172"/>
                    <a:pt x="14" y="161"/>
                  </a:cubicBezTo>
                  <a:cubicBezTo>
                    <a:pt x="26" y="151"/>
                    <a:pt x="47" y="138"/>
                    <a:pt x="54" y="133"/>
                  </a:cubicBezTo>
                  <a:cubicBezTo>
                    <a:pt x="60" y="127"/>
                    <a:pt x="78" y="115"/>
                    <a:pt x="81" y="88"/>
                  </a:cubicBezTo>
                  <a:cubicBezTo>
                    <a:pt x="81" y="88"/>
                    <a:pt x="82" y="66"/>
                    <a:pt x="70" y="52"/>
                  </a:cubicBezTo>
                  <a:cubicBezTo>
                    <a:pt x="70" y="52"/>
                    <a:pt x="67" y="45"/>
                    <a:pt x="58" y="40"/>
                  </a:cubicBezTo>
                  <a:cubicBezTo>
                    <a:pt x="49" y="35"/>
                    <a:pt x="41" y="32"/>
                    <a:pt x="36" y="28"/>
                  </a:cubicBezTo>
                  <a:cubicBezTo>
                    <a:pt x="32" y="25"/>
                    <a:pt x="23" y="22"/>
                    <a:pt x="21" y="17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451"/>
            <p:cNvSpPr/>
            <p:nvPr/>
          </p:nvSpPr>
          <p:spPr bwMode="auto">
            <a:xfrm>
              <a:off x="6442453" y="3816647"/>
              <a:ext cx="621948" cy="874377"/>
            </a:xfrm>
            <a:custGeom>
              <a:avLst/>
              <a:gdLst>
                <a:gd name="T0" fmla="*/ 88 w 173"/>
                <a:gd name="T1" fmla="*/ 7 h 243"/>
                <a:gd name="T2" fmla="*/ 58 w 173"/>
                <a:gd name="T3" fmla="*/ 3 h 243"/>
                <a:gd name="T4" fmla="*/ 5 w 173"/>
                <a:gd name="T5" fmla="*/ 0 h 243"/>
                <a:gd name="T6" fmla="*/ 3 w 173"/>
                <a:gd name="T7" fmla="*/ 78 h 243"/>
                <a:gd name="T8" fmla="*/ 1 w 173"/>
                <a:gd name="T9" fmla="*/ 169 h 243"/>
                <a:gd name="T10" fmla="*/ 1 w 173"/>
                <a:gd name="T11" fmla="*/ 218 h 243"/>
                <a:gd name="T12" fmla="*/ 23 w 173"/>
                <a:gd name="T13" fmla="*/ 226 h 243"/>
                <a:gd name="T14" fmla="*/ 72 w 173"/>
                <a:gd name="T15" fmla="*/ 239 h 243"/>
                <a:gd name="T16" fmla="*/ 88 w 173"/>
                <a:gd name="T17" fmla="*/ 242 h 243"/>
                <a:gd name="T18" fmla="*/ 123 w 173"/>
                <a:gd name="T19" fmla="*/ 234 h 243"/>
                <a:gd name="T20" fmla="*/ 158 w 173"/>
                <a:gd name="T21" fmla="*/ 196 h 243"/>
                <a:gd name="T22" fmla="*/ 170 w 173"/>
                <a:gd name="T23" fmla="*/ 147 h 243"/>
                <a:gd name="T24" fmla="*/ 168 w 173"/>
                <a:gd name="T25" fmla="*/ 93 h 243"/>
                <a:gd name="T26" fmla="*/ 156 w 173"/>
                <a:gd name="T27" fmla="*/ 65 h 243"/>
                <a:gd name="T28" fmla="*/ 125 w 173"/>
                <a:gd name="T29" fmla="*/ 34 h 243"/>
                <a:gd name="T30" fmla="*/ 94 w 173"/>
                <a:gd name="T31" fmla="*/ 9 h 243"/>
                <a:gd name="T32" fmla="*/ 88 w 173"/>
                <a:gd name="T33" fmla="*/ 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243">
                  <a:moveTo>
                    <a:pt x="88" y="7"/>
                  </a:moveTo>
                  <a:cubicBezTo>
                    <a:pt x="88" y="7"/>
                    <a:pt x="80" y="4"/>
                    <a:pt x="58" y="3"/>
                  </a:cubicBezTo>
                  <a:cubicBezTo>
                    <a:pt x="37" y="1"/>
                    <a:pt x="5" y="0"/>
                    <a:pt x="5" y="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169"/>
                    <a:pt x="1" y="169"/>
                    <a:pt x="1" y="169"/>
                  </a:cubicBezTo>
                  <a:cubicBezTo>
                    <a:pt x="1" y="169"/>
                    <a:pt x="0" y="218"/>
                    <a:pt x="1" y="218"/>
                  </a:cubicBezTo>
                  <a:cubicBezTo>
                    <a:pt x="2" y="219"/>
                    <a:pt x="13" y="224"/>
                    <a:pt x="23" y="226"/>
                  </a:cubicBezTo>
                  <a:cubicBezTo>
                    <a:pt x="32" y="229"/>
                    <a:pt x="69" y="239"/>
                    <a:pt x="72" y="239"/>
                  </a:cubicBezTo>
                  <a:cubicBezTo>
                    <a:pt x="75" y="240"/>
                    <a:pt x="81" y="243"/>
                    <a:pt x="88" y="242"/>
                  </a:cubicBezTo>
                  <a:cubicBezTo>
                    <a:pt x="95" y="242"/>
                    <a:pt x="105" y="242"/>
                    <a:pt x="123" y="234"/>
                  </a:cubicBezTo>
                  <a:cubicBezTo>
                    <a:pt x="140" y="226"/>
                    <a:pt x="153" y="208"/>
                    <a:pt x="158" y="196"/>
                  </a:cubicBezTo>
                  <a:cubicBezTo>
                    <a:pt x="163" y="184"/>
                    <a:pt x="168" y="169"/>
                    <a:pt x="170" y="147"/>
                  </a:cubicBezTo>
                  <a:cubicBezTo>
                    <a:pt x="173" y="124"/>
                    <a:pt x="172" y="111"/>
                    <a:pt x="168" y="93"/>
                  </a:cubicBezTo>
                  <a:cubicBezTo>
                    <a:pt x="164" y="76"/>
                    <a:pt x="159" y="69"/>
                    <a:pt x="156" y="65"/>
                  </a:cubicBezTo>
                  <a:cubicBezTo>
                    <a:pt x="152" y="60"/>
                    <a:pt x="129" y="38"/>
                    <a:pt x="125" y="34"/>
                  </a:cubicBezTo>
                  <a:cubicBezTo>
                    <a:pt x="121" y="31"/>
                    <a:pt x="96" y="10"/>
                    <a:pt x="94" y="9"/>
                  </a:cubicBezTo>
                  <a:cubicBezTo>
                    <a:pt x="92" y="8"/>
                    <a:pt x="88" y="7"/>
                    <a:pt x="88" y="7"/>
                  </a:cubicBezTo>
                  <a:close/>
                </a:path>
              </a:pathLst>
            </a:custGeom>
            <a:solidFill>
              <a:srgbClr val="DE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52"/>
            <p:cNvSpPr/>
            <p:nvPr/>
          </p:nvSpPr>
          <p:spPr bwMode="auto">
            <a:xfrm>
              <a:off x="6697923" y="3910927"/>
              <a:ext cx="337585" cy="406015"/>
            </a:xfrm>
            <a:custGeom>
              <a:avLst/>
              <a:gdLst>
                <a:gd name="T0" fmla="*/ 8 w 94"/>
                <a:gd name="T1" fmla="*/ 11 h 113"/>
                <a:gd name="T2" fmla="*/ 17 w 94"/>
                <a:gd name="T3" fmla="*/ 1 h 113"/>
                <a:gd name="T4" fmla="*/ 46 w 94"/>
                <a:gd name="T5" fmla="*/ 11 h 113"/>
                <a:gd name="T6" fmla="*/ 81 w 94"/>
                <a:gd name="T7" fmla="*/ 44 h 113"/>
                <a:gd name="T8" fmla="*/ 91 w 94"/>
                <a:gd name="T9" fmla="*/ 70 h 113"/>
                <a:gd name="T10" fmla="*/ 93 w 94"/>
                <a:gd name="T11" fmla="*/ 103 h 113"/>
                <a:gd name="T12" fmla="*/ 82 w 94"/>
                <a:gd name="T13" fmla="*/ 113 h 113"/>
                <a:gd name="T14" fmla="*/ 33 w 94"/>
                <a:gd name="T15" fmla="*/ 111 h 113"/>
                <a:gd name="T16" fmla="*/ 8 w 94"/>
                <a:gd name="T17" fmla="*/ 109 h 113"/>
                <a:gd name="T18" fmla="*/ 1 w 94"/>
                <a:gd name="T19" fmla="*/ 99 h 113"/>
                <a:gd name="T20" fmla="*/ 8 w 94"/>
                <a:gd name="T2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13">
                  <a:moveTo>
                    <a:pt x="8" y="11"/>
                  </a:moveTo>
                  <a:cubicBezTo>
                    <a:pt x="9" y="11"/>
                    <a:pt x="9" y="3"/>
                    <a:pt x="17" y="1"/>
                  </a:cubicBezTo>
                  <a:cubicBezTo>
                    <a:pt x="25" y="0"/>
                    <a:pt x="36" y="2"/>
                    <a:pt x="46" y="11"/>
                  </a:cubicBezTo>
                  <a:cubicBezTo>
                    <a:pt x="56" y="19"/>
                    <a:pt x="78" y="40"/>
                    <a:pt x="81" y="44"/>
                  </a:cubicBezTo>
                  <a:cubicBezTo>
                    <a:pt x="84" y="48"/>
                    <a:pt x="89" y="55"/>
                    <a:pt x="91" y="70"/>
                  </a:cubicBezTo>
                  <a:cubicBezTo>
                    <a:pt x="94" y="86"/>
                    <a:pt x="93" y="102"/>
                    <a:pt x="93" y="103"/>
                  </a:cubicBezTo>
                  <a:cubicBezTo>
                    <a:pt x="93" y="105"/>
                    <a:pt x="93" y="113"/>
                    <a:pt x="82" y="113"/>
                  </a:cubicBezTo>
                  <a:cubicBezTo>
                    <a:pt x="33" y="111"/>
                    <a:pt x="33" y="111"/>
                    <a:pt x="33" y="111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09"/>
                    <a:pt x="0" y="111"/>
                    <a:pt x="1" y="99"/>
                  </a:cubicBezTo>
                  <a:cubicBezTo>
                    <a:pt x="1" y="88"/>
                    <a:pt x="6" y="16"/>
                    <a:pt x="8" y="11"/>
                  </a:cubicBezTo>
                  <a:close/>
                </a:path>
              </a:pathLst>
            </a:custGeom>
            <a:solidFill>
              <a:srgbClr val="73A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53"/>
            <p:cNvSpPr/>
            <p:nvPr/>
          </p:nvSpPr>
          <p:spPr bwMode="auto">
            <a:xfrm>
              <a:off x="6758750" y="3913969"/>
              <a:ext cx="47140" cy="39537"/>
            </a:xfrm>
            <a:custGeom>
              <a:avLst/>
              <a:gdLst>
                <a:gd name="T0" fmla="*/ 13 w 13"/>
                <a:gd name="T1" fmla="*/ 2 h 11"/>
                <a:gd name="T2" fmla="*/ 0 w 13"/>
                <a:gd name="T3" fmla="*/ 1 h 11"/>
                <a:gd name="T4" fmla="*/ 0 w 13"/>
                <a:gd name="T5" fmla="*/ 8 h 11"/>
                <a:gd name="T6" fmla="*/ 13 w 13"/>
                <a:gd name="T7" fmla="*/ 11 h 11"/>
                <a:gd name="T8" fmla="*/ 13 w 13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2"/>
                  </a:moveTo>
                  <a:cubicBezTo>
                    <a:pt x="13" y="2"/>
                    <a:pt x="7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3" y="11"/>
                    <a:pt x="13" y="11"/>
                    <a:pt x="13" y="11"/>
                  </a:cubicBezTo>
                  <a:lnTo>
                    <a:pt x="13" y="2"/>
                  </a:lnTo>
                  <a:close/>
                </a:path>
              </a:pathLst>
            </a:custGeom>
            <a:solidFill>
              <a:srgbClr val="989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54"/>
            <p:cNvSpPr/>
            <p:nvPr/>
          </p:nvSpPr>
          <p:spPr bwMode="auto">
            <a:xfrm>
              <a:off x="6726816" y="3939820"/>
              <a:ext cx="150545" cy="45620"/>
            </a:xfrm>
            <a:custGeom>
              <a:avLst/>
              <a:gdLst>
                <a:gd name="T0" fmla="*/ 1 w 42"/>
                <a:gd name="T1" fmla="*/ 0 h 13"/>
                <a:gd name="T2" fmla="*/ 42 w 42"/>
                <a:gd name="T3" fmla="*/ 8 h 13"/>
                <a:gd name="T4" fmla="*/ 41 w 42"/>
                <a:gd name="T5" fmla="*/ 13 h 13"/>
                <a:gd name="T6" fmla="*/ 0 w 42"/>
                <a:gd name="T7" fmla="*/ 8 h 13"/>
                <a:gd name="T8" fmla="*/ 1 w 4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">
                  <a:moveTo>
                    <a:pt x="1" y="0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13"/>
                    <a:pt x="41" y="13"/>
                  </a:cubicBezTo>
                  <a:cubicBezTo>
                    <a:pt x="40" y="13"/>
                    <a:pt x="0" y="8"/>
                    <a:pt x="0" y="8"/>
                  </a:cubicBezTo>
                  <a:cubicBezTo>
                    <a:pt x="0" y="8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AAB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55"/>
            <p:cNvSpPr/>
            <p:nvPr/>
          </p:nvSpPr>
          <p:spPr bwMode="auto">
            <a:xfrm>
              <a:off x="6424205" y="3208384"/>
              <a:ext cx="281321" cy="573287"/>
            </a:xfrm>
            <a:custGeom>
              <a:avLst/>
              <a:gdLst>
                <a:gd name="T0" fmla="*/ 7 w 78"/>
                <a:gd name="T1" fmla="*/ 17 h 159"/>
                <a:gd name="T2" fmla="*/ 10 w 78"/>
                <a:gd name="T3" fmla="*/ 5 h 159"/>
                <a:gd name="T4" fmla="*/ 16 w 78"/>
                <a:gd name="T5" fmla="*/ 0 h 159"/>
                <a:gd name="T6" fmla="*/ 21 w 78"/>
                <a:gd name="T7" fmla="*/ 4 h 159"/>
                <a:gd name="T8" fmla="*/ 51 w 78"/>
                <a:gd name="T9" fmla="*/ 21 h 159"/>
                <a:gd name="T10" fmla="*/ 68 w 78"/>
                <a:gd name="T11" fmla="*/ 37 h 159"/>
                <a:gd name="T12" fmla="*/ 76 w 78"/>
                <a:gd name="T13" fmla="*/ 74 h 159"/>
                <a:gd name="T14" fmla="*/ 56 w 78"/>
                <a:gd name="T15" fmla="*/ 110 h 159"/>
                <a:gd name="T16" fmla="*/ 19 w 78"/>
                <a:gd name="T17" fmla="*/ 137 h 159"/>
                <a:gd name="T18" fmla="*/ 0 w 78"/>
                <a:gd name="T19" fmla="*/ 159 h 159"/>
                <a:gd name="T20" fmla="*/ 2 w 78"/>
                <a:gd name="T21" fmla="*/ 119 h 159"/>
                <a:gd name="T22" fmla="*/ 36 w 78"/>
                <a:gd name="T23" fmla="*/ 115 h 159"/>
                <a:gd name="T24" fmla="*/ 67 w 78"/>
                <a:gd name="T25" fmla="*/ 81 h 159"/>
                <a:gd name="T26" fmla="*/ 67 w 78"/>
                <a:gd name="T27" fmla="*/ 69 h 159"/>
                <a:gd name="T28" fmla="*/ 63 w 78"/>
                <a:gd name="T29" fmla="*/ 43 h 159"/>
                <a:gd name="T30" fmla="*/ 34 w 78"/>
                <a:gd name="T31" fmla="*/ 19 h 159"/>
                <a:gd name="T32" fmla="*/ 7 w 78"/>
                <a:gd name="T33" fmla="*/ 1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59">
                  <a:moveTo>
                    <a:pt x="7" y="17"/>
                  </a:moveTo>
                  <a:cubicBezTo>
                    <a:pt x="7" y="17"/>
                    <a:pt x="6" y="10"/>
                    <a:pt x="10" y="5"/>
                  </a:cubicBezTo>
                  <a:cubicBezTo>
                    <a:pt x="14" y="0"/>
                    <a:pt x="16" y="0"/>
                    <a:pt x="16" y="0"/>
                  </a:cubicBezTo>
                  <a:cubicBezTo>
                    <a:pt x="16" y="0"/>
                    <a:pt x="18" y="1"/>
                    <a:pt x="21" y="4"/>
                  </a:cubicBezTo>
                  <a:cubicBezTo>
                    <a:pt x="24" y="6"/>
                    <a:pt x="43" y="18"/>
                    <a:pt x="51" y="21"/>
                  </a:cubicBezTo>
                  <a:cubicBezTo>
                    <a:pt x="58" y="25"/>
                    <a:pt x="63" y="30"/>
                    <a:pt x="68" y="37"/>
                  </a:cubicBezTo>
                  <a:cubicBezTo>
                    <a:pt x="72" y="44"/>
                    <a:pt x="78" y="58"/>
                    <a:pt x="76" y="74"/>
                  </a:cubicBezTo>
                  <a:cubicBezTo>
                    <a:pt x="73" y="90"/>
                    <a:pt x="67" y="99"/>
                    <a:pt x="56" y="110"/>
                  </a:cubicBezTo>
                  <a:cubicBezTo>
                    <a:pt x="44" y="122"/>
                    <a:pt x="23" y="135"/>
                    <a:pt x="19" y="137"/>
                  </a:cubicBezTo>
                  <a:cubicBezTo>
                    <a:pt x="16" y="139"/>
                    <a:pt x="3" y="148"/>
                    <a:pt x="0" y="15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2" y="119"/>
                    <a:pt x="20" y="121"/>
                    <a:pt x="36" y="115"/>
                  </a:cubicBezTo>
                  <a:cubicBezTo>
                    <a:pt x="52" y="110"/>
                    <a:pt x="64" y="92"/>
                    <a:pt x="67" y="81"/>
                  </a:cubicBezTo>
                  <a:cubicBezTo>
                    <a:pt x="67" y="81"/>
                    <a:pt x="68" y="71"/>
                    <a:pt x="67" y="69"/>
                  </a:cubicBezTo>
                  <a:cubicBezTo>
                    <a:pt x="67" y="69"/>
                    <a:pt x="69" y="56"/>
                    <a:pt x="63" y="43"/>
                  </a:cubicBezTo>
                  <a:cubicBezTo>
                    <a:pt x="57" y="30"/>
                    <a:pt x="48" y="22"/>
                    <a:pt x="34" y="19"/>
                  </a:cubicBezTo>
                  <a:cubicBezTo>
                    <a:pt x="19" y="15"/>
                    <a:pt x="12" y="15"/>
                    <a:pt x="7" y="17"/>
                  </a:cubicBezTo>
                  <a:close/>
                </a:path>
              </a:pathLst>
            </a:custGeom>
            <a:solidFill>
              <a:srgbClr val="73A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56"/>
            <p:cNvSpPr>
              <a:spLocks noEditPoints="1"/>
            </p:cNvSpPr>
            <p:nvPr/>
          </p:nvSpPr>
          <p:spPr bwMode="auto">
            <a:xfrm>
              <a:off x="6532172" y="3126269"/>
              <a:ext cx="313255" cy="726873"/>
            </a:xfrm>
            <a:custGeom>
              <a:avLst/>
              <a:gdLst>
                <a:gd name="T0" fmla="*/ 81 w 87"/>
                <a:gd name="T1" fmla="*/ 201 h 202"/>
                <a:gd name="T2" fmla="*/ 74 w 87"/>
                <a:gd name="T3" fmla="*/ 193 h 202"/>
                <a:gd name="T4" fmla="*/ 75 w 87"/>
                <a:gd name="T5" fmla="*/ 192 h 202"/>
                <a:gd name="T6" fmla="*/ 77 w 87"/>
                <a:gd name="T7" fmla="*/ 192 h 202"/>
                <a:gd name="T8" fmla="*/ 75 w 87"/>
                <a:gd name="T9" fmla="*/ 192 h 202"/>
                <a:gd name="T10" fmla="*/ 74 w 87"/>
                <a:gd name="T11" fmla="*/ 193 h 202"/>
                <a:gd name="T12" fmla="*/ 73 w 87"/>
                <a:gd name="T13" fmla="*/ 192 h 202"/>
                <a:gd name="T14" fmla="*/ 73 w 87"/>
                <a:gd name="T15" fmla="*/ 192 h 202"/>
                <a:gd name="T16" fmla="*/ 75 w 87"/>
                <a:gd name="T17" fmla="*/ 150 h 202"/>
                <a:gd name="T18" fmla="*/ 75 w 87"/>
                <a:gd name="T19" fmla="*/ 150 h 202"/>
                <a:gd name="T20" fmla="*/ 3 w 87"/>
                <a:gd name="T21" fmla="*/ 12 h 202"/>
                <a:gd name="T22" fmla="*/ 3 w 87"/>
                <a:gd name="T23" fmla="*/ 12 h 202"/>
                <a:gd name="T24" fmla="*/ 2 w 87"/>
                <a:gd name="T25" fmla="*/ 11 h 202"/>
                <a:gd name="T26" fmla="*/ 2 w 87"/>
                <a:gd name="T27" fmla="*/ 11 h 202"/>
                <a:gd name="T28" fmla="*/ 0 w 87"/>
                <a:gd name="T29" fmla="*/ 6 h 202"/>
                <a:gd name="T30" fmla="*/ 0 w 87"/>
                <a:gd name="T31" fmla="*/ 6 h 202"/>
                <a:gd name="T32" fmla="*/ 4 w 87"/>
                <a:gd name="T33" fmla="*/ 0 h 202"/>
                <a:gd name="T34" fmla="*/ 4 w 87"/>
                <a:gd name="T35" fmla="*/ 0 h 202"/>
                <a:gd name="T36" fmla="*/ 5 w 87"/>
                <a:gd name="T37" fmla="*/ 0 h 202"/>
                <a:gd name="T38" fmla="*/ 7 w 87"/>
                <a:gd name="T39" fmla="*/ 0 h 202"/>
                <a:gd name="T40" fmla="*/ 7 w 87"/>
                <a:gd name="T41" fmla="*/ 0 h 202"/>
                <a:gd name="T42" fmla="*/ 75 w 87"/>
                <a:gd name="T43" fmla="*/ 55 h 202"/>
                <a:gd name="T44" fmla="*/ 75 w 87"/>
                <a:gd name="T45" fmla="*/ 55 h 202"/>
                <a:gd name="T46" fmla="*/ 87 w 87"/>
                <a:gd name="T47" fmla="*/ 148 h 202"/>
                <a:gd name="T48" fmla="*/ 87 w 87"/>
                <a:gd name="T49" fmla="*/ 148 h 202"/>
                <a:gd name="T50" fmla="*/ 84 w 87"/>
                <a:gd name="T51" fmla="*/ 200 h 202"/>
                <a:gd name="T52" fmla="*/ 84 w 87"/>
                <a:gd name="T53" fmla="*/ 200 h 202"/>
                <a:gd name="T54" fmla="*/ 83 w 87"/>
                <a:gd name="T55" fmla="*/ 202 h 202"/>
                <a:gd name="T56" fmla="*/ 83 w 87"/>
                <a:gd name="T57" fmla="*/ 202 h 202"/>
                <a:gd name="T58" fmla="*/ 82 w 87"/>
                <a:gd name="T59" fmla="*/ 202 h 202"/>
                <a:gd name="T60" fmla="*/ 82 w 87"/>
                <a:gd name="T61" fmla="*/ 202 h 202"/>
                <a:gd name="T62" fmla="*/ 81 w 87"/>
                <a:gd name="T63" fmla="*/ 201 h 202"/>
                <a:gd name="T64" fmla="*/ 81 w 87"/>
                <a:gd name="T65" fmla="*/ 195 h 202"/>
                <a:gd name="T66" fmla="*/ 83 w 87"/>
                <a:gd name="T67" fmla="*/ 148 h 202"/>
                <a:gd name="T68" fmla="*/ 83 w 87"/>
                <a:gd name="T69" fmla="*/ 148 h 202"/>
                <a:gd name="T70" fmla="*/ 71 w 87"/>
                <a:gd name="T71" fmla="*/ 57 h 202"/>
                <a:gd name="T72" fmla="*/ 71 w 87"/>
                <a:gd name="T73" fmla="*/ 57 h 202"/>
                <a:gd name="T74" fmla="*/ 7 w 87"/>
                <a:gd name="T75" fmla="*/ 4 h 202"/>
                <a:gd name="T76" fmla="*/ 7 w 87"/>
                <a:gd name="T77" fmla="*/ 4 h 202"/>
                <a:gd name="T78" fmla="*/ 6 w 87"/>
                <a:gd name="T79" fmla="*/ 4 h 202"/>
                <a:gd name="T80" fmla="*/ 6 w 87"/>
                <a:gd name="T81" fmla="*/ 4 h 202"/>
                <a:gd name="T82" fmla="*/ 4 w 87"/>
                <a:gd name="T83" fmla="*/ 6 h 202"/>
                <a:gd name="T84" fmla="*/ 4 w 87"/>
                <a:gd name="T85" fmla="*/ 6 h 202"/>
                <a:gd name="T86" fmla="*/ 5 w 87"/>
                <a:gd name="T87" fmla="*/ 8 h 202"/>
                <a:gd name="T88" fmla="*/ 5 w 87"/>
                <a:gd name="T89" fmla="*/ 8 h 202"/>
                <a:gd name="T90" fmla="*/ 5 w 87"/>
                <a:gd name="T91" fmla="*/ 8 h 202"/>
                <a:gd name="T92" fmla="*/ 5 w 87"/>
                <a:gd name="T93" fmla="*/ 8 h 202"/>
                <a:gd name="T94" fmla="*/ 79 w 87"/>
                <a:gd name="T95" fmla="*/ 150 h 202"/>
                <a:gd name="T96" fmla="*/ 79 w 87"/>
                <a:gd name="T97" fmla="*/ 150 h 202"/>
                <a:gd name="T98" fmla="*/ 77 w 87"/>
                <a:gd name="T99" fmla="*/ 191 h 202"/>
                <a:gd name="T100" fmla="*/ 77 w 87"/>
                <a:gd name="T101" fmla="*/ 191 h 202"/>
                <a:gd name="T102" fmla="*/ 81 w 87"/>
                <a:gd name="T103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" h="202">
                  <a:moveTo>
                    <a:pt x="81" y="201"/>
                  </a:moveTo>
                  <a:cubicBezTo>
                    <a:pt x="74" y="193"/>
                    <a:pt x="74" y="193"/>
                    <a:pt x="74" y="193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74" y="193"/>
                    <a:pt x="74" y="193"/>
                    <a:pt x="74" y="193"/>
                  </a:cubicBezTo>
                  <a:cubicBezTo>
                    <a:pt x="73" y="193"/>
                    <a:pt x="73" y="192"/>
                    <a:pt x="73" y="192"/>
                  </a:cubicBezTo>
                  <a:cubicBezTo>
                    <a:pt x="73" y="192"/>
                    <a:pt x="73" y="192"/>
                    <a:pt x="73" y="192"/>
                  </a:cubicBezTo>
                  <a:cubicBezTo>
                    <a:pt x="73" y="191"/>
                    <a:pt x="75" y="174"/>
                    <a:pt x="75" y="15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01"/>
                    <a:pt x="65" y="23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6" y="0"/>
                    <a:pt x="58" y="3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84" y="84"/>
                    <a:pt x="87" y="120"/>
                    <a:pt x="87" y="148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78"/>
                    <a:pt x="84" y="200"/>
                    <a:pt x="84" y="200"/>
                  </a:cubicBezTo>
                  <a:cubicBezTo>
                    <a:pt x="84" y="200"/>
                    <a:pt x="84" y="200"/>
                    <a:pt x="84" y="200"/>
                  </a:cubicBezTo>
                  <a:cubicBezTo>
                    <a:pt x="84" y="201"/>
                    <a:pt x="84" y="201"/>
                    <a:pt x="83" y="202"/>
                  </a:cubicBezTo>
                  <a:cubicBezTo>
                    <a:pt x="83" y="202"/>
                    <a:pt x="83" y="202"/>
                    <a:pt x="83" y="202"/>
                  </a:cubicBezTo>
                  <a:cubicBezTo>
                    <a:pt x="83" y="202"/>
                    <a:pt x="83" y="202"/>
                    <a:pt x="82" y="202"/>
                  </a:cubicBezTo>
                  <a:cubicBezTo>
                    <a:pt x="82" y="202"/>
                    <a:pt x="82" y="202"/>
                    <a:pt x="82" y="202"/>
                  </a:cubicBezTo>
                  <a:cubicBezTo>
                    <a:pt x="82" y="202"/>
                    <a:pt x="81" y="201"/>
                    <a:pt x="81" y="201"/>
                  </a:cubicBezTo>
                  <a:close/>
                  <a:moveTo>
                    <a:pt x="81" y="195"/>
                  </a:moveTo>
                  <a:cubicBezTo>
                    <a:pt x="81" y="187"/>
                    <a:pt x="83" y="170"/>
                    <a:pt x="83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3" y="120"/>
                    <a:pt x="80" y="85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4" y="7"/>
                    <a:pt x="16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9" y="21"/>
                    <a:pt x="79" y="101"/>
                    <a:pt x="79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9" y="171"/>
                    <a:pt x="78" y="187"/>
                    <a:pt x="77" y="191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81" y="195"/>
                    <a:pt x="81" y="195"/>
                    <a:pt x="81" y="19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57"/>
            <p:cNvSpPr/>
            <p:nvPr/>
          </p:nvSpPr>
          <p:spPr bwMode="auto">
            <a:xfrm>
              <a:off x="6402916" y="3147558"/>
              <a:ext cx="701022" cy="1914505"/>
            </a:xfrm>
            <a:custGeom>
              <a:avLst/>
              <a:gdLst>
                <a:gd name="T0" fmla="*/ 2 w 195"/>
                <a:gd name="T1" fmla="*/ 525 h 532"/>
                <a:gd name="T2" fmla="*/ 1 w 195"/>
                <a:gd name="T3" fmla="*/ 513 h 532"/>
                <a:gd name="T4" fmla="*/ 0 w 195"/>
                <a:gd name="T5" fmla="*/ 478 h 532"/>
                <a:gd name="T6" fmla="*/ 0 w 195"/>
                <a:gd name="T7" fmla="*/ 413 h 532"/>
                <a:gd name="T8" fmla="*/ 0 w 195"/>
                <a:gd name="T9" fmla="*/ 409 h 532"/>
                <a:gd name="T10" fmla="*/ 3 w 195"/>
                <a:gd name="T11" fmla="*/ 196 h 532"/>
                <a:gd name="T12" fmla="*/ 3 w 195"/>
                <a:gd name="T13" fmla="*/ 195 h 532"/>
                <a:gd name="T14" fmla="*/ 3 w 195"/>
                <a:gd name="T15" fmla="*/ 194 h 532"/>
                <a:gd name="T16" fmla="*/ 14 w 195"/>
                <a:gd name="T17" fmla="*/ 160 h 532"/>
                <a:gd name="T18" fmla="*/ 57 w 195"/>
                <a:gd name="T19" fmla="*/ 129 h 532"/>
                <a:gd name="T20" fmla="*/ 80 w 195"/>
                <a:gd name="T21" fmla="*/ 85 h 532"/>
                <a:gd name="T22" fmla="*/ 63 w 195"/>
                <a:gd name="T23" fmla="*/ 44 h 532"/>
                <a:gd name="T24" fmla="*/ 36 w 195"/>
                <a:gd name="T25" fmla="*/ 29 h 532"/>
                <a:gd name="T26" fmla="*/ 18 w 195"/>
                <a:gd name="T27" fmla="*/ 10 h 532"/>
                <a:gd name="T28" fmla="*/ 18 w 195"/>
                <a:gd name="T29" fmla="*/ 10 h 532"/>
                <a:gd name="T30" fmla="*/ 22 w 195"/>
                <a:gd name="T31" fmla="*/ 2 h 532"/>
                <a:gd name="T32" fmla="*/ 29 w 195"/>
                <a:gd name="T33" fmla="*/ 0 h 532"/>
                <a:gd name="T34" fmla="*/ 40 w 195"/>
                <a:gd name="T35" fmla="*/ 2 h 532"/>
                <a:gd name="T36" fmla="*/ 41 w 195"/>
                <a:gd name="T37" fmla="*/ 5 h 532"/>
                <a:gd name="T38" fmla="*/ 39 w 195"/>
                <a:gd name="T39" fmla="*/ 6 h 532"/>
                <a:gd name="T40" fmla="*/ 36 w 195"/>
                <a:gd name="T41" fmla="*/ 5 h 532"/>
                <a:gd name="T42" fmla="*/ 29 w 195"/>
                <a:gd name="T43" fmla="*/ 4 h 532"/>
                <a:gd name="T44" fmla="*/ 22 w 195"/>
                <a:gd name="T45" fmla="*/ 10 h 532"/>
                <a:gd name="T46" fmla="*/ 22 w 195"/>
                <a:gd name="T47" fmla="*/ 10 h 532"/>
                <a:gd name="T48" fmla="*/ 22 w 195"/>
                <a:gd name="T49" fmla="*/ 10 h 532"/>
                <a:gd name="T50" fmla="*/ 38 w 195"/>
                <a:gd name="T51" fmla="*/ 26 h 532"/>
                <a:gd name="T52" fmla="*/ 65 w 195"/>
                <a:gd name="T53" fmla="*/ 41 h 532"/>
                <a:gd name="T54" fmla="*/ 84 w 195"/>
                <a:gd name="T55" fmla="*/ 85 h 532"/>
                <a:gd name="T56" fmla="*/ 59 w 195"/>
                <a:gd name="T57" fmla="*/ 132 h 532"/>
                <a:gd name="T58" fmla="*/ 17 w 195"/>
                <a:gd name="T59" fmla="*/ 163 h 532"/>
                <a:gd name="T60" fmla="*/ 7 w 195"/>
                <a:gd name="T61" fmla="*/ 194 h 532"/>
                <a:gd name="T62" fmla="*/ 7 w 195"/>
                <a:gd name="T63" fmla="*/ 195 h 532"/>
                <a:gd name="T64" fmla="*/ 7 w 195"/>
                <a:gd name="T65" fmla="*/ 196 h 532"/>
                <a:gd name="T66" fmla="*/ 4 w 195"/>
                <a:gd name="T67" fmla="*/ 409 h 532"/>
                <a:gd name="T68" fmla="*/ 4 w 195"/>
                <a:gd name="T69" fmla="*/ 413 h 532"/>
                <a:gd name="T70" fmla="*/ 4 w 195"/>
                <a:gd name="T71" fmla="*/ 475 h 532"/>
                <a:gd name="T72" fmla="*/ 7 w 195"/>
                <a:gd name="T73" fmla="*/ 528 h 532"/>
                <a:gd name="T74" fmla="*/ 43 w 195"/>
                <a:gd name="T75" fmla="*/ 519 h 532"/>
                <a:gd name="T76" fmla="*/ 128 w 195"/>
                <a:gd name="T77" fmla="*/ 479 h 532"/>
                <a:gd name="T78" fmla="*/ 190 w 195"/>
                <a:gd name="T79" fmla="*/ 332 h 532"/>
                <a:gd name="T80" fmla="*/ 191 w 195"/>
                <a:gd name="T81" fmla="*/ 315 h 532"/>
                <a:gd name="T82" fmla="*/ 180 w 195"/>
                <a:gd name="T83" fmla="*/ 257 h 532"/>
                <a:gd name="T84" fmla="*/ 145 w 195"/>
                <a:gd name="T85" fmla="*/ 221 h 532"/>
                <a:gd name="T86" fmla="*/ 117 w 195"/>
                <a:gd name="T87" fmla="*/ 195 h 532"/>
                <a:gd name="T88" fmla="*/ 117 w 195"/>
                <a:gd name="T89" fmla="*/ 192 h 532"/>
                <a:gd name="T90" fmla="*/ 120 w 195"/>
                <a:gd name="T91" fmla="*/ 192 h 532"/>
                <a:gd name="T92" fmla="*/ 183 w 195"/>
                <a:gd name="T93" fmla="*/ 255 h 532"/>
                <a:gd name="T94" fmla="*/ 195 w 195"/>
                <a:gd name="T95" fmla="*/ 315 h 532"/>
                <a:gd name="T96" fmla="*/ 194 w 195"/>
                <a:gd name="T97" fmla="*/ 333 h 532"/>
                <a:gd name="T98" fmla="*/ 130 w 195"/>
                <a:gd name="T99" fmla="*/ 483 h 532"/>
                <a:gd name="T100" fmla="*/ 5 w 195"/>
                <a:gd name="T101" fmla="*/ 532 h 532"/>
                <a:gd name="T102" fmla="*/ 5 w 195"/>
                <a:gd name="T103" fmla="*/ 532 h 532"/>
                <a:gd name="T104" fmla="*/ 3 w 195"/>
                <a:gd name="T105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5" h="532">
                  <a:moveTo>
                    <a:pt x="3" y="531"/>
                  </a:moveTo>
                  <a:cubicBezTo>
                    <a:pt x="3" y="530"/>
                    <a:pt x="3" y="528"/>
                    <a:pt x="2" y="525"/>
                  </a:cubicBezTo>
                  <a:cubicBezTo>
                    <a:pt x="2" y="525"/>
                    <a:pt x="2" y="525"/>
                    <a:pt x="2" y="525"/>
                  </a:cubicBezTo>
                  <a:cubicBezTo>
                    <a:pt x="2" y="522"/>
                    <a:pt x="2" y="518"/>
                    <a:pt x="1" y="513"/>
                  </a:cubicBezTo>
                  <a:cubicBezTo>
                    <a:pt x="1" y="513"/>
                    <a:pt x="1" y="513"/>
                    <a:pt x="1" y="513"/>
                  </a:cubicBezTo>
                  <a:cubicBezTo>
                    <a:pt x="1" y="503"/>
                    <a:pt x="1" y="491"/>
                    <a:pt x="0" y="478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52"/>
                    <a:pt x="0" y="424"/>
                    <a:pt x="0" y="413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11"/>
                    <a:pt x="0" y="410"/>
                    <a:pt x="0" y="409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407"/>
                    <a:pt x="3" y="235"/>
                    <a:pt x="3" y="196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3" y="195"/>
                    <a:pt x="3" y="195"/>
                    <a:pt x="3" y="194"/>
                  </a:cubicBezTo>
                  <a:cubicBezTo>
                    <a:pt x="3" y="194"/>
                    <a:pt x="3" y="194"/>
                    <a:pt x="3" y="194"/>
                  </a:cubicBezTo>
                  <a:cubicBezTo>
                    <a:pt x="3" y="176"/>
                    <a:pt x="6" y="167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22" y="153"/>
                    <a:pt x="35" y="146"/>
                    <a:pt x="57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74" y="115"/>
                    <a:pt x="80" y="99"/>
                    <a:pt x="80" y="8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0" y="66"/>
                    <a:pt x="69" y="49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6" y="40"/>
                    <a:pt x="45" y="35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27" y="24"/>
                    <a:pt x="18" y="18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6"/>
                    <a:pt x="20" y="3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7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5" y="0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3"/>
                    <a:pt x="42" y="4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7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4" y="4"/>
                    <a:pt x="31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5" y="4"/>
                    <a:pt x="22" y="5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5"/>
                    <a:pt x="29" y="21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7" y="31"/>
                    <a:pt x="58" y="36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73" y="47"/>
                    <a:pt x="84" y="64"/>
                    <a:pt x="84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100"/>
                    <a:pt x="78" y="118"/>
                    <a:pt x="59" y="132"/>
                  </a:cubicBezTo>
                  <a:cubicBezTo>
                    <a:pt x="59" y="132"/>
                    <a:pt x="59" y="132"/>
                    <a:pt x="59" y="132"/>
                  </a:cubicBezTo>
                  <a:cubicBezTo>
                    <a:pt x="38" y="149"/>
                    <a:pt x="24" y="156"/>
                    <a:pt x="17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9" y="170"/>
                    <a:pt x="7" y="176"/>
                    <a:pt x="7" y="194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7" y="195"/>
                    <a:pt x="7" y="195"/>
                    <a:pt x="7" y="195"/>
                  </a:cubicBezTo>
                  <a:cubicBezTo>
                    <a:pt x="7" y="195"/>
                    <a:pt x="7" y="195"/>
                    <a:pt x="7" y="195"/>
                  </a:cubicBezTo>
                  <a:cubicBezTo>
                    <a:pt x="7" y="195"/>
                    <a:pt x="7" y="195"/>
                    <a:pt x="7" y="196"/>
                  </a:cubicBezTo>
                  <a:cubicBezTo>
                    <a:pt x="7" y="196"/>
                    <a:pt x="7" y="196"/>
                    <a:pt x="7" y="196"/>
                  </a:cubicBezTo>
                  <a:cubicBezTo>
                    <a:pt x="7" y="235"/>
                    <a:pt x="4" y="407"/>
                    <a:pt x="4" y="409"/>
                  </a:cubicBezTo>
                  <a:cubicBezTo>
                    <a:pt x="4" y="409"/>
                    <a:pt x="4" y="409"/>
                    <a:pt x="4" y="409"/>
                  </a:cubicBezTo>
                  <a:cubicBezTo>
                    <a:pt x="4" y="409"/>
                    <a:pt x="4" y="411"/>
                    <a:pt x="4" y="413"/>
                  </a:cubicBezTo>
                  <a:cubicBezTo>
                    <a:pt x="4" y="413"/>
                    <a:pt x="4" y="413"/>
                    <a:pt x="4" y="413"/>
                  </a:cubicBezTo>
                  <a:cubicBezTo>
                    <a:pt x="4" y="423"/>
                    <a:pt x="4" y="450"/>
                    <a:pt x="4" y="475"/>
                  </a:cubicBezTo>
                  <a:cubicBezTo>
                    <a:pt x="4" y="475"/>
                    <a:pt x="4" y="475"/>
                    <a:pt x="4" y="475"/>
                  </a:cubicBezTo>
                  <a:cubicBezTo>
                    <a:pt x="5" y="499"/>
                    <a:pt x="5" y="522"/>
                    <a:pt x="7" y="528"/>
                  </a:cubicBezTo>
                  <a:cubicBezTo>
                    <a:pt x="7" y="528"/>
                    <a:pt x="7" y="528"/>
                    <a:pt x="7" y="528"/>
                  </a:cubicBezTo>
                  <a:cubicBezTo>
                    <a:pt x="11" y="527"/>
                    <a:pt x="25" y="525"/>
                    <a:pt x="43" y="519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66" y="512"/>
                    <a:pt x="97" y="500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89" y="438"/>
                    <a:pt x="186" y="385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27"/>
                    <a:pt x="191" y="321"/>
                    <a:pt x="191" y="315"/>
                  </a:cubicBezTo>
                  <a:cubicBezTo>
                    <a:pt x="191" y="315"/>
                    <a:pt x="191" y="315"/>
                    <a:pt x="191" y="315"/>
                  </a:cubicBezTo>
                  <a:cubicBezTo>
                    <a:pt x="191" y="292"/>
                    <a:pt x="187" y="268"/>
                    <a:pt x="180" y="257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76" y="250"/>
                    <a:pt x="160" y="235"/>
                    <a:pt x="145" y="221"/>
                  </a:cubicBezTo>
                  <a:cubicBezTo>
                    <a:pt x="145" y="221"/>
                    <a:pt x="145" y="221"/>
                    <a:pt x="145" y="221"/>
                  </a:cubicBezTo>
                  <a:cubicBezTo>
                    <a:pt x="130" y="207"/>
                    <a:pt x="117" y="195"/>
                    <a:pt x="117" y="195"/>
                  </a:cubicBezTo>
                  <a:cubicBezTo>
                    <a:pt x="117" y="195"/>
                    <a:pt x="117" y="195"/>
                    <a:pt x="117" y="195"/>
                  </a:cubicBezTo>
                  <a:cubicBezTo>
                    <a:pt x="117" y="195"/>
                    <a:pt x="117" y="195"/>
                    <a:pt x="117" y="195"/>
                  </a:cubicBezTo>
                  <a:cubicBezTo>
                    <a:pt x="116" y="194"/>
                    <a:pt x="116" y="193"/>
                    <a:pt x="117" y="192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118" y="191"/>
                    <a:pt x="119" y="191"/>
                    <a:pt x="120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2"/>
                    <a:pt x="173" y="240"/>
                    <a:pt x="183" y="255"/>
                  </a:cubicBezTo>
                  <a:cubicBezTo>
                    <a:pt x="183" y="255"/>
                    <a:pt x="183" y="255"/>
                    <a:pt x="183" y="255"/>
                  </a:cubicBezTo>
                  <a:cubicBezTo>
                    <a:pt x="192" y="267"/>
                    <a:pt x="195" y="291"/>
                    <a:pt x="195" y="315"/>
                  </a:cubicBezTo>
                  <a:cubicBezTo>
                    <a:pt x="195" y="315"/>
                    <a:pt x="195" y="315"/>
                    <a:pt x="195" y="315"/>
                  </a:cubicBezTo>
                  <a:cubicBezTo>
                    <a:pt x="195" y="321"/>
                    <a:pt x="195" y="327"/>
                    <a:pt x="194" y="333"/>
                  </a:cubicBezTo>
                  <a:cubicBezTo>
                    <a:pt x="194" y="333"/>
                    <a:pt x="194" y="333"/>
                    <a:pt x="194" y="333"/>
                  </a:cubicBezTo>
                  <a:cubicBezTo>
                    <a:pt x="190" y="385"/>
                    <a:pt x="193" y="440"/>
                    <a:pt x="130" y="483"/>
                  </a:cubicBezTo>
                  <a:cubicBezTo>
                    <a:pt x="130" y="483"/>
                    <a:pt x="130" y="483"/>
                    <a:pt x="130" y="483"/>
                  </a:cubicBezTo>
                  <a:cubicBezTo>
                    <a:pt x="67" y="525"/>
                    <a:pt x="6" y="532"/>
                    <a:pt x="5" y="532"/>
                  </a:cubicBezTo>
                  <a:cubicBezTo>
                    <a:pt x="5" y="532"/>
                    <a:pt x="5" y="532"/>
                    <a:pt x="5" y="532"/>
                  </a:cubicBezTo>
                  <a:cubicBezTo>
                    <a:pt x="5" y="532"/>
                    <a:pt x="5" y="532"/>
                    <a:pt x="5" y="532"/>
                  </a:cubicBezTo>
                  <a:cubicBezTo>
                    <a:pt x="5" y="532"/>
                    <a:pt x="5" y="532"/>
                    <a:pt x="5" y="532"/>
                  </a:cubicBezTo>
                  <a:cubicBezTo>
                    <a:pt x="4" y="532"/>
                    <a:pt x="4" y="532"/>
                    <a:pt x="3" y="531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58"/>
            <p:cNvSpPr>
              <a:spLocks noEditPoints="1"/>
            </p:cNvSpPr>
            <p:nvPr/>
          </p:nvSpPr>
          <p:spPr bwMode="auto">
            <a:xfrm>
              <a:off x="6439412" y="3806002"/>
              <a:ext cx="624989" cy="892625"/>
            </a:xfrm>
            <a:custGeom>
              <a:avLst/>
              <a:gdLst>
                <a:gd name="T0" fmla="*/ 90 w 174"/>
                <a:gd name="T1" fmla="*/ 248 h 248"/>
                <a:gd name="T2" fmla="*/ 81 w 174"/>
                <a:gd name="T3" fmla="*/ 247 h 248"/>
                <a:gd name="T4" fmla="*/ 81 w 174"/>
                <a:gd name="T5" fmla="*/ 247 h 248"/>
                <a:gd name="T6" fmla="*/ 4 w 174"/>
                <a:gd name="T7" fmla="*/ 225 h 248"/>
                <a:gd name="T8" fmla="*/ 4 w 174"/>
                <a:gd name="T9" fmla="*/ 225 h 248"/>
                <a:gd name="T10" fmla="*/ 0 w 174"/>
                <a:gd name="T11" fmla="*/ 222 h 248"/>
                <a:gd name="T12" fmla="*/ 0 w 174"/>
                <a:gd name="T13" fmla="*/ 222 h 248"/>
                <a:gd name="T14" fmla="*/ 0 w 174"/>
                <a:gd name="T15" fmla="*/ 213 h 248"/>
                <a:gd name="T16" fmla="*/ 0 w 174"/>
                <a:gd name="T17" fmla="*/ 213 h 248"/>
                <a:gd name="T18" fmla="*/ 4 w 174"/>
                <a:gd name="T19" fmla="*/ 2 h 248"/>
                <a:gd name="T20" fmla="*/ 4 w 174"/>
                <a:gd name="T21" fmla="*/ 2 h 248"/>
                <a:gd name="T22" fmla="*/ 5 w 174"/>
                <a:gd name="T23" fmla="*/ 1 h 248"/>
                <a:gd name="T24" fmla="*/ 5 w 174"/>
                <a:gd name="T25" fmla="*/ 1 h 248"/>
                <a:gd name="T26" fmla="*/ 6 w 174"/>
                <a:gd name="T27" fmla="*/ 0 h 248"/>
                <a:gd name="T28" fmla="*/ 6 w 174"/>
                <a:gd name="T29" fmla="*/ 0 h 248"/>
                <a:gd name="T30" fmla="*/ 46 w 174"/>
                <a:gd name="T31" fmla="*/ 3 h 248"/>
                <a:gd name="T32" fmla="*/ 46 w 174"/>
                <a:gd name="T33" fmla="*/ 3 h 248"/>
                <a:gd name="T34" fmla="*/ 92 w 174"/>
                <a:gd name="T35" fmla="*/ 9 h 248"/>
                <a:gd name="T36" fmla="*/ 92 w 174"/>
                <a:gd name="T37" fmla="*/ 9 h 248"/>
                <a:gd name="T38" fmla="*/ 155 w 174"/>
                <a:gd name="T39" fmla="*/ 63 h 248"/>
                <a:gd name="T40" fmla="*/ 155 w 174"/>
                <a:gd name="T41" fmla="*/ 63 h 248"/>
                <a:gd name="T42" fmla="*/ 174 w 174"/>
                <a:gd name="T43" fmla="*/ 130 h 248"/>
                <a:gd name="T44" fmla="*/ 174 w 174"/>
                <a:gd name="T45" fmla="*/ 130 h 248"/>
                <a:gd name="T46" fmla="*/ 162 w 174"/>
                <a:gd name="T47" fmla="*/ 196 h 248"/>
                <a:gd name="T48" fmla="*/ 162 w 174"/>
                <a:gd name="T49" fmla="*/ 196 h 248"/>
                <a:gd name="T50" fmla="*/ 90 w 174"/>
                <a:gd name="T51" fmla="*/ 248 h 248"/>
                <a:gd name="T52" fmla="*/ 90 w 174"/>
                <a:gd name="T53" fmla="*/ 248 h 248"/>
                <a:gd name="T54" fmla="*/ 90 w 174"/>
                <a:gd name="T55" fmla="*/ 248 h 248"/>
                <a:gd name="T56" fmla="*/ 4 w 174"/>
                <a:gd name="T57" fmla="*/ 220 h 248"/>
                <a:gd name="T58" fmla="*/ 6 w 174"/>
                <a:gd name="T59" fmla="*/ 221 h 248"/>
                <a:gd name="T60" fmla="*/ 6 w 174"/>
                <a:gd name="T61" fmla="*/ 221 h 248"/>
                <a:gd name="T62" fmla="*/ 14 w 174"/>
                <a:gd name="T63" fmla="*/ 224 h 248"/>
                <a:gd name="T64" fmla="*/ 14 w 174"/>
                <a:gd name="T65" fmla="*/ 224 h 248"/>
                <a:gd name="T66" fmla="*/ 38 w 174"/>
                <a:gd name="T67" fmla="*/ 231 h 248"/>
                <a:gd name="T68" fmla="*/ 38 w 174"/>
                <a:gd name="T69" fmla="*/ 231 h 248"/>
                <a:gd name="T70" fmla="*/ 82 w 174"/>
                <a:gd name="T71" fmla="*/ 243 h 248"/>
                <a:gd name="T72" fmla="*/ 82 w 174"/>
                <a:gd name="T73" fmla="*/ 243 h 248"/>
                <a:gd name="T74" fmla="*/ 90 w 174"/>
                <a:gd name="T75" fmla="*/ 244 h 248"/>
                <a:gd name="T76" fmla="*/ 90 w 174"/>
                <a:gd name="T77" fmla="*/ 244 h 248"/>
                <a:gd name="T78" fmla="*/ 158 w 174"/>
                <a:gd name="T79" fmla="*/ 194 h 248"/>
                <a:gd name="T80" fmla="*/ 158 w 174"/>
                <a:gd name="T81" fmla="*/ 194 h 248"/>
                <a:gd name="T82" fmla="*/ 170 w 174"/>
                <a:gd name="T83" fmla="*/ 130 h 248"/>
                <a:gd name="T84" fmla="*/ 170 w 174"/>
                <a:gd name="T85" fmla="*/ 130 h 248"/>
                <a:gd name="T86" fmla="*/ 153 w 174"/>
                <a:gd name="T87" fmla="*/ 66 h 248"/>
                <a:gd name="T88" fmla="*/ 153 w 174"/>
                <a:gd name="T89" fmla="*/ 66 h 248"/>
                <a:gd name="T90" fmla="*/ 90 w 174"/>
                <a:gd name="T91" fmla="*/ 12 h 248"/>
                <a:gd name="T92" fmla="*/ 90 w 174"/>
                <a:gd name="T93" fmla="*/ 12 h 248"/>
                <a:gd name="T94" fmla="*/ 45 w 174"/>
                <a:gd name="T95" fmla="*/ 7 h 248"/>
                <a:gd name="T96" fmla="*/ 45 w 174"/>
                <a:gd name="T97" fmla="*/ 7 h 248"/>
                <a:gd name="T98" fmla="*/ 8 w 174"/>
                <a:gd name="T99" fmla="*/ 5 h 248"/>
                <a:gd name="T100" fmla="*/ 8 w 174"/>
                <a:gd name="T101" fmla="*/ 5 h 248"/>
                <a:gd name="T102" fmla="*/ 4 w 174"/>
                <a:gd name="T103" fmla="*/ 213 h 248"/>
                <a:gd name="T104" fmla="*/ 4 w 174"/>
                <a:gd name="T105" fmla="*/ 213 h 248"/>
                <a:gd name="T106" fmla="*/ 4 w 174"/>
                <a:gd name="T107" fmla="*/ 220 h 248"/>
                <a:gd name="T108" fmla="*/ 4 w 174"/>
                <a:gd name="T109" fmla="*/ 220 h 248"/>
                <a:gd name="T110" fmla="*/ 4 w 174"/>
                <a:gd name="T111" fmla="*/ 220 h 248"/>
                <a:gd name="T112" fmla="*/ 5 w 174"/>
                <a:gd name="T113" fmla="*/ 4 h 248"/>
                <a:gd name="T114" fmla="*/ 6 w 174"/>
                <a:gd name="T115" fmla="*/ 2 h 248"/>
                <a:gd name="T116" fmla="*/ 5 w 174"/>
                <a:gd name="T117" fmla="*/ 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4" h="248">
                  <a:moveTo>
                    <a:pt x="90" y="248"/>
                  </a:moveTo>
                  <a:cubicBezTo>
                    <a:pt x="86" y="248"/>
                    <a:pt x="83" y="247"/>
                    <a:pt x="81" y="247"/>
                  </a:cubicBezTo>
                  <a:cubicBezTo>
                    <a:pt x="81" y="247"/>
                    <a:pt x="81" y="247"/>
                    <a:pt x="81" y="247"/>
                  </a:cubicBezTo>
                  <a:cubicBezTo>
                    <a:pt x="69" y="244"/>
                    <a:pt x="18" y="231"/>
                    <a:pt x="4" y="225"/>
                  </a:cubicBezTo>
                  <a:cubicBezTo>
                    <a:pt x="4" y="225"/>
                    <a:pt x="4" y="225"/>
                    <a:pt x="4" y="225"/>
                  </a:cubicBezTo>
                  <a:cubicBezTo>
                    <a:pt x="2" y="224"/>
                    <a:pt x="1" y="224"/>
                    <a:pt x="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20"/>
                    <a:pt x="0" y="218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74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27" y="2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65" y="4"/>
                    <a:pt x="85" y="6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105" y="15"/>
                    <a:pt x="135" y="43"/>
                    <a:pt x="155" y="63"/>
                  </a:cubicBezTo>
                  <a:cubicBezTo>
                    <a:pt x="155" y="63"/>
                    <a:pt x="155" y="63"/>
                    <a:pt x="155" y="63"/>
                  </a:cubicBezTo>
                  <a:cubicBezTo>
                    <a:pt x="168" y="76"/>
                    <a:pt x="174" y="101"/>
                    <a:pt x="174" y="130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174" y="152"/>
                    <a:pt x="171" y="175"/>
                    <a:pt x="162" y="196"/>
                  </a:cubicBezTo>
                  <a:cubicBezTo>
                    <a:pt x="162" y="196"/>
                    <a:pt x="162" y="196"/>
                    <a:pt x="162" y="196"/>
                  </a:cubicBezTo>
                  <a:cubicBezTo>
                    <a:pt x="145" y="238"/>
                    <a:pt x="110" y="248"/>
                    <a:pt x="90" y="248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8"/>
                    <a:pt x="90" y="248"/>
                    <a:pt x="90" y="248"/>
                  </a:cubicBezTo>
                  <a:close/>
                  <a:moveTo>
                    <a:pt x="4" y="220"/>
                  </a:moveTo>
                  <a:cubicBezTo>
                    <a:pt x="4" y="220"/>
                    <a:pt x="5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8" y="222"/>
                    <a:pt x="11" y="223"/>
                    <a:pt x="14" y="224"/>
                  </a:cubicBezTo>
                  <a:cubicBezTo>
                    <a:pt x="14" y="224"/>
                    <a:pt x="14" y="224"/>
                    <a:pt x="14" y="224"/>
                  </a:cubicBezTo>
                  <a:cubicBezTo>
                    <a:pt x="20" y="226"/>
                    <a:pt x="29" y="229"/>
                    <a:pt x="38" y="231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56" y="236"/>
                    <a:pt x="75" y="241"/>
                    <a:pt x="82" y="243"/>
                  </a:cubicBezTo>
                  <a:cubicBezTo>
                    <a:pt x="82" y="243"/>
                    <a:pt x="82" y="243"/>
                    <a:pt x="82" y="243"/>
                  </a:cubicBezTo>
                  <a:cubicBezTo>
                    <a:pt x="84" y="243"/>
                    <a:pt x="87" y="244"/>
                    <a:pt x="90" y="244"/>
                  </a:cubicBezTo>
                  <a:cubicBezTo>
                    <a:pt x="90" y="244"/>
                    <a:pt x="90" y="244"/>
                    <a:pt x="90" y="244"/>
                  </a:cubicBezTo>
                  <a:cubicBezTo>
                    <a:pt x="108" y="244"/>
                    <a:pt x="142" y="234"/>
                    <a:pt x="158" y="194"/>
                  </a:cubicBezTo>
                  <a:cubicBezTo>
                    <a:pt x="158" y="194"/>
                    <a:pt x="158" y="194"/>
                    <a:pt x="158" y="194"/>
                  </a:cubicBezTo>
                  <a:cubicBezTo>
                    <a:pt x="167" y="174"/>
                    <a:pt x="170" y="151"/>
                    <a:pt x="170" y="130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02"/>
                    <a:pt x="163" y="77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33" y="46"/>
                    <a:pt x="102" y="18"/>
                    <a:pt x="90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5" y="10"/>
                    <a:pt x="65" y="8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29" y="6"/>
                    <a:pt x="14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25"/>
                    <a:pt x="4" y="177"/>
                    <a:pt x="4" y="213"/>
                  </a:cubicBezTo>
                  <a:cubicBezTo>
                    <a:pt x="4" y="213"/>
                    <a:pt x="4" y="213"/>
                    <a:pt x="4" y="213"/>
                  </a:cubicBezTo>
                  <a:cubicBezTo>
                    <a:pt x="4" y="217"/>
                    <a:pt x="4" y="219"/>
                    <a:pt x="4" y="220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4" y="220"/>
                    <a:pt x="4" y="220"/>
                    <a:pt x="4" y="220"/>
                  </a:cubicBezTo>
                  <a:close/>
                  <a:moveTo>
                    <a:pt x="5" y="4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459"/>
            <p:cNvSpPr/>
            <p:nvPr/>
          </p:nvSpPr>
          <p:spPr bwMode="auto">
            <a:xfrm>
              <a:off x="6445495" y="4295653"/>
              <a:ext cx="615865" cy="53223"/>
            </a:xfrm>
            <a:custGeom>
              <a:avLst/>
              <a:gdLst>
                <a:gd name="T0" fmla="*/ 168 w 171"/>
                <a:gd name="T1" fmla="*/ 15 h 15"/>
                <a:gd name="T2" fmla="*/ 2 w 171"/>
                <a:gd name="T3" fmla="*/ 4 h 15"/>
                <a:gd name="T4" fmla="*/ 2 w 171"/>
                <a:gd name="T5" fmla="*/ 4 h 15"/>
                <a:gd name="T6" fmla="*/ 0 w 171"/>
                <a:gd name="T7" fmla="*/ 2 h 15"/>
                <a:gd name="T8" fmla="*/ 0 w 171"/>
                <a:gd name="T9" fmla="*/ 2 h 15"/>
                <a:gd name="T10" fmla="*/ 2 w 171"/>
                <a:gd name="T11" fmla="*/ 0 h 15"/>
                <a:gd name="T12" fmla="*/ 2 w 171"/>
                <a:gd name="T13" fmla="*/ 0 h 15"/>
                <a:gd name="T14" fmla="*/ 87 w 171"/>
                <a:gd name="T15" fmla="*/ 6 h 15"/>
                <a:gd name="T16" fmla="*/ 87 w 171"/>
                <a:gd name="T17" fmla="*/ 6 h 15"/>
                <a:gd name="T18" fmla="*/ 169 w 171"/>
                <a:gd name="T19" fmla="*/ 11 h 15"/>
                <a:gd name="T20" fmla="*/ 169 w 171"/>
                <a:gd name="T21" fmla="*/ 11 h 15"/>
                <a:gd name="T22" fmla="*/ 169 w 171"/>
                <a:gd name="T23" fmla="*/ 11 h 15"/>
                <a:gd name="T24" fmla="*/ 171 w 171"/>
                <a:gd name="T25" fmla="*/ 13 h 15"/>
                <a:gd name="T26" fmla="*/ 171 w 171"/>
                <a:gd name="T27" fmla="*/ 13 h 15"/>
                <a:gd name="T28" fmla="*/ 169 w 171"/>
                <a:gd name="T29" fmla="*/ 15 h 15"/>
                <a:gd name="T30" fmla="*/ 169 w 171"/>
                <a:gd name="T31" fmla="*/ 15 h 15"/>
                <a:gd name="T32" fmla="*/ 168 w 171"/>
                <a:gd name="T3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1" h="15">
                  <a:moveTo>
                    <a:pt x="168" y="15"/>
                  </a:moveTo>
                  <a:cubicBezTo>
                    <a:pt x="168" y="15"/>
                    <a:pt x="7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1"/>
                    <a:pt x="46" y="3"/>
                    <a:pt x="87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128" y="9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1"/>
                    <a:pt x="171" y="12"/>
                    <a:pt x="171" y="13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1" y="14"/>
                    <a:pt x="170" y="15"/>
                    <a:pt x="169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15"/>
                    <a:pt x="169" y="15"/>
                    <a:pt x="168" y="1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60"/>
            <p:cNvSpPr/>
            <p:nvPr/>
          </p:nvSpPr>
          <p:spPr bwMode="auto">
            <a:xfrm>
              <a:off x="6287346" y="3241839"/>
              <a:ext cx="392329" cy="402974"/>
            </a:xfrm>
            <a:custGeom>
              <a:avLst/>
              <a:gdLst>
                <a:gd name="T0" fmla="*/ 105 w 109"/>
                <a:gd name="T1" fmla="*/ 59 h 112"/>
                <a:gd name="T2" fmla="*/ 74 w 109"/>
                <a:gd name="T3" fmla="*/ 10 h 112"/>
                <a:gd name="T4" fmla="*/ 7 w 109"/>
                <a:gd name="T5" fmla="*/ 47 h 112"/>
                <a:gd name="T6" fmla="*/ 49 w 109"/>
                <a:gd name="T7" fmla="*/ 110 h 112"/>
                <a:gd name="T8" fmla="*/ 105 w 109"/>
                <a:gd name="T9" fmla="*/ 5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2">
                  <a:moveTo>
                    <a:pt x="105" y="59"/>
                  </a:moveTo>
                  <a:cubicBezTo>
                    <a:pt x="105" y="59"/>
                    <a:pt x="109" y="21"/>
                    <a:pt x="74" y="10"/>
                  </a:cubicBezTo>
                  <a:cubicBezTo>
                    <a:pt x="40" y="0"/>
                    <a:pt x="13" y="13"/>
                    <a:pt x="7" y="47"/>
                  </a:cubicBezTo>
                  <a:cubicBezTo>
                    <a:pt x="0" y="82"/>
                    <a:pt x="12" y="107"/>
                    <a:pt x="49" y="110"/>
                  </a:cubicBezTo>
                  <a:cubicBezTo>
                    <a:pt x="87" y="112"/>
                    <a:pt x="107" y="82"/>
                    <a:pt x="105" y="59"/>
                  </a:cubicBezTo>
                  <a:close/>
                </a:path>
              </a:pathLst>
            </a:custGeom>
            <a:solidFill>
              <a:srgbClr val="A0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61"/>
            <p:cNvSpPr>
              <a:spLocks noEditPoints="1"/>
            </p:cNvSpPr>
            <p:nvPr/>
          </p:nvSpPr>
          <p:spPr bwMode="auto">
            <a:xfrm>
              <a:off x="6297991" y="3260087"/>
              <a:ext cx="374081" cy="384726"/>
            </a:xfrm>
            <a:custGeom>
              <a:avLst/>
              <a:gdLst>
                <a:gd name="T0" fmla="*/ 46 w 104"/>
                <a:gd name="T1" fmla="*/ 107 h 107"/>
                <a:gd name="T2" fmla="*/ 0 w 104"/>
                <a:gd name="T3" fmla="*/ 60 h 107"/>
                <a:gd name="T4" fmla="*/ 0 w 104"/>
                <a:gd name="T5" fmla="*/ 60 h 107"/>
                <a:gd name="T6" fmla="*/ 2 w 104"/>
                <a:gd name="T7" fmla="*/ 42 h 107"/>
                <a:gd name="T8" fmla="*/ 2 w 104"/>
                <a:gd name="T9" fmla="*/ 42 h 107"/>
                <a:gd name="T10" fmla="*/ 49 w 104"/>
                <a:gd name="T11" fmla="*/ 0 h 107"/>
                <a:gd name="T12" fmla="*/ 49 w 104"/>
                <a:gd name="T13" fmla="*/ 0 h 107"/>
                <a:gd name="T14" fmla="*/ 72 w 104"/>
                <a:gd name="T15" fmla="*/ 4 h 107"/>
                <a:gd name="T16" fmla="*/ 72 w 104"/>
                <a:gd name="T17" fmla="*/ 4 h 107"/>
                <a:gd name="T18" fmla="*/ 104 w 104"/>
                <a:gd name="T19" fmla="*/ 51 h 107"/>
                <a:gd name="T20" fmla="*/ 104 w 104"/>
                <a:gd name="T21" fmla="*/ 51 h 107"/>
                <a:gd name="T22" fmla="*/ 104 w 104"/>
                <a:gd name="T23" fmla="*/ 54 h 107"/>
                <a:gd name="T24" fmla="*/ 104 w 104"/>
                <a:gd name="T25" fmla="*/ 54 h 107"/>
                <a:gd name="T26" fmla="*/ 104 w 104"/>
                <a:gd name="T27" fmla="*/ 57 h 107"/>
                <a:gd name="T28" fmla="*/ 104 w 104"/>
                <a:gd name="T29" fmla="*/ 57 h 107"/>
                <a:gd name="T30" fmla="*/ 51 w 104"/>
                <a:gd name="T31" fmla="*/ 107 h 107"/>
                <a:gd name="T32" fmla="*/ 51 w 104"/>
                <a:gd name="T33" fmla="*/ 107 h 107"/>
                <a:gd name="T34" fmla="*/ 46 w 104"/>
                <a:gd name="T35" fmla="*/ 107 h 107"/>
                <a:gd name="T36" fmla="*/ 6 w 104"/>
                <a:gd name="T37" fmla="*/ 43 h 107"/>
                <a:gd name="T38" fmla="*/ 4 w 104"/>
                <a:gd name="T39" fmla="*/ 60 h 107"/>
                <a:gd name="T40" fmla="*/ 4 w 104"/>
                <a:gd name="T41" fmla="*/ 60 h 107"/>
                <a:gd name="T42" fmla="*/ 46 w 104"/>
                <a:gd name="T43" fmla="*/ 103 h 107"/>
                <a:gd name="T44" fmla="*/ 46 w 104"/>
                <a:gd name="T45" fmla="*/ 103 h 107"/>
                <a:gd name="T46" fmla="*/ 51 w 104"/>
                <a:gd name="T47" fmla="*/ 103 h 107"/>
                <a:gd name="T48" fmla="*/ 51 w 104"/>
                <a:gd name="T49" fmla="*/ 103 h 107"/>
                <a:gd name="T50" fmla="*/ 100 w 104"/>
                <a:gd name="T51" fmla="*/ 57 h 107"/>
                <a:gd name="T52" fmla="*/ 100 w 104"/>
                <a:gd name="T53" fmla="*/ 57 h 107"/>
                <a:gd name="T54" fmla="*/ 100 w 104"/>
                <a:gd name="T55" fmla="*/ 55 h 107"/>
                <a:gd name="T56" fmla="*/ 100 w 104"/>
                <a:gd name="T57" fmla="*/ 55 h 107"/>
                <a:gd name="T58" fmla="*/ 102 w 104"/>
                <a:gd name="T59" fmla="*/ 54 h 107"/>
                <a:gd name="T60" fmla="*/ 104 w 104"/>
                <a:gd name="T61" fmla="*/ 55 h 107"/>
                <a:gd name="T62" fmla="*/ 102 w 104"/>
                <a:gd name="T63" fmla="*/ 54 h 107"/>
                <a:gd name="T64" fmla="*/ 100 w 104"/>
                <a:gd name="T65" fmla="*/ 55 h 107"/>
                <a:gd name="T66" fmla="*/ 100 w 104"/>
                <a:gd name="T67" fmla="*/ 54 h 107"/>
                <a:gd name="T68" fmla="*/ 100 w 104"/>
                <a:gd name="T69" fmla="*/ 51 h 107"/>
                <a:gd name="T70" fmla="*/ 100 w 104"/>
                <a:gd name="T71" fmla="*/ 51 h 107"/>
                <a:gd name="T72" fmla="*/ 71 w 104"/>
                <a:gd name="T73" fmla="*/ 7 h 107"/>
                <a:gd name="T74" fmla="*/ 71 w 104"/>
                <a:gd name="T75" fmla="*/ 7 h 107"/>
                <a:gd name="T76" fmla="*/ 49 w 104"/>
                <a:gd name="T77" fmla="*/ 4 h 107"/>
                <a:gd name="T78" fmla="*/ 49 w 104"/>
                <a:gd name="T79" fmla="*/ 4 h 107"/>
                <a:gd name="T80" fmla="*/ 6 w 104"/>
                <a:gd name="T81" fmla="*/ 4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" h="107">
                  <a:moveTo>
                    <a:pt x="46" y="107"/>
                  </a:moveTo>
                  <a:cubicBezTo>
                    <a:pt x="15" y="105"/>
                    <a:pt x="0" y="86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4"/>
                    <a:pt x="1" y="48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7" y="14"/>
                    <a:pt x="25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6" y="0"/>
                    <a:pt x="64" y="1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102" y="13"/>
                    <a:pt x="104" y="41"/>
                    <a:pt x="104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4" y="53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5"/>
                    <a:pt x="104" y="56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79"/>
                    <a:pt x="85" y="107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8" y="107"/>
                    <a:pt x="46" y="107"/>
                  </a:cubicBezTo>
                  <a:close/>
                  <a:moveTo>
                    <a:pt x="6" y="43"/>
                  </a:moveTo>
                  <a:cubicBezTo>
                    <a:pt x="5" y="49"/>
                    <a:pt x="4" y="54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84"/>
                    <a:pt x="16" y="101"/>
                    <a:pt x="46" y="103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48" y="103"/>
                    <a:pt x="49" y="103"/>
                    <a:pt x="51" y="103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83" y="103"/>
                    <a:pt x="100" y="77"/>
                    <a:pt x="100" y="57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6"/>
                    <a:pt x="100" y="55"/>
                    <a:pt x="100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54"/>
                    <a:pt x="100" y="53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42"/>
                    <a:pt x="98" y="15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63" y="5"/>
                    <a:pt x="56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27" y="4"/>
                    <a:pt x="11" y="17"/>
                    <a:pt x="6" y="43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62"/>
            <p:cNvSpPr/>
            <p:nvPr/>
          </p:nvSpPr>
          <p:spPr bwMode="auto">
            <a:xfrm>
              <a:off x="6313198" y="3313310"/>
              <a:ext cx="302610" cy="284363"/>
            </a:xfrm>
            <a:custGeom>
              <a:avLst/>
              <a:gdLst>
                <a:gd name="T0" fmla="*/ 81 w 84"/>
                <a:gd name="T1" fmla="*/ 36 h 79"/>
                <a:gd name="T2" fmla="*/ 48 w 84"/>
                <a:gd name="T3" fmla="*/ 0 h 79"/>
                <a:gd name="T4" fmla="*/ 15 w 84"/>
                <a:gd name="T5" fmla="*/ 56 h 79"/>
                <a:gd name="T6" fmla="*/ 61 w 84"/>
                <a:gd name="T7" fmla="*/ 72 h 79"/>
                <a:gd name="T8" fmla="*/ 81 w 84"/>
                <a:gd name="T9" fmla="*/ 3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9">
                  <a:moveTo>
                    <a:pt x="81" y="36"/>
                  </a:moveTo>
                  <a:cubicBezTo>
                    <a:pt x="81" y="36"/>
                    <a:pt x="78" y="1"/>
                    <a:pt x="48" y="0"/>
                  </a:cubicBezTo>
                  <a:cubicBezTo>
                    <a:pt x="17" y="0"/>
                    <a:pt x="0" y="33"/>
                    <a:pt x="15" y="56"/>
                  </a:cubicBezTo>
                  <a:cubicBezTo>
                    <a:pt x="30" y="79"/>
                    <a:pt x="47" y="77"/>
                    <a:pt x="61" y="72"/>
                  </a:cubicBezTo>
                  <a:cubicBezTo>
                    <a:pt x="74" y="68"/>
                    <a:pt x="84" y="48"/>
                    <a:pt x="81" y="36"/>
                  </a:cubicBezTo>
                  <a:close/>
                </a:path>
              </a:pathLst>
            </a:custGeom>
            <a:solidFill>
              <a:srgbClr val="BE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63"/>
            <p:cNvSpPr>
              <a:spLocks noEditPoints="1"/>
            </p:cNvSpPr>
            <p:nvPr/>
          </p:nvSpPr>
          <p:spPr bwMode="auto">
            <a:xfrm>
              <a:off x="6342090" y="3305706"/>
              <a:ext cx="273718" cy="284363"/>
            </a:xfrm>
            <a:custGeom>
              <a:avLst/>
              <a:gdLst>
                <a:gd name="T0" fmla="*/ 6 w 76"/>
                <a:gd name="T1" fmla="*/ 59 h 79"/>
                <a:gd name="T2" fmla="*/ 0 w 76"/>
                <a:gd name="T3" fmla="*/ 39 h 79"/>
                <a:gd name="T4" fmla="*/ 0 w 76"/>
                <a:gd name="T5" fmla="*/ 39 h 79"/>
                <a:gd name="T6" fmla="*/ 39 w 76"/>
                <a:gd name="T7" fmla="*/ 0 h 79"/>
                <a:gd name="T8" fmla="*/ 39 w 76"/>
                <a:gd name="T9" fmla="*/ 0 h 79"/>
                <a:gd name="T10" fmla="*/ 40 w 76"/>
                <a:gd name="T11" fmla="*/ 0 h 79"/>
                <a:gd name="T12" fmla="*/ 40 w 76"/>
                <a:gd name="T13" fmla="*/ 0 h 79"/>
                <a:gd name="T14" fmla="*/ 70 w 76"/>
                <a:gd name="T15" fmla="*/ 20 h 79"/>
                <a:gd name="T16" fmla="*/ 70 w 76"/>
                <a:gd name="T17" fmla="*/ 20 h 79"/>
                <a:gd name="T18" fmla="*/ 75 w 76"/>
                <a:gd name="T19" fmla="*/ 38 h 79"/>
                <a:gd name="T20" fmla="*/ 75 w 76"/>
                <a:gd name="T21" fmla="*/ 38 h 79"/>
                <a:gd name="T22" fmla="*/ 76 w 76"/>
                <a:gd name="T23" fmla="*/ 43 h 79"/>
                <a:gd name="T24" fmla="*/ 76 w 76"/>
                <a:gd name="T25" fmla="*/ 43 h 79"/>
                <a:gd name="T26" fmla="*/ 53 w 76"/>
                <a:gd name="T27" fmla="*/ 76 h 79"/>
                <a:gd name="T28" fmla="*/ 53 w 76"/>
                <a:gd name="T29" fmla="*/ 76 h 79"/>
                <a:gd name="T30" fmla="*/ 37 w 76"/>
                <a:gd name="T31" fmla="*/ 79 h 79"/>
                <a:gd name="T32" fmla="*/ 37 w 76"/>
                <a:gd name="T33" fmla="*/ 79 h 79"/>
                <a:gd name="T34" fmla="*/ 37 w 76"/>
                <a:gd name="T35" fmla="*/ 79 h 79"/>
                <a:gd name="T36" fmla="*/ 37 w 76"/>
                <a:gd name="T37" fmla="*/ 79 h 79"/>
                <a:gd name="T38" fmla="*/ 6 w 76"/>
                <a:gd name="T39" fmla="*/ 59 h 79"/>
                <a:gd name="T40" fmla="*/ 39 w 76"/>
                <a:gd name="T41" fmla="*/ 4 h 79"/>
                <a:gd name="T42" fmla="*/ 4 w 76"/>
                <a:gd name="T43" fmla="*/ 39 h 79"/>
                <a:gd name="T44" fmla="*/ 4 w 76"/>
                <a:gd name="T45" fmla="*/ 39 h 79"/>
                <a:gd name="T46" fmla="*/ 9 w 76"/>
                <a:gd name="T47" fmla="*/ 57 h 79"/>
                <a:gd name="T48" fmla="*/ 9 w 76"/>
                <a:gd name="T49" fmla="*/ 57 h 79"/>
                <a:gd name="T50" fmla="*/ 37 w 76"/>
                <a:gd name="T51" fmla="*/ 75 h 79"/>
                <a:gd name="T52" fmla="*/ 37 w 76"/>
                <a:gd name="T53" fmla="*/ 75 h 79"/>
                <a:gd name="T54" fmla="*/ 52 w 76"/>
                <a:gd name="T55" fmla="*/ 72 h 79"/>
                <a:gd name="T56" fmla="*/ 52 w 76"/>
                <a:gd name="T57" fmla="*/ 72 h 79"/>
                <a:gd name="T58" fmla="*/ 72 w 76"/>
                <a:gd name="T59" fmla="*/ 43 h 79"/>
                <a:gd name="T60" fmla="*/ 72 w 76"/>
                <a:gd name="T61" fmla="*/ 43 h 79"/>
                <a:gd name="T62" fmla="*/ 71 w 76"/>
                <a:gd name="T63" fmla="*/ 39 h 79"/>
                <a:gd name="T64" fmla="*/ 71 w 76"/>
                <a:gd name="T65" fmla="*/ 39 h 79"/>
                <a:gd name="T66" fmla="*/ 73 w 76"/>
                <a:gd name="T67" fmla="*/ 38 h 79"/>
                <a:gd name="T68" fmla="*/ 71 w 76"/>
                <a:gd name="T69" fmla="*/ 39 h 79"/>
                <a:gd name="T70" fmla="*/ 66 w 76"/>
                <a:gd name="T71" fmla="*/ 21 h 79"/>
                <a:gd name="T72" fmla="*/ 66 w 76"/>
                <a:gd name="T73" fmla="*/ 21 h 79"/>
                <a:gd name="T74" fmla="*/ 40 w 76"/>
                <a:gd name="T75" fmla="*/ 4 h 79"/>
                <a:gd name="T76" fmla="*/ 40 w 76"/>
                <a:gd name="T77" fmla="*/ 4 h 79"/>
                <a:gd name="T78" fmla="*/ 39 w 76"/>
                <a:gd name="T79" fmla="*/ 4 h 79"/>
                <a:gd name="T80" fmla="*/ 39 w 76"/>
                <a:gd name="T81" fmla="*/ 4 h 79"/>
                <a:gd name="T82" fmla="*/ 39 w 76"/>
                <a:gd name="T83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" h="79">
                  <a:moveTo>
                    <a:pt x="6" y="59"/>
                  </a:moveTo>
                  <a:cubicBezTo>
                    <a:pt x="2" y="53"/>
                    <a:pt x="0" y="46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9"/>
                    <a:pt x="16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6" y="1"/>
                    <a:pt x="65" y="10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4" y="28"/>
                    <a:pt x="75" y="37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39"/>
                    <a:pt x="76" y="41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5" y="55"/>
                    <a:pt x="66" y="72"/>
                    <a:pt x="53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8"/>
                    <a:pt x="43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27" y="79"/>
                    <a:pt x="15" y="74"/>
                    <a:pt x="6" y="59"/>
                  </a:cubicBezTo>
                  <a:close/>
                  <a:moveTo>
                    <a:pt x="39" y="4"/>
                  </a:moveTo>
                  <a:cubicBezTo>
                    <a:pt x="18" y="4"/>
                    <a:pt x="4" y="21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5"/>
                    <a:pt x="5" y="51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8" y="71"/>
                    <a:pt x="28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42" y="75"/>
                    <a:pt x="47" y="74"/>
                    <a:pt x="52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63" y="69"/>
                    <a:pt x="72" y="53"/>
                    <a:pt x="72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1"/>
                    <a:pt x="71" y="40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0" y="30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2" y="13"/>
                    <a:pt x="54" y="5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64"/>
            <p:cNvSpPr/>
            <p:nvPr/>
          </p:nvSpPr>
          <p:spPr bwMode="auto">
            <a:xfrm>
              <a:off x="6370982" y="3360450"/>
              <a:ext cx="179437" cy="211371"/>
            </a:xfrm>
            <a:custGeom>
              <a:avLst/>
              <a:gdLst>
                <a:gd name="T0" fmla="*/ 49 w 50"/>
                <a:gd name="T1" fmla="*/ 22 h 59"/>
                <a:gd name="T2" fmla="*/ 31 w 50"/>
                <a:gd name="T3" fmla="*/ 2 h 59"/>
                <a:gd name="T4" fmla="*/ 14 w 50"/>
                <a:gd name="T5" fmla="*/ 39 h 59"/>
                <a:gd name="T6" fmla="*/ 49 w 50"/>
                <a:gd name="T7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9">
                  <a:moveTo>
                    <a:pt x="49" y="22"/>
                  </a:moveTo>
                  <a:cubicBezTo>
                    <a:pt x="49" y="22"/>
                    <a:pt x="47" y="5"/>
                    <a:pt x="31" y="2"/>
                  </a:cubicBezTo>
                  <a:cubicBezTo>
                    <a:pt x="15" y="0"/>
                    <a:pt x="0" y="20"/>
                    <a:pt x="14" y="39"/>
                  </a:cubicBezTo>
                  <a:cubicBezTo>
                    <a:pt x="27" y="59"/>
                    <a:pt x="50" y="39"/>
                    <a:pt x="4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65"/>
            <p:cNvSpPr>
              <a:spLocks noEditPoints="1"/>
            </p:cNvSpPr>
            <p:nvPr/>
          </p:nvSpPr>
          <p:spPr bwMode="auto">
            <a:xfrm>
              <a:off x="6392272" y="3360450"/>
              <a:ext cx="161189" cy="176396"/>
            </a:xfrm>
            <a:custGeom>
              <a:avLst/>
              <a:gdLst>
                <a:gd name="T0" fmla="*/ 6 w 45"/>
                <a:gd name="T1" fmla="*/ 41 h 49"/>
                <a:gd name="T2" fmla="*/ 0 w 45"/>
                <a:gd name="T3" fmla="*/ 24 h 49"/>
                <a:gd name="T4" fmla="*/ 0 w 45"/>
                <a:gd name="T5" fmla="*/ 24 h 49"/>
                <a:gd name="T6" fmla="*/ 22 w 45"/>
                <a:gd name="T7" fmla="*/ 0 h 49"/>
                <a:gd name="T8" fmla="*/ 22 w 45"/>
                <a:gd name="T9" fmla="*/ 0 h 49"/>
                <a:gd name="T10" fmla="*/ 25 w 45"/>
                <a:gd name="T11" fmla="*/ 0 h 49"/>
                <a:gd name="T12" fmla="*/ 25 w 45"/>
                <a:gd name="T13" fmla="*/ 0 h 49"/>
                <a:gd name="T14" fmla="*/ 45 w 45"/>
                <a:gd name="T15" fmla="*/ 22 h 49"/>
                <a:gd name="T16" fmla="*/ 45 w 45"/>
                <a:gd name="T17" fmla="*/ 22 h 49"/>
                <a:gd name="T18" fmla="*/ 43 w 45"/>
                <a:gd name="T19" fmla="*/ 22 h 49"/>
                <a:gd name="T20" fmla="*/ 45 w 45"/>
                <a:gd name="T21" fmla="*/ 22 h 49"/>
                <a:gd name="T22" fmla="*/ 45 w 45"/>
                <a:gd name="T23" fmla="*/ 24 h 49"/>
                <a:gd name="T24" fmla="*/ 45 w 45"/>
                <a:gd name="T25" fmla="*/ 24 h 49"/>
                <a:gd name="T26" fmla="*/ 21 w 45"/>
                <a:gd name="T27" fmla="*/ 49 h 49"/>
                <a:gd name="T28" fmla="*/ 21 w 45"/>
                <a:gd name="T29" fmla="*/ 49 h 49"/>
                <a:gd name="T30" fmla="*/ 21 w 45"/>
                <a:gd name="T31" fmla="*/ 49 h 49"/>
                <a:gd name="T32" fmla="*/ 21 w 45"/>
                <a:gd name="T33" fmla="*/ 49 h 49"/>
                <a:gd name="T34" fmla="*/ 6 w 45"/>
                <a:gd name="T35" fmla="*/ 41 h 49"/>
                <a:gd name="T36" fmla="*/ 4 w 45"/>
                <a:gd name="T37" fmla="*/ 24 h 49"/>
                <a:gd name="T38" fmla="*/ 9 w 45"/>
                <a:gd name="T39" fmla="*/ 38 h 49"/>
                <a:gd name="T40" fmla="*/ 9 w 45"/>
                <a:gd name="T41" fmla="*/ 38 h 49"/>
                <a:gd name="T42" fmla="*/ 21 w 45"/>
                <a:gd name="T43" fmla="*/ 45 h 49"/>
                <a:gd name="T44" fmla="*/ 21 w 45"/>
                <a:gd name="T45" fmla="*/ 45 h 49"/>
                <a:gd name="T46" fmla="*/ 35 w 45"/>
                <a:gd name="T47" fmla="*/ 38 h 49"/>
                <a:gd name="T48" fmla="*/ 35 w 45"/>
                <a:gd name="T49" fmla="*/ 38 h 49"/>
                <a:gd name="T50" fmla="*/ 41 w 45"/>
                <a:gd name="T51" fmla="*/ 24 h 49"/>
                <a:gd name="T52" fmla="*/ 41 w 45"/>
                <a:gd name="T53" fmla="*/ 24 h 49"/>
                <a:gd name="T54" fmla="*/ 41 w 45"/>
                <a:gd name="T55" fmla="*/ 22 h 49"/>
                <a:gd name="T56" fmla="*/ 41 w 45"/>
                <a:gd name="T57" fmla="*/ 22 h 49"/>
                <a:gd name="T58" fmla="*/ 38 w 45"/>
                <a:gd name="T59" fmla="*/ 14 h 49"/>
                <a:gd name="T60" fmla="*/ 38 w 45"/>
                <a:gd name="T61" fmla="*/ 14 h 49"/>
                <a:gd name="T62" fmla="*/ 25 w 45"/>
                <a:gd name="T63" fmla="*/ 4 h 49"/>
                <a:gd name="T64" fmla="*/ 25 w 45"/>
                <a:gd name="T65" fmla="*/ 4 h 49"/>
                <a:gd name="T66" fmla="*/ 22 w 45"/>
                <a:gd name="T67" fmla="*/ 4 h 49"/>
                <a:gd name="T68" fmla="*/ 22 w 45"/>
                <a:gd name="T69" fmla="*/ 4 h 49"/>
                <a:gd name="T70" fmla="*/ 4 w 45"/>
                <a:gd name="T71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" h="49">
                  <a:moveTo>
                    <a:pt x="6" y="41"/>
                  </a:moveTo>
                  <a:cubicBezTo>
                    <a:pt x="2" y="35"/>
                    <a:pt x="0" y="29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3"/>
                    <a:pt x="45" y="22"/>
                    <a:pt x="45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2"/>
                    <a:pt x="45" y="23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36"/>
                    <a:pt x="34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6" y="49"/>
                    <a:pt x="10" y="47"/>
                    <a:pt x="6" y="41"/>
                  </a:cubicBezTo>
                  <a:close/>
                  <a:moveTo>
                    <a:pt x="4" y="24"/>
                  </a:moveTo>
                  <a:cubicBezTo>
                    <a:pt x="4" y="28"/>
                    <a:pt x="6" y="33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3" y="43"/>
                    <a:pt x="17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6" y="45"/>
                    <a:pt x="31" y="43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8" y="34"/>
                    <a:pt x="41" y="29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1" y="23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0" y="18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10"/>
                    <a:pt x="32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3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3" y="4"/>
                    <a:pt x="4" y="13"/>
                    <a:pt x="4" y="2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66"/>
            <p:cNvSpPr/>
            <p:nvPr/>
          </p:nvSpPr>
          <p:spPr bwMode="auto">
            <a:xfrm>
              <a:off x="6463742" y="3381739"/>
              <a:ext cx="47140" cy="47140"/>
            </a:xfrm>
            <a:custGeom>
              <a:avLst/>
              <a:gdLst>
                <a:gd name="T0" fmla="*/ 11 w 13"/>
                <a:gd name="T1" fmla="*/ 4 h 13"/>
                <a:gd name="T2" fmla="*/ 5 w 13"/>
                <a:gd name="T3" fmla="*/ 1 h 13"/>
                <a:gd name="T4" fmla="*/ 5 w 13"/>
                <a:gd name="T5" fmla="*/ 10 h 13"/>
                <a:gd name="T6" fmla="*/ 11 w 13"/>
                <a:gd name="T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11" y="4"/>
                    <a:pt x="11" y="0"/>
                    <a:pt x="5" y="1"/>
                  </a:cubicBezTo>
                  <a:cubicBezTo>
                    <a:pt x="0" y="2"/>
                    <a:pt x="0" y="8"/>
                    <a:pt x="5" y="10"/>
                  </a:cubicBezTo>
                  <a:cubicBezTo>
                    <a:pt x="10" y="13"/>
                    <a:pt x="13" y="8"/>
                    <a:pt x="11" y="4"/>
                  </a:cubicBezTo>
                  <a:close/>
                </a:path>
              </a:pathLst>
            </a:custGeom>
            <a:solidFill>
              <a:srgbClr val="E5E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67"/>
            <p:cNvSpPr>
              <a:spLocks noEditPoints="1"/>
            </p:cNvSpPr>
            <p:nvPr/>
          </p:nvSpPr>
          <p:spPr bwMode="auto">
            <a:xfrm>
              <a:off x="6460701" y="3378698"/>
              <a:ext cx="53223" cy="50182"/>
            </a:xfrm>
            <a:custGeom>
              <a:avLst/>
              <a:gdLst>
                <a:gd name="T0" fmla="*/ 5 w 15"/>
                <a:gd name="T1" fmla="*/ 13 h 14"/>
                <a:gd name="T2" fmla="*/ 0 w 15"/>
                <a:gd name="T3" fmla="*/ 6 h 14"/>
                <a:gd name="T4" fmla="*/ 0 w 15"/>
                <a:gd name="T5" fmla="*/ 6 h 14"/>
                <a:gd name="T6" fmla="*/ 6 w 15"/>
                <a:gd name="T7" fmla="*/ 0 h 14"/>
                <a:gd name="T8" fmla="*/ 6 w 15"/>
                <a:gd name="T9" fmla="*/ 0 h 14"/>
                <a:gd name="T10" fmla="*/ 8 w 15"/>
                <a:gd name="T11" fmla="*/ 0 h 14"/>
                <a:gd name="T12" fmla="*/ 8 w 15"/>
                <a:gd name="T13" fmla="*/ 0 h 14"/>
                <a:gd name="T14" fmla="*/ 14 w 15"/>
                <a:gd name="T15" fmla="*/ 4 h 14"/>
                <a:gd name="T16" fmla="*/ 14 w 15"/>
                <a:gd name="T17" fmla="*/ 4 h 14"/>
                <a:gd name="T18" fmla="*/ 15 w 15"/>
                <a:gd name="T19" fmla="*/ 7 h 14"/>
                <a:gd name="T20" fmla="*/ 15 w 15"/>
                <a:gd name="T21" fmla="*/ 7 h 14"/>
                <a:gd name="T22" fmla="*/ 8 w 15"/>
                <a:gd name="T23" fmla="*/ 14 h 14"/>
                <a:gd name="T24" fmla="*/ 8 w 15"/>
                <a:gd name="T25" fmla="*/ 14 h 14"/>
                <a:gd name="T26" fmla="*/ 5 w 15"/>
                <a:gd name="T27" fmla="*/ 13 h 14"/>
                <a:gd name="T28" fmla="*/ 7 w 15"/>
                <a:gd name="T29" fmla="*/ 4 h 14"/>
                <a:gd name="T30" fmla="*/ 4 w 15"/>
                <a:gd name="T31" fmla="*/ 6 h 14"/>
                <a:gd name="T32" fmla="*/ 4 w 15"/>
                <a:gd name="T33" fmla="*/ 6 h 14"/>
                <a:gd name="T34" fmla="*/ 7 w 15"/>
                <a:gd name="T35" fmla="*/ 10 h 14"/>
                <a:gd name="T36" fmla="*/ 7 w 15"/>
                <a:gd name="T37" fmla="*/ 10 h 14"/>
                <a:gd name="T38" fmla="*/ 8 w 15"/>
                <a:gd name="T39" fmla="*/ 10 h 14"/>
                <a:gd name="T40" fmla="*/ 8 w 15"/>
                <a:gd name="T41" fmla="*/ 10 h 14"/>
                <a:gd name="T42" fmla="*/ 11 w 15"/>
                <a:gd name="T43" fmla="*/ 7 h 14"/>
                <a:gd name="T44" fmla="*/ 11 w 15"/>
                <a:gd name="T45" fmla="*/ 7 h 14"/>
                <a:gd name="T46" fmla="*/ 10 w 15"/>
                <a:gd name="T47" fmla="*/ 6 h 14"/>
                <a:gd name="T48" fmla="*/ 10 w 15"/>
                <a:gd name="T49" fmla="*/ 6 h 14"/>
                <a:gd name="T50" fmla="*/ 12 w 15"/>
                <a:gd name="T51" fmla="*/ 5 h 14"/>
                <a:gd name="T52" fmla="*/ 14 w 15"/>
                <a:gd name="T53" fmla="*/ 4 h 14"/>
                <a:gd name="T54" fmla="*/ 12 w 15"/>
                <a:gd name="T55" fmla="*/ 5 h 14"/>
                <a:gd name="T56" fmla="*/ 10 w 15"/>
                <a:gd name="T57" fmla="*/ 6 h 14"/>
                <a:gd name="T58" fmla="*/ 10 w 15"/>
                <a:gd name="T59" fmla="*/ 5 h 14"/>
                <a:gd name="T60" fmla="*/ 10 w 15"/>
                <a:gd name="T61" fmla="*/ 5 h 14"/>
                <a:gd name="T62" fmla="*/ 10 w 15"/>
                <a:gd name="T63" fmla="*/ 5 h 14"/>
                <a:gd name="T64" fmla="*/ 10 w 15"/>
                <a:gd name="T65" fmla="*/ 5 h 14"/>
                <a:gd name="T66" fmla="*/ 10 w 15"/>
                <a:gd name="T67" fmla="*/ 5 h 14"/>
                <a:gd name="T68" fmla="*/ 8 w 15"/>
                <a:gd name="T69" fmla="*/ 4 h 14"/>
                <a:gd name="T70" fmla="*/ 8 w 15"/>
                <a:gd name="T71" fmla="*/ 4 h 14"/>
                <a:gd name="T72" fmla="*/ 7 w 15"/>
                <a:gd name="T7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" h="14">
                  <a:moveTo>
                    <a:pt x="5" y="13"/>
                  </a:move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4" y="3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10"/>
                    <a:pt x="13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6" y="14"/>
                    <a:pt x="5" y="13"/>
                  </a:cubicBezTo>
                  <a:close/>
                  <a:moveTo>
                    <a:pt x="7" y="4"/>
                  </a:moveTo>
                  <a:cubicBezTo>
                    <a:pt x="4" y="5"/>
                    <a:pt x="4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5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8"/>
            <p:cNvSpPr/>
            <p:nvPr/>
          </p:nvSpPr>
          <p:spPr bwMode="auto">
            <a:xfrm>
              <a:off x="6410519" y="3431921"/>
              <a:ext cx="45620" cy="47140"/>
            </a:xfrm>
            <a:custGeom>
              <a:avLst/>
              <a:gdLst>
                <a:gd name="T0" fmla="*/ 12 w 13"/>
                <a:gd name="T1" fmla="*/ 4 h 13"/>
                <a:gd name="T2" fmla="*/ 5 w 13"/>
                <a:gd name="T3" fmla="*/ 1 h 13"/>
                <a:gd name="T4" fmla="*/ 5 w 13"/>
                <a:gd name="T5" fmla="*/ 10 h 13"/>
                <a:gd name="T6" fmla="*/ 12 w 13"/>
                <a:gd name="T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2" y="4"/>
                    <a:pt x="11" y="0"/>
                    <a:pt x="5" y="1"/>
                  </a:cubicBezTo>
                  <a:cubicBezTo>
                    <a:pt x="0" y="2"/>
                    <a:pt x="0" y="8"/>
                    <a:pt x="5" y="10"/>
                  </a:cubicBezTo>
                  <a:cubicBezTo>
                    <a:pt x="10" y="13"/>
                    <a:pt x="13" y="8"/>
                    <a:pt x="12" y="4"/>
                  </a:cubicBezTo>
                  <a:close/>
                </a:path>
              </a:pathLst>
            </a:custGeom>
            <a:solidFill>
              <a:srgbClr val="E5E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69"/>
            <p:cNvSpPr>
              <a:spLocks noEditPoints="1"/>
            </p:cNvSpPr>
            <p:nvPr/>
          </p:nvSpPr>
          <p:spPr bwMode="auto">
            <a:xfrm>
              <a:off x="6405958" y="3428880"/>
              <a:ext cx="54744" cy="50182"/>
            </a:xfrm>
            <a:custGeom>
              <a:avLst/>
              <a:gdLst>
                <a:gd name="T0" fmla="*/ 5 w 15"/>
                <a:gd name="T1" fmla="*/ 13 h 14"/>
                <a:gd name="T2" fmla="*/ 0 w 15"/>
                <a:gd name="T3" fmla="*/ 6 h 14"/>
                <a:gd name="T4" fmla="*/ 0 w 15"/>
                <a:gd name="T5" fmla="*/ 6 h 14"/>
                <a:gd name="T6" fmla="*/ 6 w 15"/>
                <a:gd name="T7" fmla="*/ 0 h 14"/>
                <a:gd name="T8" fmla="*/ 6 w 15"/>
                <a:gd name="T9" fmla="*/ 0 h 14"/>
                <a:gd name="T10" fmla="*/ 8 w 15"/>
                <a:gd name="T11" fmla="*/ 0 h 14"/>
                <a:gd name="T12" fmla="*/ 8 w 15"/>
                <a:gd name="T13" fmla="*/ 0 h 14"/>
                <a:gd name="T14" fmla="*/ 15 w 15"/>
                <a:gd name="T15" fmla="*/ 4 h 14"/>
                <a:gd name="T16" fmla="*/ 15 w 15"/>
                <a:gd name="T17" fmla="*/ 4 h 14"/>
                <a:gd name="T18" fmla="*/ 15 w 15"/>
                <a:gd name="T19" fmla="*/ 7 h 14"/>
                <a:gd name="T20" fmla="*/ 15 w 15"/>
                <a:gd name="T21" fmla="*/ 7 h 14"/>
                <a:gd name="T22" fmla="*/ 9 w 15"/>
                <a:gd name="T23" fmla="*/ 14 h 14"/>
                <a:gd name="T24" fmla="*/ 9 w 15"/>
                <a:gd name="T25" fmla="*/ 14 h 14"/>
                <a:gd name="T26" fmla="*/ 5 w 15"/>
                <a:gd name="T27" fmla="*/ 13 h 14"/>
                <a:gd name="T28" fmla="*/ 7 w 15"/>
                <a:gd name="T29" fmla="*/ 4 h 14"/>
                <a:gd name="T30" fmla="*/ 4 w 15"/>
                <a:gd name="T31" fmla="*/ 6 h 14"/>
                <a:gd name="T32" fmla="*/ 4 w 15"/>
                <a:gd name="T33" fmla="*/ 6 h 14"/>
                <a:gd name="T34" fmla="*/ 7 w 15"/>
                <a:gd name="T35" fmla="*/ 9 h 14"/>
                <a:gd name="T36" fmla="*/ 7 w 15"/>
                <a:gd name="T37" fmla="*/ 9 h 14"/>
                <a:gd name="T38" fmla="*/ 9 w 15"/>
                <a:gd name="T39" fmla="*/ 10 h 14"/>
                <a:gd name="T40" fmla="*/ 9 w 15"/>
                <a:gd name="T41" fmla="*/ 10 h 14"/>
                <a:gd name="T42" fmla="*/ 11 w 15"/>
                <a:gd name="T43" fmla="*/ 7 h 14"/>
                <a:gd name="T44" fmla="*/ 11 w 15"/>
                <a:gd name="T45" fmla="*/ 7 h 14"/>
                <a:gd name="T46" fmla="*/ 11 w 15"/>
                <a:gd name="T47" fmla="*/ 5 h 14"/>
                <a:gd name="T48" fmla="*/ 11 w 15"/>
                <a:gd name="T49" fmla="*/ 5 h 14"/>
                <a:gd name="T50" fmla="*/ 13 w 15"/>
                <a:gd name="T51" fmla="*/ 5 h 14"/>
                <a:gd name="T52" fmla="*/ 15 w 15"/>
                <a:gd name="T53" fmla="*/ 4 h 14"/>
                <a:gd name="T54" fmla="*/ 13 w 15"/>
                <a:gd name="T55" fmla="*/ 5 h 14"/>
                <a:gd name="T56" fmla="*/ 11 w 15"/>
                <a:gd name="T57" fmla="*/ 5 h 14"/>
                <a:gd name="T58" fmla="*/ 11 w 15"/>
                <a:gd name="T59" fmla="*/ 5 h 14"/>
                <a:gd name="T60" fmla="*/ 11 w 15"/>
                <a:gd name="T61" fmla="*/ 5 h 14"/>
                <a:gd name="T62" fmla="*/ 11 w 15"/>
                <a:gd name="T63" fmla="*/ 5 h 14"/>
                <a:gd name="T64" fmla="*/ 10 w 15"/>
                <a:gd name="T65" fmla="*/ 5 h 14"/>
                <a:gd name="T66" fmla="*/ 10 w 15"/>
                <a:gd name="T67" fmla="*/ 5 h 14"/>
                <a:gd name="T68" fmla="*/ 8 w 15"/>
                <a:gd name="T69" fmla="*/ 4 h 14"/>
                <a:gd name="T70" fmla="*/ 8 w 15"/>
                <a:gd name="T71" fmla="*/ 4 h 14"/>
                <a:gd name="T72" fmla="*/ 7 w 15"/>
                <a:gd name="T7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" h="14">
                  <a:moveTo>
                    <a:pt x="5" y="13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4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10"/>
                    <a:pt x="13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6" y="14"/>
                    <a:pt x="5" y="13"/>
                  </a:cubicBezTo>
                  <a:close/>
                  <a:moveTo>
                    <a:pt x="7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5" y="8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70"/>
            <p:cNvSpPr/>
            <p:nvPr/>
          </p:nvSpPr>
          <p:spPr bwMode="auto">
            <a:xfrm>
              <a:off x="6471346" y="3460813"/>
              <a:ext cx="50182" cy="47140"/>
            </a:xfrm>
            <a:custGeom>
              <a:avLst/>
              <a:gdLst>
                <a:gd name="T0" fmla="*/ 12 w 14"/>
                <a:gd name="T1" fmla="*/ 4 h 13"/>
                <a:gd name="T2" fmla="*/ 6 w 14"/>
                <a:gd name="T3" fmla="*/ 2 h 13"/>
                <a:gd name="T4" fmla="*/ 5 w 14"/>
                <a:gd name="T5" fmla="*/ 11 h 13"/>
                <a:gd name="T6" fmla="*/ 12 w 14"/>
                <a:gd name="T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4"/>
                    <a:pt x="11" y="0"/>
                    <a:pt x="6" y="2"/>
                  </a:cubicBezTo>
                  <a:cubicBezTo>
                    <a:pt x="0" y="3"/>
                    <a:pt x="1" y="8"/>
                    <a:pt x="5" y="11"/>
                  </a:cubicBezTo>
                  <a:cubicBezTo>
                    <a:pt x="10" y="13"/>
                    <a:pt x="14" y="8"/>
                    <a:pt x="12" y="4"/>
                  </a:cubicBezTo>
                  <a:close/>
                </a:path>
              </a:pathLst>
            </a:custGeom>
            <a:solidFill>
              <a:srgbClr val="E5E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71"/>
            <p:cNvSpPr>
              <a:spLocks noEditPoints="1"/>
            </p:cNvSpPr>
            <p:nvPr/>
          </p:nvSpPr>
          <p:spPr bwMode="auto">
            <a:xfrm>
              <a:off x="6471346" y="3457772"/>
              <a:ext cx="50182" cy="50182"/>
            </a:xfrm>
            <a:custGeom>
              <a:avLst/>
              <a:gdLst>
                <a:gd name="T0" fmla="*/ 5 w 14"/>
                <a:gd name="T1" fmla="*/ 14 h 14"/>
                <a:gd name="T2" fmla="*/ 0 w 14"/>
                <a:gd name="T3" fmla="*/ 7 h 14"/>
                <a:gd name="T4" fmla="*/ 0 w 14"/>
                <a:gd name="T5" fmla="*/ 7 h 14"/>
                <a:gd name="T6" fmla="*/ 5 w 14"/>
                <a:gd name="T7" fmla="*/ 1 h 14"/>
                <a:gd name="T8" fmla="*/ 5 w 14"/>
                <a:gd name="T9" fmla="*/ 1 h 14"/>
                <a:gd name="T10" fmla="*/ 8 w 14"/>
                <a:gd name="T11" fmla="*/ 0 h 14"/>
                <a:gd name="T12" fmla="*/ 8 w 14"/>
                <a:gd name="T13" fmla="*/ 0 h 14"/>
                <a:gd name="T14" fmla="*/ 14 w 14"/>
                <a:gd name="T15" fmla="*/ 5 h 14"/>
                <a:gd name="T16" fmla="*/ 14 w 14"/>
                <a:gd name="T17" fmla="*/ 5 h 14"/>
                <a:gd name="T18" fmla="*/ 14 w 14"/>
                <a:gd name="T19" fmla="*/ 7 h 14"/>
                <a:gd name="T20" fmla="*/ 14 w 14"/>
                <a:gd name="T21" fmla="*/ 7 h 14"/>
                <a:gd name="T22" fmla="*/ 8 w 14"/>
                <a:gd name="T23" fmla="*/ 14 h 14"/>
                <a:gd name="T24" fmla="*/ 8 w 14"/>
                <a:gd name="T25" fmla="*/ 14 h 14"/>
                <a:gd name="T26" fmla="*/ 5 w 14"/>
                <a:gd name="T27" fmla="*/ 14 h 14"/>
                <a:gd name="T28" fmla="*/ 6 w 14"/>
                <a:gd name="T29" fmla="*/ 4 h 14"/>
                <a:gd name="T30" fmla="*/ 4 w 14"/>
                <a:gd name="T31" fmla="*/ 7 h 14"/>
                <a:gd name="T32" fmla="*/ 4 w 14"/>
                <a:gd name="T33" fmla="*/ 7 h 14"/>
                <a:gd name="T34" fmla="*/ 6 w 14"/>
                <a:gd name="T35" fmla="*/ 10 h 14"/>
                <a:gd name="T36" fmla="*/ 6 w 14"/>
                <a:gd name="T37" fmla="*/ 10 h 14"/>
                <a:gd name="T38" fmla="*/ 8 w 14"/>
                <a:gd name="T39" fmla="*/ 10 h 14"/>
                <a:gd name="T40" fmla="*/ 8 w 14"/>
                <a:gd name="T41" fmla="*/ 10 h 14"/>
                <a:gd name="T42" fmla="*/ 10 w 14"/>
                <a:gd name="T43" fmla="*/ 7 h 14"/>
                <a:gd name="T44" fmla="*/ 10 w 14"/>
                <a:gd name="T45" fmla="*/ 7 h 14"/>
                <a:gd name="T46" fmla="*/ 10 w 14"/>
                <a:gd name="T47" fmla="*/ 6 h 14"/>
                <a:gd name="T48" fmla="*/ 10 w 14"/>
                <a:gd name="T49" fmla="*/ 6 h 14"/>
                <a:gd name="T50" fmla="*/ 12 w 14"/>
                <a:gd name="T51" fmla="*/ 5 h 14"/>
                <a:gd name="T52" fmla="*/ 14 w 14"/>
                <a:gd name="T53" fmla="*/ 5 h 14"/>
                <a:gd name="T54" fmla="*/ 12 w 14"/>
                <a:gd name="T55" fmla="*/ 5 h 14"/>
                <a:gd name="T56" fmla="*/ 10 w 14"/>
                <a:gd name="T57" fmla="*/ 6 h 14"/>
                <a:gd name="T58" fmla="*/ 10 w 14"/>
                <a:gd name="T59" fmla="*/ 6 h 14"/>
                <a:gd name="T60" fmla="*/ 10 w 14"/>
                <a:gd name="T61" fmla="*/ 6 h 14"/>
                <a:gd name="T62" fmla="*/ 10 w 14"/>
                <a:gd name="T63" fmla="*/ 6 h 14"/>
                <a:gd name="T64" fmla="*/ 10 w 14"/>
                <a:gd name="T65" fmla="*/ 5 h 14"/>
                <a:gd name="T66" fmla="*/ 10 w 14"/>
                <a:gd name="T67" fmla="*/ 5 h 14"/>
                <a:gd name="T68" fmla="*/ 8 w 14"/>
                <a:gd name="T69" fmla="*/ 4 h 14"/>
                <a:gd name="T70" fmla="*/ 8 w 14"/>
                <a:gd name="T71" fmla="*/ 4 h 14"/>
                <a:gd name="T72" fmla="*/ 6 w 14"/>
                <a:gd name="T7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14">
                  <a:moveTo>
                    <a:pt x="5" y="14"/>
                  </a:moveTo>
                  <a:cubicBezTo>
                    <a:pt x="2" y="12"/>
                    <a:pt x="0" y="9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4" y="4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1"/>
                    <a:pt x="12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6" y="14"/>
                    <a:pt x="5" y="14"/>
                  </a:cubicBezTo>
                  <a:close/>
                  <a:moveTo>
                    <a:pt x="6" y="4"/>
                  </a:moveTo>
                  <a:cubicBezTo>
                    <a:pt x="4" y="5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9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6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472"/>
            <p:cNvSpPr/>
            <p:nvPr/>
          </p:nvSpPr>
          <p:spPr bwMode="auto">
            <a:xfrm>
              <a:off x="6442453" y="3202302"/>
              <a:ext cx="53223" cy="71471"/>
            </a:xfrm>
            <a:custGeom>
              <a:avLst/>
              <a:gdLst>
                <a:gd name="T0" fmla="*/ 0 w 15"/>
                <a:gd name="T1" fmla="*/ 19 h 20"/>
                <a:gd name="T2" fmla="*/ 0 w 15"/>
                <a:gd name="T3" fmla="*/ 18 h 20"/>
                <a:gd name="T4" fmla="*/ 0 w 15"/>
                <a:gd name="T5" fmla="*/ 18 h 20"/>
                <a:gd name="T6" fmla="*/ 12 w 15"/>
                <a:gd name="T7" fmla="*/ 0 h 20"/>
                <a:gd name="T8" fmla="*/ 12 w 15"/>
                <a:gd name="T9" fmla="*/ 0 h 20"/>
                <a:gd name="T10" fmla="*/ 15 w 15"/>
                <a:gd name="T11" fmla="*/ 2 h 20"/>
                <a:gd name="T12" fmla="*/ 15 w 15"/>
                <a:gd name="T13" fmla="*/ 2 h 20"/>
                <a:gd name="T14" fmla="*/ 13 w 15"/>
                <a:gd name="T15" fmla="*/ 4 h 20"/>
                <a:gd name="T16" fmla="*/ 13 w 15"/>
                <a:gd name="T17" fmla="*/ 4 h 20"/>
                <a:gd name="T18" fmla="*/ 12 w 15"/>
                <a:gd name="T19" fmla="*/ 4 h 20"/>
                <a:gd name="T20" fmla="*/ 12 w 15"/>
                <a:gd name="T21" fmla="*/ 4 h 20"/>
                <a:gd name="T22" fmla="*/ 9 w 15"/>
                <a:gd name="T23" fmla="*/ 6 h 20"/>
                <a:gd name="T24" fmla="*/ 9 w 15"/>
                <a:gd name="T25" fmla="*/ 6 h 20"/>
                <a:gd name="T26" fmla="*/ 4 w 15"/>
                <a:gd name="T27" fmla="*/ 18 h 20"/>
                <a:gd name="T28" fmla="*/ 4 w 15"/>
                <a:gd name="T29" fmla="*/ 18 h 20"/>
                <a:gd name="T30" fmla="*/ 4 w 15"/>
                <a:gd name="T31" fmla="*/ 18 h 20"/>
                <a:gd name="T32" fmla="*/ 4 w 15"/>
                <a:gd name="T33" fmla="*/ 18 h 20"/>
                <a:gd name="T34" fmla="*/ 2 w 15"/>
                <a:gd name="T35" fmla="*/ 20 h 20"/>
                <a:gd name="T36" fmla="*/ 2 w 15"/>
                <a:gd name="T37" fmla="*/ 20 h 20"/>
                <a:gd name="T38" fmla="*/ 2 w 15"/>
                <a:gd name="T39" fmla="*/ 20 h 20"/>
                <a:gd name="T40" fmla="*/ 2 w 15"/>
                <a:gd name="T41" fmla="*/ 20 h 20"/>
                <a:gd name="T42" fmla="*/ 0 w 15"/>
                <a:gd name="T4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0">
                  <a:moveTo>
                    <a:pt x="0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8"/>
                    <a:pt x="4" y="11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473"/>
            <p:cNvSpPr/>
            <p:nvPr/>
          </p:nvSpPr>
          <p:spPr bwMode="auto">
            <a:xfrm>
              <a:off x="6416602" y="3626565"/>
              <a:ext cx="25851" cy="168793"/>
            </a:xfrm>
            <a:custGeom>
              <a:avLst/>
              <a:gdLst>
                <a:gd name="T0" fmla="*/ 0 w 7"/>
                <a:gd name="T1" fmla="*/ 46 h 47"/>
                <a:gd name="T2" fmla="*/ 0 w 7"/>
                <a:gd name="T3" fmla="*/ 45 h 47"/>
                <a:gd name="T4" fmla="*/ 0 w 7"/>
                <a:gd name="T5" fmla="*/ 45 h 47"/>
                <a:gd name="T6" fmla="*/ 3 w 7"/>
                <a:gd name="T7" fmla="*/ 2 h 47"/>
                <a:gd name="T8" fmla="*/ 3 w 7"/>
                <a:gd name="T9" fmla="*/ 2 h 47"/>
                <a:gd name="T10" fmla="*/ 5 w 7"/>
                <a:gd name="T11" fmla="*/ 1 h 47"/>
                <a:gd name="T12" fmla="*/ 5 w 7"/>
                <a:gd name="T13" fmla="*/ 1 h 47"/>
                <a:gd name="T14" fmla="*/ 7 w 7"/>
                <a:gd name="T15" fmla="*/ 3 h 47"/>
                <a:gd name="T16" fmla="*/ 7 w 7"/>
                <a:gd name="T17" fmla="*/ 3 h 47"/>
                <a:gd name="T18" fmla="*/ 4 w 7"/>
                <a:gd name="T19" fmla="*/ 45 h 47"/>
                <a:gd name="T20" fmla="*/ 4 w 7"/>
                <a:gd name="T21" fmla="*/ 45 h 47"/>
                <a:gd name="T22" fmla="*/ 4 w 7"/>
                <a:gd name="T23" fmla="*/ 45 h 47"/>
                <a:gd name="T24" fmla="*/ 4 w 7"/>
                <a:gd name="T25" fmla="*/ 45 h 47"/>
                <a:gd name="T26" fmla="*/ 2 w 7"/>
                <a:gd name="T27" fmla="*/ 47 h 47"/>
                <a:gd name="T28" fmla="*/ 2 w 7"/>
                <a:gd name="T29" fmla="*/ 47 h 47"/>
                <a:gd name="T30" fmla="*/ 2 w 7"/>
                <a:gd name="T31" fmla="*/ 47 h 47"/>
                <a:gd name="T32" fmla="*/ 2 w 7"/>
                <a:gd name="T33" fmla="*/ 47 h 47"/>
                <a:gd name="T34" fmla="*/ 0 w 7"/>
                <a:gd name="T3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47">
                  <a:moveTo>
                    <a:pt x="0" y="46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9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4" y="39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3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0" y="47"/>
                    <a:pt x="0" y="4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474"/>
            <p:cNvSpPr/>
            <p:nvPr/>
          </p:nvSpPr>
          <p:spPr bwMode="auto">
            <a:xfrm>
              <a:off x="6647742" y="3856184"/>
              <a:ext cx="39537" cy="434907"/>
            </a:xfrm>
            <a:custGeom>
              <a:avLst/>
              <a:gdLst>
                <a:gd name="T0" fmla="*/ 6 w 11"/>
                <a:gd name="T1" fmla="*/ 119 h 121"/>
                <a:gd name="T2" fmla="*/ 0 w 11"/>
                <a:gd name="T3" fmla="*/ 118 h 121"/>
                <a:gd name="T4" fmla="*/ 5 w 11"/>
                <a:gd name="T5" fmla="*/ 0 h 121"/>
                <a:gd name="T6" fmla="*/ 11 w 11"/>
                <a:gd name="T7" fmla="*/ 3 h 121"/>
                <a:gd name="T8" fmla="*/ 6 w 11"/>
                <a:gd name="T9" fmla="*/ 1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1">
                  <a:moveTo>
                    <a:pt x="6" y="119"/>
                  </a:moveTo>
                  <a:cubicBezTo>
                    <a:pt x="0" y="121"/>
                    <a:pt x="0" y="118"/>
                    <a:pt x="0" y="1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1" y="3"/>
                    <a:pt x="11" y="3"/>
                  </a:cubicBezTo>
                  <a:lnTo>
                    <a:pt x="6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475"/>
            <p:cNvSpPr/>
            <p:nvPr/>
          </p:nvSpPr>
          <p:spPr bwMode="auto">
            <a:xfrm>
              <a:off x="6626453" y="4335190"/>
              <a:ext cx="42578" cy="316296"/>
            </a:xfrm>
            <a:custGeom>
              <a:avLst/>
              <a:gdLst>
                <a:gd name="T0" fmla="*/ 11 w 12"/>
                <a:gd name="T1" fmla="*/ 3 h 88"/>
                <a:gd name="T2" fmla="*/ 9 w 12"/>
                <a:gd name="T3" fmla="*/ 0 h 88"/>
                <a:gd name="T4" fmla="*/ 6 w 12"/>
                <a:gd name="T5" fmla="*/ 4 h 88"/>
                <a:gd name="T6" fmla="*/ 1 w 12"/>
                <a:gd name="T7" fmla="*/ 85 h 88"/>
                <a:gd name="T8" fmla="*/ 5 w 12"/>
                <a:gd name="T9" fmla="*/ 87 h 88"/>
                <a:gd name="T10" fmla="*/ 11 w 12"/>
                <a:gd name="T1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8">
                  <a:moveTo>
                    <a:pt x="11" y="3"/>
                  </a:moveTo>
                  <a:cubicBezTo>
                    <a:pt x="11" y="3"/>
                    <a:pt x="12" y="0"/>
                    <a:pt x="9" y="0"/>
                  </a:cubicBezTo>
                  <a:cubicBezTo>
                    <a:pt x="6" y="0"/>
                    <a:pt x="6" y="0"/>
                    <a:pt x="6" y="4"/>
                  </a:cubicBezTo>
                  <a:cubicBezTo>
                    <a:pt x="6" y="7"/>
                    <a:pt x="1" y="85"/>
                    <a:pt x="1" y="85"/>
                  </a:cubicBezTo>
                  <a:cubicBezTo>
                    <a:pt x="1" y="85"/>
                    <a:pt x="0" y="88"/>
                    <a:pt x="5" y="87"/>
                  </a:cubicBezTo>
                  <a:lnTo>
                    <a:pt x="1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476"/>
            <p:cNvSpPr>
              <a:spLocks noEditPoints="1"/>
            </p:cNvSpPr>
            <p:nvPr/>
          </p:nvSpPr>
          <p:spPr bwMode="auto">
            <a:xfrm>
              <a:off x="6694882" y="3906365"/>
              <a:ext cx="352792" cy="418180"/>
            </a:xfrm>
            <a:custGeom>
              <a:avLst/>
              <a:gdLst>
                <a:gd name="T0" fmla="*/ 82 w 98"/>
                <a:gd name="T1" fmla="*/ 116 h 116"/>
                <a:gd name="T2" fmla="*/ 13 w 98"/>
                <a:gd name="T3" fmla="*/ 113 h 116"/>
                <a:gd name="T4" fmla="*/ 13 w 98"/>
                <a:gd name="T5" fmla="*/ 113 h 116"/>
                <a:gd name="T6" fmla="*/ 2 w 98"/>
                <a:gd name="T7" fmla="*/ 109 h 116"/>
                <a:gd name="T8" fmla="*/ 2 w 98"/>
                <a:gd name="T9" fmla="*/ 109 h 116"/>
                <a:gd name="T10" fmla="*/ 0 w 98"/>
                <a:gd name="T11" fmla="*/ 102 h 116"/>
                <a:gd name="T12" fmla="*/ 0 w 98"/>
                <a:gd name="T13" fmla="*/ 102 h 116"/>
                <a:gd name="T14" fmla="*/ 0 w 98"/>
                <a:gd name="T15" fmla="*/ 101 h 116"/>
                <a:gd name="T16" fmla="*/ 0 w 98"/>
                <a:gd name="T17" fmla="*/ 101 h 116"/>
                <a:gd name="T18" fmla="*/ 6 w 98"/>
                <a:gd name="T19" fmla="*/ 22 h 116"/>
                <a:gd name="T20" fmla="*/ 6 w 98"/>
                <a:gd name="T21" fmla="*/ 22 h 116"/>
                <a:gd name="T22" fmla="*/ 9 w 98"/>
                <a:gd name="T23" fmla="*/ 6 h 116"/>
                <a:gd name="T24" fmla="*/ 9 w 98"/>
                <a:gd name="T25" fmla="*/ 6 h 116"/>
                <a:gd name="T26" fmla="*/ 20 w 98"/>
                <a:gd name="T27" fmla="*/ 0 h 116"/>
                <a:gd name="T28" fmla="*/ 20 w 98"/>
                <a:gd name="T29" fmla="*/ 0 h 116"/>
                <a:gd name="T30" fmla="*/ 31 w 98"/>
                <a:gd name="T31" fmla="*/ 2 h 116"/>
                <a:gd name="T32" fmla="*/ 31 w 98"/>
                <a:gd name="T33" fmla="*/ 2 h 116"/>
                <a:gd name="T34" fmla="*/ 84 w 98"/>
                <a:gd name="T35" fmla="*/ 44 h 116"/>
                <a:gd name="T36" fmla="*/ 84 w 98"/>
                <a:gd name="T37" fmla="*/ 44 h 116"/>
                <a:gd name="T38" fmla="*/ 82 w 98"/>
                <a:gd name="T39" fmla="*/ 46 h 116"/>
                <a:gd name="T40" fmla="*/ 84 w 98"/>
                <a:gd name="T41" fmla="*/ 44 h 116"/>
                <a:gd name="T42" fmla="*/ 96 w 98"/>
                <a:gd name="T43" fmla="*/ 103 h 116"/>
                <a:gd name="T44" fmla="*/ 96 w 98"/>
                <a:gd name="T45" fmla="*/ 103 h 116"/>
                <a:gd name="T46" fmla="*/ 96 w 98"/>
                <a:gd name="T47" fmla="*/ 104 h 116"/>
                <a:gd name="T48" fmla="*/ 96 w 98"/>
                <a:gd name="T49" fmla="*/ 104 h 116"/>
                <a:gd name="T50" fmla="*/ 91 w 98"/>
                <a:gd name="T51" fmla="*/ 114 h 116"/>
                <a:gd name="T52" fmla="*/ 91 w 98"/>
                <a:gd name="T53" fmla="*/ 114 h 116"/>
                <a:gd name="T54" fmla="*/ 83 w 98"/>
                <a:gd name="T55" fmla="*/ 116 h 116"/>
                <a:gd name="T56" fmla="*/ 83 w 98"/>
                <a:gd name="T57" fmla="*/ 116 h 116"/>
                <a:gd name="T58" fmla="*/ 82 w 98"/>
                <a:gd name="T59" fmla="*/ 116 h 116"/>
                <a:gd name="T60" fmla="*/ 83 w 98"/>
                <a:gd name="T61" fmla="*/ 112 h 116"/>
                <a:gd name="T62" fmla="*/ 89 w 98"/>
                <a:gd name="T63" fmla="*/ 111 h 116"/>
                <a:gd name="T64" fmla="*/ 89 w 98"/>
                <a:gd name="T65" fmla="*/ 111 h 116"/>
                <a:gd name="T66" fmla="*/ 92 w 98"/>
                <a:gd name="T67" fmla="*/ 104 h 116"/>
                <a:gd name="T68" fmla="*/ 92 w 98"/>
                <a:gd name="T69" fmla="*/ 104 h 116"/>
                <a:gd name="T70" fmla="*/ 92 w 98"/>
                <a:gd name="T71" fmla="*/ 103 h 116"/>
                <a:gd name="T72" fmla="*/ 92 w 98"/>
                <a:gd name="T73" fmla="*/ 103 h 116"/>
                <a:gd name="T74" fmla="*/ 81 w 98"/>
                <a:gd name="T75" fmla="*/ 47 h 116"/>
                <a:gd name="T76" fmla="*/ 81 w 98"/>
                <a:gd name="T77" fmla="*/ 47 h 116"/>
                <a:gd name="T78" fmla="*/ 63 w 98"/>
                <a:gd name="T79" fmla="*/ 28 h 116"/>
                <a:gd name="T80" fmla="*/ 63 w 98"/>
                <a:gd name="T81" fmla="*/ 28 h 116"/>
                <a:gd name="T82" fmla="*/ 30 w 98"/>
                <a:gd name="T83" fmla="*/ 6 h 116"/>
                <a:gd name="T84" fmla="*/ 30 w 98"/>
                <a:gd name="T85" fmla="*/ 6 h 116"/>
                <a:gd name="T86" fmla="*/ 20 w 98"/>
                <a:gd name="T87" fmla="*/ 4 h 116"/>
                <a:gd name="T88" fmla="*/ 20 w 98"/>
                <a:gd name="T89" fmla="*/ 4 h 116"/>
                <a:gd name="T90" fmla="*/ 13 w 98"/>
                <a:gd name="T91" fmla="*/ 8 h 116"/>
                <a:gd name="T92" fmla="*/ 13 w 98"/>
                <a:gd name="T93" fmla="*/ 8 h 116"/>
                <a:gd name="T94" fmla="*/ 10 w 98"/>
                <a:gd name="T95" fmla="*/ 22 h 116"/>
                <a:gd name="T96" fmla="*/ 10 w 98"/>
                <a:gd name="T97" fmla="*/ 22 h 116"/>
                <a:gd name="T98" fmla="*/ 4 w 98"/>
                <a:gd name="T99" fmla="*/ 101 h 116"/>
                <a:gd name="T100" fmla="*/ 4 w 98"/>
                <a:gd name="T101" fmla="*/ 101 h 116"/>
                <a:gd name="T102" fmla="*/ 4 w 98"/>
                <a:gd name="T103" fmla="*/ 101 h 116"/>
                <a:gd name="T104" fmla="*/ 4 w 98"/>
                <a:gd name="T105" fmla="*/ 101 h 116"/>
                <a:gd name="T106" fmla="*/ 5 w 98"/>
                <a:gd name="T107" fmla="*/ 106 h 116"/>
                <a:gd name="T108" fmla="*/ 5 w 98"/>
                <a:gd name="T109" fmla="*/ 106 h 116"/>
                <a:gd name="T110" fmla="*/ 13 w 98"/>
                <a:gd name="T111" fmla="*/ 109 h 116"/>
                <a:gd name="T112" fmla="*/ 13 w 98"/>
                <a:gd name="T113" fmla="*/ 109 h 116"/>
                <a:gd name="T114" fmla="*/ 83 w 98"/>
                <a:gd name="T115" fmla="*/ 112 h 116"/>
                <a:gd name="T116" fmla="*/ 83 w 98"/>
                <a:gd name="T117" fmla="*/ 112 h 116"/>
                <a:gd name="T118" fmla="*/ 83 w 98"/>
                <a:gd name="T119" fmla="*/ 112 h 116"/>
                <a:gd name="T120" fmla="*/ 83 w 98"/>
                <a:gd name="T121" fmla="*/ 112 h 116"/>
                <a:gd name="T122" fmla="*/ 83 w 98"/>
                <a:gd name="T123" fmla="*/ 11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" h="116">
                  <a:moveTo>
                    <a:pt x="82" y="116"/>
                  </a:moveTo>
                  <a:cubicBezTo>
                    <a:pt x="82" y="116"/>
                    <a:pt x="24" y="113"/>
                    <a:pt x="13" y="113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8" y="112"/>
                    <a:pt x="4" y="111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0" y="107"/>
                    <a:pt x="0" y="104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2"/>
                    <a:pt x="4" y="39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15"/>
                    <a:pt x="7" y="10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7" y="1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52" y="7"/>
                    <a:pt x="83" y="44"/>
                    <a:pt x="84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98" y="65"/>
                    <a:pt x="96" y="92"/>
                    <a:pt x="96" y="103"/>
                  </a:cubicBezTo>
                  <a:cubicBezTo>
                    <a:pt x="96" y="103"/>
                    <a:pt x="96" y="103"/>
                    <a:pt x="96" y="103"/>
                  </a:cubicBezTo>
                  <a:cubicBezTo>
                    <a:pt x="96" y="103"/>
                    <a:pt x="96" y="103"/>
                    <a:pt x="96" y="104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96" y="109"/>
                    <a:pt x="94" y="112"/>
                    <a:pt x="91" y="114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88" y="116"/>
                    <a:pt x="85" y="116"/>
                    <a:pt x="83" y="116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83" y="116"/>
                    <a:pt x="83" y="116"/>
                    <a:pt x="82" y="116"/>
                  </a:cubicBezTo>
                  <a:close/>
                  <a:moveTo>
                    <a:pt x="83" y="112"/>
                  </a:moveTo>
                  <a:cubicBezTo>
                    <a:pt x="84" y="112"/>
                    <a:pt x="87" y="112"/>
                    <a:pt x="89" y="111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91" y="109"/>
                    <a:pt x="92" y="108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92" y="92"/>
                    <a:pt x="94" y="66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0" y="46"/>
                    <a:pt x="72" y="37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52" y="18"/>
                    <a:pt x="40" y="8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6" y="5"/>
                    <a:pt x="22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4" y="5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11" y="15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39"/>
                    <a:pt x="4" y="93"/>
                    <a:pt x="4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104"/>
                    <a:pt x="4" y="105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6" y="107"/>
                    <a:pt x="8" y="108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24" y="109"/>
                    <a:pt x="81" y="112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477"/>
            <p:cNvSpPr/>
            <p:nvPr/>
          </p:nvSpPr>
          <p:spPr bwMode="auto">
            <a:xfrm>
              <a:off x="6763312" y="4342793"/>
              <a:ext cx="258511" cy="326941"/>
            </a:xfrm>
            <a:custGeom>
              <a:avLst/>
              <a:gdLst>
                <a:gd name="T0" fmla="*/ 69 w 72"/>
                <a:gd name="T1" fmla="*/ 6 h 91"/>
                <a:gd name="T2" fmla="*/ 14 w 72"/>
                <a:gd name="T3" fmla="*/ 1 h 91"/>
                <a:gd name="T4" fmla="*/ 6 w 72"/>
                <a:gd name="T5" fmla="*/ 12 h 91"/>
                <a:gd name="T6" fmla="*/ 1 w 72"/>
                <a:gd name="T7" fmla="*/ 83 h 91"/>
                <a:gd name="T8" fmla="*/ 11 w 72"/>
                <a:gd name="T9" fmla="*/ 90 h 91"/>
                <a:gd name="T10" fmla="*/ 56 w 72"/>
                <a:gd name="T11" fmla="*/ 59 h 91"/>
                <a:gd name="T12" fmla="*/ 72 w 72"/>
                <a:gd name="T13" fmla="*/ 9 h 91"/>
                <a:gd name="T14" fmla="*/ 69 w 72"/>
                <a:gd name="T15" fmla="*/ 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91">
                  <a:moveTo>
                    <a:pt x="69" y="6"/>
                  </a:moveTo>
                  <a:cubicBezTo>
                    <a:pt x="69" y="6"/>
                    <a:pt x="16" y="1"/>
                    <a:pt x="14" y="1"/>
                  </a:cubicBezTo>
                  <a:cubicBezTo>
                    <a:pt x="11" y="1"/>
                    <a:pt x="7" y="0"/>
                    <a:pt x="6" y="12"/>
                  </a:cubicBezTo>
                  <a:cubicBezTo>
                    <a:pt x="6" y="23"/>
                    <a:pt x="1" y="82"/>
                    <a:pt x="1" y="83"/>
                  </a:cubicBezTo>
                  <a:cubicBezTo>
                    <a:pt x="1" y="84"/>
                    <a:pt x="0" y="91"/>
                    <a:pt x="11" y="90"/>
                  </a:cubicBezTo>
                  <a:cubicBezTo>
                    <a:pt x="21" y="88"/>
                    <a:pt x="42" y="81"/>
                    <a:pt x="56" y="59"/>
                  </a:cubicBezTo>
                  <a:cubicBezTo>
                    <a:pt x="70" y="37"/>
                    <a:pt x="72" y="13"/>
                    <a:pt x="72" y="9"/>
                  </a:cubicBezTo>
                  <a:cubicBezTo>
                    <a:pt x="72" y="9"/>
                    <a:pt x="72" y="6"/>
                    <a:pt x="69" y="6"/>
                  </a:cubicBezTo>
                  <a:close/>
                </a:path>
              </a:pathLst>
            </a:custGeom>
            <a:solidFill>
              <a:srgbClr val="73A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478"/>
            <p:cNvSpPr>
              <a:spLocks noEditPoints="1"/>
            </p:cNvSpPr>
            <p:nvPr/>
          </p:nvSpPr>
          <p:spPr bwMode="auto">
            <a:xfrm>
              <a:off x="6758750" y="4338231"/>
              <a:ext cx="270677" cy="334544"/>
            </a:xfrm>
            <a:custGeom>
              <a:avLst/>
              <a:gdLst>
                <a:gd name="T0" fmla="*/ 1 w 75"/>
                <a:gd name="T1" fmla="*/ 89 h 93"/>
                <a:gd name="T2" fmla="*/ 0 w 75"/>
                <a:gd name="T3" fmla="*/ 84 h 93"/>
                <a:gd name="T4" fmla="*/ 0 w 75"/>
                <a:gd name="T5" fmla="*/ 84 h 93"/>
                <a:gd name="T6" fmla="*/ 0 w 75"/>
                <a:gd name="T7" fmla="*/ 84 h 93"/>
                <a:gd name="T8" fmla="*/ 0 w 75"/>
                <a:gd name="T9" fmla="*/ 84 h 93"/>
                <a:gd name="T10" fmla="*/ 5 w 75"/>
                <a:gd name="T11" fmla="*/ 12 h 93"/>
                <a:gd name="T12" fmla="*/ 5 w 75"/>
                <a:gd name="T13" fmla="*/ 12 h 93"/>
                <a:gd name="T14" fmla="*/ 8 w 75"/>
                <a:gd name="T15" fmla="*/ 2 h 93"/>
                <a:gd name="T16" fmla="*/ 8 w 75"/>
                <a:gd name="T17" fmla="*/ 2 h 93"/>
                <a:gd name="T18" fmla="*/ 13 w 75"/>
                <a:gd name="T19" fmla="*/ 0 h 93"/>
                <a:gd name="T20" fmla="*/ 13 w 75"/>
                <a:gd name="T21" fmla="*/ 0 h 93"/>
                <a:gd name="T22" fmla="*/ 15 w 75"/>
                <a:gd name="T23" fmla="*/ 0 h 93"/>
                <a:gd name="T24" fmla="*/ 15 w 75"/>
                <a:gd name="T25" fmla="*/ 0 h 93"/>
                <a:gd name="T26" fmla="*/ 70 w 75"/>
                <a:gd name="T27" fmla="*/ 5 h 93"/>
                <a:gd name="T28" fmla="*/ 70 w 75"/>
                <a:gd name="T29" fmla="*/ 5 h 93"/>
                <a:gd name="T30" fmla="*/ 74 w 75"/>
                <a:gd name="T31" fmla="*/ 8 h 93"/>
                <a:gd name="T32" fmla="*/ 74 w 75"/>
                <a:gd name="T33" fmla="*/ 8 h 93"/>
                <a:gd name="T34" fmla="*/ 75 w 75"/>
                <a:gd name="T35" fmla="*/ 10 h 93"/>
                <a:gd name="T36" fmla="*/ 75 w 75"/>
                <a:gd name="T37" fmla="*/ 10 h 93"/>
                <a:gd name="T38" fmla="*/ 59 w 75"/>
                <a:gd name="T39" fmla="*/ 61 h 93"/>
                <a:gd name="T40" fmla="*/ 59 w 75"/>
                <a:gd name="T41" fmla="*/ 61 h 93"/>
                <a:gd name="T42" fmla="*/ 12 w 75"/>
                <a:gd name="T43" fmla="*/ 93 h 93"/>
                <a:gd name="T44" fmla="*/ 12 w 75"/>
                <a:gd name="T45" fmla="*/ 93 h 93"/>
                <a:gd name="T46" fmla="*/ 9 w 75"/>
                <a:gd name="T47" fmla="*/ 93 h 93"/>
                <a:gd name="T48" fmla="*/ 9 w 75"/>
                <a:gd name="T49" fmla="*/ 93 h 93"/>
                <a:gd name="T50" fmla="*/ 9 w 75"/>
                <a:gd name="T51" fmla="*/ 93 h 93"/>
                <a:gd name="T52" fmla="*/ 9 w 75"/>
                <a:gd name="T53" fmla="*/ 93 h 93"/>
                <a:gd name="T54" fmla="*/ 1 w 75"/>
                <a:gd name="T55" fmla="*/ 89 h 93"/>
                <a:gd name="T56" fmla="*/ 11 w 75"/>
                <a:gd name="T57" fmla="*/ 5 h 93"/>
                <a:gd name="T58" fmla="*/ 9 w 75"/>
                <a:gd name="T59" fmla="*/ 13 h 93"/>
                <a:gd name="T60" fmla="*/ 9 w 75"/>
                <a:gd name="T61" fmla="*/ 13 h 93"/>
                <a:gd name="T62" fmla="*/ 4 w 75"/>
                <a:gd name="T63" fmla="*/ 84 h 93"/>
                <a:gd name="T64" fmla="*/ 4 w 75"/>
                <a:gd name="T65" fmla="*/ 84 h 93"/>
                <a:gd name="T66" fmla="*/ 4 w 75"/>
                <a:gd name="T67" fmla="*/ 84 h 93"/>
                <a:gd name="T68" fmla="*/ 9 w 75"/>
                <a:gd name="T69" fmla="*/ 89 h 93"/>
                <a:gd name="T70" fmla="*/ 9 w 75"/>
                <a:gd name="T71" fmla="*/ 89 h 93"/>
                <a:gd name="T72" fmla="*/ 11 w 75"/>
                <a:gd name="T73" fmla="*/ 89 h 93"/>
                <a:gd name="T74" fmla="*/ 11 w 75"/>
                <a:gd name="T75" fmla="*/ 89 h 93"/>
                <a:gd name="T76" fmla="*/ 55 w 75"/>
                <a:gd name="T77" fmla="*/ 59 h 93"/>
                <a:gd name="T78" fmla="*/ 55 w 75"/>
                <a:gd name="T79" fmla="*/ 59 h 93"/>
                <a:gd name="T80" fmla="*/ 71 w 75"/>
                <a:gd name="T81" fmla="*/ 10 h 93"/>
                <a:gd name="T82" fmla="*/ 71 w 75"/>
                <a:gd name="T83" fmla="*/ 10 h 93"/>
                <a:gd name="T84" fmla="*/ 71 w 75"/>
                <a:gd name="T85" fmla="*/ 9 h 93"/>
                <a:gd name="T86" fmla="*/ 71 w 75"/>
                <a:gd name="T87" fmla="*/ 9 h 93"/>
                <a:gd name="T88" fmla="*/ 70 w 75"/>
                <a:gd name="T89" fmla="*/ 9 h 93"/>
                <a:gd name="T90" fmla="*/ 70 w 75"/>
                <a:gd name="T91" fmla="*/ 9 h 93"/>
                <a:gd name="T92" fmla="*/ 70 w 75"/>
                <a:gd name="T93" fmla="*/ 7 h 93"/>
                <a:gd name="T94" fmla="*/ 70 w 75"/>
                <a:gd name="T95" fmla="*/ 9 h 93"/>
                <a:gd name="T96" fmla="*/ 15 w 75"/>
                <a:gd name="T97" fmla="*/ 4 h 93"/>
                <a:gd name="T98" fmla="*/ 15 w 75"/>
                <a:gd name="T99" fmla="*/ 4 h 93"/>
                <a:gd name="T100" fmla="*/ 13 w 75"/>
                <a:gd name="T101" fmla="*/ 4 h 93"/>
                <a:gd name="T102" fmla="*/ 13 w 75"/>
                <a:gd name="T103" fmla="*/ 4 h 93"/>
                <a:gd name="T104" fmla="*/ 11 w 75"/>
                <a:gd name="T105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" h="93">
                  <a:moveTo>
                    <a:pt x="1" y="89"/>
                  </a:moveTo>
                  <a:cubicBezTo>
                    <a:pt x="0" y="87"/>
                    <a:pt x="0" y="85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3"/>
                    <a:pt x="5" y="24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8"/>
                    <a:pt x="6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0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68" y="5"/>
                    <a:pt x="70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2" y="5"/>
                    <a:pt x="74" y="7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5" y="9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5"/>
                    <a:pt x="73" y="39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44" y="84"/>
                    <a:pt x="22" y="91"/>
                    <a:pt x="12" y="93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5" y="93"/>
                    <a:pt x="2" y="91"/>
                    <a:pt x="1" y="89"/>
                  </a:cubicBezTo>
                  <a:close/>
                  <a:moveTo>
                    <a:pt x="11" y="5"/>
                  </a:moveTo>
                  <a:cubicBezTo>
                    <a:pt x="10" y="6"/>
                    <a:pt x="9" y="8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24"/>
                    <a:pt x="4" y="83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5"/>
                    <a:pt x="3" y="89"/>
                    <a:pt x="9" y="89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10" y="89"/>
                    <a:pt x="10" y="89"/>
                    <a:pt x="11" y="8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21" y="87"/>
                    <a:pt x="42" y="80"/>
                    <a:pt x="55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69" y="37"/>
                    <a:pt x="71" y="14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17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479"/>
            <p:cNvSpPr/>
            <p:nvPr/>
          </p:nvSpPr>
          <p:spPr bwMode="auto">
            <a:xfrm>
              <a:off x="6719213" y="3932216"/>
              <a:ext cx="165751" cy="60826"/>
            </a:xfrm>
            <a:custGeom>
              <a:avLst/>
              <a:gdLst>
                <a:gd name="T0" fmla="*/ 43 w 46"/>
                <a:gd name="T1" fmla="*/ 17 h 17"/>
                <a:gd name="T2" fmla="*/ 1 w 46"/>
                <a:gd name="T3" fmla="*/ 12 h 17"/>
                <a:gd name="T4" fmla="*/ 0 w 46"/>
                <a:gd name="T5" fmla="*/ 10 h 17"/>
                <a:gd name="T6" fmla="*/ 0 w 46"/>
                <a:gd name="T7" fmla="*/ 10 h 17"/>
                <a:gd name="T8" fmla="*/ 2 w 46"/>
                <a:gd name="T9" fmla="*/ 8 h 17"/>
                <a:gd name="T10" fmla="*/ 2 w 46"/>
                <a:gd name="T11" fmla="*/ 8 h 17"/>
                <a:gd name="T12" fmla="*/ 42 w 46"/>
                <a:gd name="T13" fmla="*/ 13 h 17"/>
                <a:gd name="T14" fmla="*/ 42 w 46"/>
                <a:gd name="T15" fmla="*/ 11 h 17"/>
                <a:gd name="T16" fmla="*/ 42 w 46"/>
                <a:gd name="T17" fmla="*/ 11 h 17"/>
                <a:gd name="T18" fmla="*/ 3 w 46"/>
                <a:gd name="T19" fmla="*/ 4 h 17"/>
                <a:gd name="T20" fmla="*/ 3 w 46"/>
                <a:gd name="T21" fmla="*/ 4 h 17"/>
                <a:gd name="T22" fmla="*/ 3 w 46"/>
                <a:gd name="T23" fmla="*/ 4 h 17"/>
                <a:gd name="T24" fmla="*/ 1 w 46"/>
                <a:gd name="T25" fmla="*/ 2 h 17"/>
                <a:gd name="T26" fmla="*/ 1 w 46"/>
                <a:gd name="T27" fmla="*/ 2 h 17"/>
                <a:gd name="T28" fmla="*/ 4 w 46"/>
                <a:gd name="T29" fmla="*/ 1 h 17"/>
                <a:gd name="T30" fmla="*/ 4 w 46"/>
                <a:gd name="T31" fmla="*/ 1 h 17"/>
                <a:gd name="T32" fmla="*/ 44 w 46"/>
                <a:gd name="T33" fmla="*/ 8 h 17"/>
                <a:gd name="T34" fmla="*/ 44 w 46"/>
                <a:gd name="T35" fmla="*/ 8 h 17"/>
                <a:gd name="T36" fmla="*/ 46 w 46"/>
                <a:gd name="T37" fmla="*/ 9 h 17"/>
                <a:gd name="T38" fmla="*/ 46 w 46"/>
                <a:gd name="T39" fmla="*/ 9 h 17"/>
                <a:gd name="T40" fmla="*/ 46 w 46"/>
                <a:gd name="T41" fmla="*/ 11 h 17"/>
                <a:gd name="T42" fmla="*/ 46 w 46"/>
                <a:gd name="T43" fmla="*/ 11 h 17"/>
                <a:gd name="T44" fmla="*/ 45 w 46"/>
                <a:gd name="T45" fmla="*/ 16 h 17"/>
                <a:gd name="T46" fmla="*/ 45 w 46"/>
                <a:gd name="T47" fmla="*/ 16 h 17"/>
                <a:gd name="T48" fmla="*/ 43 w 46"/>
                <a:gd name="T49" fmla="*/ 17 h 17"/>
                <a:gd name="T50" fmla="*/ 43 w 46"/>
                <a:gd name="T51" fmla="*/ 17 h 17"/>
                <a:gd name="T52" fmla="*/ 43 w 46"/>
                <a:gd name="T5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17">
                  <a:moveTo>
                    <a:pt x="43" y="17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5" y="10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3" y="7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10"/>
                    <a:pt x="46" y="10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3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80"/>
            <p:cNvSpPr/>
            <p:nvPr/>
          </p:nvSpPr>
          <p:spPr bwMode="auto">
            <a:xfrm>
              <a:off x="6798287" y="3913969"/>
              <a:ext cx="15207" cy="42578"/>
            </a:xfrm>
            <a:custGeom>
              <a:avLst/>
              <a:gdLst>
                <a:gd name="T0" fmla="*/ 2 w 4"/>
                <a:gd name="T1" fmla="*/ 12 h 12"/>
                <a:gd name="T2" fmla="*/ 0 w 4"/>
                <a:gd name="T3" fmla="*/ 10 h 12"/>
                <a:gd name="T4" fmla="*/ 0 w 4"/>
                <a:gd name="T5" fmla="*/ 10 h 12"/>
                <a:gd name="T6" fmla="*/ 0 w 4"/>
                <a:gd name="T7" fmla="*/ 2 h 12"/>
                <a:gd name="T8" fmla="*/ 2 w 4"/>
                <a:gd name="T9" fmla="*/ 0 h 12"/>
                <a:gd name="T10" fmla="*/ 2 w 4"/>
                <a:gd name="T11" fmla="*/ 0 h 12"/>
                <a:gd name="T12" fmla="*/ 4 w 4"/>
                <a:gd name="T13" fmla="*/ 2 h 12"/>
                <a:gd name="T14" fmla="*/ 4 w 4"/>
                <a:gd name="T15" fmla="*/ 2 h 12"/>
                <a:gd name="T16" fmla="*/ 4 w 4"/>
                <a:gd name="T17" fmla="*/ 11 h 12"/>
                <a:gd name="T18" fmla="*/ 2 w 4"/>
                <a:gd name="T19" fmla="*/ 12 h 12"/>
                <a:gd name="T20" fmla="*/ 2 w 4"/>
                <a:gd name="T21" fmla="*/ 12 h 12"/>
                <a:gd name="T22" fmla="*/ 2 w 4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0" y="12"/>
                    <a:pt x="0" y="12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81"/>
            <p:cNvSpPr/>
            <p:nvPr/>
          </p:nvSpPr>
          <p:spPr bwMode="auto">
            <a:xfrm>
              <a:off x="6751146" y="3910927"/>
              <a:ext cx="15207" cy="39537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9 h 11"/>
                <a:gd name="T6" fmla="*/ 0 w 4"/>
                <a:gd name="T7" fmla="*/ 2 h 11"/>
                <a:gd name="T8" fmla="*/ 2 w 4"/>
                <a:gd name="T9" fmla="*/ 0 h 11"/>
                <a:gd name="T10" fmla="*/ 2 w 4"/>
                <a:gd name="T11" fmla="*/ 0 h 11"/>
                <a:gd name="T12" fmla="*/ 4 w 4"/>
                <a:gd name="T13" fmla="*/ 2 h 11"/>
                <a:gd name="T14" fmla="*/ 4 w 4"/>
                <a:gd name="T15" fmla="*/ 2 h 11"/>
                <a:gd name="T16" fmla="*/ 4 w 4"/>
                <a:gd name="T17" fmla="*/ 9 h 11"/>
                <a:gd name="T18" fmla="*/ 2 w 4"/>
                <a:gd name="T19" fmla="*/ 11 h 11"/>
                <a:gd name="T20" fmla="*/ 2 w 4"/>
                <a:gd name="T21" fmla="*/ 11 h 11"/>
                <a:gd name="T22" fmla="*/ 2 w 4"/>
                <a:gd name="T2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82"/>
            <p:cNvSpPr/>
            <p:nvPr/>
          </p:nvSpPr>
          <p:spPr bwMode="auto">
            <a:xfrm>
              <a:off x="6629494" y="4759453"/>
              <a:ext cx="168793" cy="147504"/>
            </a:xfrm>
            <a:custGeom>
              <a:avLst/>
              <a:gdLst>
                <a:gd name="T0" fmla="*/ 44 w 47"/>
                <a:gd name="T1" fmla="*/ 36 h 41"/>
                <a:gd name="T2" fmla="*/ 40 w 47"/>
                <a:gd name="T3" fmla="*/ 3 h 41"/>
                <a:gd name="T4" fmla="*/ 3 w 47"/>
                <a:gd name="T5" fmla="*/ 3 h 41"/>
                <a:gd name="T6" fmla="*/ 3 w 47"/>
                <a:gd name="T7" fmla="*/ 38 h 41"/>
                <a:gd name="T8" fmla="*/ 44 w 47"/>
                <a:gd name="T9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1">
                  <a:moveTo>
                    <a:pt x="44" y="36"/>
                  </a:moveTo>
                  <a:cubicBezTo>
                    <a:pt x="44" y="36"/>
                    <a:pt x="47" y="3"/>
                    <a:pt x="40" y="3"/>
                  </a:cubicBezTo>
                  <a:cubicBezTo>
                    <a:pt x="34" y="2"/>
                    <a:pt x="5" y="0"/>
                    <a:pt x="3" y="3"/>
                  </a:cubicBezTo>
                  <a:cubicBezTo>
                    <a:pt x="0" y="7"/>
                    <a:pt x="1" y="35"/>
                    <a:pt x="3" y="38"/>
                  </a:cubicBezTo>
                  <a:cubicBezTo>
                    <a:pt x="4" y="41"/>
                    <a:pt x="44" y="36"/>
                    <a:pt x="4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83"/>
            <p:cNvSpPr>
              <a:spLocks noEditPoints="1"/>
            </p:cNvSpPr>
            <p:nvPr/>
          </p:nvSpPr>
          <p:spPr bwMode="auto">
            <a:xfrm>
              <a:off x="6626453" y="4759453"/>
              <a:ext cx="168793" cy="147504"/>
            </a:xfrm>
            <a:custGeom>
              <a:avLst/>
              <a:gdLst>
                <a:gd name="T0" fmla="*/ 6 w 47"/>
                <a:gd name="T1" fmla="*/ 40 h 41"/>
                <a:gd name="T2" fmla="*/ 2 w 47"/>
                <a:gd name="T3" fmla="*/ 38 h 41"/>
                <a:gd name="T4" fmla="*/ 2 w 47"/>
                <a:gd name="T5" fmla="*/ 38 h 41"/>
                <a:gd name="T6" fmla="*/ 1 w 47"/>
                <a:gd name="T7" fmla="*/ 31 h 41"/>
                <a:gd name="T8" fmla="*/ 1 w 47"/>
                <a:gd name="T9" fmla="*/ 31 h 41"/>
                <a:gd name="T10" fmla="*/ 0 w 47"/>
                <a:gd name="T11" fmla="*/ 18 h 41"/>
                <a:gd name="T12" fmla="*/ 0 w 47"/>
                <a:gd name="T13" fmla="*/ 18 h 41"/>
                <a:gd name="T14" fmla="*/ 1 w 47"/>
                <a:gd name="T15" fmla="*/ 9 h 41"/>
                <a:gd name="T16" fmla="*/ 1 w 47"/>
                <a:gd name="T17" fmla="*/ 9 h 41"/>
                <a:gd name="T18" fmla="*/ 2 w 47"/>
                <a:gd name="T19" fmla="*/ 2 h 41"/>
                <a:gd name="T20" fmla="*/ 2 w 47"/>
                <a:gd name="T21" fmla="*/ 2 h 41"/>
                <a:gd name="T22" fmla="*/ 8 w 47"/>
                <a:gd name="T23" fmla="*/ 0 h 41"/>
                <a:gd name="T24" fmla="*/ 8 w 47"/>
                <a:gd name="T25" fmla="*/ 0 h 41"/>
                <a:gd name="T26" fmla="*/ 18 w 47"/>
                <a:gd name="T27" fmla="*/ 0 h 41"/>
                <a:gd name="T28" fmla="*/ 18 w 47"/>
                <a:gd name="T29" fmla="*/ 0 h 41"/>
                <a:gd name="T30" fmla="*/ 42 w 47"/>
                <a:gd name="T31" fmla="*/ 1 h 41"/>
                <a:gd name="T32" fmla="*/ 42 w 47"/>
                <a:gd name="T33" fmla="*/ 1 h 41"/>
                <a:gd name="T34" fmla="*/ 47 w 47"/>
                <a:gd name="T35" fmla="*/ 8 h 41"/>
                <a:gd name="T36" fmla="*/ 47 w 47"/>
                <a:gd name="T37" fmla="*/ 8 h 41"/>
                <a:gd name="T38" fmla="*/ 47 w 47"/>
                <a:gd name="T39" fmla="*/ 20 h 41"/>
                <a:gd name="T40" fmla="*/ 47 w 47"/>
                <a:gd name="T41" fmla="*/ 20 h 41"/>
                <a:gd name="T42" fmla="*/ 47 w 47"/>
                <a:gd name="T43" fmla="*/ 37 h 41"/>
                <a:gd name="T44" fmla="*/ 47 w 47"/>
                <a:gd name="T45" fmla="*/ 37 h 41"/>
                <a:gd name="T46" fmla="*/ 45 w 47"/>
                <a:gd name="T47" fmla="*/ 38 h 41"/>
                <a:gd name="T48" fmla="*/ 45 w 47"/>
                <a:gd name="T49" fmla="*/ 38 h 41"/>
                <a:gd name="T50" fmla="*/ 11 w 47"/>
                <a:gd name="T51" fmla="*/ 41 h 41"/>
                <a:gd name="T52" fmla="*/ 11 w 47"/>
                <a:gd name="T53" fmla="*/ 41 h 41"/>
                <a:gd name="T54" fmla="*/ 6 w 47"/>
                <a:gd name="T55" fmla="*/ 40 h 41"/>
                <a:gd name="T56" fmla="*/ 6 w 47"/>
                <a:gd name="T57" fmla="*/ 36 h 41"/>
                <a:gd name="T58" fmla="*/ 11 w 47"/>
                <a:gd name="T59" fmla="*/ 37 h 41"/>
                <a:gd name="T60" fmla="*/ 11 w 47"/>
                <a:gd name="T61" fmla="*/ 37 h 41"/>
                <a:gd name="T62" fmla="*/ 43 w 47"/>
                <a:gd name="T63" fmla="*/ 35 h 41"/>
                <a:gd name="T64" fmla="*/ 43 w 47"/>
                <a:gd name="T65" fmla="*/ 35 h 41"/>
                <a:gd name="T66" fmla="*/ 43 w 47"/>
                <a:gd name="T67" fmla="*/ 20 h 41"/>
                <a:gd name="T68" fmla="*/ 43 w 47"/>
                <a:gd name="T69" fmla="*/ 20 h 41"/>
                <a:gd name="T70" fmla="*/ 41 w 47"/>
                <a:gd name="T71" fmla="*/ 5 h 41"/>
                <a:gd name="T72" fmla="*/ 41 w 47"/>
                <a:gd name="T73" fmla="*/ 5 h 41"/>
                <a:gd name="T74" fmla="*/ 41 w 47"/>
                <a:gd name="T75" fmla="*/ 5 h 41"/>
                <a:gd name="T76" fmla="*/ 18 w 47"/>
                <a:gd name="T77" fmla="*/ 4 h 41"/>
                <a:gd name="T78" fmla="*/ 18 w 47"/>
                <a:gd name="T79" fmla="*/ 4 h 41"/>
                <a:gd name="T80" fmla="*/ 5 w 47"/>
                <a:gd name="T81" fmla="*/ 5 h 41"/>
                <a:gd name="T82" fmla="*/ 5 w 47"/>
                <a:gd name="T83" fmla="*/ 5 h 41"/>
                <a:gd name="T84" fmla="*/ 5 w 47"/>
                <a:gd name="T85" fmla="*/ 6 h 41"/>
                <a:gd name="T86" fmla="*/ 5 w 47"/>
                <a:gd name="T87" fmla="*/ 6 h 41"/>
                <a:gd name="T88" fmla="*/ 5 w 47"/>
                <a:gd name="T89" fmla="*/ 9 h 41"/>
                <a:gd name="T90" fmla="*/ 5 w 47"/>
                <a:gd name="T91" fmla="*/ 9 h 41"/>
                <a:gd name="T92" fmla="*/ 4 w 47"/>
                <a:gd name="T93" fmla="*/ 18 h 41"/>
                <a:gd name="T94" fmla="*/ 4 w 47"/>
                <a:gd name="T95" fmla="*/ 18 h 41"/>
                <a:gd name="T96" fmla="*/ 5 w 47"/>
                <a:gd name="T97" fmla="*/ 30 h 41"/>
                <a:gd name="T98" fmla="*/ 5 w 47"/>
                <a:gd name="T99" fmla="*/ 30 h 41"/>
                <a:gd name="T100" fmla="*/ 5 w 47"/>
                <a:gd name="T101" fmla="*/ 36 h 41"/>
                <a:gd name="T102" fmla="*/ 5 w 47"/>
                <a:gd name="T103" fmla="*/ 36 h 41"/>
                <a:gd name="T104" fmla="*/ 6 w 47"/>
                <a:gd name="T10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" h="41">
                  <a:moveTo>
                    <a:pt x="6" y="40"/>
                  </a:moveTo>
                  <a:cubicBezTo>
                    <a:pt x="4" y="40"/>
                    <a:pt x="3" y="40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7"/>
                    <a:pt x="1" y="34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27"/>
                    <a:pt x="0" y="22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38" y="0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5" y="1"/>
                    <a:pt x="46" y="5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2"/>
                    <a:pt x="47" y="16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9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6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24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9" y="41"/>
                    <a:pt x="7" y="41"/>
                    <a:pt x="6" y="40"/>
                  </a:cubicBezTo>
                  <a:close/>
                  <a:moveTo>
                    <a:pt x="6" y="36"/>
                  </a:moveTo>
                  <a:cubicBezTo>
                    <a:pt x="8" y="37"/>
                    <a:pt x="9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21" y="37"/>
                    <a:pt x="38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2"/>
                    <a:pt x="43" y="26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4" y="13"/>
                    <a:pt x="42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8" y="4"/>
                    <a:pt x="27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2" y="3"/>
                    <a:pt x="6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1"/>
                    <a:pt x="4" y="15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22"/>
                    <a:pt x="4" y="27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3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84"/>
            <p:cNvSpPr/>
            <p:nvPr/>
          </p:nvSpPr>
          <p:spPr bwMode="auto">
            <a:xfrm>
              <a:off x="6748105" y="4773139"/>
              <a:ext cx="21289" cy="1520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4 h 4"/>
                <a:gd name="T4" fmla="*/ 3 w 6"/>
                <a:gd name="T5" fmla="*/ 4 h 4"/>
                <a:gd name="T6" fmla="*/ 3 w 6"/>
                <a:gd name="T7" fmla="*/ 4 h 4"/>
                <a:gd name="T8" fmla="*/ 3 w 6"/>
                <a:gd name="T9" fmla="*/ 4 h 4"/>
                <a:gd name="T10" fmla="*/ 0 w 6"/>
                <a:gd name="T11" fmla="*/ 2 h 4"/>
                <a:gd name="T12" fmla="*/ 0 w 6"/>
                <a:gd name="T13" fmla="*/ 2 h 4"/>
                <a:gd name="T14" fmla="*/ 2 w 6"/>
                <a:gd name="T15" fmla="*/ 0 h 4"/>
                <a:gd name="T16" fmla="*/ 2 w 6"/>
                <a:gd name="T17" fmla="*/ 0 h 4"/>
                <a:gd name="T18" fmla="*/ 3 w 6"/>
                <a:gd name="T19" fmla="*/ 0 h 4"/>
                <a:gd name="T20" fmla="*/ 3 w 6"/>
                <a:gd name="T21" fmla="*/ 0 h 4"/>
                <a:gd name="T22" fmla="*/ 5 w 6"/>
                <a:gd name="T23" fmla="*/ 0 h 4"/>
                <a:gd name="T24" fmla="*/ 5 w 6"/>
                <a:gd name="T25" fmla="*/ 0 h 4"/>
                <a:gd name="T26" fmla="*/ 5 w 6"/>
                <a:gd name="T27" fmla="*/ 0 h 4"/>
                <a:gd name="T28" fmla="*/ 6 w 6"/>
                <a:gd name="T29" fmla="*/ 3 h 4"/>
                <a:gd name="T30" fmla="*/ 6 w 6"/>
                <a:gd name="T31" fmla="*/ 3 h 4"/>
                <a:gd name="T32" fmla="*/ 4 w 6"/>
                <a:gd name="T33" fmla="*/ 4 h 4"/>
                <a:gd name="T34" fmla="*/ 4 w 6"/>
                <a:gd name="T35" fmla="*/ 4 h 4"/>
                <a:gd name="T36" fmla="*/ 3 w 6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485"/>
            <p:cNvSpPr/>
            <p:nvPr/>
          </p:nvSpPr>
          <p:spPr bwMode="auto">
            <a:xfrm>
              <a:off x="6719213" y="4773139"/>
              <a:ext cx="25851" cy="15207"/>
            </a:xfrm>
            <a:custGeom>
              <a:avLst/>
              <a:gdLst>
                <a:gd name="T0" fmla="*/ 5 w 7"/>
                <a:gd name="T1" fmla="*/ 4 h 4"/>
                <a:gd name="T2" fmla="*/ 2 w 7"/>
                <a:gd name="T3" fmla="*/ 4 h 4"/>
                <a:gd name="T4" fmla="*/ 2 w 7"/>
                <a:gd name="T5" fmla="*/ 4 h 4"/>
                <a:gd name="T6" fmla="*/ 0 w 7"/>
                <a:gd name="T7" fmla="*/ 2 h 4"/>
                <a:gd name="T8" fmla="*/ 0 w 7"/>
                <a:gd name="T9" fmla="*/ 2 h 4"/>
                <a:gd name="T10" fmla="*/ 2 w 7"/>
                <a:gd name="T11" fmla="*/ 0 h 4"/>
                <a:gd name="T12" fmla="*/ 2 w 7"/>
                <a:gd name="T13" fmla="*/ 0 h 4"/>
                <a:gd name="T14" fmla="*/ 5 w 7"/>
                <a:gd name="T15" fmla="*/ 0 h 4"/>
                <a:gd name="T16" fmla="*/ 5 w 7"/>
                <a:gd name="T17" fmla="*/ 0 h 4"/>
                <a:gd name="T18" fmla="*/ 5 w 7"/>
                <a:gd name="T19" fmla="*/ 0 h 4"/>
                <a:gd name="T20" fmla="*/ 7 w 7"/>
                <a:gd name="T21" fmla="*/ 2 h 4"/>
                <a:gd name="T22" fmla="*/ 7 w 7"/>
                <a:gd name="T23" fmla="*/ 2 h 4"/>
                <a:gd name="T24" fmla="*/ 5 w 7"/>
                <a:gd name="T25" fmla="*/ 4 h 4"/>
                <a:gd name="T26" fmla="*/ 5 w 7"/>
                <a:gd name="T27" fmla="*/ 4 h 4"/>
                <a:gd name="T28" fmla="*/ 5 w 7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4">
                  <a:moveTo>
                    <a:pt x="5" y="4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486"/>
            <p:cNvSpPr/>
            <p:nvPr/>
          </p:nvSpPr>
          <p:spPr bwMode="auto">
            <a:xfrm>
              <a:off x="6687279" y="4770098"/>
              <a:ext cx="24330" cy="18248"/>
            </a:xfrm>
            <a:custGeom>
              <a:avLst/>
              <a:gdLst>
                <a:gd name="T0" fmla="*/ 2 w 7"/>
                <a:gd name="T1" fmla="*/ 5 h 5"/>
                <a:gd name="T2" fmla="*/ 0 w 7"/>
                <a:gd name="T3" fmla="*/ 3 h 5"/>
                <a:gd name="T4" fmla="*/ 0 w 7"/>
                <a:gd name="T5" fmla="*/ 3 h 5"/>
                <a:gd name="T6" fmla="*/ 2 w 7"/>
                <a:gd name="T7" fmla="*/ 1 h 5"/>
                <a:gd name="T8" fmla="*/ 2 w 7"/>
                <a:gd name="T9" fmla="*/ 1 h 5"/>
                <a:gd name="T10" fmla="*/ 3 w 7"/>
                <a:gd name="T11" fmla="*/ 1 h 5"/>
                <a:gd name="T12" fmla="*/ 3 w 7"/>
                <a:gd name="T13" fmla="*/ 1 h 5"/>
                <a:gd name="T14" fmla="*/ 5 w 7"/>
                <a:gd name="T15" fmla="*/ 0 h 5"/>
                <a:gd name="T16" fmla="*/ 5 w 7"/>
                <a:gd name="T17" fmla="*/ 0 h 5"/>
                <a:gd name="T18" fmla="*/ 5 w 7"/>
                <a:gd name="T19" fmla="*/ 0 h 5"/>
                <a:gd name="T20" fmla="*/ 5 w 7"/>
                <a:gd name="T21" fmla="*/ 0 h 5"/>
                <a:gd name="T22" fmla="*/ 5 w 7"/>
                <a:gd name="T23" fmla="*/ 0 h 5"/>
                <a:gd name="T24" fmla="*/ 7 w 7"/>
                <a:gd name="T25" fmla="*/ 3 h 5"/>
                <a:gd name="T26" fmla="*/ 7 w 7"/>
                <a:gd name="T27" fmla="*/ 3 h 5"/>
                <a:gd name="T28" fmla="*/ 5 w 7"/>
                <a:gd name="T29" fmla="*/ 4 h 5"/>
                <a:gd name="T30" fmla="*/ 5 w 7"/>
                <a:gd name="T31" fmla="*/ 4 h 5"/>
                <a:gd name="T32" fmla="*/ 5 w 7"/>
                <a:gd name="T33" fmla="*/ 4 h 5"/>
                <a:gd name="T34" fmla="*/ 5 w 7"/>
                <a:gd name="T35" fmla="*/ 4 h 5"/>
                <a:gd name="T36" fmla="*/ 3 w 7"/>
                <a:gd name="T37" fmla="*/ 5 h 5"/>
                <a:gd name="T38" fmla="*/ 3 w 7"/>
                <a:gd name="T39" fmla="*/ 5 h 5"/>
                <a:gd name="T40" fmla="*/ 2 w 7"/>
                <a:gd name="T4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487"/>
            <p:cNvSpPr/>
            <p:nvPr/>
          </p:nvSpPr>
          <p:spPr bwMode="auto">
            <a:xfrm>
              <a:off x="6655345" y="4770098"/>
              <a:ext cx="24330" cy="18248"/>
            </a:xfrm>
            <a:custGeom>
              <a:avLst/>
              <a:gdLst>
                <a:gd name="T0" fmla="*/ 4 w 7"/>
                <a:gd name="T1" fmla="*/ 5 h 5"/>
                <a:gd name="T2" fmla="*/ 3 w 7"/>
                <a:gd name="T3" fmla="*/ 4 h 5"/>
                <a:gd name="T4" fmla="*/ 3 w 7"/>
                <a:gd name="T5" fmla="*/ 4 h 5"/>
                <a:gd name="T6" fmla="*/ 3 w 7"/>
                <a:gd name="T7" fmla="*/ 4 h 5"/>
                <a:gd name="T8" fmla="*/ 3 w 7"/>
                <a:gd name="T9" fmla="*/ 4 h 5"/>
                <a:gd name="T10" fmla="*/ 0 w 7"/>
                <a:gd name="T11" fmla="*/ 3 h 5"/>
                <a:gd name="T12" fmla="*/ 0 w 7"/>
                <a:gd name="T13" fmla="*/ 3 h 5"/>
                <a:gd name="T14" fmla="*/ 2 w 7"/>
                <a:gd name="T15" fmla="*/ 1 h 5"/>
                <a:gd name="T16" fmla="*/ 2 w 7"/>
                <a:gd name="T17" fmla="*/ 1 h 5"/>
                <a:gd name="T18" fmla="*/ 3 w 7"/>
                <a:gd name="T19" fmla="*/ 0 h 5"/>
                <a:gd name="T20" fmla="*/ 3 w 7"/>
                <a:gd name="T21" fmla="*/ 0 h 5"/>
                <a:gd name="T22" fmla="*/ 5 w 7"/>
                <a:gd name="T23" fmla="*/ 1 h 5"/>
                <a:gd name="T24" fmla="*/ 5 w 7"/>
                <a:gd name="T25" fmla="*/ 1 h 5"/>
                <a:gd name="T26" fmla="*/ 7 w 7"/>
                <a:gd name="T27" fmla="*/ 3 h 5"/>
                <a:gd name="T28" fmla="*/ 7 w 7"/>
                <a:gd name="T29" fmla="*/ 3 h 5"/>
                <a:gd name="T30" fmla="*/ 5 w 7"/>
                <a:gd name="T31" fmla="*/ 5 h 5"/>
                <a:gd name="T32" fmla="*/ 5 w 7"/>
                <a:gd name="T33" fmla="*/ 5 h 5"/>
                <a:gd name="T34" fmla="*/ 4 w 7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5">
                  <a:moveTo>
                    <a:pt x="4" y="5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88"/>
            <p:cNvSpPr/>
            <p:nvPr/>
          </p:nvSpPr>
          <p:spPr bwMode="auto">
            <a:xfrm>
              <a:off x="6640138" y="4788345"/>
              <a:ext cx="18248" cy="24330"/>
            </a:xfrm>
            <a:custGeom>
              <a:avLst/>
              <a:gdLst>
                <a:gd name="T0" fmla="*/ 1 w 5"/>
                <a:gd name="T1" fmla="*/ 6 h 7"/>
                <a:gd name="T2" fmla="*/ 0 w 5"/>
                <a:gd name="T3" fmla="*/ 2 h 7"/>
                <a:gd name="T4" fmla="*/ 0 w 5"/>
                <a:gd name="T5" fmla="*/ 2 h 7"/>
                <a:gd name="T6" fmla="*/ 0 w 5"/>
                <a:gd name="T7" fmla="*/ 2 h 7"/>
                <a:gd name="T8" fmla="*/ 2 w 5"/>
                <a:gd name="T9" fmla="*/ 0 h 7"/>
                <a:gd name="T10" fmla="*/ 2 w 5"/>
                <a:gd name="T11" fmla="*/ 0 h 7"/>
                <a:gd name="T12" fmla="*/ 4 w 5"/>
                <a:gd name="T13" fmla="*/ 2 h 7"/>
                <a:gd name="T14" fmla="*/ 4 w 5"/>
                <a:gd name="T15" fmla="*/ 2 h 7"/>
                <a:gd name="T16" fmla="*/ 4 w 5"/>
                <a:gd name="T17" fmla="*/ 4 h 7"/>
                <a:gd name="T18" fmla="*/ 4 w 5"/>
                <a:gd name="T19" fmla="*/ 4 h 7"/>
                <a:gd name="T20" fmla="*/ 3 w 5"/>
                <a:gd name="T21" fmla="*/ 7 h 7"/>
                <a:gd name="T22" fmla="*/ 3 w 5"/>
                <a:gd name="T23" fmla="*/ 7 h 7"/>
                <a:gd name="T24" fmla="*/ 3 w 5"/>
                <a:gd name="T25" fmla="*/ 7 h 7"/>
                <a:gd name="T26" fmla="*/ 3 w 5"/>
                <a:gd name="T27" fmla="*/ 7 h 7"/>
                <a:gd name="T28" fmla="*/ 1 w 5"/>
                <a:gd name="T2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7">
                  <a:moveTo>
                    <a:pt x="1" y="6"/>
                  </a:move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89"/>
            <p:cNvSpPr/>
            <p:nvPr/>
          </p:nvSpPr>
          <p:spPr bwMode="auto">
            <a:xfrm>
              <a:off x="6640138" y="4817238"/>
              <a:ext cx="15207" cy="24330"/>
            </a:xfrm>
            <a:custGeom>
              <a:avLst/>
              <a:gdLst>
                <a:gd name="T0" fmla="*/ 0 w 4"/>
                <a:gd name="T1" fmla="*/ 5 h 7"/>
                <a:gd name="T2" fmla="*/ 0 w 4"/>
                <a:gd name="T3" fmla="*/ 2 h 7"/>
                <a:gd name="T4" fmla="*/ 0 w 4"/>
                <a:gd name="T5" fmla="*/ 2 h 7"/>
                <a:gd name="T6" fmla="*/ 0 w 4"/>
                <a:gd name="T7" fmla="*/ 2 h 7"/>
                <a:gd name="T8" fmla="*/ 0 w 4"/>
                <a:gd name="T9" fmla="*/ 2 h 7"/>
                <a:gd name="T10" fmla="*/ 2 w 4"/>
                <a:gd name="T11" fmla="*/ 0 h 7"/>
                <a:gd name="T12" fmla="*/ 2 w 4"/>
                <a:gd name="T13" fmla="*/ 0 h 7"/>
                <a:gd name="T14" fmla="*/ 4 w 4"/>
                <a:gd name="T15" fmla="*/ 2 h 7"/>
                <a:gd name="T16" fmla="*/ 4 w 4"/>
                <a:gd name="T17" fmla="*/ 2 h 7"/>
                <a:gd name="T18" fmla="*/ 4 w 4"/>
                <a:gd name="T19" fmla="*/ 2 h 7"/>
                <a:gd name="T20" fmla="*/ 4 w 4"/>
                <a:gd name="T21" fmla="*/ 5 h 7"/>
                <a:gd name="T22" fmla="*/ 4 w 4"/>
                <a:gd name="T23" fmla="*/ 5 h 7"/>
                <a:gd name="T24" fmla="*/ 2 w 4"/>
                <a:gd name="T25" fmla="*/ 7 h 7"/>
                <a:gd name="T26" fmla="*/ 2 w 4"/>
                <a:gd name="T27" fmla="*/ 7 h 7"/>
                <a:gd name="T28" fmla="*/ 2 w 4"/>
                <a:gd name="T29" fmla="*/ 7 h 7"/>
                <a:gd name="T30" fmla="*/ 2 w 4"/>
                <a:gd name="T31" fmla="*/ 7 h 7"/>
                <a:gd name="T32" fmla="*/ 0 w 4"/>
                <a:gd name="T3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7">
                  <a:moveTo>
                    <a:pt x="0" y="5"/>
                  </a:moveTo>
                  <a:cubicBezTo>
                    <a:pt x="0" y="4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90"/>
            <p:cNvSpPr/>
            <p:nvPr/>
          </p:nvSpPr>
          <p:spPr bwMode="auto">
            <a:xfrm>
              <a:off x="6640138" y="4859816"/>
              <a:ext cx="18248" cy="25851"/>
            </a:xfrm>
            <a:custGeom>
              <a:avLst/>
              <a:gdLst>
                <a:gd name="T0" fmla="*/ 0 w 5"/>
                <a:gd name="T1" fmla="*/ 5 h 7"/>
                <a:gd name="T2" fmla="*/ 0 w 5"/>
                <a:gd name="T3" fmla="*/ 3 h 7"/>
                <a:gd name="T4" fmla="*/ 0 w 5"/>
                <a:gd name="T5" fmla="*/ 3 h 7"/>
                <a:gd name="T6" fmla="*/ 1 w 5"/>
                <a:gd name="T7" fmla="*/ 1 h 7"/>
                <a:gd name="T8" fmla="*/ 1 w 5"/>
                <a:gd name="T9" fmla="*/ 1 h 7"/>
                <a:gd name="T10" fmla="*/ 1 w 5"/>
                <a:gd name="T11" fmla="*/ 1 h 7"/>
                <a:gd name="T12" fmla="*/ 3 w 5"/>
                <a:gd name="T13" fmla="*/ 0 h 7"/>
                <a:gd name="T14" fmla="*/ 3 w 5"/>
                <a:gd name="T15" fmla="*/ 0 h 7"/>
                <a:gd name="T16" fmla="*/ 4 w 5"/>
                <a:gd name="T17" fmla="*/ 3 h 7"/>
                <a:gd name="T18" fmla="*/ 4 w 5"/>
                <a:gd name="T19" fmla="*/ 3 h 7"/>
                <a:gd name="T20" fmla="*/ 4 w 5"/>
                <a:gd name="T21" fmla="*/ 3 h 7"/>
                <a:gd name="T22" fmla="*/ 4 w 5"/>
                <a:gd name="T23" fmla="*/ 3 h 7"/>
                <a:gd name="T24" fmla="*/ 4 w 5"/>
                <a:gd name="T25" fmla="*/ 5 h 7"/>
                <a:gd name="T26" fmla="*/ 4 w 5"/>
                <a:gd name="T27" fmla="*/ 5 h 7"/>
                <a:gd name="T28" fmla="*/ 3 w 5"/>
                <a:gd name="T29" fmla="*/ 7 h 7"/>
                <a:gd name="T30" fmla="*/ 3 w 5"/>
                <a:gd name="T31" fmla="*/ 7 h 7"/>
                <a:gd name="T32" fmla="*/ 2 w 5"/>
                <a:gd name="T33" fmla="*/ 7 h 7"/>
                <a:gd name="T34" fmla="*/ 2 w 5"/>
                <a:gd name="T35" fmla="*/ 7 h 7"/>
                <a:gd name="T36" fmla="*/ 0 w 5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7">
                  <a:moveTo>
                    <a:pt x="0" y="5"/>
                  </a:move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91"/>
            <p:cNvSpPr/>
            <p:nvPr/>
          </p:nvSpPr>
          <p:spPr bwMode="auto">
            <a:xfrm>
              <a:off x="6665990" y="4878064"/>
              <a:ext cx="28892" cy="13686"/>
            </a:xfrm>
            <a:custGeom>
              <a:avLst/>
              <a:gdLst>
                <a:gd name="T0" fmla="*/ 5 w 8"/>
                <a:gd name="T1" fmla="*/ 4 h 4"/>
                <a:gd name="T2" fmla="*/ 4 w 8"/>
                <a:gd name="T3" fmla="*/ 4 h 4"/>
                <a:gd name="T4" fmla="*/ 4 w 8"/>
                <a:gd name="T5" fmla="*/ 4 h 4"/>
                <a:gd name="T6" fmla="*/ 2 w 8"/>
                <a:gd name="T7" fmla="*/ 4 h 4"/>
                <a:gd name="T8" fmla="*/ 2 w 8"/>
                <a:gd name="T9" fmla="*/ 4 h 4"/>
                <a:gd name="T10" fmla="*/ 2 w 8"/>
                <a:gd name="T11" fmla="*/ 4 h 4"/>
                <a:gd name="T12" fmla="*/ 0 w 8"/>
                <a:gd name="T13" fmla="*/ 2 h 4"/>
                <a:gd name="T14" fmla="*/ 0 w 8"/>
                <a:gd name="T15" fmla="*/ 2 h 4"/>
                <a:gd name="T16" fmla="*/ 2 w 8"/>
                <a:gd name="T17" fmla="*/ 0 h 4"/>
                <a:gd name="T18" fmla="*/ 2 w 8"/>
                <a:gd name="T19" fmla="*/ 0 h 4"/>
                <a:gd name="T20" fmla="*/ 2 w 8"/>
                <a:gd name="T21" fmla="*/ 0 h 4"/>
                <a:gd name="T22" fmla="*/ 2 w 8"/>
                <a:gd name="T23" fmla="*/ 0 h 4"/>
                <a:gd name="T24" fmla="*/ 2 w 8"/>
                <a:gd name="T25" fmla="*/ 0 h 4"/>
                <a:gd name="T26" fmla="*/ 2 w 8"/>
                <a:gd name="T27" fmla="*/ 0 h 4"/>
                <a:gd name="T28" fmla="*/ 4 w 8"/>
                <a:gd name="T29" fmla="*/ 0 h 4"/>
                <a:gd name="T30" fmla="*/ 4 w 8"/>
                <a:gd name="T31" fmla="*/ 0 h 4"/>
                <a:gd name="T32" fmla="*/ 6 w 8"/>
                <a:gd name="T33" fmla="*/ 0 h 4"/>
                <a:gd name="T34" fmla="*/ 6 w 8"/>
                <a:gd name="T35" fmla="*/ 0 h 4"/>
                <a:gd name="T36" fmla="*/ 6 w 8"/>
                <a:gd name="T37" fmla="*/ 0 h 4"/>
                <a:gd name="T38" fmla="*/ 7 w 8"/>
                <a:gd name="T39" fmla="*/ 3 h 4"/>
                <a:gd name="T40" fmla="*/ 7 w 8"/>
                <a:gd name="T41" fmla="*/ 3 h 4"/>
                <a:gd name="T42" fmla="*/ 5 w 8"/>
                <a:gd name="T43" fmla="*/ 4 h 4"/>
                <a:gd name="T44" fmla="*/ 5 w 8"/>
                <a:gd name="T45" fmla="*/ 4 h 4"/>
                <a:gd name="T46" fmla="*/ 5 w 8"/>
                <a:gd name="T4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4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92"/>
            <p:cNvSpPr/>
            <p:nvPr/>
          </p:nvSpPr>
          <p:spPr bwMode="auto">
            <a:xfrm>
              <a:off x="6700965" y="4875023"/>
              <a:ext cx="25851" cy="16727"/>
            </a:xfrm>
            <a:custGeom>
              <a:avLst/>
              <a:gdLst>
                <a:gd name="T0" fmla="*/ 0 w 7"/>
                <a:gd name="T1" fmla="*/ 3 h 5"/>
                <a:gd name="T2" fmla="*/ 2 w 7"/>
                <a:gd name="T3" fmla="*/ 1 h 5"/>
                <a:gd name="T4" fmla="*/ 2 w 7"/>
                <a:gd name="T5" fmla="*/ 1 h 5"/>
                <a:gd name="T6" fmla="*/ 2 w 7"/>
                <a:gd name="T7" fmla="*/ 1 h 5"/>
                <a:gd name="T8" fmla="*/ 2 w 7"/>
                <a:gd name="T9" fmla="*/ 1 h 5"/>
                <a:gd name="T10" fmla="*/ 5 w 7"/>
                <a:gd name="T11" fmla="*/ 0 h 5"/>
                <a:gd name="T12" fmla="*/ 5 w 7"/>
                <a:gd name="T13" fmla="*/ 0 h 5"/>
                <a:gd name="T14" fmla="*/ 6 w 7"/>
                <a:gd name="T15" fmla="*/ 0 h 5"/>
                <a:gd name="T16" fmla="*/ 6 w 7"/>
                <a:gd name="T17" fmla="*/ 0 h 5"/>
                <a:gd name="T18" fmla="*/ 7 w 7"/>
                <a:gd name="T19" fmla="*/ 2 h 5"/>
                <a:gd name="T20" fmla="*/ 7 w 7"/>
                <a:gd name="T21" fmla="*/ 2 h 5"/>
                <a:gd name="T22" fmla="*/ 5 w 7"/>
                <a:gd name="T23" fmla="*/ 4 h 5"/>
                <a:gd name="T24" fmla="*/ 5 w 7"/>
                <a:gd name="T25" fmla="*/ 4 h 5"/>
                <a:gd name="T26" fmla="*/ 2 w 7"/>
                <a:gd name="T27" fmla="*/ 5 h 5"/>
                <a:gd name="T28" fmla="*/ 2 w 7"/>
                <a:gd name="T29" fmla="*/ 5 h 5"/>
                <a:gd name="T30" fmla="*/ 2 w 7"/>
                <a:gd name="T31" fmla="*/ 5 h 5"/>
                <a:gd name="T32" fmla="*/ 2 w 7"/>
                <a:gd name="T33" fmla="*/ 5 h 5"/>
                <a:gd name="T34" fmla="*/ 2 w 7"/>
                <a:gd name="T35" fmla="*/ 5 h 5"/>
                <a:gd name="T36" fmla="*/ 2 w 7"/>
                <a:gd name="T37" fmla="*/ 5 h 5"/>
                <a:gd name="T38" fmla="*/ 0 w 7"/>
                <a:gd name="T3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93"/>
            <p:cNvSpPr/>
            <p:nvPr/>
          </p:nvSpPr>
          <p:spPr bwMode="auto">
            <a:xfrm>
              <a:off x="6737460" y="4870461"/>
              <a:ext cx="25851" cy="15207"/>
            </a:xfrm>
            <a:custGeom>
              <a:avLst/>
              <a:gdLst>
                <a:gd name="T0" fmla="*/ 5 w 7"/>
                <a:gd name="T1" fmla="*/ 4 h 4"/>
                <a:gd name="T2" fmla="*/ 4 w 7"/>
                <a:gd name="T3" fmla="*/ 4 h 4"/>
                <a:gd name="T4" fmla="*/ 4 w 7"/>
                <a:gd name="T5" fmla="*/ 4 h 4"/>
                <a:gd name="T6" fmla="*/ 2 w 7"/>
                <a:gd name="T7" fmla="*/ 4 h 4"/>
                <a:gd name="T8" fmla="*/ 2 w 7"/>
                <a:gd name="T9" fmla="*/ 4 h 4"/>
                <a:gd name="T10" fmla="*/ 2 w 7"/>
                <a:gd name="T11" fmla="*/ 4 h 4"/>
                <a:gd name="T12" fmla="*/ 2 w 7"/>
                <a:gd name="T13" fmla="*/ 4 h 4"/>
                <a:gd name="T14" fmla="*/ 0 w 7"/>
                <a:gd name="T15" fmla="*/ 2 h 4"/>
                <a:gd name="T16" fmla="*/ 0 w 7"/>
                <a:gd name="T17" fmla="*/ 2 h 4"/>
                <a:gd name="T18" fmla="*/ 2 w 7"/>
                <a:gd name="T19" fmla="*/ 0 h 4"/>
                <a:gd name="T20" fmla="*/ 2 w 7"/>
                <a:gd name="T21" fmla="*/ 0 h 4"/>
                <a:gd name="T22" fmla="*/ 2 w 7"/>
                <a:gd name="T23" fmla="*/ 0 h 4"/>
                <a:gd name="T24" fmla="*/ 2 w 7"/>
                <a:gd name="T25" fmla="*/ 0 h 4"/>
                <a:gd name="T26" fmla="*/ 4 w 7"/>
                <a:gd name="T27" fmla="*/ 0 h 4"/>
                <a:gd name="T28" fmla="*/ 4 w 7"/>
                <a:gd name="T29" fmla="*/ 0 h 4"/>
                <a:gd name="T30" fmla="*/ 6 w 7"/>
                <a:gd name="T31" fmla="*/ 1 h 4"/>
                <a:gd name="T32" fmla="*/ 6 w 7"/>
                <a:gd name="T33" fmla="*/ 1 h 4"/>
                <a:gd name="T34" fmla="*/ 6 w 7"/>
                <a:gd name="T35" fmla="*/ 1 h 4"/>
                <a:gd name="T36" fmla="*/ 7 w 7"/>
                <a:gd name="T37" fmla="*/ 3 h 4"/>
                <a:gd name="T38" fmla="*/ 7 w 7"/>
                <a:gd name="T39" fmla="*/ 3 h 4"/>
                <a:gd name="T40" fmla="*/ 5 w 7"/>
                <a:gd name="T41" fmla="*/ 4 h 4"/>
                <a:gd name="T42" fmla="*/ 5 w 7"/>
                <a:gd name="T43" fmla="*/ 4 h 4"/>
                <a:gd name="T44" fmla="*/ 5 w 7"/>
                <a:gd name="T4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" h="4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94"/>
            <p:cNvSpPr/>
            <p:nvPr/>
          </p:nvSpPr>
          <p:spPr bwMode="auto">
            <a:xfrm>
              <a:off x="6769394" y="4859816"/>
              <a:ext cx="15207" cy="21289"/>
            </a:xfrm>
            <a:custGeom>
              <a:avLst/>
              <a:gdLst>
                <a:gd name="T0" fmla="*/ 2 w 4"/>
                <a:gd name="T1" fmla="*/ 6 h 6"/>
                <a:gd name="T2" fmla="*/ 0 w 4"/>
                <a:gd name="T3" fmla="*/ 4 h 6"/>
                <a:gd name="T4" fmla="*/ 0 w 4"/>
                <a:gd name="T5" fmla="*/ 4 h 6"/>
                <a:gd name="T6" fmla="*/ 0 w 4"/>
                <a:gd name="T7" fmla="*/ 2 h 6"/>
                <a:gd name="T8" fmla="*/ 0 w 4"/>
                <a:gd name="T9" fmla="*/ 2 h 6"/>
                <a:gd name="T10" fmla="*/ 0 w 4"/>
                <a:gd name="T11" fmla="*/ 2 h 6"/>
                <a:gd name="T12" fmla="*/ 2 w 4"/>
                <a:gd name="T13" fmla="*/ 0 h 6"/>
                <a:gd name="T14" fmla="*/ 2 w 4"/>
                <a:gd name="T15" fmla="*/ 0 h 6"/>
                <a:gd name="T16" fmla="*/ 4 w 4"/>
                <a:gd name="T17" fmla="*/ 2 h 6"/>
                <a:gd name="T18" fmla="*/ 4 w 4"/>
                <a:gd name="T19" fmla="*/ 2 h 6"/>
                <a:gd name="T20" fmla="*/ 4 w 4"/>
                <a:gd name="T21" fmla="*/ 4 h 6"/>
                <a:gd name="T22" fmla="*/ 4 w 4"/>
                <a:gd name="T23" fmla="*/ 4 h 6"/>
                <a:gd name="T24" fmla="*/ 2 w 4"/>
                <a:gd name="T25" fmla="*/ 6 h 6"/>
                <a:gd name="T26" fmla="*/ 2 w 4"/>
                <a:gd name="T27" fmla="*/ 6 h 6"/>
                <a:gd name="T28" fmla="*/ 2 w 4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95"/>
            <p:cNvSpPr/>
            <p:nvPr/>
          </p:nvSpPr>
          <p:spPr bwMode="auto">
            <a:xfrm>
              <a:off x="6769394" y="4809635"/>
              <a:ext cx="15207" cy="21289"/>
            </a:xfrm>
            <a:custGeom>
              <a:avLst/>
              <a:gdLst>
                <a:gd name="T0" fmla="*/ 2 w 4"/>
                <a:gd name="T1" fmla="*/ 6 h 6"/>
                <a:gd name="T2" fmla="*/ 0 w 4"/>
                <a:gd name="T3" fmla="*/ 4 h 6"/>
                <a:gd name="T4" fmla="*/ 0 w 4"/>
                <a:gd name="T5" fmla="*/ 4 h 6"/>
                <a:gd name="T6" fmla="*/ 0 w 4"/>
                <a:gd name="T7" fmla="*/ 2 h 6"/>
                <a:gd name="T8" fmla="*/ 0 w 4"/>
                <a:gd name="T9" fmla="*/ 2 h 6"/>
                <a:gd name="T10" fmla="*/ 0 w 4"/>
                <a:gd name="T11" fmla="*/ 2 h 6"/>
                <a:gd name="T12" fmla="*/ 3 w 4"/>
                <a:gd name="T13" fmla="*/ 0 h 6"/>
                <a:gd name="T14" fmla="*/ 3 w 4"/>
                <a:gd name="T15" fmla="*/ 0 h 6"/>
                <a:gd name="T16" fmla="*/ 4 w 4"/>
                <a:gd name="T17" fmla="*/ 2 h 6"/>
                <a:gd name="T18" fmla="*/ 4 w 4"/>
                <a:gd name="T19" fmla="*/ 2 h 6"/>
                <a:gd name="T20" fmla="*/ 4 w 4"/>
                <a:gd name="T21" fmla="*/ 4 h 6"/>
                <a:gd name="T22" fmla="*/ 4 w 4"/>
                <a:gd name="T23" fmla="*/ 4 h 6"/>
                <a:gd name="T24" fmla="*/ 2 w 4"/>
                <a:gd name="T25" fmla="*/ 6 h 6"/>
                <a:gd name="T26" fmla="*/ 2 w 4"/>
                <a:gd name="T27" fmla="*/ 6 h 6"/>
                <a:gd name="T28" fmla="*/ 2 w 4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96"/>
            <p:cNvSpPr/>
            <p:nvPr/>
          </p:nvSpPr>
          <p:spPr bwMode="auto">
            <a:xfrm>
              <a:off x="6766353" y="4777701"/>
              <a:ext cx="18248" cy="18248"/>
            </a:xfrm>
            <a:custGeom>
              <a:avLst/>
              <a:gdLst>
                <a:gd name="T0" fmla="*/ 1 w 5"/>
                <a:gd name="T1" fmla="*/ 4 h 5"/>
                <a:gd name="T2" fmla="*/ 1 w 5"/>
                <a:gd name="T3" fmla="*/ 3 h 5"/>
                <a:gd name="T4" fmla="*/ 1 w 5"/>
                <a:gd name="T5" fmla="*/ 3 h 5"/>
                <a:gd name="T6" fmla="*/ 1 w 5"/>
                <a:gd name="T7" fmla="*/ 3 h 5"/>
                <a:gd name="T8" fmla="*/ 1 w 5"/>
                <a:gd name="T9" fmla="*/ 2 h 5"/>
                <a:gd name="T10" fmla="*/ 1 w 5"/>
                <a:gd name="T11" fmla="*/ 2 h 5"/>
                <a:gd name="T12" fmla="*/ 1 w 5"/>
                <a:gd name="T13" fmla="*/ 2 h 5"/>
                <a:gd name="T14" fmla="*/ 2 w 5"/>
                <a:gd name="T15" fmla="*/ 0 h 5"/>
                <a:gd name="T16" fmla="*/ 2 w 5"/>
                <a:gd name="T17" fmla="*/ 0 h 5"/>
                <a:gd name="T18" fmla="*/ 4 w 5"/>
                <a:gd name="T19" fmla="*/ 2 h 5"/>
                <a:gd name="T20" fmla="*/ 4 w 5"/>
                <a:gd name="T21" fmla="*/ 2 h 5"/>
                <a:gd name="T22" fmla="*/ 5 w 5"/>
                <a:gd name="T23" fmla="*/ 3 h 5"/>
                <a:gd name="T24" fmla="*/ 5 w 5"/>
                <a:gd name="T25" fmla="*/ 3 h 5"/>
                <a:gd name="T26" fmla="*/ 4 w 5"/>
                <a:gd name="T27" fmla="*/ 5 h 5"/>
                <a:gd name="T28" fmla="*/ 4 w 5"/>
                <a:gd name="T29" fmla="*/ 5 h 5"/>
                <a:gd name="T30" fmla="*/ 3 w 5"/>
                <a:gd name="T31" fmla="*/ 5 h 5"/>
                <a:gd name="T32" fmla="*/ 3 w 5"/>
                <a:gd name="T33" fmla="*/ 5 h 5"/>
                <a:gd name="T34" fmla="*/ 1 w 5"/>
                <a:gd name="T3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">
                  <a:moveTo>
                    <a:pt x="1" y="4"/>
                  </a:move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1" y="5"/>
                    <a:pt x="1" y="4"/>
                  </a:cubicBezTo>
                  <a:close/>
                </a:path>
              </a:pathLst>
            </a:custGeom>
            <a:solidFill>
              <a:srgbClr val="7F6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3624770" y="1370230"/>
            <a:ext cx="5007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605448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Thank   you</a:t>
            </a:r>
          </a:p>
        </p:txBody>
      </p:sp>
      <p:grpSp>
        <p:nvGrpSpPr>
          <p:cNvPr id="150" name="组合 149"/>
          <p:cNvGrpSpPr/>
          <p:nvPr/>
        </p:nvGrpSpPr>
        <p:grpSpPr>
          <a:xfrm rot="513201">
            <a:off x="9753096" y="2278382"/>
            <a:ext cx="1408502" cy="1387253"/>
            <a:chOff x="5881332" y="267437"/>
            <a:chExt cx="1140491" cy="1049252"/>
          </a:xfrm>
        </p:grpSpPr>
        <p:sp>
          <p:nvSpPr>
            <p:cNvPr id="151" name="Freeform 265"/>
            <p:cNvSpPr/>
            <p:nvPr/>
          </p:nvSpPr>
          <p:spPr bwMode="auto">
            <a:xfrm>
              <a:off x="6036438" y="396693"/>
              <a:ext cx="790741" cy="798344"/>
            </a:xfrm>
            <a:custGeom>
              <a:avLst/>
              <a:gdLst>
                <a:gd name="T0" fmla="*/ 157 w 220"/>
                <a:gd name="T1" fmla="*/ 25 h 222"/>
                <a:gd name="T2" fmla="*/ 214 w 220"/>
                <a:gd name="T3" fmla="*/ 117 h 222"/>
                <a:gd name="T4" fmla="*/ 61 w 220"/>
                <a:gd name="T5" fmla="*/ 179 h 222"/>
                <a:gd name="T6" fmla="*/ 38 w 220"/>
                <a:gd name="T7" fmla="*/ 37 h 222"/>
                <a:gd name="T8" fmla="*/ 157 w 220"/>
                <a:gd name="T9" fmla="*/ 2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2">
                  <a:moveTo>
                    <a:pt x="157" y="25"/>
                  </a:moveTo>
                  <a:cubicBezTo>
                    <a:pt x="157" y="25"/>
                    <a:pt x="220" y="47"/>
                    <a:pt x="214" y="117"/>
                  </a:cubicBezTo>
                  <a:cubicBezTo>
                    <a:pt x="207" y="187"/>
                    <a:pt x="122" y="222"/>
                    <a:pt x="61" y="179"/>
                  </a:cubicBezTo>
                  <a:cubicBezTo>
                    <a:pt x="0" y="136"/>
                    <a:pt x="3" y="74"/>
                    <a:pt x="38" y="37"/>
                  </a:cubicBezTo>
                  <a:cubicBezTo>
                    <a:pt x="73" y="0"/>
                    <a:pt x="132" y="12"/>
                    <a:pt x="157" y="25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66"/>
            <p:cNvSpPr/>
            <p:nvPr/>
          </p:nvSpPr>
          <p:spPr bwMode="auto">
            <a:xfrm>
              <a:off x="6042521" y="402775"/>
              <a:ext cx="742080" cy="719270"/>
            </a:xfrm>
            <a:custGeom>
              <a:avLst/>
              <a:gdLst>
                <a:gd name="T0" fmla="*/ 153 w 206"/>
                <a:gd name="T1" fmla="*/ 40 h 200"/>
                <a:gd name="T2" fmla="*/ 188 w 206"/>
                <a:gd name="T3" fmla="*/ 123 h 200"/>
                <a:gd name="T4" fmla="*/ 40 w 206"/>
                <a:gd name="T5" fmla="*/ 132 h 200"/>
                <a:gd name="T6" fmla="*/ 153 w 206"/>
                <a:gd name="T7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00">
                  <a:moveTo>
                    <a:pt x="153" y="40"/>
                  </a:moveTo>
                  <a:cubicBezTo>
                    <a:pt x="153" y="40"/>
                    <a:pt x="206" y="65"/>
                    <a:pt x="188" y="123"/>
                  </a:cubicBezTo>
                  <a:cubicBezTo>
                    <a:pt x="171" y="181"/>
                    <a:pt x="78" y="200"/>
                    <a:pt x="40" y="132"/>
                  </a:cubicBezTo>
                  <a:cubicBezTo>
                    <a:pt x="0" y="59"/>
                    <a:pt x="94" y="0"/>
                    <a:pt x="153" y="40"/>
                  </a:cubicBezTo>
                  <a:close/>
                </a:path>
              </a:pathLst>
            </a:custGeom>
            <a:solidFill>
              <a:srgbClr val="F271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67"/>
            <p:cNvSpPr/>
            <p:nvPr/>
          </p:nvSpPr>
          <p:spPr bwMode="auto">
            <a:xfrm>
              <a:off x="6586916" y="726675"/>
              <a:ext cx="53223" cy="65388"/>
            </a:xfrm>
            <a:custGeom>
              <a:avLst/>
              <a:gdLst>
                <a:gd name="T0" fmla="*/ 11 w 15"/>
                <a:gd name="T1" fmla="*/ 3 h 18"/>
                <a:gd name="T2" fmla="*/ 14 w 15"/>
                <a:gd name="T3" fmla="*/ 12 h 18"/>
                <a:gd name="T4" fmla="*/ 1 w 15"/>
                <a:gd name="T5" fmla="*/ 13 h 18"/>
                <a:gd name="T6" fmla="*/ 11 w 15"/>
                <a:gd name="T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8">
                  <a:moveTo>
                    <a:pt x="11" y="3"/>
                  </a:moveTo>
                  <a:cubicBezTo>
                    <a:pt x="11" y="3"/>
                    <a:pt x="15" y="7"/>
                    <a:pt x="14" y="12"/>
                  </a:cubicBezTo>
                  <a:cubicBezTo>
                    <a:pt x="13" y="17"/>
                    <a:pt x="3" y="18"/>
                    <a:pt x="1" y="13"/>
                  </a:cubicBezTo>
                  <a:cubicBezTo>
                    <a:pt x="0" y="7"/>
                    <a:pt x="5" y="0"/>
                    <a:pt x="11" y="3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68"/>
            <p:cNvSpPr/>
            <p:nvPr/>
          </p:nvSpPr>
          <p:spPr bwMode="auto">
            <a:xfrm>
              <a:off x="6284305" y="618708"/>
              <a:ext cx="50182" cy="62347"/>
            </a:xfrm>
            <a:custGeom>
              <a:avLst/>
              <a:gdLst>
                <a:gd name="T0" fmla="*/ 10 w 14"/>
                <a:gd name="T1" fmla="*/ 3 h 17"/>
                <a:gd name="T2" fmla="*/ 12 w 14"/>
                <a:gd name="T3" fmla="*/ 12 h 17"/>
                <a:gd name="T4" fmla="*/ 1 w 14"/>
                <a:gd name="T5" fmla="*/ 12 h 17"/>
                <a:gd name="T6" fmla="*/ 10 w 14"/>
                <a:gd name="T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0" y="3"/>
                  </a:moveTo>
                  <a:cubicBezTo>
                    <a:pt x="10" y="3"/>
                    <a:pt x="14" y="7"/>
                    <a:pt x="12" y="12"/>
                  </a:cubicBezTo>
                  <a:cubicBezTo>
                    <a:pt x="11" y="17"/>
                    <a:pt x="2" y="17"/>
                    <a:pt x="1" y="12"/>
                  </a:cubicBezTo>
                  <a:cubicBezTo>
                    <a:pt x="0" y="7"/>
                    <a:pt x="4" y="0"/>
                    <a:pt x="10" y="3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69"/>
            <p:cNvSpPr/>
            <p:nvPr/>
          </p:nvSpPr>
          <p:spPr bwMode="auto">
            <a:xfrm>
              <a:off x="6553461" y="813352"/>
              <a:ext cx="97322" cy="82115"/>
            </a:xfrm>
            <a:custGeom>
              <a:avLst/>
              <a:gdLst>
                <a:gd name="T0" fmla="*/ 19 w 27"/>
                <a:gd name="T1" fmla="*/ 4 h 23"/>
                <a:gd name="T2" fmla="*/ 24 w 27"/>
                <a:gd name="T3" fmla="*/ 15 h 23"/>
                <a:gd name="T4" fmla="*/ 3 w 27"/>
                <a:gd name="T5" fmla="*/ 13 h 23"/>
                <a:gd name="T6" fmla="*/ 19 w 27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3">
                  <a:moveTo>
                    <a:pt x="19" y="4"/>
                  </a:moveTo>
                  <a:cubicBezTo>
                    <a:pt x="19" y="4"/>
                    <a:pt x="27" y="6"/>
                    <a:pt x="24" y="15"/>
                  </a:cubicBezTo>
                  <a:cubicBezTo>
                    <a:pt x="20" y="23"/>
                    <a:pt x="6" y="22"/>
                    <a:pt x="3" y="13"/>
                  </a:cubicBezTo>
                  <a:cubicBezTo>
                    <a:pt x="0" y="4"/>
                    <a:pt x="11" y="0"/>
                    <a:pt x="19" y="4"/>
                  </a:cubicBezTo>
                  <a:close/>
                </a:path>
              </a:pathLst>
            </a:custGeom>
            <a:solidFill>
              <a:srgbClr val="FEF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70"/>
            <p:cNvSpPr/>
            <p:nvPr/>
          </p:nvSpPr>
          <p:spPr bwMode="auto">
            <a:xfrm>
              <a:off x="6212834" y="694741"/>
              <a:ext cx="89719" cy="79074"/>
            </a:xfrm>
            <a:custGeom>
              <a:avLst/>
              <a:gdLst>
                <a:gd name="T0" fmla="*/ 17 w 25"/>
                <a:gd name="T1" fmla="*/ 4 h 22"/>
                <a:gd name="T2" fmla="*/ 22 w 25"/>
                <a:gd name="T3" fmla="*/ 14 h 22"/>
                <a:gd name="T4" fmla="*/ 2 w 25"/>
                <a:gd name="T5" fmla="*/ 13 h 22"/>
                <a:gd name="T6" fmla="*/ 17 w 25"/>
                <a:gd name="T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2">
                  <a:moveTo>
                    <a:pt x="17" y="4"/>
                  </a:moveTo>
                  <a:cubicBezTo>
                    <a:pt x="17" y="4"/>
                    <a:pt x="25" y="7"/>
                    <a:pt x="22" y="14"/>
                  </a:cubicBezTo>
                  <a:cubicBezTo>
                    <a:pt x="19" y="22"/>
                    <a:pt x="5" y="21"/>
                    <a:pt x="2" y="13"/>
                  </a:cubicBezTo>
                  <a:cubicBezTo>
                    <a:pt x="0" y="5"/>
                    <a:pt x="10" y="0"/>
                    <a:pt x="17" y="4"/>
                  </a:cubicBezTo>
                  <a:close/>
                </a:path>
              </a:pathLst>
            </a:custGeom>
            <a:solidFill>
              <a:srgbClr val="FEF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71"/>
            <p:cNvSpPr/>
            <p:nvPr/>
          </p:nvSpPr>
          <p:spPr bwMode="auto">
            <a:xfrm>
              <a:off x="6255413" y="734278"/>
              <a:ext cx="337585" cy="218974"/>
            </a:xfrm>
            <a:custGeom>
              <a:avLst/>
              <a:gdLst>
                <a:gd name="T0" fmla="*/ 41 w 94"/>
                <a:gd name="T1" fmla="*/ 58 h 61"/>
                <a:gd name="T2" fmla="*/ 0 w 94"/>
                <a:gd name="T3" fmla="*/ 12 h 61"/>
                <a:gd name="T4" fmla="*/ 0 w 94"/>
                <a:gd name="T5" fmla="*/ 12 h 61"/>
                <a:gd name="T6" fmla="*/ 1 w 94"/>
                <a:gd name="T7" fmla="*/ 2 h 61"/>
                <a:gd name="T8" fmla="*/ 1 w 94"/>
                <a:gd name="T9" fmla="*/ 2 h 61"/>
                <a:gd name="T10" fmla="*/ 4 w 94"/>
                <a:gd name="T11" fmla="*/ 1 h 61"/>
                <a:gd name="T12" fmla="*/ 4 w 94"/>
                <a:gd name="T13" fmla="*/ 1 h 61"/>
                <a:gd name="T14" fmla="*/ 5 w 94"/>
                <a:gd name="T15" fmla="*/ 3 h 61"/>
                <a:gd name="T16" fmla="*/ 5 w 94"/>
                <a:gd name="T17" fmla="*/ 3 h 61"/>
                <a:gd name="T18" fmla="*/ 4 w 94"/>
                <a:gd name="T19" fmla="*/ 12 h 61"/>
                <a:gd name="T20" fmla="*/ 4 w 94"/>
                <a:gd name="T21" fmla="*/ 12 h 61"/>
                <a:gd name="T22" fmla="*/ 42 w 94"/>
                <a:gd name="T23" fmla="*/ 54 h 61"/>
                <a:gd name="T24" fmla="*/ 42 w 94"/>
                <a:gd name="T25" fmla="*/ 54 h 61"/>
                <a:gd name="T26" fmla="*/ 58 w 94"/>
                <a:gd name="T27" fmla="*/ 57 h 61"/>
                <a:gd name="T28" fmla="*/ 58 w 94"/>
                <a:gd name="T29" fmla="*/ 57 h 61"/>
                <a:gd name="T30" fmla="*/ 83 w 94"/>
                <a:gd name="T31" fmla="*/ 46 h 61"/>
                <a:gd name="T32" fmla="*/ 83 w 94"/>
                <a:gd name="T33" fmla="*/ 46 h 61"/>
                <a:gd name="T34" fmla="*/ 90 w 94"/>
                <a:gd name="T35" fmla="*/ 35 h 61"/>
                <a:gd name="T36" fmla="*/ 90 w 94"/>
                <a:gd name="T37" fmla="*/ 35 h 61"/>
                <a:gd name="T38" fmla="*/ 90 w 94"/>
                <a:gd name="T39" fmla="*/ 35 h 61"/>
                <a:gd name="T40" fmla="*/ 92 w 94"/>
                <a:gd name="T41" fmla="*/ 33 h 61"/>
                <a:gd name="T42" fmla="*/ 92 w 94"/>
                <a:gd name="T43" fmla="*/ 33 h 61"/>
                <a:gd name="T44" fmla="*/ 93 w 94"/>
                <a:gd name="T45" fmla="*/ 36 h 61"/>
                <a:gd name="T46" fmla="*/ 93 w 94"/>
                <a:gd name="T47" fmla="*/ 36 h 61"/>
                <a:gd name="T48" fmla="*/ 58 w 94"/>
                <a:gd name="T49" fmla="*/ 61 h 61"/>
                <a:gd name="T50" fmla="*/ 58 w 94"/>
                <a:gd name="T51" fmla="*/ 61 h 61"/>
                <a:gd name="T52" fmla="*/ 58 w 94"/>
                <a:gd name="T53" fmla="*/ 61 h 61"/>
                <a:gd name="T54" fmla="*/ 58 w 94"/>
                <a:gd name="T55" fmla="*/ 61 h 61"/>
                <a:gd name="T56" fmla="*/ 41 w 94"/>
                <a:gd name="T57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61">
                  <a:moveTo>
                    <a:pt x="41" y="58"/>
                  </a:moveTo>
                  <a:cubicBezTo>
                    <a:pt x="8" y="49"/>
                    <a:pt x="0" y="2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5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6"/>
                    <a:pt x="4" y="9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26"/>
                    <a:pt x="11" y="45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8" y="56"/>
                    <a:pt x="53" y="57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71" y="57"/>
                    <a:pt x="78" y="51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8" y="40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4"/>
                    <a:pt x="91" y="33"/>
                    <a:pt x="92" y="33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93" y="34"/>
                    <a:pt x="94" y="35"/>
                    <a:pt x="93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3" y="36"/>
                    <a:pt x="86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3" y="61"/>
                    <a:pt x="47" y="60"/>
                    <a:pt x="41" y="58"/>
                  </a:cubicBezTo>
                  <a:close/>
                </a:path>
              </a:pathLst>
            </a:custGeom>
            <a:solidFill>
              <a:srgbClr val="605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72"/>
            <p:cNvSpPr/>
            <p:nvPr/>
          </p:nvSpPr>
          <p:spPr bwMode="auto">
            <a:xfrm>
              <a:off x="6039480" y="1071864"/>
              <a:ext cx="60826" cy="79074"/>
            </a:xfrm>
            <a:custGeom>
              <a:avLst/>
              <a:gdLst>
                <a:gd name="T0" fmla="*/ 15 w 17"/>
                <a:gd name="T1" fmla="*/ 0 h 22"/>
                <a:gd name="T2" fmla="*/ 0 w 17"/>
                <a:gd name="T3" fmla="*/ 22 h 22"/>
                <a:gd name="T4" fmla="*/ 16 w 17"/>
                <a:gd name="T5" fmla="*/ 1 h 22"/>
                <a:gd name="T6" fmla="*/ 12 w 17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15" y="0"/>
                  </a:moveTo>
                  <a:cubicBezTo>
                    <a:pt x="8" y="3"/>
                    <a:pt x="1" y="14"/>
                    <a:pt x="0" y="22"/>
                  </a:cubicBezTo>
                  <a:cubicBezTo>
                    <a:pt x="9" y="20"/>
                    <a:pt x="17" y="10"/>
                    <a:pt x="16" y="1"/>
                  </a:cubicBezTo>
                  <a:cubicBezTo>
                    <a:pt x="14" y="0"/>
                    <a:pt x="14" y="1"/>
                    <a:pt x="12" y="1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73"/>
            <p:cNvSpPr/>
            <p:nvPr/>
          </p:nvSpPr>
          <p:spPr bwMode="auto">
            <a:xfrm>
              <a:off x="6600601" y="291767"/>
              <a:ext cx="54744" cy="89719"/>
            </a:xfrm>
            <a:custGeom>
              <a:avLst/>
              <a:gdLst>
                <a:gd name="T0" fmla="*/ 5 w 15"/>
                <a:gd name="T1" fmla="*/ 25 h 25"/>
                <a:gd name="T2" fmla="*/ 14 w 15"/>
                <a:gd name="T3" fmla="*/ 0 h 25"/>
                <a:gd name="T4" fmla="*/ 3 w 15"/>
                <a:gd name="T5" fmla="*/ 24 h 25"/>
                <a:gd name="T6" fmla="*/ 7 w 15"/>
                <a:gd name="T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5">
                  <a:moveTo>
                    <a:pt x="5" y="25"/>
                  </a:moveTo>
                  <a:cubicBezTo>
                    <a:pt x="11" y="20"/>
                    <a:pt x="15" y="8"/>
                    <a:pt x="14" y="0"/>
                  </a:cubicBezTo>
                  <a:cubicBezTo>
                    <a:pt x="5" y="4"/>
                    <a:pt x="0" y="15"/>
                    <a:pt x="3" y="24"/>
                  </a:cubicBezTo>
                  <a:cubicBezTo>
                    <a:pt x="5" y="25"/>
                    <a:pt x="5" y="24"/>
                    <a:pt x="7" y="23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74"/>
            <p:cNvSpPr/>
            <p:nvPr/>
          </p:nvSpPr>
          <p:spPr bwMode="auto">
            <a:xfrm>
              <a:off x="5881332" y="662807"/>
              <a:ext cx="92760" cy="50182"/>
            </a:xfrm>
            <a:custGeom>
              <a:avLst/>
              <a:gdLst>
                <a:gd name="T0" fmla="*/ 26 w 26"/>
                <a:gd name="T1" fmla="*/ 10 h 14"/>
                <a:gd name="T2" fmla="*/ 0 w 26"/>
                <a:gd name="T3" fmla="*/ 4 h 14"/>
                <a:gd name="T4" fmla="*/ 24 w 26"/>
                <a:gd name="T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4">
                  <a:moveTo>
                    <a:pt x="26" y="10"/>
                  </a:moveTo>
                  <a:cubicBezTo>
                    <a:pt x="20" y="6"/>
                    <a:pt x="6" y="0"/>
                    <a:pt x="0" y="4"/>
                  </a:cubicBezTo>
                  <a:cubicBezTo>
                    <a:pt x="3" y="11"/>
                    <a:pt x="19" y="14"/>
                    <a:pt x="24" y="9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75"/>
            <p:cNvSpPr/>
            <p:nvPr/>
          </p:nvSpPr>
          <p:spPr bwMode="auto">
            <a:xfrm>
              <a:off x="6507842" y="1226970"/>
              <a:ext cx="45620" cy="89719"/>
            </a:xfrm>
            <a:custGeom>
              <a:avLst/>
              <a:gdLst>
                <a:gd name="T0" fmla="*/ 1 w 13"/>
                <a:gd name="T1" fmla="*/ 0 h 25"/>
                <a:gd name="T2" fmla="*/ 9 w 13"/>
                <a:gd name="T3" fmla="*/ 25 h 25"/>
                <a:gd name="T4" fmla="*/ 1 w 13"/>
                <a:gd name="T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5">
                  <a:moveTo>
                    <a:pt x="1" y="0"/>
                  </a:moveTo>
                  <a:cubicBezTo>
                    <a:pt x="0" y="7"/>
                    <a:pt x="3" y="21"/>
                    <a:pt x="9" y="25"/>
                  </a:cubicBezTo>
                  <a:cubicBezTo>
                    <a:pt x="13" y="19"/>
                    <a:pt x="8" y="4"/>
                    <a:pt x="1" y="1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76"/>
            <p:cNvSpPr/>
            <p:nvPr/>
          </p:nvSpPr>
          <p:spPr bwMode="auto">
            <a:xfrm>
              <a:off x="6766353" y="1115963"/>
              <a:ext cx="65388" cy="74512"/>
            </a:xfrm>
            <a:custGeom>
              <a:avLst/>
              <a:gdLst>
                <a:gd name="T0" fmla="*/ 2 w 18"/>
                <a:gd name="T1" fmla="*/ 0 h 21"/>
                <a:gd name="T2" fmla="*/ 18 w 18"/>
                <a:gd name="T3" fmla="*/ 21 h 21"/>
                <a:gd name="T4" fmla="*/ 0 w 18"/>
                <a:gd name="T5" fmla="*/ 2 h 21"/>
                <a:gd name="T6" fmla="*/ 5 w 18"/>
                <a:gd name="T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1">
                  <a:moveTo>
                    <a:pt x="2" y="0"/>
                  </a:moveTo>
                  <a:cubicBezTo>
                    <a:pt x="9" y="3"/>
                    <a:pt x="16" y="14"/>
                    <a:pt x="18" y="21"/>
                  </a:cubicBezTo>
                  <a:cubicBezTo>
                    <a:pt x="8" y="20"/>
                    <a:pt x="0" y="11"/>
                    <a:pt x="0" y="2"/>
                  </a:cubicBezTo>
                  <a:cubicBezTo>
                    <a:pt x="2" y="0"/>
                    <a:pt x="3" y="1"/>
                    <a:pt x="5" y="1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77"/>
            <p:cNvSpPr/>
            <p:nvPr/>
          </p:nvSpPr>
          <p:spPr bwMode="auto">
            <a:xfrm>
              <a:off x="6916898" y="608064"/>
              <a:ext cx="104925" cy="57785"/>
            </a:xfrm>
            <a:custGeom>
              <a:avLst/>
              <a:gdLst>
                <a:gd name="T0" fmla="*/ 0 w 29"/>
                <a:gd name="T1" fmla="*/ 6 h 16"/>
                <a:gd name="T2" fmla="*/ 29 w 29"/>
                <a:gd name="T3" fmla="*/ 5 h 16"/>
                <a:gd name="T4" fmla="*/ 0 w 29"/>
                <a:gd name="T5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6">
                  <a:moveTo>
                    <a:pt x="0" y="6"/>
                  </a:moveTo>
                  <a:cubicBezTo>
                    <a:pt x="7" y="0"/>
                    <a:pt x="21" y="1"/>
                    <a:pt x="29" y="5"/>
                  </a:cubicBezTo>
                  <a:cubicBezTo>
                    <a:pt x="28" y="16"/>
                    <a:pt x="0" y="14"/>
                    <a:pt x="0" y="6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78"/>
            <p:cNvSpPr/>
            <p:nvPr/>
          </p:nvSpPr>
          <p:spPr bwMode="auto">
            <a:xfrm>
              <a:off x="6118554" y="267437"/>
              <a:ext cx="76033" cy="106446"/>
            </a:xfrm>
            <a:custGeom>
              <a:avLst/>
              <a:gdLst>
                <a:gd name="T0" fmla="*/ 19 w 21"/>
                <a:gd name="T1" fmla="*/ 28 h 30"/>
                <a:gd name="T2" fmla="*/ 10 w 21"/>
                <a:gd name="T3" fmla="*/ 0 h 30"/>
                <a:gd name="T4" fmla="*/ 19 w 21"/>
                <a:gd name="T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0">
                  <a:moveTo>
                    <a:pt x="19" y="28"/>
                  </a:moveTo>
                  <a:cubicBezTo>
                    <a:pt x="21" y="19"/>
                    <a:pt x="16" y="6"/>
                    <a:pt x="10" y="0"/>
                  </a:cubicBezTo>
                  <a:cubicBezTo>
                    <a:pt x="0" y="4"/>
                    <a:pt x="10" y="30"/>
                    <a:pt x="19" y="28"/>
                  </a:cubicBezTo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6" name="任意多边形 165"/>
          <p:cNvSpPr/>
          <p:nvPr/>
        </p:nvSpPr>
        <p:spPr>
          <a:xfrm rot="19579453">
            <a:off x="1267702" y="3003157"/>
            <a:ext cx="999629" cy="475676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noFill/>
          <a:ln w="25400">
            <a:solidFill>
              <a:srgbClr val="605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7" name="任意多边形 166"/>
          <p:cNvSpPr/>
          <p:nvPr/>
        </p:nvSpPr>
        <p:spPr>
          <a:xfrm rot="18620737">
            <a:off x="22744" y="4035983"/>
            <a:ext cx="1339241" cy="644827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noFill/>
          <a:ln w="25400">
            <a:solidFill>
              <a:srgbClr val="605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8" name="任意多边形 167"/>
          <p:cNvSpPr/>
          <p:nvPr/>
        </p:nvSpPr>
        <p:spPr>
          <a:xfrm rot="2263533">
            <a:off x="10454049" y="4069002"/>
            <a:ext cx="999629" cy="475676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noFill/>
          <a:ln w="25400">
            <a:solidFill>
              <a:srgbClr val="605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https://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256</Words>
  <Application>Microsoft Office PowerPoint</Application>
  <PresentationFormat>Widescreen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方正静蕾简体</vt:lpstr>
      <vt:lpstr>https://www.freeppt7.com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freeppt7.com</dc:creator>
  <cp:keywords>https:/www.freeppt7.com</cp:keywords>
  <dc:description>https://www.freeppt7.com</dc:description>
  <cp:lastModifiedBy>hang le</cp:lastModifiedBy>
  <cp:revision>69</cp:revision>
  <dcterms:created xsi:type="dcterms:W3CDTF">2016-02-14T08:47:00Z</dcterms:created>
  <dcterms:modified xsi:type="dcterms:W3CDTF">2021-07-17T14:21:05Z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