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7" r:id="rId2"/>
    <p:sldId id="311" r:id="rId3"/>
    <p:sldId id="259" r:id="rId4"/>
    <p:sldId id="271" r:id="rId5"/>
    <p:sldId id="258" r:id="rId6"/>
    <p:sldId id="313" r:id="rId7"/>
    <p:sldId id="314" r:id="rId8"/>
    <p:sldId id="315" r:id="rId9"/>
    <p:sldId id="316" r:id="rId10"/>
    <p:sldId id="318" r:id="rId11"/>
    <p:sldId id="317" r:id="rId12"/>
    <p:sldId id="319" r:id="rId13"/>
    <p:sldId id="312" r:id="rId14"/>
    <p:sldId id="321" r:id="rId15"/>
    <p:sldId id="322" r:id="rId16"/>
    <p:sldId id="323" r:id="rId17"/>
    <p:sldId id="324" r:id="rId18"/>
    <p:sldId id="326" r:id="rId19"/>
    <p:sldId id="327" r:id="rId20"/>
    <p:sldId id="328" r:id="rId21"/>
    <p:sldId id="329" r:id="rId22"/>
    <p:sldId id="330" r:id="rId23"/>
    <p:sldId id="331" r:id="rId24"/>
    <p:sldId id="33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00579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35" d="100"/>
          <a:sy n="135" d="100"/>
        </p:scale>
        <p:origin x="171" y="69"/>
      </p:cViewPr>
      <p:guideLst>
        <p:guide orient="horz" pos="2196"/>
        <p:guide pos="3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2021/7/17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30F8D-9FD8-4063-95E9-A9AA3E96A6F1}" type="datetimeFigureOut">
              <a:rPr lang="zh-CN" altLang="en-US" smtClean="0"/>
              <a:t>2021/7/17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097F7-6E2B-4CDA-897F-554F8FFD2D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2097F7-6E2B-4CDA-897F-554F8FFD2D59}" type="slidenum">
              <a:rPr lang="zh-CN" altLang="en-US" smtClean="0"/>
              <a:t>6</a:t>
            </a:fld>
            <a:endParaRPr lang="zh-CN" altLang="en-US"/>
          </a:p>
        </p:txBody>
      </p:sp>
    </p:spTree>
    <p:extLst>
      <p:ext uri="{BB962C8B-B14F-4D97-AF65-F5344CB8AC3E}">
        <p14:creationId xmlns:p14="http://schemas.microsoft.com/office/powerpoint/2010/main" val="381838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097F7-6E2B-4CDA-897F-554F8FFD2D59}" type="slidenum">
              <a:rPr lang="zh-CN" altLang="en-US" smtClean="0"/>
              <a:t>14</a:t>
            </a:fld>
            <a:endParaRPr lang="zh-CN" altLang="en-US"/>
          </a:p>
        </p:txBody>
      </p:sp>
    </p:spTree>
    <p:extLst>
      <p:ext uri="{BB962C8B-B14F-4D97-AF65-F5344CB8AC3E}">
        <p14:creationId xmlns:p14="http://schemas.microsoft.com/office/powerpoint/2010/main" val="151663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460CB959-3F8B-4280-A93D-18E6E9FD2942}" type="datetime1">
              <a:rPr lang="zh-CN" altLang="en-US">
                <a:solidFill>
                  <a:prstClr val="black">
                    <a:tint val="75000"/>
                  </a:prstClr>
                </a:solidFill>
              </a:rPr>
              <a:t>2021/7/17</a:t>
            </a:fld>
            <a:endParaRPr lang="en-US" sz="2400">
              <a:solidFill>
                <a:prstClr val="black"/>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solidFill>
                <a:prstClr val="black">
                  <a:tint val="75000"/>
                </a:prstClr>
              </a:solidFill>
            </a:endParaRPr>
          </a:p>
        </p:txBody>
      </p:sp>
      <p:sp>
        <p:nvSpPr>
          <p:cNvPr id="5" name="灯片编号占位符 4"/>
          <p:cNvSpPr>
            <a:spLocks noGrp="1"/>
          </p:cNvSpPr>
          <p:nvPr>
            <p:ph type="sldNum" sz="quarter" idx="12"/>
          </p:nvPr>
        </p:nvSpPr>
        <p:spPr/>
        <p:txBody>
          <a:bodyPr/>
          <a:lstStyle>
            <a:lvl1pPr>
              <a:defRPr smtClean="0"/>
            </a:lvl1pPr>
          </a:lstStyle>
          <a:p>
            <a:pPr>
              <a:defRPr/>
            </a:pPr>
            <a:fld id="{84805DCF-1577-42CE-B254-4FF01F8E256C}" type="slidenum">
              <a:rPr lang="zh-CN" altLang="en-US">
                <a:solidFill>
                  <a:prstClr val="black">
                    <a:tint val="75000"/>
                  </a:prstClr>
                </a:solidFill>
              </a:rPr>
              <a:t>‹#›</a:t>
            </a:fld>
            <a:endParaRPr lang="en-US" sz="2400">
              <a:solidFill>
                <a:prstClr val="black"/>
              </a:solidFill>
            </a:endParaRPr>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08E7BC1-7423-4A66-909D-F1D7AFD75B1B}" type="datetimeFigureOut">
              <a:rPr lang="zh-CN" altLang="en-US" smtClean="0"/>
              <a:t>2021/7/17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58E5C8-95FD-4B4E-B90C-1A8E8B7563E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E7BC1-7423-4A66-909D-F1D7AFD75B1B}" type="datetimeFigureOut">
              <a:rPr lang="zh-CN" altLang="en-US" smtClean="0"/>
              <a:t>2021/7/17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8E5C8-95FD-4B4E-B90C-1A8E8B7563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6"/>
          <p:cNvSpPr txBox="1"/>
          <p:nvPr/>
        </p:nvSpPr>
        <p:spPr>
          <a:xfrm>
            <a:off x="358868" y="2413572"/>
            <a:ext cx="5488507"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2"/>
                </a:solidFill>
                <a:latin typeface="新蒂下午茶基本版" panose="03000600000000000000" pitchFamily="66" charset="-122"/>
                <a:ea typeface="新蒂下午茶基本版" panose="03000600000000000000" pitchFamily="66" charset="-122"/>
              </a:rPr>
              <a:t>COVID -19 DATA ANALYTICS AND FORECASTING</a:t>
            </a:r>
            <a:endParaRPr lang="zh-CN" altLang="en-US" sz="2800" b="1" dirty="0">
              <a:solidFill>
                <a:schemeClr val="accent2"/>
              </a:solidFill>
              <a:latin typeface="新蒂下午茶基本版" panose="03000600000000000000" pitchFamily="66" charset="-122"/>
              <a:ea typeface="新蒂下午茶基本版" panose="03000600000000000000" pitchFamily="66" charset="-122"/>
            </a:endParaRPr>
          </a:p>
        </p:txBody>
      </p:sp>
      <p:sp>
        <p:nvSpPr>
          <p:cNvPr id="3" name="Freeform 21"/>
          <p:cNvSpPr/>
          <p:nvPr/>
        </p:nvSpPr>
        <p:spPr bwMode="auto">
          <a:xfrm>
            <a:off x="524559" y="3539172"/>
            <a:ext cx="5154881" cy="153703"/>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00579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 name="矩形 4"/>
          <p:cNvSpPr/>
          <p:nvPr/>
        </p:nvSpPr>
        <p:spPr>
          <a:xfrm>
            <a:off x="340338" y="3662025"/>
            <a:ext cx="4035272" cy="83099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400" b="1" dirty="0">
                <a:solidFill>
                  <a:srgbClr val="005790"/>
                </a:solidFill>
                <a:latin typeface="方正静蕾简体" pitchFamily="2" charset="-122"/>
                <a:ea typeface="方正静蕾简体" pitchFamily="2" charset="-122"/>
              </a:rPr>
              <a:t>Proud Cockroaches team</a:t>
            </a:r>
          </a:p>
          <a:p>
            <a:pPr algn="r"/>
            <a:endParaRPr lang="en-US" altLang="zh-CN" sz="2400" b="1" dirty="0">
              <a:solidFill>
                <a:srgbClr val="005790"/>
              </a:solidFill>
              <a:latin typeface="方正静蕾简体" pitchFamily="2" charset="-122"/>
              <a:ea typeface="方正静蕾简体" pitchFamily="2" charset="-122"/>
            </a:endParaRPr>
          </a:p>
        </p:txBody>
      </p:sp>
      <p:sp>
        <p:nvSpPr>
          <p:cNvPr id="6" name="文本框 16"/>
          <p:cNvSpPr txBox="1">
            <a:spLocks noChangeArrowheads="1"/>
          </p:cNvSpPr>
          <p:nvPr/>
        </p:nvSpPr>
        <p:spPr bwMode="auto">
          <a:xfrm>
            <a:off x="385853" y="4117416"/>
            <a:ext cx="49188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None/>
            </a:pPr>
            <a:r>
              <a:rPr lang="en-US" altLang="zh-CN" sz="1200" dirty="0">
                <a:solidFill>
                  <a:srgbClr val="005790"/>
                </a:solidFill>
                <a:latin typeface=".VnCourier" panose="020B7200000000000000" pitchFamily="34" charset="0"/>
                <a:ea typeface="方正静蕾简体" pitchFamily="2" charset="-122"/>
              </a:rPr>
              <a:t>Faculty of Computer Science and Engineering</a:t>
            </a:r>
          </a:p>
          <a:p>
            <a:pPr>
              <a:buNone/>
            </a:pPr>
            <a:r>
              <a:rPr lang="en-US" altLang="zh-CN" sz="1200" dirty="0">
                <a:solidFill>
                  <a:srgbClr val="005790"/>
                </a:solidFill>
                <a:latin typeface=".VnCourier" panose="020B7200000000000000" pitchFamily="34" charset="0"/>
                <a:ea typeface="方正静蕾简体" pitchFamily="2" charset="-122"/>
              </a:rPr>
              <a:t>Ho Chi Minh University of Technology (HCMUT)</a:t>
            </a:r>
          </a:p>
        </p:txBody>
      </p:sp>
      <p:grpSp>
        <p:nvGrpSpPr>
          <p:cNvPr id="8" name="组合 7"/>
          <p:cNvGrpSpPr/>
          <p:nvPr/>
        </p:nvGrpSpPr>
        <p:grpSpPr>
          <a:xfrm>
            <a:off x="554912" y="5950264"/>
            <a:ext cx="1288937" cy="293554"/>
            <a:chOff x="4046538" y="2588895"/>
            <a:chExt cx="1212850" cy="276225"/>
          </a:xfrm>
        </p:grpSpPr>
        <p:sp>
          <p:nvSpPr>
            <p:cNvPr id="212" name="Freeform 5"/>
            <p:cNvSpPr/>
            <p:nvPr/>
          </p:nvSpPr>
          <p:spPr bwMode="auto">
            <a:xfrm>
              <a:off x="405765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6"/>
            <p:cNvSpPr/>
            <p:nvPr/>
          </p:nvSpPr>
          <p:spPr bwMode="auto">
            <a:xfrm>
              <a:off x="437197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214" name="Freeform 7"/>
            <p:cNvSpPr/>
            <p:nvPr/>
          </p:nvSpPr>
          <p:spPr bwMode="auto">
            <a:xfrm>
              <a:off x="468630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8"/>
            <p:cNvSpPr/>
            <p:nvPr/>
          </p:nvSpPr>
          <p:spPr bwMode="auto">
            <a:xfrm>
              <a:off x="500062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216" name="Freeform 9"/>
            <p:cNvSpPr>
              <a:spLocks noEditPoints="1"/>
            </p:cNvSpPr>
            <p:nvPr/>
          </p:nvSpPr>
          <p:spPr bwMode="auto">
            <a:xfrm>
              <a:off x="404653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0"/>
            <p:cNvSpPr>
              <a:spLocks noEditPoints="1"/>
            </p:cNvSpPr>
            <p:nvPr/>
          </p:nvSpPr>
          <p:spPr bwMode="auto">
            <a:xfrm>
              <a:off x="436086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1"/>
            <p:cNvSpPr>
              <a:spLocks noEditPoints="1"/>
            </p:cNvSpPr>
            <p:nvPr/>
          </p:nvSpPr>
          <p:spPr bwMode="auto">
            <a:xfrm>
              <a:off x="467518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2"/>
            <p:cNvSpPr>
              <a:spLocks noEditPoints="1"/>
            </p:cNvSpPr>
            <p:nvPr/>
          </p:nvSpPr>
          <p:spPr bwMode="auto">
            <a:xfrm>
              <a:off x="498951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
            <p:cNvSpPr/>
            <p:nvPr/>
          </p:nvSpPr>
          <p:spPr bwMode="auto">
            <a:xfrm>
              <a:off x="424497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4"/>
            <p:cNvSpPr/>
            <p:nvPr/>
          </p:nvSpPr>
          <p:spPr bwMode="auto">
            <a:xfrm>
              <a:off x="455930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5"/>
            <p:cNvSpPr/>
            <p:nvPr/>
          </p:nvSpPr>
          <p:spPr bwMode="auto">
            <a:xfrm>
              <a:off x="487362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6"/>
            <p:cNvSpPr/>
            <p:nvPr/>
          </p:nvSpPr>
          <p:spPr bwMode="auto">
            <a:xfrm>
              <a:off x="518795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4" y="0"/>
                    <a:pt x="4" y="1"/>
                    <a:pt x="4" y="2"/>
                  </a:cubicBezTo>
                  <a:cubicBezTo>
                    <a:pt x="4" y="25"/>
                    <a:pt x="4" y="25"/>
                    <a:pt x="4" y="25"/>
                  </a:cubicBezTo>
                  <a:cubicBezTo>
                    <a:pt x="4" y="26"/>
                    <a:pt x="4"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组合 8"/>
          <p:cNvGrpSpPr/>
          <p:nvPr/>
        </p:nvGrpSpPr>
        <p:grpSpPr>
          <a:xfrm>
            <a:off x="11164504" y="3227304"/>
            <a:ext cx="796306" cy="1003820"/>
            <a:chOff x="7631113" y="2985770"/>
            <a:chExt cx="749299" cy="944563"/>
          </a:xfrm>
        </p:grpSpPr>
        <p:sp>
          <p:nvSpPr>
            <p:cNvPr id="201" name="Freeform 17"/>
            <p:cNvSpPr/>
            <p:nvPr/>
          </p:nvSpPr>
          <p:spPr bwMode="auto">
            <a:xfrm>
              <a:off x="7729538" y="3079433"/>
              <a:ext cx="541337" cy="546100"/>
            </a:xfrm>
            <a:custGeom>
              <a:avLst/>
              <a:gdLst>
                <a:gd name="T0" fmla="*/ 78 w 98"/>
                <a:gd name="T1" fmla="*/ 3 h 99"/>
                <a:gd name="T2" fmla="*/ 8 w 98"/>
                <a:gd name="T3" fmla="*/ 74 h 99"/>
                <a:gd name="T4" fmla="*/ 7 w 98"/>
                <a:gd name="T5" fmla="*/ 83 h 99"/>
                <a:gd name="T6" fmla="*/ 1 w 98"/>
                <a:gd name="T7" fmla="*/ 89 h 99"/>
                <a:gd name="T8" fmla="*/ 1 w 98"/>
                <a:gd name="T9" fmla="*/ 93 h 99"/>
                <a:gd name="T10" fmla="*/ 6 w 98"/>
                <a:gd name="T11" fmla="*/ 97 h 99"/>
                <a:gd name="T12" fmla="*/ 10 w 98"/>
                <a:gd name="T13" fmla="*/ 97 h 99"/>
                <a:gd name="T14" fmla="*/ 16 w 98"/>
                <a:gd name="T15" fmla="*/ 92 h 99"/>
                <a:gd name="T16" fmla="*/ 25 w 98"/>
                <a:gd name="T17" fmla="*/ 91 h 99"/>
                <a:gd name="T18" fmla="*/ 96 w 98"/>
                <a:gd name="T19" fmla="*/ 21 h 99"/>
                <a:gd name="T20" fmla="*/ 96 w 98"/>
                <a:gd name="T21" fmla="*/ 11 h 99"/>
                <a:gd name="T22" fmla="*/ 88 w 98"/>
                <a:gd name="T23" fmla="*/ 3 h 99"/>
                <a:gd name="T24" fmla="*/ 78 w 98"/>
                <a:gd name="T25" fmla="*/ 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99">
                  <a:moveTo>
                    <a:pt x="78" y="3"/>
                  </a:moveTo>
                  <a:cubicBezTo>
                    <a:pt x="8" y="74"/>
                    <a:pt x="8" y="74"/>
                    <a:pt x="8" y="74"/>
                  </a:cubicBezTo>
                  <a:cubicBezTo>
                    <a:pt x="5" y="76"/>
                    <a:pt x="5" y="80"/>
                    <a:pt x="7" y="83"/>
                  </a:cubicBezTo>
                  <a:cubicBezTo>
                    <a:pt x="1" y="89"/>
                    <a:pt x="1" y="89"/>
                    <a:pt x="1" y="89"/>
                  </a:cubicBezTo>
                  <a:cubicBezTo>
                    <a:pt x="0" y="90"/>
                    <a:pt x="0" y="91"/>
                    <a:pt x="1" y="93"/>
                  </a:cubicBezTo>
                  <a:cubicBezTo>
                    <a:pt x="6" y="97"/>
                    <a:pt x="6" y="97"/>
                    <a:pt x="6" y="97"/>
                  </a:cubicBezTo>
                  <a:cubicBezTo>
                    <a:pt x="7" y="99"/>
                    <a:pt x="9" y="99"/>
                    <a:pt x="10" y="97"/>
                  </a:cubicBezTo>
                  <a:cubicBezTo>
                    <a:pt x="16" y="92"/>
                    <a:pt x="16" y="92"/>
                    <a:pt x="16" y="92"/>
                  </a:cubicBezTo>
                  <a:cubicBezTo>
                    <a:pt x="19" y="94"/>
                    <a:pt x="23" y="94"/>
                    <a:pt x="25" y="91"/>
                  </a:cubicBezTo>
                  <a:cubicBezTo>
                    <a:pt x="96" y="21"/>
                    <a:pt x="96" y="21"/>
                    <a:pt x="96" y="21"/>
                  </a:cubicBezTo>
                  <a:cubicBezTo>
                    <a:pt x="98" y="18"/>
                    <a:pt x="98" y="14"/>
                    <a:pt x="96" y="11"/>
                  </a:cubicBezTo>
                  <a:cubicBezTo>
                    <a:pt x="88" y="3"/>
                    <a:pt x="88" y="3"/>
                    <a:pt x="88" y="3"/>
                  </a:cubicBezTo>
                  <a:cubicBezTo>
                    <a:pt x="85" y="0"/>
                    <a:pt x="81" y="0"/>
                    <a:pt x="7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8"/>
            <p:cNvSpPr/>
            <p:nvPr/>
          </p:nvSpPr>
          <p:spPr bwMode="auto">
            <a:xfrm>
              <a:off x="7751763" y="3117533"/>
              <a:ext cx="519112" cy="508000"/>
            </a:xfrm>
            <a:custGeom>
              <a:avLst/>
              <a:gdLst>
                <a:gd name="T0" fmla="*/ 0 w 94"/>
                <a:gd name="T1" fmla="*/ 88 h 92"/>
                <a:gd name="T2" fmla="*/ 2 w 94"/>
                <a:gd name="T3" fmla="*/ 90 h 92"/>
                <a:gd name="T4" fmla="*/ 6 w 94"/>
                <a:gd name="T5" fmla="*/ 90 h 92"/>
                <a:gd name="T6" fmla="*/ 12 w 94"/>
                <a:gd name="T7" fmla="*/ 85 h 92"/>
                <a:gd name="T8" fmla="*/ 21 w 94"/>
                <a:gd name="T9" fmla="*/ 84 h 92"/>
                <a:gd name="T10" fmla="*/ 92 w 94"/>
                <a:gd name="T11" fmla="*/ 14 h 92"/>
                <a:gd name="T12" fmla="*/ 92 w 94"/>
                <a:gd name="T13" fmla="*/ 4 h 92"/>
                <a:gd name="T14" fmla="*/ 88 w 94"/>
                <a:gd name="T15" fmla="*/ 0 h 92"/>
                <a:gd name="T16" fmla="*/ 0 w 94"/>
                <a:gd name="T17" fmla="*/ 8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2">
                  <a:moveTo>
                    <a:pt x="0" y="88"/>
                  </a:moveTo>
                  <a:cubicBezTo>
                    <a:pt x="2" y="90"/>
                    <a:pt x="2" y="90"/>
                    <a:pt x="2" y="90"/>
                  </a:cubicBezTo>
                  <a:cubicBezTo>
                    <a:pt x="3" y="92"/>
                    <a:pt x="5" y="92"/>
                    <a:pt x="6" y="90"/>
                  </a:cubicBezTo>
                  <a:cubicBezTo>
                    <a:pt x="12" y="85"/>
                    <a:pt x="12" y="85"/>
                    <a:pt x="12" y="85"/>
                  </a:cubicBezTo>
                  <a:cubicBezTo>
                    <a:pt x="15" y="87"/>
                    <a:pt x="19" y="87"/>
                    <a:pt x="21" y="84"/>
                  </a:cubicBezTo>
                  <a:cubicBezTo>
                    <a:pt x="92" y="14"/>
                    <a:pt x="92" y="14"/>
                    <a:pt x="92" y="14"/>
                  </a:cubicBezTo>
                  <a:cubicBezTo>
                    <a:pt x="94" y="11"/>
                    <a:pt x="94" y="7"/>
                    <a:pt x="92" y="4"/>
                  </a:cubicBezTo>
                  <a:cubicBezTo>
                    <a:pt x="88" y="0"/>
                    <a:pt x="88" y="0"/>
                    <a:pt x="88" y="0"/>
                  </a:cubicBezTo>
                  <a:lnTo>
                    <a:pt x="0" y="88"/>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
            <p:cNvSpPr>
              <a:spLocks noEditPoints="1"/>
            </p:cNvSpPr>
            <p:nvPr/>
          </p:nvSpPr>
          <p:spPr bwMode="auto">
            <a:xfrm>
              <a:off x="7724775" y="3074670"/>
              <a:ext cx="557212" cy="557213"/>
            </a:xfrm>
            <a:custGeom>
              <a:avLst/>
              <a:gdLst>
                <a:gd name="T0" fmla="*/ 9 w 101"/>
                <a:gd name="T1" fmla="*/ 101 h 101"/>
                <a:gd name="T2" fmla="*/ 6 w 101"/>
                <a:gd name="T3" fmla="*/ 100 h 101"/>
                <a:gd name="T4" fmla="*/ 1 w 101"/>
                <a:gd name="T5" fmla="*/ 95 h 101"/>
                <a:gd name="T6" fmla="*/ 1 w 101"/>
                <a:gd name="T7" fmla="*/ 88 h 101"/>
                <a:gd name="T8" fmla="*/ 6 w 101"/>
                <a:gd name="T9" fmla="*/ 84 h 101"/>
                <a:gd name="T10" fmla="*/ 7 w 101"/>
                <a:gd name="T11" fmla="*/ 74 h 101"/>
                <a:gd name="T12" fmla="*/ 78 w 101"/>
                <a:gd name="T13" fmla="*/ 3 h 101"/>
                <a:gd name="T14" fmla="*/ 90 w 101"/>
                <a:gd name="T15" fmla="*/ 3 h 101"/>
                <a:gd name="T16" fmla="*/ 98 w 101"/>
                <a:gd name="T17" fmla="*/ 11 h 101"/>
                <a:gd name="T18" fmla="*/ 98 w 101"/>
                <a:gd name="T19" fmla="*/ 23 h 101"/>
                <a:gd name="T20" fmla="*/ 27 w 101"/>
                <a:gd name="T21" fmla="*/ 94 h 101"/>
                <a:gd name="T22" fmla="*/ 21 w 101"/>
                <a:gd name="T23" fmla="*/ 96 h 101"/>
                <a:gd name="T24" fmla="*/ 21 w 101"/>
                <a:gd name="T25" fmla="*/ 96 h 101"/>
                <a:gd name="T26" fmla="*/ 17 w 101"/>
                <a:gd name="T27" fmla="*/ 95 h 101"/>
                <a:gd name="T28" fmla="*/ 12 w 101"/>
                <a:gd name="T29" fmla="*/ 100 h 101"/>
                <a:gd name="T30" fmla="*/ 9 w 101"/>
                <a:gd name="T31" fmla="*/ 101 h 101"/>
                <a:gd name="T32" fmla="*/ 84 w 101"/>
                <a:gd name="T33" fmla="*/ 4 h 101"/>
                <a:gd name="T34" fmla="*/ 80 w 101"/>
                <a:gd name="T35" fmla="*/ 5 h 101"/>
                <a:gd name="T36" fmla="*/ 10 w 101"/>
                <a:gd name="T37" fmla="*/ 76 h 101"/>
                <a:gd name="T38" fmla="*/ 9 w 101"/>
                <a:gd name="T39" fmla="*/ 83 h 101"/>
                <a:gd name="T40" fmla="*/ 10 w 101"/>
                <a:gd name="T41" fmla="*/ 84 h 101"/>
                <a:gd name="T42" fmla="*/ 4 w 101"/>
                <a:gd name="T43" fmla="*/ 91 h 101"/>
                <a:gd name="T44" fmla="*/ 4 w 101"/>
                <a:gd name="T45" fmla="*/ 92 h 101"/>
                <a:gd name="T46" fmla="*/ 9 w 101"/>
                <a:gd name="T47" fmla="*/ 97 h 101"/>
                <a:gd name="T48" fmla="*/ 10 w 101"/>
                <a:gd name="T49" fmla="*/ 97 h 101"/>
                <a:gd name="T50" fmla="*/ 17 w 101"/>
                <a:gd name="T51" fmla="*/ 91 h 101"/>
                <a:gd name="T52" fmla="*/ 18 w 101"/>
                <a:gd name="T53" fmla="*/ 92 h 101"/>
                <a:gd name="T54" fmla="*/ 25 w 101"/>
                <a:gd name="T55" fmla="*/ 91 h 101"/>
                <a:gd name="T56" fmla="*/ 96 w 101"/>
                <a:gd name="T57" fmla="*/ 21 h 101"/>
                <a:gd name="T58" fmla="*/ 96 w 101"/>
                <a:gd name="T59" fmla="*/ 13 h 101"/>
                <a:gd name="T60" fmla="*/ 88 w 101"/>
                <a:gd name="T61" fmla="*/ 5 h 101"/>
                <a:gd name="T62" fmla="*/ 84 w 101"/>
                <a:gd name="T63" fmla="*/ 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101">
                  <a:moveTo>
                    <a:pt x="9" y="101"/>
                  </a:moveTo>
                  <a:cubicBezTo>
                    <a:pt x="8" y="101"/>
                    <a:pt x="7" y="101"/>
                    <a:pt x="6" y="100"/>
                  </a:cubicBezTo>
                  <a:cubicBezTo>
                    <a:pt x="1" y="95"/>
                    <a:pt x="1" y="95"/>
                    <a:pt x="1" y="95"/>
                  </a:cubicBezTo>
                  <a:cubicBezTo>
                    <a:pt x="0" y="93"/>
                    <a:pt x="0" y="90"/>
                    <a:pt x="1" y="88"/>
                  </a:cubicBezTo>
                  <a:cubicBezTo>
                    <a:pt x="6" y="84"/>
                    <a:pt x="6" y="84"/>
                    <a:pt x="6" y="84"/>
                  </a:cubicBezTo>
                  <a:cubicBezTo>
                    <a:pt x="4" y="81"/>
                    <a:pt x="5" y="76"/>
                    <a:pt x="7" y="74"/>
                  </a:cubicBezTo>
                  <a:cubicBezTo>
                    <a:pt x="78" y="3"/>
                    <a:pt x="78" y="3"/>
                    <a:pt x="78" y="3"/>
                  </a:cubicBezTo>
                  <a:cubicBezTo>
                    <a:pt x="81" y="0"/>
                    <a:pt x="87" y="0"/>
                    <a:pt x="90" y="3"/>
                  </a:cubicBezTo>
                  <a:cubicBezTo>
                    <a:pt x="98" y="11"/>
                    <a:pt x="98" y="11"/>
                    <a:pt x="98" y="11"/>
                  </a:cubicBezTo>
                  <a:cubicBezTo>
                    <a:pt x="101" y="14"/>
                    <a:pt x="101" y="20"/>
                    <a:pt x="98" y="23"/>
                  </a:cubicBezTo>
                  <a:cubicBezTo>
                    <a:pt x="27" y="94"/>
                    <a:pt x="27" y="94"/>
                    <a:pt x="27" y="94"/>
                  </a:cubicBezTo>
                  <a:cubicBezTo>
                    <a:pt x="26" y="95"/>
                    <a:pt x="24" y="96"/>
                    <a:pt x="21" y="96"/>
                  </a:cubicBezTo>
                  <a:cubicBezTo>
                    <a:pt x="21" y="96"/>
                    <a:pt x="21" y="96"/>
                    <a:pt x="21" y="96"/>
                  </a:cubicBezTo>
                  <a:cubicBezTo>
                    <a:pt x="20" y="96"/>
                    <a:pt x="18" y="96"/>
                    <a:pt x="17" y="95"/>
                  </a:cubicBezTo>
                  <a:cubicBezTo>
                    <a:pt x="12" y="100"/>
                    <a:pt x="12" y="100"/>
                    <a:pt x="12" y="100"/>
                  </a:cubicBezTo>
                  <a:cubicBezTo>
                    <a:pt x="12" y="101"/>
                    <a:pt x="11" y="101"/>
                    <a:pt x="9" y="101"/>
                  </a:cubicBezTo>
                  <a:close/>
                  <a:moveTo>
                    <a:pt x="84" y="4"/>
                  </a:moveTo>
                  <a:cubicBezTo>
                    <a:pt x="83" y="4"/>
                    <a:pt x="81" y="4"/>
                    <a:pt x="80" y="5"/>
                  </a:cubicBezTo>
                  <a:cubicBezTo>
                    <a:pt x="10" y="76"/>
                    <a:pt x="10" y="76"/>
                    <a:pt x="10" y="76"/>
                  </a:cubicBezTo>
                  <a:cubicBezTo>
                    <a:pt x="8" y="78"/>
                    <a:pt x="8" y="81"/>
                    <a:pt x="9" y="83"/>
                  </a:cubicBezTo>
                  <a:cubicBezTo>
                    <a:pt x="10" y="84"/>
                    <a:pt x="10" y="84"/>
                    <a:pt x="10" y="84"/>
                  </a:cubicBezTo>
                  <a:cubicBezTo>
                    <a:pt x="4" y="91"/>
                    <a:pt x="4" y="91"/>
                    <a:pt x="4" y="91"/>
                  </a:cubicBezTo>
                  <a:cubicBezTo>
                    <a:pt x="3" y="91"/>
                    <a:pt x="3" y="92"/>
                    <a:pt x="4" y="92"/>
                  </a:cubicBezTo>
                  <a:cubicBezTo>
                    <a:pt x="9" y="97"/>
                    <a:pt x="9" y="97"/>
                    <a:pt x="9" y="97"/>
                  </a:cubicBezTo>
                  <a:cubicBezTo>
                    <a:pt x="9" y="98"/>
                    <a:pt x="10" y="98"/>
                    <a:pt x="10" y="97"/>
                  </a:cubicBezTo>
                  <a:cubicBezTo>
                    <a:pt x="17" y="91"/>
                    <a:pt x="17" y="91"/>
                    <a:pt x="17" y="91"/>
                  </a:cubicBezTo>
                  <a:cubicBezTo>
                    <a:pt x="18" y="92"/>
                    <a:pt x="18" y="92"/>
                    <a:pt x="18" y="92"/>
                  </a:cubicBezTo>
                  <a:cubicBezTo>
                    <a:pt x="20" y="93"/>
                    <a:pt x="23" y="93"/>
                    <a:pt x="25" y="91"/>
                  </a:cubicBezTo>
                  <a:cubicBezTo>
                    <a:pt x="96" y="21"/>
                    <a:pt x="96" y="21"/>
                    <a:pt x="96" y="21"/>
                  </a:cubicBezTo>
                  <a:cubicBezTo>
                    <a:pt x="98" y="19"/>
                    <a:pt x="98" y="15"/>
                    <a:pt x="96" y="13"/>
                  </a:cubicBezTo>
                  <a:cubicBezTo>
                    <a:pt x="88" y="5"/>
                    <a:pt x="88" y="5"/>
                    <a:pt x="88" y="5"/>
                  </a:cubicBezTo>
                  <a:cubicBezTo>
                    <a:pt x="87" y="4"/>
                    <a:pt x="86" y="4"/>
                    <a:pt x="8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0"/>
            <p:cNvSpPr/>
            <p:nvPr/>
          </p:nvSpPr>
          <p:spPr bwMode="auto">
            <a:xfrm>
              <a:off x="8116888" y="2985770"/>
              <a:ext cx="252412" cy="254000"/>
            </a:xfrm>
            <a:custGeom>
              <a:avLst/>
              <a:gdLst>
                <a:gd name="T0" fmla="*/ 19 w 46"/>
                <a:gd name="T1" fmla="*/ 46 h 46"/>
                <a:gd name="T2" fmla="*/ 41 w 46"/>
                <a:gd name="T3" fmla="*/ 24 h 46"/>
                <a:gd name="T4" fmla="*/ 41 w 46"/>
                <a:gd name="T5" fmla="*/ 5 h 46"/>
                <a:gd name="T6" fmla="*/ 41 w 46"/>
                <a:gd name="T7" fmla="*/ 5 h 46"/>
                <a:gd name="T8" fmla="*/ 22 w 46"/>
                <a:gd name="T9" fmla="*/ 5 h 46"/>
                <a:gd name="T10" fmla="*/ 0 w 46"/>
                <a:gd name="T11" fmla="*/ 27 h 46"/>
                <a:gd name="T12" fmla="*/ 19 w 46"/>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46" h="46">
                  <a:moveTo>
                    <a:pt x="19" y="46"/>
                  </a:moveTo>
                  <a:cubicBezTo>
                    <a:pt x="41" y="24"/>
                    <a:pt x="41" y="24"/>
                    <a:pt x="41" y="24"/>
                  </a:cubicBezTo>
                  <a:cubicBezTo>
                    <a:pt x="46" y="19"/>
                    <a:pt x="46" y="10"/>
                    <a:pt x="41" y="5"/>
                  </a:cubicBezTo>
                  <a:cubicBezTo>
                    <a:pt x="41" y="5"/>
                    <a:pt x="41" y="5"/>
                    <a:pt x="41" y="5"/>
                  </a:cubicBezTo>
                  <a:cubicBezTo>
                    <a:pt x="35" y="0"/>
                    <a:pt x="27" y="0"/>
                    <a:pt x="22" y="5"/>
                  </a:cubicBezTo>
                  <a:cubicBezTo>
                    <a:pt x="0" y="27"/>
                    <a:pt x="0" y="27"/>
                    <a:pt x="0" y="27"/>
                  </a:cubicBezTo>
                  <a:lnTo>
                    <a:pt x="19" y="46"/>
                  </a:ln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205" name="Freeform 21"/>
            <p:cNvSpPr/>
            <p:nvPr/>
          </p:nvSpPr>
          <p:spPr bwMode="auto">
            <a:xfrm>
              <a:off x="8166100" y="3012758"/>
              <a:ext cx="203200" cy="227013"/>
            </a:xfrm>
            <a:custGeom>
              <a:avLst/>
              <a:gdLst>
                <a:gd name="T0" fmla="*/ 10 w 37"/>
                <a:gd name="T1" fmla="*/ 41 h 41"/>
                <a:gd name="T2" fmla="*/ 32 w 37"/>
                <a:gd name="T3" fmla="*/ 19 h 41"/>
                <a:gd name="T4" fmla="*/ 32 w 37"/>
                <a:gd name="T5" fmla="*/ 0 h 41"/>
                <a:gd name="T6" fmla="*/ 0 w 37"/>
                <a:gd name="T7" fmla="*/ 32 h 41"/>
                <a:gd name="T8" fmla="*/ 10 w 37"/>
                <a:gd name="T9" fmla="*/ 41 h 41"/>
              </a:gdLst>
              <a:ahLst/>
              <a:cxnLst>
                <a:cxn ang="0">
                  <a:pos x="T0" y="T1"/>
                </a:cxn>
                <a:cxn ang="0">
                  <a:pos x="T2" y="T3"/>
                </a:cxn>
                <a:cxn ang="0">
                  <a:pos x="T4" y="T5"/>
                </a:cxn>
                <a:cxn ang="0">
                  <a:pos x="T6" y="T7"/>
                </a:cxn>
                <a:cxn ang="0">
                  <a:pos x="T8" y="T9"/>
                </a:cxn>
              </a:cxnLst>
              <a:rect l="0" t="0" r="r" b="b"/>
              <a:pathLst>
                <a:path w="37" h="41">
                  <a:moveTo>
                    <a:pt x="10" y="41"/>
                  </a:moveTo>
                  <a:cubicBezTo>
                    <a:pt x="32" y="19"/>
                    <a:pt x="32" y="19"/>
                    <a:pt x="32" y="19"/>
                  </a:cubicBezTo>
                  <a:cubicBezTo>
                    <a:pt x="37" y="14"/>
                    <a:pt x="37" y="5"/>
                    <a:pt x="32" y="0"/>
                  </a:cubicBezTo>
                  <a:cubicBezTo>
                    <a:pt x="0" y="32"/>
                    <a:pt x="0" y="32"/>
                    <a:pt x="0" y="32"/>
                  </a:cubicBezTo>
                  <a:lnTo>
                    <a:pt x="10" y="41"/>
                  </a:ln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206" name="Freeform 22"/>
            <p:cNvSpPr>
              <a:spLocks noEditPoints="1"/>
            </p:cNvSpPr>
            <p:nvPr/>
          </p:nvSpPr>
          <p:spPr bwMode="auto">
            <a:xfrm>
              <a:off x="8105775" y="2985770"/>
              <a:ext cx="274637" cy="265113"/>
            </a:xfrm>
            <a:custGeom>
              <a:avLst/>
              <a:gdLst>
                <a:gd name="T0" fmla="*/ 21 w 50"/>
                <a:gd name="T1" fmla="*/ 48 h 48"/>
                <a:gd name="T2" fmla="*/ 0 w 50"/>
                <a:gd name="T3" fmla="*/ 27 h 48"/>
                <a:gd name="T4" fmla="*/ 23 w 50"/>
                <a:gd name="T5" fmla="*/ 4 h 48"/>
                <a:gd name="T6" fmla="*/ 33 w 50"/>
                <a:gd name="T7" fmla="*/ 0 h 48"/>
                <a:gd name="T8" fmla="*/ 44 w 50"/>
                <a:gd name="T9" fmla="*/ 4 h 48"/>
                <a:gd name="T10" fmla="*/ 44 w 50"/>
                <a:gd name="T11" fmla="*/ 25 h 48"/>
                <a:gd name="T12" fmla="*/ 21 w 50"/>
                <a:gd name="T13" fmla="*/ 48 h 48"/>
                <a:gd name="T14" fmla="*/ 4 w 50"/>
                <a:gd name="T15" fmla="*/ 27 h 48"/>
                <a:gd name="T16" fmla="*/ 21 w 50"/>
                <a:gd name="T17" fmla="*/ 44 h 48"/>
                <a:gd name="T18" fmla="*/ 41 w 50"/>
                <a:gd name="T19" fmla="*/ 23 h 48"/>
                <a:gd name="T20" fmla="*/ 41 w 50"/>
                <a:gd name="T21" fmla="*/ 6 h 48"/>
                <a:gd name="T22" fmla="*/ 25 w 50"/>
                <a:gd name="T23" fmla="*/ 6 h 48"/>
                <a:gd name="T24" fmla="*/ 4 w 50"/>
                <a:gd name="T2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8">
                  <a:moveTo>
                    <a:pt x="21" y="48"/>
                  </a:moveTo>
                  <a:cubicBezTo>
                    <a:pt x="0" y="27"/>
                    <a:pt x="0" y="27"/>
                    <a:pt x="0" y="27"/>
                  </a:cubicBezTo>
                  <a:cubicBezTo>
                    <a:pt x="23" y="4"/>
                    <a:pt x="23" y="4"/>
                    <a:pt x="23" y="4"/>
                  </a:cubicBezTo>
                  <a:cubicBezTo>
                    <a:pt x="26" y="1"/>
                    <a:pt x="29" y="0"/>
                    <a:pt x="33" y="0"/>
                  </a:cubicBezTo>
                  <a:cubicBezTo>
                    <a:pt x="37" y="0"/>
                    <a:pt x="41" y="1"/>
                    <a:pt x="44" y="4"/>
                  </a:cubicBezTo>
                  <a:cubicBezTo>
                    <a:pt x="50" y="10"/>
                    <a:pt x="50" y="19"/>
                    <a:pt x="44" y="25"/>
                  </a:cubicBezTo>
                  <a:lnTo>
                    <a:pt x="21" y="48"/>
                  </a:lnTo>
                  <a:close/>
                  <a:moveTo>
                    <a:pt x="4" y="27"/>
                  </a:moveTo>
                  <a:cubicBezTo>
                    <a:pt x="21" y="44"/>
                    <a:pt x="21" y="44"/>
                    <a:pt x="21" y="44"/>
                  </a:cubicBezTo>
                  <a:cubicBezTo>
                    <a:pt x="41" y="23"/>
                    <a:pt x="41" y="23"/>
                    <a:pt x="41" y="23"/>
                  </a:cubicBezTo>
                  <a:cubicBezTo>
                    <a:pt x="46" y="18"/>
                    <a:pt x="46" y="11"/>
                    <a:pt x="41" y="6"/>
                  </a:cubicBezTo>
                  <a:cubicBezTo>
                    <a:pt x="37" y="2"/>
                    <a:pt x="29" y="2"/>
                    <a:pt x="25" y="6"/>
                  </a:cubicBezTo>
                  <a:lnTo>
                    <a:pt x="4" y="2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3"/>
            <p:cNvSpPr/>
            <p:nvPr/>
          </p:nvSpPr>
          <p:spPr bwMode="auto">
            <a:xfrm>
              <a:off x="8039100" y="3063558"/>
              <a:ext cx="254000" cy="254000"/>
            </a:xfrm>
            <a:custGeom>
              <a:avLst/>
              <a:gdLst>
                <a:gd name="T0" fmla="*/ 44 w 46"/>
                <a:gd name="T1" fmla="*/ 37 h 46"/>
                <a:gd name="T2" fmla="*/ 44 w 46"/>
                <a:gd name="T3" fmla="*/ 44 h 46"/>
                <a:gd name="T4" fmla="*/ 44 w 46"/>
                <a:gd name="T5" fmla="*/ 44 h 46"/>
                <a:gd name="T6" fmla="*/ 37 w 46"/>
                <a:gd name="T7" fmla="*/ 44 h 46"/>
                <a:gd name="T8" fmla="*/ 2 w 46"/>
                <a:gd name="T9" fmla="*/ 9 h 46"/>
                <a:gd name="T10" fmla="*/ 2 w 46"/>
                <a:gd name="T11" fmla="*/ 2 h 46"/>
                <a:gd name="T12" fmla="*/ 2 w 46"/>
                <a:gd name="T13" fmla="*/ 2 h 46"/>
                <a:gd name="T14" fmla="*/ 9 w 46"/>
                <a:gd name="T15" fmla="*/ 2 h 46"/>
                <a:gd name="T16" fmla="*/ 44 w 46"/>
                <a:gd name="T17"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6">
                  <a:moveTo>
                    <a:pt x="44" y="37"/>
                  </a:moveTo>
                  <a:cubicBezTo>
                    <a:pt x="46" y="39"/>
                    <a:pt x="46" y="42"/>
                    <a:pt x="44" y="44"/>
                  </a:cubicBezTo>
                  <a:cubicBezTo>
                    <a:pt x="44" y="44"/>
                    <a:pt x="44" y="44"/>
                    <a:pt x="44" y="44"/>
                  </a:cubicBezTo>
                  <a:cubicBezTo>
                    <a:pt x="42" y="46"/>
                    <a:pt x="39" y="46"/>
                    <a:pt x="37" y="44"/>
                  </a:cubicBezTo>
                  <a:cubicBezTo>
                    <a:pt x="2" y="9"/>
                    <a:pt x="2" y="9"/>
                    <a:pt x="2" y="9"/>
                  </a:cubicBezTo>
                  <a:cubicBezTo>
                    <a:pt x="0" y="7"/>
                    <a:pt x="0" y="4"/>
                    <a:pt x="2" y="2"/>
                  </a:cubicBezTo>
                  <a:cubicBezTo>
                    <a:pt x="2" y="2"/>
                    <a:pt x="2" y="2"/>
                    <a:pt x="2" y="2"/>
                  </a:cubicBezTo>
                  <a:cubicBezTo>
                    <a:pt x="4" y="0"/>
                    <a:pt x="7" y="0"/>
                    <a:pt x="9" y="2"/>
                  </a:cubicBezTo>
                  <a:lnTo>
                    <a:pt x="44" y="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4"/>
            <p:cNvSpPr>
              <a:spLocks noEditPoints="1"/>
            </p:cNvSpPr>
            <p:nvPr/>
          </p:nvSpPr>
          <p:spPr bwMode="auto">
            <a:xfrm>
              <a:off x="8032750" y="3052445"/>
              <a:ext cx="271462" cy="269875"/>
            </a:xfrm>
            <a:custGeom>
              <a:avLst/>
              <a:gdLst>
                <a:gd name="T0" fmla="*/ 42 w 49"/>
                <a:gd name="T1" fmla="*/ 49 h 49"/>
                <a:gd name="T2" fmla="*/ 37 w 49"/>
                <a:gd name="T3" fmla="*/ 47 h 49"/>
                <a:gd name="T4" fmla="*/ 2 w 49"/>
                <a:gd name="T5" fmla="*/ 12 h 49"/>
                <a:gd name="T6" fmla="*/ 0 w 49"/>
                <a:gd name="T7" fmla="*/ 7 h 49"/>
                <a:gd name="T8" fmla="*/ 2 w 49"/>
                <a:gd name="T9" fmla="*/ 2 h 49"/>
                <a:gd name="T10" fmla="*/ 11 w 49"/>
                <a:gd name="T11" fmla="*/ 2 h 49"/>
                <a:gd name="T12" fmla="*/ 46 w 49"/>
                <a:gd name="T13" fmla="*/ 38 h 49"/>
                <a:gd name="T14" fmla="*/ 46 w 49"/>
                <a:gd name="T15" fmla="*/ 47 h 49"/>
                <a:gd name="T16" fmla="*/ 42 w 49"/>
                <a:gd name="T17" fmla="*/ 49 h 49"/>
                <a:gd name="T18" fmla="*/ 7 w 49"/>
                <a:gd name="T19" fmla="*/ 4 h 49"/>
                <a:gd name="T20" fmla="*/ 4 w 49"/>
                <a:gd name="T21" fmla="*/ 5 h 49"/>
                <a:gd name="T22" fmla="*/ 3 w 49"/>
                <a:gd name="T23" fmla="*/ 7 h 49"/>
                <a:gd name="T24" fmla="*/ 4 w 49"/>
                <a:gd name="T25" fmla="*/ 10 h 49"/>
                <a:gd name="T26" fmla="*/ 39 w 49"/>
                <a:gd name="T27" fmla="*/ 45 h 49"/>
                <a:gd name="T28" fmla="*/ 44 w 49"/>
                <a:gd name="T29" fmla="*/ 45 h 49"/>
                <a:gd name="T30" fmla="*/ 44 w 49"/>
                <a:gd name="T31" fmla="*/ 40 h 49"/>
                <a:gd name="T32" fmla="*/ 9 w 49"/>
                <a:gd name="T33" fmla="*/ 5 h 49"/>
                <a:gd name="T34" fmla="*/ 7 w 49"/>
                <a:gd name="T35" fmla="*/ 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9">
                  <a:moveTo>
                    <a:pt x="42" y="49"/>
                  </a:moveTo>
                  <a:cubicBezTo>
                    <a:pt x="40" y="49"/>
                    <a:pt x="38" y="49"/>
                    <a:pt x="37" y="47"/>
                  </a:cubicBezTo>
                  <a:cubicBezTo>
                    <a:pt x="2" y="12"/>
                    <a:pt x="2" y="12"/>
                    <a:pt x="2" y="12"/>
                  </a:cubicBezTo>
                  <a:cubicBezTo>
                    <a:pt x="0" y="11"/>
                    <a:pt x="0" y="9"/>
                    <a:pt x="0" y="7"/>
                  </a:cubicBezTo>
                  <a:cubicBezTo>
                    <a:pt x="0" y="5"/>
                    <a:pt x="0" y="4"/>
                    <a:pt x="2" y="2"/>
                  </a:cubicBezTo>
                  <a:cubicBezTo>
                    <a:pt x="4" y="0"/>
                    <a:pt x="9" y="0"/>
                    <a:pt x="11" y="2"/>
                  </a:cubicBezTo>
                  <a:cubicBezTo>
                    <a:pt x="46" y="38"/>
                    <a:pt x="46" y="38"/>
                    <a:pt x="46" y="38"/>
                  </a:cubicBezTo>
                  <a:cubicBezTo>
                    <a:pt x="49" y="40"/>
                    <a:pt x="49" y="45"/>
                    <a:pt x="46" y="47"/>
                  </a:cubicBezTo>
                  <a:cubicBezTo>
                    <a:pt x="45" y="49"/>
                    <a:pt x="43" y="49"/>
                    <a:pt x="42" y="49"/>
                  </a:cubicBezTo>
                  <a:close/>
                  <a:moveTo>
                    <a:pt x="7" y="4"/>
                  </a:moveTo>
                  <a:cubicBezTo>
                    <a:pt x="6" y="4"/>
                    <a:pt x="5" y="4"/>
                    <a:pt x="4" y="5"/>
                  </a:cubicBezTo>
                  <a:cubicBezTo>
                    <a:pt x="3" y="5"/>
                    <a:pt x="3" y="6"/>
                    <a:pt x="3" y="7"/>
                  </a:cubicBezTo>
                  <a:cubicBezTo>
                    <a:pt x="3" y="8"/>
                    <a:pt x="3" y="9"/>
                    <a:pt x="4" y="10"/>
                  </a:cubicBezTo>
                  <a:cubicBezTo>
                    <a:pt x="39" y="45"/>
                    <a:pt x="39" y="45"/>
                    <a:pt x="39" y="45"/>
                  </a:cubicBezTo>
                  <a:cubicBezTo>
                    <a:pt x="40" y="46"/>
                    <a:pt x="43" y="46"/>
                    <a:pt x="44" y="45"/>
                  </a:cubicBezTo>
                  <a:cubicBezTo>
                    <a:pt x="46" y="44"/>
                    <a:pt x="46" y="41"/>
                    <a:pt x="44" y="40"/>
                  </a:cubicBezTo>
                  <a:cubicBezTo>
                    <a:pt x="9" y="5"/>
                    <a:pt x="9" y="5"/>
                    <a:pt x="9" y="5"/>
                  </a:cubicBezTo>
                  <a:cubicBezTo>
                    <a:pt x="8" y="4"/>
                    <a:pt x="7" y="4"/>
                    <a:pt x="7"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5"/>
            <p:cNvSpPr/>
            <p:nvPr/>
          </p:nvSpPr>
          <p:spPr bwMode="auto">
            <a:xfrm>
              <a:off x="7642225" y="3631883"/>
              <a:ext cx="187325" cy="287338"/>
            </a:xfrm>
            <a:custGeom>
              <a:avLst/>
              <a:gdLst>
                <a:gd name="T0" fmla="*/ 34 w 34"/>
                <a:gd name="T1" fmla="*/ 35 h 52"/>
                <a:gd name="T2" fmla="*/ 17 w 34"/>
                <a:gd name="T3" fmla="*/ 52 h 52"/>
                <a:gd name="T4" fmla="*/ 0 w 34"/>
                <a:gd name="T5" fmla="*/ 35 h 52"/>
                <a:gd name="T6" fmla="*/ 18 w 34"/>
                <a:gd name="T7" fmla="*/ 0 h 52"/>
                <a:gd name="T8" fmla="*/ 34 w 34"/>
                <a:gd name="T9" fmla="*/ 35 h 52"/>
              </a:gdLst>
              <a:ahLst/>
              <a:cxnLst>
                <a:cxn ang="0">
                  <a:pos x="T0" y="T1"/>
                </a:cxn>
                <a:cxn ang="0">
                  <a:pos x="T2" y="T3"/>
                </a:cxn>
                <a:cxn ang="0">
                  <a:pos x="T4" y="T5"/>
                </a:cxn>
                <a:cxn ang="0">
                  <a:pos x="T6" y="T7"/>
                </a:cxn>
                <a:cxn ang="0">
                  <a:pos x="T8" y="T9"/>
                </a:cxn>
              </a:cxnLst>
              <a:rect l="0" t="0" r="r" b="b"/>
              <a:pathLst>
                <a:path w="34" h="52">
                  <a:moveTo>
                    <a:pt x="34" y="35"/>
                  </a:moveTo>
                  <a:cubicBezTo>
                    <a:pt x="34" y="44"/>
                    <a:pt x="26" y="52"/>
                    <a:pt x="17" y="52"/>
                  </a:cubicBezTo>
                  <a:cubicBezTo>
                    <a:pt x="7" y="52"/>
                    <a:pt x="0" y="44"/>
                    <a:pt x="0" y="35"/>
                  </a:cubicBezTo>
                  <a:cubicBezTo>
                    <a:pt x="0" y="25"/>
                    <a:pt x="18" y="0"/>
                    <a:pt x="18" y="0"/>
                  </a:cubicBezTo>
                  <a:cubicBezTo>
                    <a:pt x="18" y="0"/>
                    <a:pt x="34" y="25"/>
                    <a:pt x="34" y="35"/>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210" name="Freeform 26"/>
            <p:cNvSpPr>
              <a:spLocks noEditPoints="1"/>
            </p:cNvSpPr>
            <p:nvPr/>
          </p:nvSpPr>
          <p:spPr bwMode="auto">
            <a:xfrm>
              <a:off x="7631113" y="3614420"/>
              <a:ext cx="203200" cy="315913"/>
            </a:xfrm>
            <a:custGeom>
              <a:avLst/>
              <a:gdLst>
                <a:gd name="T0" fmla="*/ 19 w 37"/>
                <a:gd name="T1" fmla="*/ 57 h 57"/>
                <a:gd name="T2" fmla="*/ 0 w 37"/>
                <a:gd name="T3" fmla="*/ 38 h 57"/>
                <a:gd name="T4" fmla="*/ 19 w 37"/>
                <a:gd name="T5" fmla="*/ 2 h 57"/>
                <a:gd name="T6" fmla="*/ 20 w 37"/>
                <a:gd name="T7" fmla="*/ 0 h 57"/>
                <a:gd name="T8" fmla="*/ 21 w 37"/>
                <a:gd name="T9" fmla="*/ 2 h 57"/>
                <a:gd name="T10" fmla="*/ 37 w 37"/>
                <a:gd name="T11" fmla="*/ 38 h 57"/>
                <a:gd name="T12" fmla="*/ 19 w 37"/>
                <a:gd name="T13" fmla="*/ 57 h 57"/>
                <a:gd name="T14" fmla="*/ 20 w 37"/>
                <a:gd name="T15" fmla="*/ 6 h 57"/>
                <a:gd name="T16" fmla="*/ 3 w 37"/>
                <a:gd name="T17" fmla="*/ 38 h 57"/>
                <a:gd name="T18" fmla="*/ 19 w 37"/>
                <a:gd name="T19" fmla="*/ 53 h 57"/>
                <a:gd name="T20" fmla="*/ 34 w 37"/>
                <a:gd name="T21" fmla="*/ 38 h 57"/>
                <a:gd name="T22" fmla="*/ 20 w 37"/>
                <a:gd name="T2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7">
                  <a:moveTo>
                    <a:pt x="19" y="57"/>
                  </a:moveTo>
                  <a:cubicBezTo>
                    <a:pt x="8" y="57"/>
                    <a:pt x="0" y="48"/>
                    <a:pt x="0" y="38"/>
                  </a:cubicBezTo>
                  <a:cubicBezTo>
                    <a:pt x="0" y="28"/>
                    <a:pt x="18" y="3"/>
                    <a:pt x="19" y="2"/>
                  </a:cubicBezTo>
                  <a:cubicBezTo>
                    <a:pt x="20" y="0"/>
                    <a:pt x="20" y="0"/>
                    <a:pt x="20" y="0"/>
                  </a:cubicBezTo>
                  <a:cubicBezTo>
                    <a:pt x="21" y="2"/>
                    <a:pt x="21" y="2"/>
                    <a:pt x="21" y="2"/>
                  </a:cubicBezTo>
                  <a:cubicBezTo>
                    <a:pt x="22" y="3"/>
                    <a:pt x="37" y="28"/>
                    <a:pt x="37" y="38"/>
                  </a:cubicBezTo>
                  <a:cubicBezTo>
                    <a:pt x="37" y="48"/>
                    <a:pt x="29" y="57"/>
                    <a:pt x="19" y="57"/>
                  </a:cubicBezTo>
                  <a:close/>
                  <a:moveTo>
                    <a:pt x="20" y="6"/>
                  </a:moveTo>
                  <a:cubicBezTo>
                    <a:pt x="14" y="14"/>
                    <a:pt x="3" y="31"/>
                    <a:pt x="3" y="38"/>
                  </a:cubicBezTo>
                  <a:cubicBezTo>
                    <a:pt x="3" y="46"/>
                    <a:pt x="10" y="53"/>
                    <a:pt x="19" y="53"/>
                  </a:cubicBezTo>
                  <a:cubicBezTo>
                    <a:pt x="27" y="53"/>
                    <a:pt x="34" y="46"/>
                    <a:pt x="34" y="38"/>
                  </a:cubicBezTo>
                  <a:cubicBezTo>
                    <a:pt x="34" y="31"/>
                    <a:pt x="25" y="14"/>
                    <a:pt x="20" y="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7"/>
            <p:cNvSpPr/>
            <p:nvPr/>
          </p:nvSpPr>
          <p:spPr bwMode="auto">
            <a:xfrm>
              <a:off x="7724775" y="3819208"/>
              <a:ext cx="82550" cy="77788"/>
            </a:xfrm>
            <a:custGeom>
              <a:avLst/>
              <a:gdLst>
                <a:gd name="T0" fmla="*/ 2 w 15"/>
                <a:gd name="T1" fmla="*/ 14 h 14"/>
                <a:gd name="T2" fmla="*/ 1 w 15"/>
                <a:gd name="T3" fmla="*/ 13 h 14"/>
                <a:gd name="T4" fmla="*/ 2 w 15"/>
                <a:gd name="T5" fmla="*/ 10 h 14"/>
                <a:gd name="T6" fmla="*/ 11 w 15"/>
                <a:gd name="T7" fmla="*/ 2 h 14"/>
                <a:gd name="T8" fmla="*/ 13 w 15"/>
                <a:gd name="T9" fmla="*/ 1 h 14"/>
                <a:gd name="T10" fmla="*/ 14 w 15"/>
                <a:gd name="T11" fmla="*/ 3 h 14"/>
                <a:gd name="T12" fmla="*/ 3 w 15"/>
                <a:gd name="T13" fmla="*/ 14 h 14"/>
                <a:gd name="T14" fmla="*/ 2 w 15"/>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2" y="14"/>
                  </a:moveTo>
                  <a:cubicBezTo>
                    <a:pt x="2" y="14"/>
                    <a:pt x="1" y="13"/>
                    <a:pt x="1" y="13"/>
                  </a:cubicBezTo>
                  <a:cubicBezTo>
                    <a:pt x="0" y="12"/>
                    <a:pt x="1" y="11"/>
                    <a:pt x="2" y="10"/>
                  </a:cubicBezTo>
                  <a:cubicBezTo>
                    <a:pt x="6" y="9"/>
                    <a:pt x="10" y="6"/>
                    <a:pt x="11" y="2"/>
                  </a:cubicBezTo>
                  <a:cubicBezTo>
                    <a:pt x="12" y="1"/>
                    <a:pt x="12" y="0"/>
                    <a:pt x="13" y="1"/>
                  </a:cubicBezTo>
                  <a:cubicBezTo>
                    <a:pt x="14" y="1"/>
                    <a:pt x="15" y="2"/>
                    <a:pt x="14" y="3"/>
                  </a:cubicBezTo>
                  <a:cubicBezTo>
                    <a:pt x="12" y="8"/>
                    <a:pt x="8" y="12"/>
                    <a:pt x="3" y="14"/>
                  </a:cubicBezTo>
                  <a:cubicBezTo>
                    <a:pt x="3" y="14"/>
                    <a:pt x="2" y="14"/>
                    <a:pt x="2" y="1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组合 9"/>
          <p:cNvGrpSpPr/>
          <p:nvPr/>
        </p:nvGrpSpPr>
        <p:grpSpPr>
          <a:xfrm>
            <a:off x="10251990" y="1880604"/>
            <a:ext cx="954893" cy="855356"/>
            <a:chOff x="6946900" y="1965008"/>
            <a:chExt cx="898525" cy="804863"/>
          </a:xfrm>
        </p:grpSpPr>
        <p:sp>
          <p:nvSpPr>
            <p:cNvPr id="194" name="Freeform 31"/>
            <p:cNvSpPr>
              <a:spLocks noEditPoints="1"/>
            </p:cNvSpPr>
            <p:nvPr/>
          </p:nvSpPr>
          <p:spPr bwMode="auto">
            <a:xfrm>
              <a:off x="7156450" y="2263458"/>
              <a:ext cx="508000" cy="506413"/>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2"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95" name="组合 194"/>
            <p:cNvGrpSpPr/>
            <p:nvPr/>
          </p:nvGrpSpPr>
          <p:grpSpPr>
            <a:xfrm>
              <a:off x="6946900" y="1965008"/>
              <a:ext cx="898525" cy="684212"/>
              <a:chOff x="6946900" y="1965008"/>
              <a:chExt cx="898525" cy="684212"/>
            </a:xfrm>
          </p:grpSpPr>
          <p:sp>
            <p:nvSpPr>
              <p:cNvPr id="196" name="Freeform 28"/>
              <p:cNvSpPr/>
              <p:nvPr/>
            </p:nvSpPr>
            <p:spPr bwMode="auto">
              <a:xfrm>
                <a:off x="6946900" y="1965008"/>
                <a:ext cx="898525" cy="601663"/>
              </a:xfrm>
              <a:custGeom>
                <a:avLst/>
                <a:gdLst>
                  <a:gd name="T0" fmla="*/ 0 w 163"/>
                  <a:gd name="T1" fmla="*/ 70 h 109"/>
                  <a:gd name="T2" fmla="*/ 1 w 163"/>
                  <a:gd name="T3" fmla="*/ 61 h 109"/>
                  <a:gd name="T4" fmla="*/ 2 w 163"/>
                  <a:gd name="T5" fmla="*/ 58 h 109"/>
                  <a:gd name="T6" fmla="*/ 4 w 163"/>
                  <a:gd name="T7" fmla="*/ 53 h 109"/>
                  <a:gd name="T8" fmla="*/ 7 w 163"/>
                  <a:gd name="T9" fmla="*/ 49 h 109"/>
                  <a:gd name="T10" fmla="*/ 9 w 163"/>
                  <a:gd name="T11" fmla="*/ 46 h 109"/>
                  <a:gd name="T12" fmla="*/ 13 w 163"/>
                  <a:gd name="T13" fmla="*/ 42 h 109"/>
                  <a:gd name="T14" fmla="*/ 16 w 163"/>
                  <a:gd name="T15" fmla="*/ 40 h 109"/>
                  <a:gd name="T16" fmla="*/ 20 w 163"/>
                  <a:gd name="T17" fmla="*/ 37 h 109"/>
                  <a:gd name="T18" fmla="*/ 25 w 163"/>
                  <a:gd name="T19" fmla="*/ 35 h 109"/>
                  <a:gd name="T20" fmla="*/ 28 w 163"/>
                  <a:gd name="T21" fmla="*/ 36 h 109"/>
                  <a:gd name="T22" fmla="*/ 31 w 163"/>
                  <a:gd name="T23" fmla="*/ 34 h 109"/>
                  <a:gd name="T24" fmla="*/ 76 w 163"/>
                  <a:gd name="T25" fmla="*/ 0 h 109"/>
                  <a:gd name="T26" fmla="*/ 81 w 163"/>
                  <a:gd name="T27" fmla="*/ 1 h 109"/>
                  <a:gd name="T28" fmla="*/ 86 w 163"/>
                  <a:gd name="T29" fmla="*/ 3 h 109"/>
                  <a:gd name="T30" fmla="*/ 94 w 163"/>
                  <a:gd name="T31" fmla="*/ 7 h 109"/>
                  <a:gd name="T32" fmla="*/ 101 w 163"/>
                  <a:gd name="T33" fmla="*/ 13 h 109"/>
                  <a:gd name="T34" fmla="*/ 110 w 163"/>
                  <a:gd name="T35" fmla="*/ 31 h 109"/>
                  <a:gd name="T36" fmla="*/ 146 w 163"/>
                  <a:gd name="T37" fmla="*/ 52 h 109"/>
                  <a:gd name="T38" fmla="*/ 160 w 163"/>
                  <a:gd name="T39" fmla="*/ 65 h 109"/>
                  <a:gd name="T40" fmla="*/ 137 w 163"/>
                  <a:gd name="T41" fmla="*/ 109 h 109"/>
                  <a:gd name="T42" fmla="*/ 137 w 163"/>
                  <a:gd name="T43" fmla="*/ 105 h 109"/>
                  <a:gd name="T44" fmla="*/ 157 w 163"/>
                  <a:gd name="T45" fmla="*/ 67 h 109"/>
                  <a:gd name="T46" fmla="*/ 145 w 163"/>
                  <a:gd name="T47" fmla="*/ 55 h 109"/>
                  <a:gd name="T48" fmla="*/ 132 w 163"/>
                  <a:gd name="T49" fmla="*/ 53 h 109"/>
                  <a:gd name="T50" fmla="*/ 106 w 163"/>
                  <a:gd name="T51" fmla="*/ 35 h 109"/>
                  <a:gd name="T52" fmla="*/ 98 w 163"/>
                  <a:gd name="T53" fmla="*/ 16 h 109"/>
                  <a:gd name="T54" fmla="*/ 95 w 163"/>
                  <a:gd name="T55" fmla="*/ 13 h 109"/>
                  <a:gd name="T56" fmla="*/ 92 w 163"/>
                  <a:gd name="T57" fmla="*/ 10 h 109"/>
                  <a:gd name="T58" fmla="*/ 84 w 163"/>
                  <a:gd name="T59" fmla="*/ 6 h 109"/>
                  <a:gd name="T60" fmla="*/ 77 w 163"/>
                  <a:gd name="T61" fmla="*/ 4 h 109"/>
                  <a:gd name="T62" fmla="*/ 38 w 163"/>
                  <a:gd name="T63" fmla="*/ 36 h 109"/>
                  <a:gd name="T64" fmla="*/ 32 w 163"/>
                  <a:gd name="T65" fmla="*/ 38 h 109"/>
                  <a:gd name="T66" fmla="*/ 28 w 163"/>
                  <a:gd name="T67" fmla="*/ 38 h 109"/>
                  <a:gd name="T68" fmla="*/ 25 w 163"/>
                  <a:gd name="T69" fmla="*/ 40 h 109"/>
                  <a:gd name="T70" fmla="*/ 21 w 163"/>
                  <a:gd name="T71" fmla="*/ 42 h 109"/>
                  <a:gd name="T72" fmla="*/ 17 w 163"/>
                  <a:gd name="T73" fmla="*/ 44 h 109"/>
                  <a:gd name="T74" fmla="*/ 15 w 163"/>
                  <a:gd name="T75" fmla="*/ 46 h 109"/>
                  <a:gd name="T76" fmla="*/ 11 w 163"/>
                  <a:gd name="T77" fmla="*/ 50 h 109"/>
                  <a:gd name="T78" fmla="*/ 9 w 163"/>
                  <a:gd name="T79" fmla="*/ 52 h 109"/>
                  <a:gd name="T80" fmla="*/ 7 w 163"/>
                  <a:gd name="T81" fmla="*/ 56 h 109"/>
                  <a:gd name="T82" fmla="*/ 6 w 163"/>
                  <a:gd name="T83" fmla="*/ 60 h 109"/>
                  <a:gd name="T84" fmla="*/ 5 w 163"/>
                  <a:gd name="T85" fmla="*/ 63 h 109"/>
                  <a:gd name="T86" fmla="*/ 26 w 163"/>
                  <a:gd name="T87" fmla="*/ 104 h 109"/>
                  <a:gd name="T88" fmla="*/ 36 w 163"/>
                  <a:gd name="T8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 h="109">
                    <a:moveTo>
                      <a:pt x="36" y="109"/>
                    </a:moveTo>
                    <a:cubicBezTo>
                      <a:pt x="31" y="109"/>
                      <a:pt x="27" y="109"/>
                      <a:pt x="25" y="108"/>
                    </a:cubicBezTo>
                    <a:cubicBezTo>
                      <a:pt x="9" y="104"/>
                      <a:pt x="0" y="85"/>
                      <a:pt x="0" y="70"/>
                    </a:cubicBezTo>
                    <a:cubicBezTo>
                      <a:pt x="0" y="68"/>
                      <a:pt x="0" y="67"/>
                      <a:pt x="1" y="65"/>
                    </a:cubicBezTo>
                    <a:cubicBezTo>
                      <a:pt x="1" y="64"/>
                      <a:pt x="1" y="63"/>
                      <a:pt x="1" y="63"/>
                    </a:cubicBezTo>
                    <a:cubicBezTo>
                      <a:pt x="1" y="62"/>
                      <a:pt x="1" y="62"/>
                      <a:pt x="1" y="61"/>
                    </a:cubicBezTo>
                    <a:cubicBezTo>
                      <a:pt x="1" y="61"/>
                      <a:pt x="1" y="61"/>
                      <a:pt x="1" y="61"/>
                    </a:cubicBezTo>
                    <a:cubicBezTo>
                      <a:pt x="2" y="60"/>
                      <a:pt x="2" y="60"/>
                      <a:pt x="2" y="59"/>
                    </a:cubicBezTo>
                    <a:cubicBezTo>
                      <a:pt x="2" y="59"/>
                      <a:pt x="2" y="58"/>
                      <a:pt x="2" y="58"/>
                    </a:cubicBezTo>
                    <a:cubicBezTo>
                      <a:pt x="3" y="57"/>
                      <a:pt x="3" y="57"/>
                      <a:pt x="3" y="56"/>
                    </a:cubicBezTo>
                    <a:cubicBezTo>
                      <a:pt x="3" y="56"/>
                      <a:pt x="3" y="55"/>
                      <a:pt x="4" y="55"/>
                    </a:cubicBezTo>
                    <a:cubicBezTo>
                      <a:pt x="4" y="54"/>
                      <a:pt x="4" y="54"/>
                      <a:pt x="4" y="53"/>
                    </a:cubicBezTo>
                    <a:cubicBezTo>
                      <a:pt x="5" y="53"/>
                      <a:pt x="5" y="52"/>
                      <a:pt x="5" y="52"/>
                    </a:cubicBezTo>
                    <a:cubicBezTo>
                      <a:pt x="5" y="51"/>
                      <a:pt x="6" y="51"/>
                      <a:pt x="6" y="50"/>
                    </a:cubicBezTo>
                    <a:cubicBezTo>
                      <a:pt x="6" y="50"/>
                      <a:pt x="7" y="49"/>
                      <a:pt x="7" y="49"/>
                    </a:cubicBezTo>
                    <a:cubicBezTo>
                      <a:pt x="7" y="48"/>
                      <a:pt x="8" y="48"/>
                      <a:pt x="8" y="48"/>
                    </a:cubicBezTo>
                    <a:cubicBezTo>
                      <a:pt x="8" y="47"/>
                      <a:pt x="8" y="47"/>
                      <a:pt x="8" y="47"/>
                    </a:cubicBezTo>
                    <a:cubicBezTo>
                      <a:pt x="8" y="47"/>
                      <a:pt x="9" y="47"/>
                      <a:pt x="9" y="46"/>
                    </a:cubicBezTo>
                    <a:cubicBezTo>
                      <a:pt x="9" y="46"/>
                      <a:pt x="10" y="45"/>
                      <a:pt x="10" y="45"/>
                    </a:cubicBezTo>
                    <a:cubicBezTo>
                      <a:pt x="11" y="44"/>
                      <a:pt x="11" y="44"/>
                      <a:pt x="12" y="43"/>
                    </a:cubicBezTo>
                    <a:cubicBezTo>
                      <a:pt x="12" y="43"/>
                      <a:pt x="13" y="42"/>
                      <a:pt x="13" y="42"/>
                    </a:cubicBezTo>
                    <a:cubicBezTo>
                      <a:pt x="14" y="42"/>
                      <a:pt x="14" y="41"/>
                      <a:pt x="14" y="41"/>
                    </a:cubicBezTo>
                    <a:cubicBezTo>
                      <a:pt x="15" y="41"/>
                      <a:pt x="15" y="41"/>
                      <a:pt x="15" y="41"/>
                    </a:cubicBezTo>
                    <a:cubicBezTo>
                      <a:pt x="15" y="40"/>
                      <a:pt x="16" y="40"/>
                      <a:pt x="16" y="40"/>
                    </a:cubicBezTo>
                    <a:cubicBezTo>
                      <a:pt x="16" y="40"/>
                      <a:pt x="17" y="39"/>
                      <a:pt x="17" y="39"/>
                    </a:cubicBezTo>
                    <a:cubicBezTo>
                      <a:pt x="18" y="39"/>
                      <a:pt x="18" y="38"/>
                      <a:pt x="19" y="38"/>
                    </a:cubicBezTo>
                    <a:cubicBezTo>
                      <a:pt x="19" y="38"/>
                      <a:pt x="20" y="38"/>
                      <a:pt x="20" y="37"/>
                    </a:cubicBezTo>
                    <a:cubicBezTo>
                      <a:pt x="21" y="37"/>
                      <a:pt x="21" y="37"/>
                      <a:pt x="22" y="37"/>
                    </a:cubicBezTo>
                    <a:cubicBezTo>
                      <a:pt x="22" y="36"/>
                      <a:pt x="23" y="36"/>
                      <a:pt x="23" y="36"/>
                    </a:cubicBezTo>
                    <a:cubicBezTo>
                      <a:pt x="24" y="36"/>
                      <a:pt x="24" y="36"/>
                      <a:pt x="25" y="35"/>
                    </a:cubicBezTo>
                    <a:cubicBezTo>
                      <a:pt x="25" y="35"/>
                      <a:pt x="26" y="35"/>
                      <a:pt x="26" y="35"/>
                    </a:cubicBezTo>
                    <a:cubicBezTo>
                      <a:pt x="27" y="35"/>
                      <a:pt x="27" y="35"/>
                      <a:pt x="28" y="35"/>
                    </a:cubicBezTo>
                    <a:cubicBezTo>
                      <a:pt x="28" y="36"/>
                      <a:pt x="28" y="36"/>
                      <a:pt x="28" y="36"/>
                    </a:cubicBezTo>
                    <a:cubicBezTo>
                      <a:pt x="28" y="34"/>
                      <a:pt x="28" y="34"/>
                      <a:pt x="28" y="34"/>
                    </a:cubicBezTo>
                    <a:cubicBezTo>
                      <a:pt x="29" y="34"/>
                      <a:pt x="29" y="34"/>
                      <a:pt x="30" y="34"/>
                    </a:cubicBezTo>
                    <a:cubicBezTo>
                      <a:pt x="30" y="34"/>
                      <a:pt x="30" y="34"/>
                      <a:pt x="31" y="34"/>
                    </a:cubicBezTo>
                    <a:cubicBezTo>
                      <a:pt x="32" y="34"/>
                      <a:pt x="33" y="34"/>
                      <a:pt x="34" y="33"/>
                    </a:cubicBezTo>
                    <a:cubicBezTo>
                      <a:pt x="36" y="15"/>
                      <a:pt x="53" y="0"/>
                      <a:pt x="72" y="0"/>
                    </a:cubicBezTo>
                    <a:cubicBezTo>
                      <a:pt x="73" y="0"/>
                      <a:pt x="75" y="0"/>
                      <a:pt x="76" y="0"/>
                    </a:cubicBezTo>
                    <a:cubicBezTo>
                      <a:pt x="77" y="0"/>
                      <a:pt x="77" y="0"/>
                      <a:pt x="77" y="0"/>
                    </a:cubicBezTo>
                    <a:cubicBezTo>
                      <a:pt x="78" y="0"/>
                      <a:pt x="78" y="0"/>
                      <a:pt x="78" y="0"/>
                    </a:cubicBezTo>
                    <a:cubicBezTo>
                      <a:pt x="79" y="1"/>
                      <a:pt x="80" y="1"/>
                      <a:pt x="81" y="1"/>
                    </a:cubicBezTo>
                    <a:cubicBezTo>
                      <a:pt x="81" y="1"/>
                      <a:pt x="82" y="1"/>
                      <a:pt x="82" y="1"/>
                    </a:cubicBezTo>
                    <a:cubicBezTo>
                      <a:pt x="83" y="2"/>
                      <a:pt x="84" y="2"/>
                      <a:pt x="85" y="2"/>
                    </a:cubicBezTo>
                    <a:cubicBezTo>
                      <a:pt x="86" y="3"/>
                      <a:pt x="86" y="3"/>
                      <a:pt x="86" y="3"/>
                    </a:cubicBezTo>
                    <a:cubicBezTo>
                      <a:pt x="88" y="3"/>
                      <a:pt x="89" y="4"/>
                      <a:pt x="90" y="4"/>
                    </a:cubicBezTo>
                    <a:cubicBezTo>
                      <a:pt x="91" y="5"/>
                      <a:pt x="93" y="6"/>
                      <a:pt x="94" y="7"/>
                    </a:cubicBezTo>
                    <a:cubicBezTo>
                      <a:pt x="94" y="7"/>
                      <a:pt x="94" y="7"/>
                      <a:pt x="94" y="7"/>
                    </a:cubicBezTo>
                    <a:cubicBezTo>
                      <a:pt x="95" y="8"/>
                      <a:pt x="96" y="9"/>
                      <a:pt x="97" y="10"/>
                    </a:cubicBezTo>
                    <a:cubicBezTo>
                      <a:pt x="98" y="10"/>
                      <a:pt x="98" y="10"/>
                      <a:pt x="98" y="10"/>
                    </a:cubicBezTo>
                    <a:cubicBezTo>
                      <a:pt x="99" y="11"/>
                      <a:pt x="100" y="12"/>
                      <a:pt x="101" y="13"/>
                    </a:cubicBezTo>
                    <a:cubicBezTo>
                      <a:pt x="101" y="13"/>
                      <a:pt x="101" y="13"/>
                      <a:pt x="101" y="13"/>
                    </a:cubicBezTo>
                    <a:cubicBezTo>
                      <a:pt x="102" y="14"/>
                      <a:pt x="103" y="15"/>
                      <a:pt x="104" y="17"/>
                    </a:cubicBezTo>
                    <a:cubicBezTo>
                      <a:pt x="107" y="21"/>
                      <a:pt x="109" y="26"/>
                      <a:pt x="110" y="31"/>
                    </a:cubicBezTo>
                    <a:cubicBezTo>
                      <a:pt x="121" y="32"/>
                      <a:pt x="130" y="39"/>
                      <a:pt x="135" y="49"/>
                    </a:cubicBezTo>
                    <a:cubicBezTo>
                      <a:pt x="137" y="49"/>
                      <a:pt x="139" y="49"/>
                      <a:pt x="142" y="50"/>
                    </a:cubicBezTo>
                    <a:cubicBezTo>
                      <a:pt x="143" y="50"/>
                      <a:pt x="145" y="51"/>
                      <a:pt x="146" y="52"/>
                    </a:cubicBezTo>
                    <a:cubicBezTo>
                      <a:pt x="148" y="52"/>
                      <a:pt x="149" y="53"/>
                      <a:pt x="151" y="54"/>
                    </a:cubicBezTo>
                    <a:cubicBezTo>
                      <a:pt x="153" y="56"/>
                      <a:pt x="156" y="58"/>
                      <a:pt x="158" y="61"/>
                    </a:cubicBezTo>
                    <a:cubicBezTo>
                      <a:pt x="159" y="62"/>
                      <a:pt x="159" y="64"/>
                      <a:pt x="160" y="65"/>
                    </a:cubicBezTo>
                    <a:cubicBezTo>
                      <a:pt x="161" y="67"/>
                      <a:pt x="161" y="68"/>
                      <a:pt x="162" y="70"/>
                    </a:cubicBezTo>
                    <a:cubicBezTo>
                      <a:pt x="163" y="72"/>
                      <a:pt x="163" y="75"/>
                      <a:pt x="163" y="78"/>
                    </a:cubicBezTo>
                    <a:cubicBezTo>
                      <a:pt x="163" y="93"/>
                      <a:pt x="153" y="109"/>
                      <a:pt x="137" y="109"/>
                    </a:cubicBezTo>
                    <a:cubicBezTo>
                      <a:pt x="132" y="109"/>
                      <a:pt x="132" y="109"/>
                      <a:pt x="132" y="109"/>
                    </a:cubicBezTo>
                    <a:cubicBezTo>
                      <a:pt x="132" y="105"/>
                      <a:pt x="132" y="105"/>
                      <a:pt x="132" y="105"/>
                    </a:cubicBezTo>
                    <a:cubicBezTo>
                      <a:pt x="137" y="105"/>
                      <a:pt x="137" y="105"/>
                      <a:pt x="137" y="105"/>
                    </a:cubicBezTo>
                    <a:cubicBezTo>
                      <a:pt x="151" y="105"/>
                      <a:pt x="159" y="91"/>
                      <a:pt x="159" y="78"/>
                    </a:cubicBezTo>
                    <a:cubicBezTo>
                      <a:pt x="159" y="76"/>
                      <a:pt x="159" y="73"/>
                      <a:pt x="158" y="71"/>
                    </a:cubicBezTo>
                    <a:cubicBezTo>
                      <a:pt x="158" y="70"/>
                      <a:pt x="157" y="68"/>
                      <a:pt x="157" y="67"/>
                    </a:cubicBezTo>
                    <a:cubicBezTo>
                      <a:pt x="156" y="66"/>
                      <a:pt x="155" y="64"/>
                      <a:pt x="154" y="63"/>
                    </a:cubicBezTo>
                    <a:cubicBezTo>
                      <a:pt x="153" y="61"/>
                      <a:pt x="151" y="59"/>
                      <a:pt x="148" y="57"/>
                    </a:cubicBezTo>
                    <a:cubicBezTo>
                      <a:pt x="147" y="57"/>
                      <a:pt x="146" y="56"/>
                      <a:pt x="145" y="55"/>
                    </a:cubicBezTo>
                    <a:cubicBezTo>
                      <a:pt x="143" y="55"/>
                      <a:pt x="142" y="54"/>
                      <a:pt x="141" y="54"/>
                    </a:cubicBezTo>
                    <a:cubicBezTo>
                      <a:pt x="139" y="53"/>
                      <a:pt x="136" y="53"/>
                      <a:pt x="134" y="53"/>
                    </a:cubicBezTo>
                    <a:cubicBezTo>
                      <a:pt x="132" y="53"/>
                      <a:pt x="132" y="53"/>
                      <a:pt x="132" y="53"/>
                    </a:cubicBezTo>
                    <a:cubicBezTo>
                      <a:pt x="132" y="52"/>
                      <a:pt x="132" y="52"/>
                      <a:pt x="132" y="52"/>
                    </a:cubicBezTo>
                    <a:cubicBezTo>
                      <a:pt x="128" y="42"/>
                      <a:pt x="119" y="35"/>
                      <a:pt x="108" y="35"/>
                    </a:cubicBezTo>
                    <a:cubicBezTo>
                      <a:pt x="106" y="35"/>
                      <a:pt x="106" y="35"/>
                      <a:pt x="106" y="35"/>
                    </a:cubicBezTo>
                    <a:cubicBezTo>
                      <a:pt x="106" y="33"/>
                      <a:pt x="106" y="33"/>
                      <a:pt x="106" y="33"/>
                    </a:cubicBezTo>
                    <a:cubicBezTo>
                      <a:pt x="105" y="28"/>
                      <a:pt x="103" y="23"/>
                      <a:pt x="100" y="19"/>
                    </a:cubicBezTo>
                    <a:cubicBezTo>
                      <a:pt x="100" y="18"/>
                      <a:pt x="99" y="17"/>
                      <a:pt x="98" y="16"/>
                    </a:cubicBezTo>
                    <a:cubicBezTo>
                      <a:pt x="98" y="16"/>
                      <a:pt x="98" y="16"/>
                      <a:pt x="98" y="16"/>
                    </a:cubicBezTo>
                    <a:cubicBezTo>
                      <a:pt x="97" y="15"/>
                      <a:pt x="96" y="14"/>
                      <a:pt x="95" y="13"/>
                    </a:cubicBezTo>
                    <a:cubicBezTo>
                      <a:pt x="95" y="13"/>
                      <a:pt x="95" y="13"/>
                      <a:pt x="95" y="13"/>
                    </a:cubicBezTo>
                    <a:cubicBezTo>
                      <a:pt x="94" y="12"/>
                      <a:pt x="93" y="11"/>
                      <a:pt x="92" y="10"/>
                    </a:cubicBezTo>
                    <a:cubicBezTo>
                      <a:pt x="93" y="9"/>
                      <a:pt x="93" y="9"/>
                      <a:pt x="93" y="9"/>
                    </a:cubicBezTo>
                    <a:cubicBezTo>
                      <a:pt x="92" y="10"/>
                      <a:pt x="92" y="10"/>
                      <a:pt x="92" y="10"/>
                    </a:cubicBezTo>
                    <a:cubicBezTo>
                      <a:pt x="91" y="9"/>
                      <a:pt x="89" y="9"/>
                      <a:pt x="88" y="8"/>
                    </a:cubicBezTo>
                    <a:cubicBezTo>
                      <a:pt x="87" y="7"/>
                      <a:pt x="86" y="7"/>
                      <a:pt x="85" y="6"/>
                    </a:cubicBezTo>
                    <a:cubicBezTo>
                      <a:pt x="84" y="6"/>
                      <a:pt x="84" y="6"/>
                      <a:pt x="84" y="6"/>
                    </a:cubicBezTo>
                    <a:cubicBezTo>
                      <a:pt x="83" y="6"/>
                      <a:pt x="82" y="6"/>
                      <a:pt x="81" y="5"/>
                    </a:cubicBezTo>
                    <a:cubicBezTo>
                      <a:pt x="81" y="5"/>
                      <a:pt x="80" y="5"/>
                      <a:pt x="80" y="5"/>
                    </a:cubicBezTo>
                    <a:cubicBezTo>
                      <a:pt x="79" y="5"/>
                      <a:pt x="78" y="5"/>
                      <a:pt x="77" y="4"/>
                    </a:cubicBezTo>
                    <a:cubicBezTo>
                      <a:pt x="76" y="4"/>
                      <a:pt x="76" y="4"/>
                      <a:pt x="76" y="4"/>
                    </a:cubicBezTo>
                    <a:cubicBezTo>
                      <a:pt x="75" y="4"/>
                      <a:pt x="73" y="4"/>
                      <a:pt x="72" y="4"/>
                    </a:cubicBezTo>
                    <a:cubicBezTo>
                      <a:pt x="54" y="4"/>
                      <a:pt x="39" y="18"/>
                      <a:pt x="38" y="36"/>
                    </a:cubicBezTo>
                    <a:cubicBezTo>
                      <a:pt x="37" y="37"/>
                      <a:pt x="37" y="37"/>
                      <a:pt x="37" y="37"/>
                    </a:cubicBezTo>
                    <a:cubicBezTo>
                      <a:pt x="36" y="37"/>
                      <a:pt x="36" y="37"/>
                      <a:pt x="36" y="37"/>
                    </a:cubicBezTo>
                    <a:cubicBezTo>
                      <a:pt x="34" y="37"/>
                      <a:pt x="33" y="38"/>
                      <a:pt x="32" y="38"/>
                    </a:cubicBezTo>
                    <a:cubicBezTo>
                      <a:pt x="31" y="38"/>
                      <a:pt x="31" y="38"/>
                      <a:pt x="30" y="38"/>
                    </a:cubicBezTo>
                    <a:cubicBezTo>
                      <a:pt x="30" y="38"/>
                      <a:pt x="30" y="38"/>
                      <a:pt x="29" y="38"/>
                    </a:cubicBezTo>
                    <a:cubicBezTo>
                      <a:pt x="28" y="38"/>
                      <a:pt x="28" y="38"/>
                      <a:pt x="28" y="38"/>
                    </a:cubicBezTo>
                    <a:cubicBezTo>
                      <a:pt x="28" y="38"/>
                      <a:pt x="28" y="39"/>
                      <a:pt x="28" y="39"/>
                    </a:cubicBezTo>
                    <a:cubicBezTo>
                      <a:pt x="27" y="39"/>
                      <a:pt x="27" y="39"/>
                      <a:pt x="26" y="39"/>
                    </a:cubicBezTo>
                    <a:cubicBezTo>
                      <a:pt x="26" y="39"/>
                      <a:pt x="25" y="39"/>
                      <a:pt x="25" y="40"/>
                    </a:cubicBezTo>
                    <a:cubicBezTo>
                      <a:pt x="24" y="40"/>
                      <a:pt x="24" y="40"/>
                      <a:pt x="23" y="40"/>
                    </a:cubicBezTo>
                    <a:cubicBezTo>
                      <a:pt x="23" y="40"/>
                      <a:pt x="22" y="41"/>
                      <a:pt x="22" y="41"/>
                    </a:cubicBezTo>
                    <a:cubicBezTo>
                      <a:pt x="22" y="41"/>
                      <a:pt x="21" y="41"/>
                      <a:pt x="21" y="42"/>
                    </a:cubicBezTo>
                    <a:cubicBezTo>
                      <a:pt x="20" y="42"/>
                      <a:pt x="20" y="42"/>
                      <a:pt x="20" y="42"/>
                    </a:cubicBezTo>
                    <a:cubicBezTo>
                      <a:pt x="19" y="43"/>
                      <a:pt x="19" y="43"/>
                      <a:pt x="18" y="43"/>
                    </a:cubicBezTo>
                    <a:cubicBezTo>
                      <a:pt x="18" y="43"/>
                      <a:pt x="18" y="44"/>
                      <a:pt x="17" y="44"/>
                    </a:cubicBezTo>
                    <a:cubicBezTo>
                      <a:pt x="17" y="44"/>
                      <a:pt x="17" y="44"/>
                      <a:pt x="17" y="44"/>
                    </a:cubicBezTo>
                    <a:cubicBezTo>
                      <a:pt x="16" y="45"/>
                      <a:pt x="16" y="45"/>
                      <a:pt x="16" y="45"/>
                    </a:cubicBezTo>
                    <a:cubicBezTo>
                      <a:pt x="15" y="45"/>
                      <a:pt x="15" y="46"/>
                      <a:pt x="15" y="46"/>
                    </a:cubicBezTo>
                    <a:cubicBezTo>
                      <a:pt x="14" y="47"/>
                      <a:pt x="14" y="47"/>
                      <a:pt x="13" y="48"/>
                    </a:cubicBezTo>
                    <a:cubicBezTo>
                      <a:pt x="13" y="48"/>
                      <a:pt x="12" y="48"/>
                      <a:pt x="12" y="49"/>
                    </a:cubicBezTo>
                    <a:cubicBezTo>
                      <a:pt x="12" y="49"/>
                      <a:pt x="12" y="49"/>
                      <a:pt x="11" y="50"/>
                    </a:cubicBezTo>
                    <a:cubicBezTo>
                      <a:pt x="11" y="50"/>
                      <a:pt x="11" y="50"/>
                      <a:pt x="11" y="50"/>
                    </a:cubicBezTo>
                    <a:cubicBezTo>
                      <a:pt x="11" y="50"/>
                      <a:pt x="10" y="51"/>
                      <a:pt x="10" y="51"/>
                    </a:cubicBezTo>
                    <a:cubicBezTo>
                      <a:pt x="10" y="52"/>
                      <a:pt x="10" y="52"/>
                      <a:pt x="9" y="52"/>
                    </a:cubicBezTo>
                    <a:cubicBezTo>
                      <a:pt x="9" y="53"/>
                      <a:pt x="9" y="53"/>
                      <a:pt x="9" y="54"/>
                    </a:cubicBezTo>
                    <a:cubicBezTo>
                      <a:pt x="8" y="54"/>
                      <a:pt x="8" y="55"/>
                      <a:pt x="8" y="55"/>
                    </a:cubicBezTo>
                    <a:cubicBezTo>
                      <a:pt x="8" y="55"/>
                      <a:pt x="7" y="56"/>
                      <a:pt x="7" y="56"/>
                    </a:cubicBezTo>
                    <a:cubicBezTo>
                      <a:pt x="7" y="57"/>
                      <a:pt x="7" y="57"/>
                      <a:pt x="7" y="58"/>
                    </a:cubicBezTo>
                    <a:cubicBezTo>
                      <a:pt x="6" y="58"/>
                      <a:pt x="6" y="59"/>
                      <a:pt x="6" y="59"/>
                    </a:cubicBezTo>
                    <a:cubicBezTo>
                      <a:pt x="6" y="60"/>
                      <a:pt x="6" y="60"/>
                      <a:pt x="6" y="60"/>
                    </a:cubicBezTo>
                    <a:cubicBezTo>
                      <a:pt x="6" y="61"/>
                      <a:pt x="5" y="61"/>
                      <a:pt x="5" y="62"/>
                    </a:cubicBezTo>
                    <a:cubicBezTo>
                      <a:pt x="5" y="62"/>
                      <a:pt x="5" y="62"/>
                      <a:pt x="5" y="62"/>
                    </a:cubicBezTo>
                    <a:cubicBezTo>
                      <a:pt x="5" y="63"/>
                      <a:pt x="5" y="63"/>
                      <a:pt x="5" y="63"/>
                    </a:cubicBezTo>
                    <a:cubicBezTo>
                      <a:pt x="5" y="64"/>
                      <a:pt x="5" y="65"/>
                      <a:pt x="5" y="65"/>
                    </a:cubicBezTo>
                    <a:cubicBezTo>
                      <a:pt x="4" y="67"/>
                      <a:pt x="4" y="68"/>
                      <a:pt x="4" y="70"/>
                    </a:cubicBezTo>
                    <a:cubicBezTo>
                      <a:pt x="4" y="83"/>
                      <a:pt x="12" y="100"/>
                      <a:pt x="26" y="104"/>
                    </a:cubicBezTo>
                    <a:cubicBezTo>
                      <a:pt x="27" y="105"/>
                      <a:pt x="30" y="105"/>
                      <a:pt x="36" y="105"/>
                    </a:cubicBezTo>
                    <a:cubicBezTo>
                      <a:pt x="36" y="105"/>
                      <a:pt x="36" y="105"/>
                      <a:pt x="36" y="105"/>
                    </a:cubicBezTo>
                    <a:cubicBezTo>
                      <a:pt x="36" y="109"/>
                      <a:pt x="36" y="109"/>
                      <a:pt x="36" y="109"/>
                    </a:cubicBezTo>
                    <a:cubicBezTo>
                      <a:pt x="36" y="109"/>
                      <a:pt x="36" y="109"/>
                      <a:pt x="36" y="109"/>
                    </a:cubicBezTo>
                    <a:cubicBezTo>
                      <a:pt x="36" y="109"/>
                      <a:pt x="36" y="109"/>
                      <a:pt x="36" y="10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9"/>
              <p:cNvSpPr/>
              <p:nvPr/>
            </p:nvSpPr>
            <p:spPr bwMode="auto">
              <a:xfrm>
                <a:off x="7486650" y="2130108"/>
                <a:ext cx="66675" cy="149225"/>
              </a:xfrm>
              <a:custGeom>
                <a:avLst/>
                <a:gdLst>
                  <a:gd name="T0" fmla="*/ 3 w 12"/>
                  <a:gd name="T1" fmla="*/ 27 h 27"/>
                  <a:gd name="T2" fmla="*/ 1 w 12"/>
                  <a:gd name="T3" fmla="*/ 26 h 27"/>
                  <a:gd name="T4" fmla="*/ 1 w 12"/>
                  <a:gd name="T5" fmla="*/ 23 h 27"/>
                  <a:gd name="T6" fmla="*/ 8 w 12"/>
                  <a:gd name="T7" fmla="*/ 2 h 27"/>
                  <a:gd name="T8" fmla="*/ 10 w 12"/>
                  <a:gd name="T9" fmla="*/ 0 h 27"/>
                  <a:gd name="T10" fmla="*/ 12 w 12"/>
                  <a:gd name="T11" fmla="*/ 2 h 27"/>
                  <a:gd name="T12" fmla="*/ 4 w 12"/>
                  <a:gd name="T13" fmla="*/ 26 h 27"/>
                  <a:gd name="T14" fmla="*/ 3 w 12"/>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
                    <a:moveTo>
                      <a:pt x="3" y="27"/>
                    </a:moveTo>
                    <a:cubicBezTo>
                      <a:pt x="2" y="27"/>
                      <a:pt x="2" y="26"/>
                      <a:pt x="1" y="26"/>
                    </a:cubicBezTo>
                    <a:cubicBezTo>
                      <a:pt x="0" y="25"/>
                      <a:pt x="0" y="24"/>
                      <a:pt x="1" y="23"/>
                    </a:cubicBezTo>
                    <a:cubicBezTo>
                      <a:pt x="6" y="17"/>
                      <a:pt x="8" y="10"/>
                      <a:pt x="8" y="2"/>
                    </a:cubicBezTo>
                    <a:cubicBezTo>
                      <a:pt x="8" y="1"/>
                      <a:pt x="9" y="0"/>
                      <a:pt x="10" y="0"/>
                    </a:cubicBezTo>
                    <a:cubicBezTo>
                      <a:pt x="11" y="0"/>
                      <a:pt x="12" y="1"/>
                      <a:pt x="12" y="2"/>
                    </a:cubicBezTo>
                    <a:cubicBezTo>
                      <a:pt x="12" y="10"/>
                      <a:pt x="10" y="19"/>
                      <a:pt x="4" y="26"/>
                    </a:cubicBezTo>
                    <a:cubicBezTo>
                      <a:pt x="4" y="26"/>
                      <a:pt x="3" y="27"/>
                      <a:pt x="3"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0"/>
              <p:cNvSpPr/>
              <p:nvPr/>
            </p:nvSpPr>
            <p:spPr bwMode="auto">
              <a:xfrm>
                <a:off x="7586663" y="2234883"/>
                <a:ext cx="115887" cy="60325"/>
              </a:xfrm>
              <a:custGeom>
                <a:avLst/>
                <a:gdLst>
                  <a:gd name="T0" fmla="*/ 3 w 21"/>
                  <a:gd name="T1" fmla="*/ 11 h 11"/>
                  <a:gd name="T2" fmla="*/ 1 w 21"/>
                  <a:gd name="T3" fmla="*/ 10 h 11"/>
                  <a:gd name="T4" fmla="*/ 1 w 21"/>
                  <a:gd name="T5" fmla="*/ 7 h 11"/>
                  <a:gd name="T6" fmla="*/ 19 w 21"/>
                  <a:gd name="T7" fmla="*/ 0 h 11"/>
                  <a:gd name="T8" fmla="*/ 21 w 21"/>
                  <a:gd name="T9" fmla="*/ 2 h 11"/>
                  <a:gd name="T10" fmla="*/ 19 w 21"/>
                  <a:gd name="T11" fmla="*/ 4 h 11"/>
                  <a:gd name="T12" fmla="*/ 4 w 21"/>
                  <a:gd name="T13" fmla="*/ 10 h 11"/>
                  <a:gd name="T14" fmla="*/ 3 w 2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3" y="11"/>
                    </a:moveTo>
                    <a:cubicBezTo>
                      <a:pt x="2" y="11"/>
                      <a:pt x="1" y="10"/>
                      <a:pt x="1" y="10"/>
                    </a:cubicBezTo>
                    <a:cubicBezTo>
                      <a:pt x="0" y="9"/>
                      <a:pt x="0" y="8"/>
                      <a:pt x="1" y="7"/>
                    </a:cubicBezTo>
                    <a:cubicBezTo>
                      <a:pt x="6" y="3"/>
                      <a:pt x="13" y="0"/>
                      <a:pt x="19" y="0"/>
                    </a:cubicBezTo>
                    <a:cubicBezTo>
                      <a:pt x="21" y="0"/>
                      <a:pt x="21" y="1"/>
                      <a:pt x="21" y="2"/>
                    </a:cubicBezTo>
                    <a:cubicBezTo>
                      <a:pt x="21" y="3"/>
                      <a:pt x="21" y="4"/>
                      <a:pt x="19" y="4"/>
                    </a:cubicBezTo>
                    <a:cubicBezTo>
                      <a:pt x="14" y="4"/>
                      <a:pt x="8" y="6"/>
                      <a:pt x="4" y="10"/>
                    </a:cubicBezTo>
                    <a:cubicBezTo>
                      <a:pt x="3" y="10"/>
                      <a:pt x="3" y="11"/>
                      <a:pt x="3" y="1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32"/>
              <p:cNvSpPr/>
              <p:nvPr/>
            </p:nvSpPr>
            <p:spPr bwMode="auto">
              <a:xfrm>
                <a:off x="7426325" y="2566670"/>
                <a:ext cx="100012" cy="8255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33"/>
              <p:cNvSpPr/>
              <p:nvPr/>
            </p:nvSpPr>
            <p:spPr bwMode="auto">
              <a:xfrm>
                <a:off x="7272338" y="2379345"/>
                <a:ext cx="120650" cy="109538"/>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1" name="组合 10"/>
          <p:cNvGrpSpPr/>
          <p:nvPr/>
        </p:nvGrpSpPr>
        <p:grpSpPr>
          <a:xfrm>
            <a:off x="6972740" y="2703548"/>
            <a:ext cx="827590" cy="685611"/>
            <a:chOff x="3770313" y="4289108"/>
            <a:chExt cx="882650" cy="728663"/>
          </a:xfrm>
        </p:grpSpPr>
        <p:sp>
          <p:nvSpPr>
            <p:cNvPr id="183" name="Rectangle 34"/>
            <p:cNvSpPr>
              <a:spLocks noChangeArrowheads="1"/>
            </p:cNvSpPr>
            <p:nvPr/>
          </p:nvSpPr>
          <p:spPr bwMode="auto">
            <a:xfrm>
              <a:off x="3792538" y="4289108"/>
              <a:ext cx="860425" cy="706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35"/>
            <p:cNvSpPr>
              <a:spLocks noChangeArrowheads="1"/>
            </p:cNvSpPr>
            <p:nvPr/>
          </p:nvSpPr>
          <p:spPr bwMode="auto">
            <a:xfrm>
              <a:off x="3787458" y="4289108"/>
              <a:ext cx="860425" cy="153988"/>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185" name="Freeform 36"/>
            <p:cNvSpPr>
              <a:spLocks noEditPoints="1"/>
            </p:cNvSpPr>
            <p:nvPr/>
          </p:nvSpPr>
          <p:spPr bwMode="auto">
            <a:xfrm>
              <a:off x="3770313" y="4289108"/>
              <a:ext cx="882650" cy="728663"/>
            </a:xfrm>
            <a:custGeom>
              <a:avLst/>
              <a:gdLst>
                <a:gd name="T0" fmla="*/ 556 w 556"/>
                <a:gd name="T1" fmla="*/ 459 h 459"/>
                <a:gd name="T2" fmla="*/ 0 w 556"/>
                <a:gd name="T3" fmla="*/ 459 h 459"/>
                <a:gd name="T4" fmla="*/ 0 w 556"/>
                <a:gd name="T5" fmla="*/ 0 h 459"/>
                <a:gd name="T6" fmla="*/ 556 w 556"/>
                <a:gd name="T7" fmla="*/ 0 h 459"/>
                <a:gd name="T8" fmla="*/ 556 w 556"/>
                <a:gd name="T9" fmla="*/ 459 h 459"/>
                <a:gd name="T10" fmla="*/ 14 w 556"/>
                <a:gd name="T11" fmla="*/ 445 h 459"/>
                <a:gd name="T12" fmla="*/ 542 w 556"/>
                <a:gd name="T13" fmla="*/ 445 h 459"/>
                <a:gd name="T14" fmla="*/ 542 w 556"/>
                <a:gd name="T15" fmla="*/ 13 h 459"/>
                <a:gd name="T16" fmla="*/ 14 w 556"/>
                <a:gd name="T17" fmla="*/ 13 h 459"/>
                <a:gd name="T18" fmla="*/ 14 w 556"/>
                <a:gd name="T19" fmla="*/ 44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459">
                  <a:moveTo>
                    <a:pt x="556" y="459"/>
                  </a:moveTo>
                  <a:lnTo>
                    <a:pt x="0" y="459"/>
                  </a:lnTo>
                  <a:lnTo>
                    <a:pt x="0" y="0"/>
                  </a:lnTo>
                  <a:lnTo>
                    <a:pt x="556" y="0"/>
                  </a:lnTo>
                  <a:lnTo>
                    <a:pt x="556" y="459"/>
                  </a:lnTo>
                  <a:close/>
                  <a:moveTo>
                    <a:pt x="14" y="445"/>
                  </a:moveTo>
                  <a:lnTo>
                    <a:pt x="542" y="445"/>
                  </a:lnTo>
                  <a:lnTo>
                    <a:pt x="542" y="13"/>
                  </a:lnTo>
                  <a:lnTo>
                    <a:pt x="14" y="13"/>
                  </a:lnTo>
                  <a:lnTo>
                    <a:pt x="14" y="445"/>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Rectangle 37"/>
            <p:cNvSpPr>
              <a:spLocks noChangeArrowheads="1"/>
            </p:cNvSpPr>
            <p:nvPr/>
          </p:nvSpPr>
          <p:spPr bwMode="auto">
            <a:xfrm>
              <a:off x="3770313" y="4420870"/>
              <a:ext cx="882650"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Oval 38"/>
            <p:cNvSpPr>
              <a:spLocks noChangeArrowheads="1"/>
            </p:cNvSpPr>
            <p:nvPr/>
          </p:nvSpPr>
          <p:spPr bwMode="auto">
            <a:xfrm>
              <a:off x="3848100"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188" name="Oval 39"/>
            <p:cNvSpPr>
              <a:spLocks noChangeArrowheads="1"/>
            </p:cNvSpPr>
            <p:nvPr/>
          </p:nvSpPr>
          <p:spPr bwMode="auto">
            <a:xfrm>
              <a:off x="3913188" y="4343083"/>
              <a:ext cx="39687"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189" name="Oval 40"/>
            <p:cNvSpPr>
              <a:spLocks noChangeArrowheads="1"/>
            </p:cNvSpPr>
            <p:nvPr/>
          </p:nvSpPr>
          <p:spPr bwMode="auto">
            <a:xfrm>
              <a:off x="3979863"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190" name="Freeform 41"/>
            <p:cNvSpPr>
              <a:spLocks noEditPoints="1"/>
            </p:cNvSpPr>
            <p:nvPr/>
          </p:nvSpPr>
          <p:spPr bwMode="auto">
            <a:xfrm>
              <a:off x="4013200" y="4525645"/>
              <a:ext cx="392112" cy="396875"/>
            </a:xfrm>
            <a:custGeom>
              <a:avLst/>
              <a:gdLst>
                <a:gd name="T0" fmla="*/ 68 w 71"/>
                <a:gd name="T1" fmla="*/ 30 h 72"/>
                <a:gd name="T2" fmla="*/ 62 w 71"/>
                <a:gd name="T3" fmla="*/ 30 h 72"/>
                <a:gd name="T4" fmla="*/ 58 w 71"/>
                <a:gd name="T5" fmla="*/ 21 h 72"/>
                <a:gd name="T6" fmla="*/ 63 w 71"/>
                <a:gd name="T7" fmla="*/ 17 h 72"/>
                <a:gd name="T8" fmla="*/ 63 w 71"/>
                <a:gd name="T9" fmla="*/ 12 h 72"/>
                <a:gd name="T10" fmla="*/ 59 w 71"/>
                <a:gd name="T11" fmla="*/ 9 h 72"/>
                <a:gd name="T12" fmla="*/ 54 w 71"/>
                <a:gd name="T13" fmla="*/ 9 h 72"/>
                <a:gd name="T14" fmla="*/ 50 w 71"/>
                <a:gd name="T15" fmla="*/ 13 h 72"/>
                <a:gd name="T16" fmla="*/ 42 w 71"/>
                <a:gd name="T17" fmla="*/ 9 h 72"/>
                <a:gd name="T18" fmla="*/ 42 w 71"/>
                <a:gd name="T19" fmla="*/ 4 h 72"/>
                <a:gd name="T20" fmla="*/ 38 w 71"/>
                <a:gd name="T21" fmla="*/ 0 h 72"/>
                <a:gd name="T22" fmla="*/ 33 w 71"/>
                <a:gd name="T23" fmla="*/ 0 h 72"/>
                <a:gd name="T24" fmla="*/ 30 w 71"/>
                <a:gd name="T25" fmla="*/ 4 h 72"/>
                <a:gd name="T26" fmla="*/ 30 w 71"/>
                <a:gd name="T27" fmla="*/ 9 h 72"/>
                <a:gd name="T28" fmla="*/ 21 w 71"/>
                <a:gd name="T29" fmla="*/ 13 h 72"/>
                <a:gd name="T30" fmla="*/ 17 w 71"/>
                <a:gd name="T31" fmla="*/ 9 h 72"/>
                <a:gd name="T32" fmla="*/ 12 w 71"/>
                <a:gd name="T33" fmla="*/ 9 h 72"/>
                <a:gd name="T34" fmla="*/ 9 w 71"/>
                <a:gd name="T35" fmla="*/ 12 h 72"/>
                <a:gd name="T36" fmla="*/ 9 w 71"/>
                <a:gd name="T37" fmla="*/ 17 h 72"/>
                <a:gd name="T38" fmla="*/ 13 w 71"/>
                <a:gd name="T39" fmla="*/ 21 h 72"/>
                <a:gd name="T40" fmla="*/ 9 w 71"/>
                <a:gd name="T41" fmla="*/ 30 h 72"/>
                <a:gd name="T42" fmla="*/ 3 w 71"/>
                <a:gd name="T43" fmla="*/ 30 h 72"/>
                <a:gd name="T44" fmla="*/ 0 w 71"/>
                <a:gd name="T45" fmla="*/ 33 h 72"/>
                <a:gd name="T46" fmla="*/ 0 w 71"/>
                <a:gd name="T47" fmla="*/ 38 h 72"/>
                <a:gd name="T48" fmla="*/ 3 w 71"/>
                <a:gd name="T49" fmla="*/ 42 h 72"/>
                <a:gd name="T50" fmla="*/ 9 w 71"/>
                <a:gd name="T51" fmla="*/ 42 h 72"/>
                <a:gd name="T52" fmla="*/ 13 w 71"/>
                <a:gd name="T53" fmla="*/ 50 h 72"/>
                <a:gd name="T54" fmla="*/ 9 w 71"/>
                <a:gd name="T55" fmla="*/ 54 h 72"/>
                <a:gd name="T56" fmla="*/ 9 w 71"/>
                <a:gd name="T57" fmla="*/ 60 h 72"/>
                <a:gd name="T58" fmla="*/ 12 w 71"/>
                <a:gd name="T59" fmla="*/ 63 h 72"/>
                <a:gd name="T60" fmla="*/ 17 w 71"/>
                <a:gd name="T61" fmla="*/ 63 h 72"/>
                <a:gd name="T62" fmla="*/ 21 w 71"/>
                <a:gd name="T63" fmla="*/ 59 h 72"/>
                <a:gd name="T64" fmla="*/ 30 w 71"/>
                <a:gd name="T65" fmla="*/ 62 h 72"/>
                <a:gd name="T66" fmla="*/ 29 w 71"/>
                <a:gd name="T67" fmla="*/ 68 h 72"/>
                <a:gd name="T68" fmla="*/ 33 w 71"/>
                <a:gd name="T69" fmla="*/ 72 h 72"/>
                <a:gd name="T70" fmla="*/ 38 w 71"/>
                <a:gd name="T71" fmla="*/ 72 h 72"/>
                <a:gd name="T72" fmla="*/ 41 w 71"/>
                <a:gd name="T73" fmla="*/ 68 h 72"/>
                <a:gd name="T74" fmla="*/ 41 w 71"/>
                <a:gd name="T75" fmla="*/ 62 h 72"/>
                <a:gd name="T76" fmla="*/ 50 w 71"/>
                <a:gd name="T77" fmla="*/ 59 h 72"/>
                <a:gd name="T78" fmla="*/ 54 w 71"/>
                <a:gd name="T79" fmla="*/ 63 h 72"/>
                <a:gd name="T80" fmla="*/ 59 w 71"/>
                <a:gd name="T81" fmla="*/ 63 h 72"/>
                <a:gd name="T82" fmla="*/ 62 w 71"/>
                <a:gd name="T83" fmla="*/ 60 h 72"/>
                <a:gd name="T84" fmla="*/ 62 w 71"/>
                <a:gd name="T85" fmla="*/ 54 h 72"/>
                <a:gd name="T86" fmla="*/ 58 w 71"/>
                <a:gd name="T87" fmla="*/ 50 h 72"/>
                <a:gd name="T88" fmla="*/ 62 w 71"/>
                <a:gd name="T89" fmla="*/ 42 h 72"/>
                <a:gd name="T90" fmla="*/ 68 w 71"/>
                <a:gd name="T91" fmla="*/ 42 h 72"/>
                <a:gd name="T92" fmla="*/ 71 w 71"/>
                <a:gd name="T93" fmla="*/ 38 h 72"/>
                <a:gd name="T94" fmla="*/ 71 w 71"/>
                <a:gd name="T95" fmla="*/ 34 h 72"/>
                <a:gd name="T96" fmla="*/ 68 w 71"/>
                <a:gd name="T97" fmla="*/ 30 h 72"/>
                <a:gd name="T98" fmla="*/ 36 w 71"/>
                <a:gd name="T99" fmla="*/ 48 h 72"/>
                <a:gd name="T100" fmla="*/ 24 w 71"/>
                <a:gd name="T101" fmla="*/ 36 h 72"/>
                <a:gd name="T102" fmla="*/ 36 w 71"/>
                <a:gd name="T103" fmla="*/ 24 h 72"/>
                <a:gd name="T104" fmla="*/ 48 w 71"/>
                <a:gd name="T105" fmla="*/ 36 h 72"/>
                <a:gd name="T106" fmla="*/ 36 w 71"/>
                <a:gd name="T10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 h="72">
                  <a:moveTo>
                    <a:pt x="68" y="30"/>
                  </a:moveTo>
                  <a:cubicBezTo>
                    <a:pt x="62" y="30"/>
                    <a:pt x="62" y="30"/>
                    <a:pt x="62" y="30"/>
                  </a:cubicBezTo>
                  <a:cubicBezTo>
                    <a:pt x="61" y="27"/>
                    <a:pt x="60" y="24"/>
                    <a:pt x="58" y="21"/>
                  </a:cubicBezTo>
                  <a:cubicBezTo>
                    <a:pt x="63" y="17"/>
                    <a:pt x="63" y="17"/>
                    <a:pt x="63" y="17"/>
                  </a:cubicBezTo>
                  <a:cubicBezTo>
                    <a:pt x="64" y="16"/>
                    <a:pt x="64" y="13"/>
                    <a:pt x="63" y="12"/>
                  </a:cubicBezTo>
                  <a:cubicBezTo>
                    <a:pt x="59" y="9"/>
                    <a:pt x="59" y="9"/>
                    <a:pt x="59" y="9"/>
                  </a:cubicBezTo>
                  <a:cubicBezTo>
                    <a:pt x="58" y="7"/>
                    <a:pt x="56" y="7"/>
                    <a:pt x="54" y="9"/>
                  </a:cubicBezTo>
                  <a:cubicBezTo>
                    <a:pt x="50" y="13"/>
                    <a:pt x="50" y="13"/>
                    <a:pt x="50" y="13"/>
                  </a:cubicBezTo>
                  <a:cubicBezTo>
                    <a:pt x="47" y="11"/>
                    <a:pt x="45" y="10"/>
                    <a:pt x="42" y="9"/>
                  </a:cubicBezTo>
                  <a:cubicBezTo>
                    <a:pt x="42" y="4"/>
                    <a:pt x="42" y="4"/>
                    <a:pt x="42" y="4"/>
                  </a:cubicBezTo>
                  <a:cubicBezTo>
                    <a:pt x="42" y="2"/>
                    <a:pt x="40" y="0"/>
                    <a:pt x="38" y="0"/>
                  </a:cubicBezTo>
                  <a:cubicBezTo>
                    <a:pt x="33" y="0"/>
                    <a:pt x="33" y="0"/>
                    <a:pt x="33" y="0"/>
                  </a:cubicBezTo>
                  <a:cubicBezTo>
                    <a:pt x="31" y="0"/>
                    <a:pt x="30" y="2"/>
                    <a:pt x="30" y="4"/>
                  </a:cubicBezTo>
                  <a:cubicBezTo>
                    <a:pt x="30" y="9"/>
                    <a:pt x="30" y="9"/>
                    <a:pt x="30" y="9"/>
                  </a:cubicBezTo>
                  <a:cubicBezTo>
                    <a:pt x="27" y="10"/>
                    <a:pt x="24" y="11"/>
                    <a:pt x="21" y="13"/>
                  </a:cubicBezTo>
                  <a:cubicBezTo>
                    <a:pt x="17" y="9"/>
                    <a:pt x="17" y="9"/>
                    <a:pt x="17" y="9"/>
                  </a:cubicBezTo>
                  <a:cubicBezTo>
                    <a:pt x="16" y="7"/>
                    <a:pt x="13" y="7"/>
                    <a:pt x="12" y="9"/>
                  </a:cubicBezTo>
                  <a:cubicBezTo>
                    <a:pt x="9" y="12"/>
                    <a:pt x="9" y="12"/>
                    <a:pt x="9" y="12"/>
                  </a:cubicBezTo>
                  <a:cubicBezTo>
                    <a:pt x="7" y="13"/>
                    <a:pt x="7" y="16"/>
                    <a:pt x="9" y="17"/>
                  </a:cubicBezTo>
                  <a:cubicBezTo>
                    <a:pt x="13" y="21"/>
                    <a:pt x="13" y="21"/>
                    <a:pt x="13" y="21"/>
                  </a:cubicBezTo>
                  <a:cubicBezTo>
                    <a:pt x="11" y="24"/>
                    <a:pt x="10" y="27"/>
                    <a:pt x="9" y="30"/>
                  </a:cubicBezTo>
                  <a:cubicBezTo>
                    <a:pt x="3" y="30"/>
                    <a:pt x="3" y="30"/>
                    <a:pt x="3" y="30"/>
                  </a:cubicBezTo>
                  <a:cubicBezTo>
                    <a:pt x="1" y="30"/>
                    <a:pt x="0" y="31"/>
                    <a:pt x="0" y="33"/>
                  </a:cubicBezTo>
                  <a:cubicBezTo>
                    <a:pt x="0" y="38"/>
                    <a:pt x="0" y="38"/>
                    <a:pt x="0" y="38"/>
                  </a:cubicBezTo>
                  <a:cubicBezTo>
                    <a:pt x="0" y="40"/>
                    <a:pt x="1" y="42"/>
                    <a:pt x="3" y="42"/>
                  </a:cubicBezTo>
                  <a:cubicBezTo>
                    <a:pt x="9" y="42"/>
                    <a:pt x="9" y="42"/>
                    <a:pt x="9" y="42"/>
                  </a:cubicBezTo>
                  <a:cubicBezTo>
                    <a:pt x="10" y="45"/>
                    <a:pt x="11" y="48"/>
                    <a:pt x="13" y="50"/>
                  </a:cubicBezTo>
                  <a:cubicBezTo>
                    <a:pt x="9" y="54"/>
                    <a:pt x="9" y="54"/>
                    <a:pt x="9" y="54"/>
                  </a:cubicBezTo>
                  <a:cubicBezTo>
                    <a:pt x="7" y="56"/>
                    <a:pt x="7" y="58"/>
                    <a:pt x="9" y="60"/>
                  </a:cubicBezTo>
                  <a:cubicBezTo>
                    <a:pt x="12" y="63"/>
                    <a:pt x="12" y="63"/>
                    <a:pt x="12" y="63"/>
                  </a:cubicBezTo>
                  <a:cubicBezTo>
                    <a:pt x="13" y="64"/>
                    <a:pt x="15" y="64"/>
                    <a:pt x="17" y="63"/>
                  </a:cubicBezTo>
                  <a:cubicBezTo>
                    <a:pt x="21" y="59"/>
                    <a:pt x="21" y="59"/>
                    <a:pt x="21" y="59"/>
                  </a:cubicBezTo>
                  <a:cubicBezTo>
                    <a:pt x="24" y="60"/>
                    <a:pt x="26" y="61"/>
                    <a:pt x="30" y="62"/>
                  </a:cubicBezTo>
                  <a:cubicBezTo>
                    <a:pt x="29" y="68"/>
                    <a:pt x="29" y="68"/>
                    <a:pt x="29" y="68"/>
                  </a:cubicBezTo>
                  <a:cubicBezTo>
                    <a:pt x="29" y="70"/>
                    <a:pt x="31" y="72"/>
                    <a:pt x="33" y="72"/>
                  </a:cubicBezTo>
                  <a:cubicBezTo>
                    <a:pt x="38" y="72"/>
                    <a:pt x="38" y="72"/>
                    <a:pt x="38" y="72"/>
                  </a:cubicBezTo>
                  <a:cubicBezTo>
                    <a:pt x="40" y="72"/>
                    <a:pt x="41" y="70"/>
                    <a:pt x="41" y="68"/>
                  </a:cubicBezTo>
                  <a:cubicBezTo>
                    <a:pt x="41" y="62"/>
                    <a:pt x="41" y="62"/>
                    <a:pt x="41" y="62"/>
                  </a:cubicBezTo>
                  <a:cubicBezTo>
                    <a:pt x="44" y="61"/>
                    <a:pt x="47" y="60"/>
                    <a:pt x="50" y="59"/>
                  </a:cubicBezTo>
                  <a:cubicBezTo>
                    <a:pt x="54" y="63"/>
                    <a:pt x="54" y="63"/>
                    <a:pt x="54" y="63"/>
                  </a:cubicBezTo>
                  <a:cubicBezTo>
                    <a:pt x="55" y="64"/>
                    <a:pt x="58" y="64"/>
                    <a:pt x="59" y="63"/>
                  </a:cubicBezTo>
                  <a:cubicBezTo>
                    <a:pt x="62" y="60"/>
                    <a:pt x="62" y="60"/>
                    <a:pt x="62" y="60"/>
                  </a:cubicBezTo>
                  <a:cubicBezTo>
                    <a:pt x="64" y="58"/>
                    <a:pt x="64" y="56"/>
                    <a:pt x="62" y="54"/>
                  </a:cubicBezTo>
                  <a:cubicBezTo>
                    <a:pt x="58" y="50"/>
                    <a:pt x="58" y="50"/>
                    <a:pt x="58" y="50"/>
                  </a:cubicBezTo>
                  <a:cubicBezTo>
                    <a:pt x="60" y="48"/>
                    <a:pt x="61" y="45"/>
                    <a:pt x="62" y="42"/>
                  </a:cubicBezTo>
                  <a:cubicBezTo>
                    <a:pt x="68" y="42"/>
                    <a:pt x="68" y="42"/>
                    <a:pt x="68" y="42"/>
                  </a:cubicBezTo>
                  <a:cubicBezTo>
                    <a:pt x="70" y="42"/>
                    <a:pt x="71" y="40"/>
                    <a:pt x="71" y="38"/>
                  </a:cubicBezTo>
                  <a:cubicBezTo>
                    <a:pt x="71" y="34"/>
                    <a:pt x="71" y="34"/>
                    <a:pt x="71" y="34"/>
                  </a:cubicBezTo>
                  <a:cubicBezTo>
                    <a:pt x="71" y="32"/>
                    <a:pt x="70" y="30"/>
                    <a:pt x="68" y="30"/>
                  </a:cubicBezTo>
                  <a:close/>
                  <a:moveTo>
                    <a:pt x="36" y="48"/>
                  </a:moveTo>
                  <a:cubicBezTo>
                    <a:pt x="29" y="48"/>
                    <a:pt x="24" y="42"/>
                    <a:pt x="24" y="36"/>
                  </a:cubicBezTo>
                  <a:cubicBezTo>
                    <a:pt x="24" y="29"/>
                    <a:pt x="29" y="24"/>
                    <a:pt x="36" y="24"/>
                  </a:cubicBezTo>
                  <a:cubicBezTo>
                    <a:pt x="42" y="24"/>
                    <a:pt x="48" y="29"/>
                    <a:pt x="48" y="36"/>
                  </a:cubicBezTo>
                  <a:cubicBezTo>
                    <a:pt x="48" y="42"/>
                    <a:pt x="42" y="48"/>
                    <a:pt x="36" y="48"/>
                  </a:cubicBez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191" name="Freeform 42"/>
            <p:cNvSpPr>
              <a:spLocks noEditPoints="1"/>
            </p:cNvSpPr>
            <p:nvPr/>
          </p:nvSpPr>
          <p:spPr bwMode="auto">
            <a:xfrm>
              <a:off x="4002088" y="4514533"/>
              <a:ext cx="414337" cy="419100"/>
            </a:xfrm>
            <a:custGeom>
              <a:avLst/>
              <a:gdLst>
                <a:gd name="T0" fmla="*/ 29 w 75"/>
                <a:gd name="T1" fmla="*/ 70 h 76"/>
                <a:gd name="T2" fmla="*/ 20 w 75"/>
                <a:gd name="T3" fmla="*/ 66 h 76"/>
                <a:gd name="T4" fmla="*/ 7 w 75"/>
                <a:gd name="T5" fmla="*/ 59 h 76"/>
                <a:gd name="T6" fmla="*/ 10 w 75"/>
                <a:gd name="T7" fmla="*/ 46 h 76"/>
                <a:gd name="T8" fmla="*/ 0 w 75"/>
                <a:gd name="T9" fmla="*/ 40 h 76"/>
                <a:gd name="T10" fmla="*/ 10 w 75"/>
                <a:gd name="T11" fmla="*/ 30 h 76"/>
                <a:gd name="T12" fmla="*/ 8 w 75"/>
                <a:gd name="T13" fmla="*/ 16 h 76"/>
                <a:gd name="T14" fmla="*/ 21 w 75"/>
                <a:gd name="T15" fmla="*/ 9 h 76"/>
                <a:gd name="T16" fmla="*/ 30 w 75"/>
                <a:gd name="T17" fmla="*/ 6 h 76"/>
                <a:gd name="T18" fmla="*/ 46 w 75"/>
                <a:gd name="T19" fmla="*/ 6 h 76"/>
                <a:gd name="T20" fmla="*/ 55 w 75"/>
                <a:gd name="T21" fmla="*/ 9 h 76"/>
                <a:gd name="T22" fmla="*/ 68 w 75"/>
                <a:gd name="T23" fmla="*/ 17 h 76"/>
                <a:gd name="T24" fmla="*/ 65 w 75"/>
                <a:gd name="T25" fmla="*/ 30 h 76"/>
                <a:gd name="T26" fmla="*/ 75 w 75"/>
                <a:gd name="T27" fmla="*/ 40 h 76"/>
                <a:gd name="T28" fmla="*/ 65 w 75"/>
                <a:gd name="T29" fmla="*/ 46 h 76"/>
                <a:gd name="T30" fmla="*/ 66 w 75"/>
                <a:gd name="T31" fmla="*/ 63 h 76"/>
                <a:gd name="T32" fmla="*/ 52 w 75"/>
                <a:gd name="T33" fmla="*/ 63 h 76"/>
                <a:gd name="T34" fmla="*/ 40 w 75"/>
                <a:gd name="T35" fmla="*/ 76 h 76"/>
                <a:gd name="T36" fmla="*/ 32 w 75"/>
                <a:gd name="T37" fmla="*/ 62 h 76"/>
                <a:gd name="T38" fmla="*/ 35 w 75"/>
                <a:gd name="T39" fmla="*/ 72 h 76"/>
                <a:gd name="T40" fmla="*/ 40 w 75"/>
                <a:gd name="T41" fmla="*/ 72 h 76"/>
                <a:gd name="T42" fmla="*/ 43 w 75"/>
                <a:gd name="T43" fmla="*/ 62 h 76"/>
                <a:gd name="T44" fmla="*/ 57 w 75"/>
                <a:gd name="T45" fmla="*/ 63 h 76"/>
                <a:gd name="T46" fmla="*/ 63 w 75"/>
                <a:gd name="T47" fmla="*/ 58 h 76"/>
                <a:gd name="T48" fmla="*/ 62 w 75"/>
                <a:gd name="T49" fmla="*/ 43 h 76"/>
                <a:gd name="T50" fmla="*/ 71 w 75"/>
                <a:gd name="T51" fmla="*/ 40 h 76"/>
                <a:gd name="T52" fmla="*/ 62 w 75"/>
                <a:gd name="T53" fmla="*/ 34 h 76"/>
                <a:gd name="T54" fmla="*/ 58 w 75"/>
                <a:gd name="T55" fmla="*/ 23 h 76"/>
                <a:gd name="T56" fmla="*/ 63 w 75"/>
                <a:gd name="T57" fmla="*/ 15 h 76"/>
                <a:gd name="T58" fmla="*/ 52 w 75"/>
                <a:gd name="T59" fmla="*/ 18 h 76"/>
                <a:gd name="T60" fmla="*/ 42 w 75"/>
                <a:gd name="T61" fmla="*/ 13 h 76"/>
                <a:gd name="T62" fmla="*/ 35 w 75"/>
                <a:gd name="T63" fmla="*/ 4 h 76"/>
                <a:gd name="T64" fmla="*/ 32 w 75"/>
                <a:gd name="T65" fmla="*/ 13 h 76"/>
                <a:gd name="T66" fmla="*/ 18 w 75"/>
                <a:gd name="T67" fmla="*/ 12 h 76"/>
                <a:gd name="T68" fmla="*/ 12 w 75"/>
                <a:gd name="T69" fmla="*/ 16 h 76"/>
                <a:gd name="T70" fmla="*/ 16 w 75"/>
                <a:gd name="T71" fmla="*/ 24 h 76"/>
                <a:gd name="T72" fmla="*/ 5 w 75"/>
                <a:gd name="T73" fmla="*/ 34 h 76"/>
                <a:gd name="T74" fmla="*/ 4 w 75"/>
                <a:gd name="T75" fmla="*/ 41 h 76"/>
                <a:gd name="T76" fmla="*/ 13 w 75"/>
                <a:gd name="T77" fmla="*/ 43 h 76"/>
                <a:gd name="T78" fmla="*/ 12 w 75"/>
                <a:gd name="T79" fmla="*/ 58 h 76"/>
                <a:gd name="T80" fmla="*/ 15 w 75"/>
                <a:gd name="T81" fmla="*/ 63 h 76"/>
                <a:gd name="T82" fmla="*/ 38 w 75"/>
                <a:gd name="T83" fmla="*/ 52 h 76"/>
                <a:gd name="T84" fmla="*/ 52 w 75"/>
                <a:gd name="T85" fmla="*/ 38 h 76"/>
                <a:gd name="T86" fmla="*/ 28 w 75"/>
                <a:gd name="T87" fmla="*/ 38 h 76"/>
                <a:gd name="T88" fmla="*/ 38 w 75"/>
                <a:gd name="T89" fmla="*/ 2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6">
                  <a:moveTo>
                    <a:pt x="40" y="76"/>
                  </a:moveTo>
                  <a:cubicBezTo>
                    <a:pt x="35" y="76"/>
                    <a:pt x="35" y="76"/>
                    <a:pt x="35" y="76"/>
                  </a:cubicBezTo>
                  <a:cubicBezTo>
                    <a:pt x="32" y="76"/>
                    <a:pt x="29" y="73"/>
                    <a:pt x="29" y="70"/>
                  </a:cubicBezTo>
                  <a:cubicBezTo>
                    <a:pt x="29" y="66"/>
                    <a:pt x="29" y="66"/>
                    <a:pt x="29" y="66"/>
                  </a:cubicBezTo>
                  <a:cubicBezTo>
                    <a:pt x="27" y="65"/>
                    <a:pt x="25" y="64"/>
                    <a:pt x="23" y="63"/>
                  </a:cubicBezTo>
                  <a:cubicBezTo>
                    <a:pt x="20" y="66"/>
                    <a:pt x="20" y="66"/>
                    <a:pt x="20" y="66"/>
                  </a:cubicBezTo>
                  <a:cubicBezTo>
                    <a:pt x="18" y="68"/>
                    <a:pt x="14" y="68"/>
                    <a:pt x="12" y="66"/>
                  </a:cubicBezTo>
                  <a:cubicBezTo>
                    <a:pt x="9" y="63"/>
                    <a:pt x="9" y="63"/>
                    <a:pt x="9" y="63"/>
                  </a:cubicBezTo>
                  <a:cubicBezTo>
                    <a:pt x="8" y="62"/>
                    <a:pt x="7" y="60"/>
                    <a:pt x="7" y="59"/>
                  </a:cubicBezTo>
                  <a:cubicBezTo>
                    <a:pt x="7" y="57"/>
                    <a:pt x="8" y="56"/>
                    <a:pt x="9" y="55"/>
                  </a:cubicBezTo>
                  <a:cubicBezTo>
                    <a:pt x="12" y="52"/>
                    <a:pt x="12" y="52"/>
                    <a:pt x="12" y="52"/>
                  </a:cubicBezTo>
                  <a:cubicBezTo>
                    <a:pt x="11" y="50"/>
                    <a:pt x="10" y="48"/>
                    <a:pt x="10" y="46"/>
                  </a:cubicBezTo>
                  <a:cubicBezTo>
                    <a:pt x="5" y="46"/>
                    <a:pt x="5" y="46"/>
                    <a:pt x="5" y="46"/>
                  </a:cubicBezTo>
                  <a:cubicBezTo>
                    <a:pt x="4" y="46"/>
                    <a:pt x="2" y="45"/>
                    <a:pt x="1" y="44"/>
                  </a:cubicBezTo>
                  <a:cubicBezTo>
                    <a:pt x="0" y="43"/>
                    <a:pt x="0" y="41"/>
                    <a:pt x="0" y="40"/>
                  </a:cubicBezTo>
                  <a:cubicBezTo>
                    <a:pt x="0" y="35"/>
                    <a:pt x="0" y="35"/>
                    <a:pt x="0" y="35"/>
                  </a:cubicBezTo>
                  <a:cubicBezTo>
                    <a:pt x="0" y="32"/>
                    <a:pt x="2" y="30"/>
                    <a:pt x="5" y="30"/>
                  </a:cubicBezTo>
                  <a:cubicBezTo>
                    <a:pt x="10" y="30"/>
                    <a:pt x="10" y="30"/>
                    <a:pt x="10" y="30"/>
                  </a:cubicBezTo>
                  <a:cubicBezTo>
                    <a:pt x="10" y="28"/>
                    <a:pt x="11" y="26"/>
                    <a:pt x="12" y="24"/>
                  </a:cubicBezTo>
                  <a:cubicBezTo>
                    <a:pt x="9" y="21"/>
                    <a:pt x="9" y="21"/>
                    <a:pt x="9" y="21"/>
                  </a:cubicBezTo>
                  <a:cubicBezTo>
                    <a:pt x="8" y="19"/>
                    <a:pt x="8" y="18"/>
                    <a:pt x="8" y="16"/>
                  </a:cubicBezTo>
                  <a:cubicBezTo>
                    <a:pt x="8" y="15"/>
                    <a:pt x="8" y="13"/>
                    <a:pt x="9" y="12"/>
                  </a:cubicBezTo>
                  <a:cubicBezTo>
                    <a:pt x="12" y="9"/>
                    <a:pt x="12" y="9"/>
                    <a:pt x="12" y="9"/>
                  </a:cubicBezTo>
                  <a:cubicBezTo>
                    <a:pt x="15" y="7"/>
                    <a:pt x="18" y="7"/>
                    <a:pt x="21" y="9"/>
                  </a:cubicBezTo>
                  <a:cubicBezTo>
                    <a:pt x="24" y="12"/>
                    <a:pt x="24" y="12"/>
                    <a:pt x="24" y="12"/>
                  </a:cubicBezTo>
                  <a:cubicBezTo>
                    <a:pt x="26" y="11"/>
                    <a:pt x="28" y="11"/>
                    <a:pt x="30" y="10"/>
                  </a:cubicBezTo>
                  <a:cubicBezTo>
                    <a:pt x="30" y="6"/>
                    <a:pt x="30" y="6"/>
                    <a:pt x="30" y="6"/>
                  </a:cubicBezTo>
                  <a:cubicBezTo>
                    <a:pt x="30" y="2"/>
                    <a:pt x="32" y="0"/>
                    <a:pt x="35" y="0"/>
                  </a:cubicBezTo>
                  <a:cubicBezTo>
                    <a:pt x="40" y="0"/>
                    <a:pt x="40" y="0"/>
                    <a:pt x="40" y="0"/>
                  </a:cubicBezTo>
                  <a:cubicBezTo>
                    <a:pt x="43" y="0"/>
                    <a:pt x="46" y="2"/>
                    <a:pt x="46" y="6"/>
                  </a:cubicBezTo>
                  <a:cubicBezTo>
                    <a:pt x="46" y="10"/>
                    <a:pt x="46" y="10"/>
                    <a:pt x="46" y="10"/>
                  </a:cubicBezTo>
                  <a:cubicBezTo>
                    <a:pt x="48" y="11"/>
                    <a:pt x="50" y="11"/>
                    <a:pt x="52" y="12"/>
                  </a:cubicBezTo>
                  <a:cubicBezTo>
                    <a:pt x="55" y="9"/>
                    <a:pt x="55" y="9"/>
                    <a:pt x="55" y="9"/>
                  </a:cubicBezTo>
                  <a:cubicBezTo>
                    <a:pt x="57" y="7"/>
                    <a:pt x="61" y="7"/>
                    <a:pt x="63" y="9"/>
                  </a:cubicBezTo>
                  <a:cubicBezTo>
                    <a:pt x="66" y="13"/>
                    <a:pt x="66" y="13"/>
                    <a:pt x="66" y="13"/>
                  </a:cubicBezTo>
                  <a:cubicBezTo>
                    <a:pt x="67" y="14"/>
                    <a:pt x="68" y="15"/>
                    <a:pt x="68" y="17"/>
                  </a:cubicBezTo>
                  <a:cubicBezTo>
                    <a:pt x="68" y="18"/>
                    <a:pt x="67" y="20"/>
                    <a:pt x="66" y="21"/>
                  </a:cubicBezTo>
                  <a:cubicBezTo>
                    <a:pt x="63" y="24"/>
                    <a:pt x="63" y="24"/>
                    <a:pt x="63" y="24"/>
                  </a:cubicBezTo>
                  <a:cubicBezTo>
                    <a:pt x="64" y="26"/>
                    <a:pt x="65" y="28"/>
                    <a:pt x="65" y="30"/>
                  </a:cubicBezTo>
                  <a:cubicBezTo>
                    <a:pt x="70" y="30"/>
                    <a:pt x="70" y="30"/>
                    <a:pt x="70" y="30"/>
                  </a:cubicBezTo>
                  <a:cubicBezTo>
                    <a:pt x="73" y="30"/>
                    <a:pt x="75" y="32"/>
                    <a:pt x="75" y="36"/>
                  </a:cubicBezTo>
                  <a:cubicBezTo>
                    <a:pt x="75" y="40"/>
                    <a:pt x="75" y="40"/>
                    <a:pt x="75" y="40"/>
                  </a:cubicBezTo>
                  <a:cubicBezTo>
                    <a:pt x="75" y="43"/>
                    <a:pt x="73" y="46"/>
                    <a:pt x="70" y="46"/>
                  </a:cubicBezTo>
                  <a:cubicBezTo>
                    <a:pt x="70" y="46"/>
                    <a:pt x="70" y="46"/>
                    <a:pt x="70" y="46"/>
                  </a:cubicBezTo>
                  <a:cubicBezTo>
                    <a:pt x="65" y="46"/>
                    <a:pt x="65" y="46"/>
                    <a:pt x="65" y="46"/>
                  </a:cubicBezTo>
                  <a:cubicBezTo>
                    <a:pt x="65" y="48"/>
                    <a:pt x="64" y="50"/>
                    <a:pt x="63" y="52"/>
                  </a:cubicBezTo>
                  <a:cubicBezTo>
                    <a:pt x="66" y="55"/>
                    <a:pt x="66" y="55"/>
                    <a:pt x="66" y="55"/>
                  </a:cubicBezTo>
                  <a:cubicBezTo>
                    <a:pt x="68" y="57"/>
                    <a:pt x="68" y="61"/>
                    <a:pt x="66" y="63"/>
                  </a:cubicBezTo>
                  <a:cubicBezTo>
                    <a:pt x="63" y="66"/>
                    <a:pt x="63" y="66"/>
                    <a:pt x="63" y="66"/>
                  </a:cubicBezTo>
                  <a:cubicBezTo>
                    <a:pt x="61" y="68"/>
                    <a:pt x="57" y="68"/>
                    <a:pt x="55" y="66"/>
                  </a:cubicBezTo>
                  <a:cubicBezTo>
                    <a:pt x="52" y="63"/>
                    <a:pt x="52" y="63"/>
                    <a:pt x="52" y="63"/>
                  </a:cubicBezTo>
                  <a:cubicBezTo>
                    <a:pt x="50" y="64"/>
                    <a:pt x="48" y="65"/>
                    <a:pt x="45" y="66"/>
                  </a:cubicBezTo>
                  <a:cubicBezTo>
                    <a:pt x="45" y="70"/>
                    <a:pt x="45" y="70"/>
                    <a:pt x="45" y="70"/>
                  </a:cubicBezTo>
                  <a:cubicBezTo>
                    <a:pt x="45" y="73"/>
                    <a:pt x="43" y="76"/>
                    <a:pt x="40" y="76"/>
                  </a:cubicBezTo>
                  <a:close/>
                  <a:moveTo>
                    <a:pt x="23" y="58"/>
                  </a:moveTo>
                  <a:cubicBezTo>
                    <a:pt x="24" y="59"/>
                    <a:pt x="24" y="59"/>
                    <a:pt x="24" y="59"/>
                  </a:cubicBezTo>
                  <a:cubicBezTo>
                    <a:pt x="27" y="60"/>
                    <a:pt x="29" y="62"/>
                    <a:pt x="32" y="62"/>
                  </a:cubicBezTo>
                  <a:cubicBezTo>
                    <a:pt x="34" y="63"/>
                    <a:pt x="34" y="63"/>
                    <a:pt x="34" y="63"/>
                  </a:cubicBezTo>
                  <a:cubicBezTo>
                    <a:pt x="33" y="70"/>
                    <a:pt x="33" y="70"/>
                    <a:pt x="33" y="70"/>
                  </a:cubicBezTo>
                  <a:cubicBezTo>
                    <a:pt x="33" y="71"/>
                    <a:pt x="34" y="72"/>
                    <a:pt x="35" y="72"/>
                  </a:cubicBezTo>
                  <a:cubicBezTo>
                    <a:pt x="40" y="72"/>
                    <a:pt x="40" y="72"/>
                    <a:pt x="40" y="72"/>
                  </a:cubicBezTo>
                  <a:cubicBezTo>
                    <a:pt x="40" y="74"/>
                    <a:pt x="40" y="74"/>
                    <a:pt x="40" y="74"/>
                  </a:cubicBezTo>
                  <a:cubicBezTo>
                    <a:pt x="40" y="72"/>
                    <a:pt x="40" y="72"/>
                    <a:pt x="40" y="72"/>
                  </a:cubicBezTo>
                  <a:cubicBezTo>
                    <a:pt x="41" y="72"/>
                    <a:pt x="41" y="71"/>
                    <a:pt x="41" y="70"/>
                  </a:cubicBezTo>
                  <a:cubicBezTo>
                    <a:pt x="41" y="63"/>
                    <a:pt x="41" y="63"/>
                    <a:pt x="41" y="63"/>
                  </a:cubicBezTo>
                  <a:cubicBezTo>
                    <a:pt x="43" y="62"/>
                    <a:pt x="43" y="62"/>
                    <a:pt x="43" y="62"/>
                  </a:cubicBezTo>
                  <a:cubicBezTo>
                    <a:pt x="46" y="62"/>
                    <a:pt x="48" y="60"/>
                    <a:pt x="51" y="59"/>
                  </a:cubicBezTo>
                  <a:cubicBezTo>
                    <a:pt x="52" y="58"/>
                    <a:pt x="52" y="58"/>
                    <a:pt x="52" y="58"/>
                  </a:cubicBezTo>
                  <a:cubicBezTo>
                    <a:pt x="57" y="63"/>
                    <a:pt x="57" y="63"/>
                    <a:pt x="57" y="63"/>
                  </a:cubicBezTo>
                  <a:cubicBezTo>
                    <a:pt x="58" y="64"/>
                    <a:pt x="59" y="64"/>
                    <a:pt x="60" y="63"/>
                  </a:cubicBezTo>
                  <a:cubicBezTo>
                    <a:pt x="63" y="60"/>
                    <a:pt x="63" y="60"/>
                    <a:pt x="63" y="60"/>
                  </a:cubicBezTo>
                  <a:cubicBezTo>
                    <a:pt x="64" y="60"/>
                    <a:pt x="64" y="58"/>
                    <a:pt x="63" y="58"/>
                  </a:cubicBezTo>
                  <a:cubicBezTo>
                    <a:pt x="58" y="52"/>
                    <a:pt x="58" y="52"/>
                    <a:pt x="58" y="52"/>
                  </a:cubicBezTo>
                  <a:cubicBezTo>
                    <a:pt x="59" y="51"/>
                    <a:pt x="59" y="51"/>
                    <a:pt x="59" y="51"/>
                  </a:cubicBezTo>
                  <a:cubicBezTo>
                    <a:pt x="60" y="49"/>
                    <a:pt x="61" y="46"/>
                    <a:pt x="62" y="43"/>
                  </a:cubicBezTo>
                  <a:cubicBezTo>
                    <a:pt x="62" y="42"/>
                    <a:pt x="62" y="42"/>
                    <a:pt x="62" y="42"/>
                  </a:cubicBezTo>
                  <a:cubicBezTo>
                    <a:pt x="70" y="42"/>
                    <a:pt x="70" y="42"/>
                    <a:pt x="70" y="42"/>
                  </a:cubicBezTo>
                  <a:cubicBezTo>
                    <a:pt x="71" y="42"/>
                    <a:pt x="71" y="41"/>
                    <a:pt x="71" y="40"/>
                  </a:cubicBezTo>
                  <a:cubicBezTo>
                    <a:pt x="71" y="36"/>
                    <a:pt x="71" y="36"/>
                    <a:pt x="71" y="36"/>
                  </a:cubicBezTo>
                  <a:cubicBezTo>
                    <a:pt x="71" y="35"/>
                    <a:pt x="71" y="34"/>
                    <a:pt x="70" y="34"/>
                  </a:cubicBezTo>
                  <a:cubicBezTo>
                    <a:pt x="62" y="34"/>
                    <a:pt x="62" y="34"/>
                    <a:pt x="62" y="34"/>
                  </a:cubicBezTo>
                  <a:cubicBezTo>
                    <a:pt x="62" y="32"/>
                    <a:pt x="62" y="32"/>
                    <a:pt x="62" y="32"/>
                  </a:cubicBezTo>
                  <a:cubicBezTo>
                    <a:pt x="61" y="30"/>
                    <a:pt x="60" y="27"/>
                    <a:pt x="59" y="25"/>
                  </a:cubicBezTo>
                  <a:cubicBezTo>
                    <a:pt x="58" y="23"/>
                    <a:pt x="58" y="23"/>
                    <a:pt x="58" y="23"/>
                  </a:cubicBezTo>
                  <a:cubicBezTo>
                    <a:pt x="63" y="18"/>
                    <a:pt x="63" y="18"/>
                    <a:pt x="63" y="18"/>
                  </a:cubicBezTo>
                  <a:cubicBezTo>
                    <a:pt x="63" y="18"/>
                    <a:pt x="64" y="17"/>
                    <a:pt x="64" y="17"/>
                  </a:cubicBezTo>
                  <a:cubicBezTo>
                    <a:pt x="64" y="16"/>
                    <a:pt x="63" y="16"/>
                    <a:pt x="63" y="15"/>
                  </a:cubicBezTo>
                  <a:cubicBezTo>
                    <a:pt x="60" y="12"/>
                    <a:pt x="60" y="12"/>
                    <a:pt x="60" y="12"/>
                  </a:cubicBezTo>
                  <a:cubicBezTo>
                    <a:pt x="59" y="12"/>
                    <a:pt x="58" y="12"/>
                    <a:pt x="57" y="12"/>
                  </a:cubicBezTo>
                  <a:cubicBezTo>
                    <a:pt x="52" y="18"/>
                    <a:pt x="52" y="18"/>
                    <a:pt x="52" y="18"/>
                  </a:cubicBezTo>
                  <a:cubicBezTo>
                    <a:pt x="51" y="17"/>
                    <a:pt x="51" y="17"/>
                    <a:pt x="51" y="17"/>
                  </a:cubicBezTo>
                  <a:cubicBezTo>
                    <a:pt x="48" y="15"/>
                    <a:pt x="46" y="14"/>
                    <a:pt x="43" y="13"/>
                  </a:cubicBezTo>
                  <a:cubicBezTo>
                    <a:pt x="42" y="13"/>
                    <a:pt x="42" y="13"/>
                    <a:pt x="42" y="13"/>
                  </a:cubicBezTo>
                  <a:cubicBezTo>
                    <a:pt x="42" y="6"/>
                    <a:pt x="42" y="6"/>
                    <a:pt x="42" y="6"/>
                  </a:cubicBezTo>
                  <a:cubicBezTo>
                    <a:pt x="42" y="5"/>
                    <a:pt x="41" y="4"/>
                    <a:pt x="40" y="4"/>
                  </a:cubicBezTo>
                  <a:cubicBezTo>
                    <a:pt x="35" y="4"/>
                    <a:pt x="35" y="4"/>
                    <a:pt x="35" y="4"/>
                  </a:cubicBezTo>
                  <a:cubicBezTo>
                    <a:pt x="34" y="4"/>
                    <a:pt x="34" y="5"/>
                    <a:pt x="34" y="6"/>
                  </a:cubicBezTo>
                  <a:cubicBezTo>
                    <a:pt x="34" y="13"/>
                    <a:pt x="34" y="13"/>
                    <a:pt x="34" y="13"/>
                  </a:cubicBezTo>
                  <a:cubicBezTo>
                    <a:pt x="32" y="13"/>
                    <a:pt x="32" y="13"/>
                    <a:pt x="32" y="13"/>
                  </a:cubicBezTo>
                  <a:cubicBezTo>
                    <a:pt x="29" y="14"/>
                    <a:pt x="27" y="15"/>
                    <a:pt x="24" y="17"/>
                  </a:cubicBezTo>
                  <a:cubicBezTo>
                    <a:pt x="23" y="17"/>
                    <a:pt x="23" y="17"/>
                    <a:pt x="23" y="17"/>
                  </a:cubicBezTo>
                  <a:cubicBezTo>
                    <a:pt x="18" y="12"/>
                    <a:pt x="18" y="12"/>
                    <a:pt x="18" y="12"/>
                  </a:cubicBezTo>
                  <a:cubicBezTo>
                    <a:pt x="17" y="11"/>
                    <a:pt x="16" y="11"/>
                    <a:pt x="15" y="12"/>
                  </a:cubicBezTo>
                  <a:cubicBezTo>
                    <a:pt x="12" y="15"/>
                    <a:pt x="12" y="15"/>
                    <a:pt x="12" y="15"/>
                  </a:cubicBezTo>
                  <a:cubicBezTo>
                    <a:pt x="12" y="16"/>
                    <a:pt x="12" y="16"/>
                    <a:pt x="12" y="16"/>
                  </a:cubicBezTo>
                  <a:cubicBezTo>
                    <a:pt x="12" y="17"/>
                    <a:pt x="12" y="17"/>
                    <a:pt x="12" y="18"/>
                  </a:cubicBezTo>
                  <a:cubicBezTo>
                    <a:pt x="17" y="23"/>
                    <a:pt x="17" y="23"/>
                    <a:pt x="17" y="23"/>
                  </a:cubicBezTo>
                  <a:cubicBezTo>
                    <a:pt x="16" y="24"/>
                    <a:pt x="16" y="24"/>
                    <a:pt x="16" y="24"/>
                  </a:cubicBezTo>
                  <a:cubicBezTo>
                    <a:pt x="15" y="27"/>
                    <a:pt x="14" y="29"/>
                    <a:pt x="13" y="32"/>
                  </a:cubicBezTo>
                  <a:cubicBezTo>
                    <a:pt x="13" y="34"/>
                    <a:pt x="13" y="34"/>
                    <a:pt x="13" y="34"/>
                  </a:cubicBezTo>
                  <a:cubicBezTo>
                    <a:pt x="5" y="34"/>
                    <a:pt x="5" y="34"/>
                    <a:pt x="5" y="34"/>
                  </a:cubicBezTo>
                  <a:cubicBezTo>
                    <a:pt x="4" y="34"/>
                    <a:pt x="4" y="34"/>
                    <a:pt x="4" y="35"/>
                  </a:cubicBezTo>
                  <a:cubicBezTo>
                    <a:pt x="4" y="40"/>
                    <a:pt x="4" y="40"/>
                    <a:pt x="4" y="40"/>
                  </a:cubicBezTo>
                  <a:cubicBezTo>
                    <a:pt x="4" y="40"/>
                    <a:pt x="4" y="41"/>
                    <a:pt x="4" y="41"/>
                  </a:cubicBezTo>
                  <a:cubicBezTo>
                    <a:pt x="4" y="41"/>
                    <a:pt x="5" y="42"/>
                    <a:pt x="5" y="42"/>
                  </a:cubicBezTo>
                  <a:cubicBezTo>
                    <a:pt x="13" y="42"/>
                    <a:pt x="13" y="42"/>
                    <a:pt x="13" y="42"/>
                  </a:cubicBezTo>
                  <a:cubicBezTo>
                    <a:pt x="13" y="43"/>
                    <a:pt x="13" y="43"/>
                    <a:pt x="13" y="43"/>
                  </a:cubicBezTo>
                  <a:cubicBezTo>
                    <a:pt x="14" y="46"/>
                    <a:pt x="15" y="49"/>
                    <a:pt x="16" y="51"/>
                  </a:cubicBezTo>
                  <a:cubicBezTo>
                    <a:pt x="17" y="52"/>
                    <a:pt x="17" y="52"/>
                    <a:pt x="17" y="52"/>
                  </a:cubicBezTo>
                  <a:cubicBezTo>
                    <a:pt x="12" y="58"/>
                    <a:pt x="12" y="58"/>
                    <a:pt x="12" y="58"/>
                  </a:cubicBezTo>
                  <a:cubicBezTo>
                    <a:pt x="12" y="58"/>
                    <a:pt x="11" y="58"/>
                    <a:pt x="11" y="59"/>
                  </a:cubicBezTo>
                  <a:cubicBezTo>
                    <a:pt x="11" y="59"/>
                    <a:pt x="12" y="60"/>
                    <a:pt x="12" y="60"/>
                  </a:cubicBezTo>
                  <a:cubicBezTo>
                    <a:pt x="15" y="63"/>
                    <a:pt x="15" y="63"/>
                    <a:pt x="15" y="63"/>
                  </a:cubicBezTo>
                  <a:cubicBezTo>
                    <a:pt x="16" y="64"/>
                    <a:pt x="17" y="64"/>
                    <a:pt x="18" y="63"/>
                  </a:cubicBezTo>
                  <a:lnTo>
                    <a:pt x="23" y="58"/>
                  </a:lnTo>
                  <a:close/>
                  <a:moveTo>
                    <a:pt x="38" y="52"/>
                  </a:moveTo>
                  <a:cubicBezTo>
                    <a:pt x="30" y="52"/>
                    <a:pt x="24" y="46"/>
                    <a:pt x="24" y="38"/>
                  </a:cubicBezTo>
                  <a:cubicBezTo>
                    <a:pt x="24" y="30"/>
                    <a:pt x="30" y="24"/>
                    <a:pt x="38" y="24"/>
                  </a:cubicBezTo>
                  <a:cubicBezTo>
                    <a:pt x="45" y="24"/>
                    <a:pt x="52" y="30"/>
                    <a:pt x="52" y="38"/>
                  </a:cubicBezTo>
                  <a:cubicBezTo>
                    <a:pt x="52" y="46"/>
                    <a:pt x="45" y="52"/>
                    <a:pt x="38" y="52"/>
                  </a:cubicBezTo>
                  <a:close/>
                  <a:moveTo>
                    <a:pt x="38" y="28"/>
                  </a:moveTo>
                  <a:cubicBezTo>
                    <a:pt x="32" y="28"/>
                    <a:pt x="28" y="32"/>
                    <a:pt x="28" y="38"/>
                  </a:cubicBezTo>
                  <a:cubicBezTo>
                    <a:pt x="28" y="43"/>
                    <a:pt x="32" y="48"/>
                    <a:pt x="38" y="48"/>
                  </a:cubicBezTo>
                  <a:cubicBezTo>
                    <a:pt x="43" y="48"/>
                    <a:pt x="48" y="43"/>
                    <a:pt x="48" y="38"/>
                  </a:cubicBezTo>
                  <a:cubicBezTo>
                    <a:pt x="48" y="32"/>
                    <a:pt x="43" y="28"/>
                    <a:pt x="38" y="28"/>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43"/>
            <p:cNvSpPr/>
            <p:nvPr/>
          </p:nvSpPr>
          <p:spPr bwMode="auto">
            <a:xfrm>
              <a:off x="4222750" y="4768533"/>
              <a:ext cx="82550" cy="66675"/>
            </a:xfrm>
            <a:custGeom>
              <a:avLst/>
              <a:gdLst>
                <a:gd name="T0" fmla="*/ 2 w 15"/>
                <a:gd name="T1" fmla="*/ 12 h 12"/>
                <a:gd name="T2" fmla="*/ 1 w 15"/>
                <a:gd name="T3" fmla="*/ 10 h 12"/>
                <a:gd name="T4" fmla="*/ 2 w 15"/>
                <a:gd name="T5" fmla="*/ 9 h 12"/>
                <a:gd name="T6" fmla="*/ 12 w 15"/>
                <a:gd name="T7" fmla="*/ 1 h 12"/>
                <a:gd name="T8" fmla="*/ 14 w 15"/>
                <a:gd name="T9" fmla="*/ 0 h 12"/>
                <a:gd name="T10" fmla="*/ 14 w 15"/>
                <a:gd name="T11" fmla="*/ 2 h 12"/>
                <a:gd name="T12" fmla="*/ 2 w 15"/>
                <a:gd name="T13" fmla="*/ 11 h 12"/>
                <a:gd name="T14" fmla="*/ 2 w 1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2" y="12"/>
                  </a:moveTo>
                  <a:cubicBezTo>
                    <a:pt x="1" y="12"/>
                    <a:pt x="1" y="11"/>
                    <a:pt x="1" y="10"/>
                  </a:cubicBezTo>
                  <a:cubicBezTo>
                    <a:pt x="0" y="10"/>
                    <a:pt x="1" y="9"/>
                    <a:pt x="2" y="9"/>
                  </a:cubicBezTo>
                  <a:cubicBezTo>
                    <a:pt x="6" y="7"/>
                    <a:pt x="9" y="4"/>
                    <a:pt x="12" y="1"/>
                  </a:cubicBezTo>
                  <a:cubicBezTo>
                    <a:pt x="12" y="0"/>
                    <a:pt x="13" y="0"/>
                    <a:pt x="14" y="0"/>
                  </a:cubicBezTo>
                  <a:cubicBezTo>
                    <a:pt x="14" y="0"/>
                    <a:pt x="15" y="1"/>
                    <a:pt x="14" y="2"/>
                  </a:cubicBezTo>
                  <a:cubicBezTo>
                    <a:pt x="12" y="7"/>
                    <a:pt x="7" y="10"/>
                    <a:pt x="2" y="11"/>
                  </a:cubicBezTo>
                  <a:cubicBezTo>
                    <a:pt x="2" y="12"/>
                    <a:pt x="2" y="12"/>
                    <a:pt x="2" y="1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44"/>
            <p:cNvSpPr/>
            <p:nvPr/>
          </p:nvSpPr>
          <p:spPr bwMode="auto">
            <a:xfrm>
              <a:off x="4102100" y="4614545"/>
              <a:ext cx="93662" cy="87313"/>
            </a:xfrm>
            <a:custGeom>
              <a:avLst/>
              <a:gdLst>
                <a:gd name="T0" fmla="*/ 1 w 17"/>
                <a:gd name="T1" fmla="*/ 16 h 16"/>
                <a:gd name="T2" fmla="*/ 1 w 17"/>
                <a:gd name="T3" fmla="*/ 16 h 16"/>
                <a:gd name="T4" fmla="*/ 0 w 17"/>
                <a:gd name="T5" fmla="*/ 14 h 16"/>
                <a:gd name="T6" fmla="*/ 15 w 17"/>
                <a:gd name="T7" fmla="*/ 0 h 16"/>
                <a:gd name="T8" fmla="*/ 17 w 17"/>
                <a:gd name="T9" fmla="*/ 1 h 16"/>
                <a:gd name="T10" fmla="*/ 16 w 17"/>
                <a:gd name="T11" fmla="*/ 3 h 16"/>
                <a:gd name="T12" fmla="*/ 3 w 17"/>
                <a:gd name="T13" fmla="*/ 15 h 16"/>
                <a:gd name="T14" fmla="*/ 1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1" y="16"/>
                  </a:moveTo>
                  <a:cubicBezTo>
                    <a:pt x="1" y="16"/>
                    <a:pt x="1" y="16"/>
                    <a:pt x="1" y="16"/>
                  </a:cubicBezTo>
                  <a:cubicBezTo>
                    <a:pt x="0" y="15"/>
                    <a:pt x="0" y="14"/>
                    <a:pt x="0" y="14"/>
                  </a:cubicBezTo>
                  <a:cubicBezTo>
                    <a:pt x="2" y="7"/>
                    <a:pt x="8" y="2"/>
                    <a:pt x="15" y="0"/>
                  </a:cubicBezTo>
                  <a:cubicBezTo>
                    <a:pt x="16" y="0"/>
                    <a:pt x="17" y="0"/>
                    <a:pt x="17" y="1"/>
                  </a:cubicBezTo>
                  <a:cubicBezTo>
                    <a:pt x="17" y="2"/>
                    <a:pt x="17" y="3"/>
                    <a:pt x="16" y="3"/>
                  </a:cubicBezTo>
                  <a:cubicBezTo>
                    <a:pt x="10" y="4"/>
                    <a:pt x="5" y="9"/>
                    <a:pt x="3" y="15"/>
                  </a:cubicBezTo>
                  <a:cubicBezTo>
                    <a:pt x="3" y="15"/>
                    <a:pt x="2" y="16"/>
                    <a:pt x="1" y="1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7984396" y="5918158"/>
            <a:ext cx="2250579" cy="423460"/>
            <a:chOff x="4918075" y="5325745"/>
            <a:chExt cx="2117725" cy="398463"/>
          </a:xfrm>
        </p:grpSpPr>
        <p:sp>
          <p:nvSpPr>
            <p:cNvPr id="162" name="Rectangle 45"/>
            <p:cNvSpPr>
              <a:spLocks noChangeArrowheads="1"/>
            </p:cNvSpPr>
            <p:nvPr/>
          </p:nvSpPr>
          <p:spPr bwMode="auto">
            <a:xfrm>
              <a:off x="4918075" y="5347970"/>
              <a:ext cx="2095500" cy="376238"/>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163" name="Rectangle 46"/>
            <p:cNvSpPr>
              <a:spLocks noChangeArrowheads="1"/>
            </p:cNvSpPr>
            <p:nvPr/>
          </p:nvSpPr>
          <p:spPr bwMode="auto">
            <a:xfrm>
              <a:off x="4918075" y="5568633"/>
              <a:ext cx="2095500" cy="155575"/>
            </a:xfrm>
            <a:prstGeom prst="rect">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4" name="Freeform 47"/>
            <p:cNvSpPr>
              <a:spLocks noEditPoints="1"/>
            </p:cNvSpPr>
            <p:nvPr/>
          </p:nvSpPr>
          <p:spPr bwMode="auto">
            <a:xfrm>
              <a:off x="4918075" y="5325745"/>
              <a:ext cx="2117725" cy="398463"/>
            </a:xfrm>
            <a:custGeom>
              <a:avLst/>
              <a:gdLst>
                <a:gd name="T0" fmla="*/ 1334 w 1334"/>
                <a:gd name="T1" fmla="*/ 251 h 251"/>
                <a:gd name="T2" fmla="*/ 0 w 1334"/>
                <a:gd name="T3" fmla="*/ 251 h 251"/>
                <a:gd name="T4" fmla="*/ 0 w 1334"/>
                <a:gd name="T5" fmla="*/ 0 h 251"/>
                <a:gd name="T6" fmla="*/ 1334 w 1334"/>
                <a:gd name="T7" fmla="*/ 0 h 251"/>
                <a:gd name="T8" fmla="*/ 1334 w 1334"/>
                <a:gd name="T9" fmla="*/ 251 h 251"/>
                <a:gd name="T10" fmla="*/ 14 w 1334"/>
                <a:gd name="T11" fmla="*/ 237 h 251"/>
                <a:gd name="T12" fmla="*/ 1320 w 1334"/>
                <a:gd name="T13" fmla="*/ 237 h 251"/>
                <a:gd name="T14" fmla="*/ 1320 w 1334"/>
                <a:gd name="T15" fmla="*/ 14 h 251"/>
                <a:gd name="T16" fmla="*/ 14 w 1334"/>
                <a:gd name="T17" fmla="*/ 14 h 251"/>
                <a:gd name="T18" fmla="*/ 14 w 1334"/>
                <a:gd name="T19" fmla="*/ 23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4" h="251">
                  <a:moveTo>
                    <a:pt x="1334" y="251"/>
                  </a:moveTo>
                  <a:lnTo>
                    <a:pt x="0" y="251"/>
                  </a:lnTo>
                  <a:lnTo>
                    <a:pt x="0" y="0"/>
                  </a:lnTo>
                  <a:lnTo>
                    <a:pt x="1334" y="0"/>
                  </a:lnTo>
                  <a:lnTo>
                    <a:pt x="1334" y="251"/>
                  </a:lnTo>
                  <a:close/>
                  <a:moveTo>
                    <a:pt x="14" y="237"/>
                  </a:moveTo>
                  <a:lnTo>
                    <a:pt x="1320" y="237"/>
                  </a:lnTo>
                  <a:lnTo>
                    <a:pt x="1320" y="14"/>
                  </a:lnTo>
                  <a:lnTo>
                    <a:pt x="14" y="14"/>
                  </a:lnTo>
                  <a:lnTo>
                    <a:pt x="14" y="23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Rectangle 48"/>
            <p:cNvSpPr>
              <a:spLocks noChangeArrowheads="1"/>
            </p:cNvSpPr>
            <p:nvPr/>
          </p:nvSpPr>
          <p:spPr bwMode="auto">
            <a:xfrm>
              <a:off x="5027613"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6" name="Rectangle 49"/>
            <p:cNvSpPr>
              <a:spLocks noChangeArrowheads="1"/>
            </p:cNvSpPr>
            <p:nvPr/>
          </p:nvSpPr>
          <p:spPr bwMode="auto">
            <a:xfrm>
              <a:off x="513873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7" name="Rectangle 50"/>
            <p:cNvSpPr>
              <a:spLocks noChangeArrowheads="1"/>
            </p:cNvSpPr>
            <p:nvPr/>
          </p:nvSpPr>
          <p:spPr bwMode="auto">
            <a:xfrm>
              <a:off x="524827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8" name="Rectangle 51"/>
            <p:cNvSpPr>
              <a:spLocks noChangeArrowheads="1"/>
            </p:cNvSpPr>
            <p:nvPr/>
          </p:nvSpPr>
          <p:spPr bwMode="auto">
            <a:xfrm>
              <a:off x="5359400" y="5325745"/>
              <a:ext cx="20637"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9" name="Rectangle 52"/>
            <p:cNvSpPr>
              <a:spLocks noChangeArrowheads="1"/>
            </p:cNvSpPr>
            <p:nvPr/>
          </p:nvSpPr>
          <p:spPr bwMode="auto">
            <a:xfrm>
              <a:off x="5468938"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53"/>
            <p:cNvSpPr>
              <a:spLocks noChangeArrowheads="1"/>
            </p:cNvSpPr>
            <p:nvPr/>
          </p:nvSpPr>
          <p:spPr bwMode="auto">
            <a:xfrm>
              <a:off x="5580063" y="5325745"/>
              <a:ext cx="20637"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Rectangle 54"/>
            <p:cNvSpPr>
              <a:spLocks noChangeArrowheads="1"/>
            </p:cNvSpPr>
            <p:nvPr/>
          </p:nvSpPr>
          <p:spPr bwMode="auto">
            <a:xfrm>
              <a:off x="5689600"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2" name="Rectangle 55"/>
            <p:cNvSpPr>
              <a:spLocks noChangeArrowheads="1"/>
            </p:cNvSpPr>
            <p:nvPr/>
          </p:nvSpPr>
          <p:spPr bwMode="auto">
            <a:xfrm>
              <a:off x="579913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56"/>
            <p:cNvSpPr>
              <a:spLocks noChangeArrowheads="1"/>
            </p:cNvSpPr>
            <p:nvPr/>
          </p:nvSpPr>
          <p:spPr bwMode="auto">
            <a:xfrm>
              <a:off x="591026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57"/>
            <p:cNvSpPr>
              <a:spLocks noChangeArrowheads="1"/>
            </p:cNvSpPr>
            <p:nvPr/>
          </p:nvSpPr>
          <p:spPr bwMode="auto">
            <a:xfrm>
              <a:off x="6019800"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58"/>
            <p:cNvSpPr>
              <a:spLocks noChangeArrowheads="1"/>
            </p:cNvSpPr>
            <p:nvPr/>
          </p:nvSpPr>
          <p:spPr bwMode="auto">
            <a:xfrm>
              <a:off x="613092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59"/>
            <p:cNvSpPr>
              <a:spLocks noChangeArrowheads="1"/>
            </p:cNvSpPr>
            <p:nvPr/>
          </p:nvSpPr>
          <p:spPr bwMode="auto">
            <a:xfrm>
              <a:off x="624046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60"/>
            <p:cNvSpPr>
              <a:spLocks noChangeArrowheads="1"/>
            </p:cNvSpPr>
            <p:nvPr/>
          </p:nvSpPr>
          <p:spPr bwMode="auto">
            <a:xfrm>
              <a:off x="635158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61"/>
            <p:cNvSpPr>
              <a:spLocks noChangeArrowheads="1"/>
            </p:cNvSpPr>
            <p:nvPr/>
          </p:nvSpPr>
          <p:spPr bwMode="auto">
            <a:xfrm>
              <a:off x="646112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62"/>
            <p:cNvSpPr>
              <a:spLocks noChangeArrowheads="1"/>
            </p:cNvSpPr>
            <p:nvPr/>
          </p:nvSpPr>
          <p:spPr bwMode="auto">
            <a:xfrm>
              <a:off x="6572250"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63"/>
            <p:cNvSpPr>
              <a:spLocks noChangeArrowheads="1"/>
            </p:cNvSpPr>
            <p:nvPr/>
          </p:nvSpPr>
          <p:spPr bwMode="auto">
            <a:xfrm>
              <a:off x="668178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64"/>
            <p:cNvSpPr>
              <a:spLocks noChangeArrowheads="1"/>
            </p:cNvSpPr>
            <p:nvPr/>
          </p:nvSpPr>
          <p:spPr bwMode="auto">
            <a:xfrm>
              <a:off x="679291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65"/>
            <p:cNvSpPr>
              <a:spLocks noChangeArrowheads="1"/>
            </p:cNvSpPr>
            <p:nvPr/>
          </p:nvSpPr>
          <p:spPr bwMode="auto">
            <a:xfrm>
              <a:off x="6902450"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3" name="Freeform 66"/>
          <p:cNvSpPr/>
          <p:nvPr/>
        </p:nvSpPr>
        <p:spPr bwMode="auto">
          <a:xfrm>
            <a:off x="10481290" y="4542430"/>
            <a:ext cx="187267" cy="23619"/>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8"/>
          <p:cNvSpPr/>
          <p:nvPr/>
        </p:nvSpPr>
        <p:spPr bwMode="auto">
          <a:xfrm>
            <a:off x="11094724" y="6253608"/>
            <a:ext cx="187267" cy="21933"/>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9"/>
          <p:cNvSpPr/>
          <p:nvPr/>
        </p:nvSpPr>
        <p:spPr bwMode="auto">
          <a:xfrm>
            <a:off x="11187515" y="6322778"/>
            <a:ext cx="141716" cy="23619"/>
          </a:xfrm>
          <a:custGeom>
            <a:avLst/>
            <a:gdLst>
              <a:gd name="T0" fmla="*/ 22 w 24"/>
              <a:gd name="T1" fmla="*/ 4 h 4"/>
              <a:gd name="T2" fmla="*/ 2 w 24"/>
              <a:gd name="T3" fmla="*/ 4 h 4"/>
              <a:gd name="T4" fmla="*/ 0 w 24"/>
              <a:gd name="T5" fmla="*/ 2 h 4"/>
              <a:gd name="T6" fmla="*/ 2 w 24"/>
              <a:gd name="T7" fmla="*/ 0 h 4"/>
              <a:gd name="T8" fmla="*/ 22 w 24"/>
              <a:gd name="T9" fmla="*/ 0 h 4"/>
              <a:gd name="T10" fmla="*/ 24 w 24"/>
              <a:gd name="T11" fmla="*/ 2 h 4"/>
              <a:gd name="T12" fmla="*/ 2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4"/>
                </a:moveTo>
                <a:cubicBezTo>
                  <a:pt x="2" y="4"/>
                  <a:pt x="2" y="4"/>
                  <a:pt x="2" y="4"/>
                </a:cubicBezTo>
                <a:cubicBezTo>
                  <a:pt x="1" y="4"/>
                  <a:pt x="0" y="3"/>
                  <a:pt x="0" y="2"/>
                </a:cubicBezTo>
                <a:cubicBezTo>
                  <a:pt x="0" y="1"/>
                  <a:pt x="1" y="0"/>
                  <a:pt x="2" y="0"/>
                </a:cubicBezTo>
                <a:cubicBezTo>
                  <a:pt x="22" y="0"/>
                  <a:pt x="22" y="0"/>
                  <a:pt x="22" y="0"/>
                </a:cubicBezTo>
                <a:cubicBezTo>
                  <a:pt x="23" y="0"/>
                  <a:pt x="24" y="1"/>
                  <a:pt x="24" y="2"/>
                </a:cubicBezTo>
                <a:cubicBezTo>
                  <a:pt x="24" y="3"/>
                  <a:pt x="23" y="4"/>
                  <a:pt x="2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1"/>
          <p:cNvSpPr/>
          <p:nvPr/>
        </p:nvSpPr>
        <p:spPr bwMode="auto">
          <a:xfrm>
            <a:off x="10526842" y="4613288"/>
            <a:ext cx="187267" cy="21933"/>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72"/>
          <p:cNvSpPr/>
          <p:nvPr/>
        </p:nvSpPr>
        <p:spPr bwMode="auto">
          <a:xfrm>
            <a:off x="11047486" y="6322778"/>
            <a:ext cx="94477" cy="23619"/>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73"/>
          <p:cNvSpPr/>
          <p:nvPr/>
        </p:nvSpPr>
        <p:spPr bwMode="auto">
          <a:xfrm>
            <a:off x="10976628" y="6393636"/>
            <a:ext cx="281744" cy="23619"/>
          </a:xfrm>
          <a:custGeom>
            <a:avLst/>
            <a:gdLst>
              <a:gd name="T0" fmla="*/ 46 w 48"/>
              <a:gd name="T1" fmla="*/ 4 h 4"/>
              <a:gd name="T2" fmla="*/ 2 w 48"/>
              <a:gd name="T3" fmla="*/ 4 h 4"/>
              <a:gd name="T4" fmla="*/ 0 w 48"/>
              <a:gd name="T5" fmla="*/ 2 h 4"/>
              <a:gd name="T6" fmla="*/ 2 w 48"/>
              <a:gd name="T7" fmla="*/ 0 h 4"/>
              <a:gd name="T8" fmla="*/ 46 w 48"/>
              <a:gd name="T9" fmla="*/ 0 h 4"/>
              <a:gd name="T10" fmla="*/ 48 w 48"/>
              <a:gd name="T11" fmla="*/ 2 h 4"/>
              <a:gd name="T12" fmla="*/ 46 w 4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46" y="4"/>
                </a:moveTo>
                <a:cubicBezTo>
                  <a:pt x="2" y="4"/>
                  <a:pt x="2" y="4"/>
                  <a:pt x="2" y="4"/>
                </a:cubicBezTo>
                <a:cubicBezTo>
                  <a:pt x="1" y="4"/>
                  <a:pt x="0" y="3"/>
                  <a:pt x="0" y="2"/>
                </a:cubicBezTo>
                <a:cubicBezTo>
                  <a:pt x="0" y="1"/>
                  <a:pt x="1" y="0"/>
                  <a:pt x="2" y="0"/>
                </a:cubicBezTo>
                <a:cubicBezTo>
                  <a:pt x="46" y="0"/>
                  <a:pt x="46" y="0"/>
                  <a:pt x="46" y="0"/>
                </a:cubicBezTo>
                <a:cubicBezTo>
                  <a:pt x="47" y="0"/>
                  <a:pt x="48" y="1"/>
                  <a:pt x="48" y="2"/>
                </a:cubicBezTo>
                <a:cubicBezTo>
                  <a:pt x="48" y="3"/>
                  <a:pt x="47" y="4"/>
                  <a:pt x="4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9" name="组合 18"/>
          <p:cNvGrpSpPr/>
          <p:nvPr/>
        </p:nvGrpSpPr>
        <p:grpSpPr>
          <a:xfrm>
            <a:off x="10632462" y="4658496"/>
            <a:ext cx="673149" cy="528059"/>
            <a:chOff x="7421563" y="4177983"/>
            <a:chExt cx="633412" cy="496887"/>
          </a:xfrm>
        </p:grpSpPr>
        <p:sp>
          <p:nvSpPr>
            <p:cNvPr id="153" name="Freeform 67"/>
            <p:cNvSpPr/>
            <p:nvPr/>
          </p:nvSpPr>
          <p:spPr bwMode="auto">
            <a:xfrm>
              <a:off x="7466013" y="4222433"/>
              <a:ext cx="65087" cy="22225"/>
            </a:xfrm>
            <a:custGeom>
              <a:avLst/>
              <a:gdLst>
                <a:gd name="T0" fmla="*/ 10 w 12"/>
                <a:gd name="T1" fmla="*/ 4 h 4"/>
                <a:gd name="T2" fmla="*/ 2 w 12"/>
                <a:gd name="T3" fmla="*/ 4 h 4"/>
                <a:gd name="T4" fmla="*/ 0 w 12"/>
                <a:gd name="T5" fmla="*/ 2 h 4"/>
                <a:gd name="T6" fmla="*/ 2 w 12"/>
                <a:gd name="T7" fmla="*/ 0 h 4"/>
                <a:gd name="T8" fmla="*/ 10 w 12"/>
                <a:gd name="T9" fmla="*/ 0 h 4"/>
                <a:gd name="T10" fmla="*/ 12 w 12"/>
                <a:gd name="T11" fmla="*/ 2 h 4"/>
                <a:gd name="T12" fmla="*/ 10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4"/>
                  </a:moveTo>
                  <a:cubicBezTo>
                    <a:pt x="2" y="4"/>
                    <a:pt x="2" y="4"/>
                    <a:pt x="2" y="4"/>
                  </a:cubicBezTo>
                  <a:cubicBezTo>
                    <a:pt x="1" y="4"/>
                    <a:pt x="0" y="3"/>
                    <a:pt x="0" y="2"/>
                  </a:cubicBezTo>
                  <a:cubicBezTo>
                    <a:pt x="0" y="1"/>
                    <a:pt x="1" y="0"/>
                    <a:pt x="2" y="0"/>
                  </a:cubicBezTo>
                  <a:cubicBezTo>
                    <a:pt x="10" y="0"/>
                    <a:pt x="10" y="0"/>
                    <a:pt x="10" y="0"/>
                  </a:cubicBezTo>
                  <a:cubicBezTo>
                    <a:pt x="11" y="0"/>
                    <a:pt x="12" y="1"/>
                    <a:pt x="12" y="2"/>
                  </a:cubicBezTo>
                  <a:cubicBezTo>
                    <a:pt x="12" y="3"/>
                    <a:pt x="11" y="4"/>
                    <a:pt x="1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0"/>
            <p:cNvSpPr/>
            <p:nvPr/>
          </p:nvSpPr>
          <p:spPr bwMode="auto">
            <a:xfrm>
              <a:off x="7421563" y="4354195"/>
              <a:ext cx="131762" cy="22225"/>
            </a:xfrm>
            <a:custGeom>
              <a:avLst/>
              <a:gdLst>
                <a:gd name="T0" fmla="*/ 22 w 24"/>
                <a:gd name="T1" fmla="*/ 4 h 4"/>
                <a:gd name="T2" fmla="*/ 2 w 24"/>
                <a:gd name="T3" fmla="*/ 4 h 4"/>
                <a:gd name="T4" fmla="*/ 0 w 24"/>
                <a:gd name="T5" fmla="*/ 2 h 4"/>
                <a:gd name="T6" fmla="*/ 2 w 24"/>
                <a:gd name="T7" fmla="*/ 0 h 4"/>
                <a:gd name="T8" fmla="*/ 22 w 24"/>
                <a:gd name="T9" fmla="*/ 0 h 4"/>
                <a:gd name="T10" fmla="*/ 24 w 24"/>
                <a:gd name="T11" fmla="*/ 2 h 4"/>
                <a:gd name="T12" fmla="*/ 2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4"/>
                  </a:moveTo>
                  <a:cubicBezTo>
                    <a:pt x="2" y="4"/>
                    <a:pt x="2" y="4"/>
                    <a:pt x="2" y="4"/>
                  </a:cubicBezTo>
                  <a:cubicBezTo>
                    <a:pt x="1" y="4"/>
                    <a:pt x="0" y="3"/>
                    <a:pt x="0" y="2"/>
                  </a:cubicBezTo>
                  <a:cubicBezTo>
                    <a:pt x="0" y="1"/>
                    <a:pt x="1" y="0"/>
                    <a:pt x="2" y="0"/>
                  </a:cubicBezTo>
                  <a:cubicBezTo>
                    <a:pt x="22" y="0"/>
                    <a:pt x="22" y="0"/>
                    <a:pt x="22" y="0"/>
                  </a:cubicBezTo>
                  <a:cubicBezTo>
                    <a:pt x="23" y="0"/>
                    <a:pt x="24" y="1"/>
                    <a:pt x="24" y="2"/>
                  </a:cubicBezTo>
                  <a:cubicBezTo>
                    <a:pt x="24" y="3"/>
                    <a:pt x="23" y="4"/>
                    <a:pt x="2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4"/>
            <p:cNvSpPr/>
            <p:nvPr/>
          </p:nvSpPr>
          <p:spPr bwMode="auto">
            <a:xfrm>
              <a:off x="7497763" y="4177983"/>
              <a:ext cx="552450" cy="149225"/>
            </a:xfrm>
            <a:custGeom>
              <a:avLst/>
              <a:gdLst>
                <a:gd name="T0" fmla="*/ 337 w 348"/>
                <a:gd name="T1" fmla="*/ 94 h 94"/>
                <a:gd name="T2" fmla="*/ 317 w 348"/>
                <a:gd name="T3" fmla="*/ 14 h 94"/>
                <a:gd name="T4" fmla="*/ 35 w 348"/>
                <a:gd name="T5" fmla="*/ 14 h 94"/>
                <a:gd name="T6" fmla="*/ 14 w 348"/>
                <a:gd name="T7" fmla="*/ 94 h 94"/>
                <a:gd name="T8" fmla="*/ 0 w 348"/>
                <a:gd name="T9" fmla="*/ 90 h 94"/>
                <a:gd name="T10" fmla="*/ 25 w 348"/>
                <a:gd name="T11" fmla="*/ 0 h 94"/>
                <a:gd name="T12" fmla="*/ 327 w 348"/>
                <a:gd name="T13" fmla="*/ 0 h 94"/>
                <a:gd name="T14" fmla="*/ 348 w 348"/>
                <a:gd name="T15" fmla="*/ 90 h 94"/>
                <a:gd name="T16" fmla="*/ 337 w 348"/>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94">
                  <a:moveTo>
                    <a:pt x="337" y="94"/>
                  </a:moveTo>
                  <a:lnTo>
                    <a:pt x="317" y="14"/>
                  </a:lnTo>
                  <a:lnTo>
                    <a:pt x="35" y="14"/>
                  </a:lnTo>
                  <a:lnTo>
                    <a:pt x="14" y="94"/>
                  </a:lnTo>
                  <a:lnTo>
                    <a:pt x="0" y="90"/>
                  </a:lnTo>
                  <a:lnTo>
                    <a:pt x="25" y="0"/>
                  </a:lnTo>
                  <a:lnTo>
                    <a:pt x="327" y="0"/>
                  </a:lnTo>
                  <a:lnTo>
                    <a:pt x="348" y="90"/>
                  </a:lnTo>
                  <a:lnTo>
                    <a:pt x="337" y="9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5"/>
            <p:cNvSpPr/>
            <p:nvPr/>
          </p:nvSpPr>
          <p:spPr bwMode="auto">
            <a:xfrm>
              <a:off x="7653338" y="4184333"/>
              <a:ext cx="53975" cy="142875"/>
            </a:xfrm>
            <a:custGeom>
              <a:avLst/>
              <a:gdLst>
                <a:gd name="T0" fmla="*/ 14 w 34"/>
                <a:gd name="T1" fmla="*/ 90 h 90"/>
                <a:gd name="T2" fmla="*/ 0 w 34"/>
                <a:gd name="T3" fmla="*/ 86 h 90"/>
                <a:gd name="T4" fmla="*/ 21 w 34"/>
                <a:gd name="T5" fmla="*/ 0 h 90"/>
                <a:gd name="T6" fmla="*/ 34 w 34"/>
                <a:gd name="T7" fmla="*/ 3 h 90"/>
                <a:gd name="T8" fmla="*/ 14 w 34"/>
                <a:gd name="T9" fmla="*/ 90 h 90"/>
              </a:gdLst>
              <a:ahLst/>
              <a:cxnLst>
                <a:cxn ang="0">
                  <a:pos x="T0" y="T1"/>
                </a:cxn>
                <a:cxn ang="0">
                  <a:pos x="T2" y="T3"/>
                </a:cxn>
                <a:cxn ang="0">
                  <a:pos x="T4" y="T5"/>
                </a:cxn>
                <a:cxn ang="0">
                  <a:pos x="T6" y="T7"/>
                </a:cxn>
                <a:cxn ang="0">
                  <a:pos x="T8" y="T9"/>
                </a:cxn>
              </a:cxnLst>
              <a:rect l="0" t="0" r="r" b="b"/>
              <a:pathLst>
                <a:path w="34" h="90">
                  <a:moveTo>
                    <a:pt x="14" y="90"/>
                  </a:moveTo>
                  <a:lnTo>
                    <a:pt x="0" y="86"/>
                  </a:lnTo>
                  <a:lnTo>
                    <a:pt x="21" y="0"/>
                  </a:lnTo>
                  <a:lnTo>
                    <a:pt x="34" y="3"/>
                  </a:lnTo>
                  <a:lnTo>
                    <a:pt x="14" y="9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6"/>
            <p:cNvSpPr/>
            <p:nvPr/>
          </p:nvSpPr>
          <p:spPr bwMode="auto">
            <a:xfrm>
              <a:off x="7823200" y="4184333"/>
              <a:ext cx="55562" cy="142875"/>
            </a:xfrm>
            <a:custGeom>
              <a:avLst/>
              <a:gdLst>
                <a:gd name="T0" fmla="*/ 25 w 35"/>
                <a:gd name="T1" fmla="*/ 90 h 90"/>
                <a:gd name="T2" fmla="*/ 0 w 35"/>
                <a:gd name="T3" fmla="*/ 3 h 90"/>
                <a:gd name="T4" fmla="*/ 14 w 35"/>
                <a:gd name="T5" fmla="*/ 0 h 90"/>
                <a:gd name="T6" fmla="*/ 35 w 35"/>
                <a:gd name="T7" fmla="*/ 86 h 90"/>
                <a:gd name="T8" fmla="*/ 25 w 35"/>
                <a:gd name="T9" fmla="*/ 90 h 90"/>
              </a:gdLst>
              <a:ahLst/>
              <a:cxnLst>
                <a:cxn ang="0">
                  <a:pos x="T0" y="T1"/>
                </a:cxn>
                <a:cxn ang="0">
                  <a:pos x="T2" y="T3"/>
                </a:cxn>
                <a:cxn ang="0">
                  <a:pos x="T4" y="T5"/>
                </a:cxn>
                <a:cxn ang="0">
                  <a:pos x="T6" y="T7"/>
                </a:cxn>
                <a:cxn ang="0">
                  <a:pos x="T8" y="T9"/>
                </a:cxn>
              </a:cxnLst>
              <a:rect l="0" t="0" r="r" b="b"/>
              <a:pathLst>
                <a:path w="35" h="90">
                  <a:moveTo>
                    <a:pt x="25" y="90"/>
                  </a:moveTo>
                  <a:lnTo>
                    <a:pt x="0" y="3"/>
                  </a:lnTo>
                  <a:lnTo>
                    <a:pt x="14" y="0"/>
                  </a:lnTo>
                  <a:lnTo>
                    <a:pt x="35" y="86"/>
                  </a:lnTo>
                  <a:lnTo>
                    <a:pt x="25" y="9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7"/>
            <p:cNvSpPr/>
            <p:nvPr/>
          </p:nvSpPr>
          <p:spPr bwMode="auto">
            <a:xfrm>
              <a:off x="7504113" y="4316095"/>
              <a:ext cx="546100" cy="358775"/>
            </a:xfrm>
            <a:custGeom>
              <a:avLst/>
              <a:gdLst>
                <a:gd name="T0" fmla="*/ 167 w 344"/>
                <a:gd name="T1" fmla="*/ 226 h 226"/>
                <a:gd name="T2" fmla="*/ 0 w 344"/>
                <a:gd name="T3" fmla="*/ 10 h 226"/>
                <a:gd name="T4" fmla="*/ 10 w 344"/>
                <a:gd name="T5" fmla="*/ 0 h 226"/>
                <a:gd name="T6" fmla="*/ 167 w 344"/>
                <a:gd name="T7" fmla="*/ 205 h 226"/>
                <a:gd name="T8" fmla="*/ 333 w 344"/>
                <a:gd name="T9" fmla="*/ 0 h 226"/>
                <a:gd name="T10" fmla="*/ 344 w 344"/>
                <a:gd name="T11" fmla="*/ 10 h 226"/>
                <a:gd name="T12" fmla="*/ 167 w 344"/>
                <a:gd name="T13" fmla="*/ 226 h 226"/>
              </a:gdLst>
              <a:ahLst/>
              <a:cxnLst>
                <a:cxn ang="0">
                  <a:pos x="T0" y="T1"/>
                </a:cxn>
                <a:cxn ang="0">
                  <a:pos x="T2" y="T3"/>
                </a:cxn>
                <a:cxn ang="0">
                  <a:pos x="T4" y="T5"/>
                </a:cxn>
                <a:cxn ang="0">
                  <a:pos x="T6" y="T7"/>
                </a:cxn>
                <a:cxn ang="0">
                  <a:pos x="T8" y="T9"/>
                </a:cxn>
                <a:cxn ang="0">
                  <a:pos x="T10" y="T11"/>
                </a:cxn>
                <a:cxn ang="0">
                  <a:pos x="T12" y="T13"/>
                </a:cxn>
              </a:cxnLst>
              <a:rect l="0" t="0" r="r" b="b"/>
              <a:pathLst>
                <a:path w="344" h="226">
                  <a:moveTo>
                    <a:pt x="167" y="226"/>
                  </a:moveTo>
                  <a:lnTo>
                    <a:pt x="0" y="10"/>
                  </a:lnTo>
                  <a:lnTo>
                    <a:pt x="10" y="0"/>
                  </a:lnTo>
                  <a:lnTo>
                    <a:pt x="167" y="205"/>
                  </a:lnTo>
                  <a:lnTo>
                    <a:pt x="333" y="0"/>
                  </a:lnTo>
                  <a:lnTo>
                    <a:pt x="344" y="10"/>
                  </a:lnTo>
                  <a:lnTo>
                    <a:pt x="167" y="226"/>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8"/>
            <p:cNvSpPr/>
            <p:nvPr/>
          </p:nvSpPr>
          <p:spPr bwMode="auto">
            <a:xfrm>
              <a:off x="7646988" y="4320858"/>
              <a:ext cx="133350" cy="338138"/>
            </a:xfrm>
            <a:custGeom>
              <a:avLst/>
              <a:gdLst>
                <a:gd name="T0" fmla="*/ 70 w 84"/>
                <a:gd name="T1" fmla="*/ 213 h 213"/>
                <a:gd name="T2" fmla="*/ 0 w 84"/>
                <a:gd name="T3" fmla="*/ 4 h 213"/>
                <a:gd name="T4" fmla="*/ 14 w 84"/>
                <a:gd name="T5" fmla="*/ 0 h 213"/>
                <a:gd name="T6" fmla="*/ 84 w 84"/>
                <a:gd name="T7" fmla="*/ 209 h 213"/>
                <a:gd name="T8" fmla="*/ 70 w 84"/>
                <a:gd name="T9" fmla="*/ 213 h 213"/>
              </a:gdLst>
              <a:ahLst/>
              <a:cxnLst>
                <a:cxn ang="0">
                  <a:pos x="T0" y="T1"/>
                </a:cxn>
                <a:cxn ang="0">
                  <a:pos x="T2" y="T3"/>
                </a:cxn>
                <a:cxn ang="0">
                  <a:pos x="T4" y="T5"/>
                </a:cxn>
                <a:cxn ang="0">
                  <a:pos x="T6" y="T7"/>
                </a:cxn>
                <a:cxn ang="0">
                  <a:pos x="T8" y="T9"/>
                </a:cxn>
              </a:cxnLst>
              <a:rect l="0" t="0" r="r" b="b"/>
              <a:pathLst>
                <a:path w="84" h="213">
                  <a:moveTo>
                    <a:pt x="70" y="213"/>
                  </a:moveTo>
                  <a:lnTo>
                    <a:pt x="0" y="4"/>
                  </a:lnTo>
                  <a:lnTo>
                    <a:pt x="14" y="0"/>
                  </a:lnTo>
                  <a:lnTo>
                    <a:pt x="84" y="209"/>
                  </a:lnTo>
                  <a:lnTo>
                    <a:pt x="70" y="21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9"/>
            <p:cNvSpPr/>
            <p:nvPr/>
          </p:nvSpPr>
          <p:spPr bwMode="auto">
            <a:xfrm>
              <a:off x="7758113" y="4320858"/>
              <a:ext cx="120650" cy="338138"/>
            </a:xfrm>
            <a:custGeom>
              <a:avLst/>
              <a:gdLst>
                <a:gd name="T0" fmla="*/ 14 w 76"/>
                <a:gd name="T1" fmla="*/ 213 h 213"/>
                <a:gd name="T2" fmla="*/ 0 w 76"/>
                <a:gd name="T3" fmla="*/ 209 h 213"/>
                <a:gd name="T4" fmla="*/ 66 w 76"/>
                <a:gd name="T5" fmla="*/ 0 h 213"/>
                <a:gd name="T6" fmla="*/ 76 w 76"/>
                <a:gd name="T7" fmla="*/ 4 h 213"/>
                <a:gd name="T8" fmla="*/ 14 w 76"/>
                <a:gd name="T9" fmla="*/ 213 h 213"/>
              </a:gdLst>
              <a:ahLst/>
              <a:cxnLst>
                <a:cxn ang="0">
                  <a:pos x="T0" y="T1"/>
                </a:cxn>
                <a:cxn ang="0">
                  <a:pos x="T2" y="T3"/>
                </a:cxn>
                <a:cxn ang="0">
                  <a:pos x="T4" y="T5"/>
                </a:cxn>
                <a:cxn ang="0">
                  <a:pos x="T6" y="T7"/>
                </a:cxn>
                <a:cxn ang="0">
                  <a:pos x="T8" y="T9"/>
                </a:cxn>
              </a:cxnLst>
              <a:rect l="0" t="0" r="r" b="b"/>
              <a:pathLst>
                <a:path w="76" h="213">
                  <a:moveTo>
                    <a:pt x="14" y="213"/>
                  </a:moveTo>
                  <a:lnTo>
                    <a:pt x="0" y="209"/>
                  </a:lnTo>
                  <a:lnTo>
                    <a:pt x="66" y="0"/>
                  </a:lnTo>
                  <a:lnTo>
                    <a:pt x="76" y="4"/>
                  </a:lnTo>
                  <a:lnTo>
                    <a:pt x="14" y="21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80"/>
            <p:cNvSpPr/>
            <p:nvPr/>
          </p:nvSpPr>
          <p:spPr bwMode="auto">
            <a:xfrm>
              <a:off x="7497763" y="4309745"/>
              <a:ext cx="557212" cy="22225"/>
            </a:xfrm>
            <a:custGeom>
              <a:avLst/>
              <a:gdLst>
                <a:gd name="T0" fmla="*/ 2 w 101"/>
                <a:gd name="T1" fmla="*/ 4 h 4"/>
                <a:gd name="T2" fmla="*/ 0 w 101"/>
                <a:gd name="T3" fmla="*/ 2 h 4"/>
                <a:gd name="T4" fmla="*/ 2 w 101"/>
                <a:gd name="T5" fmla="*/ 0 h 4"/>
                <a:gd name="T6" fmla="*/ 98 w 101"/>
                <a:gd name="T7" fmla="*/ 0 h 4"/>
                <a:gd name="T8" fmla="*/ 99 w 101"/>
                <a:gd name="T9" fmla="*/ 0 h 4"/>
                <a:gd name="T10" fmla="*/ 101 w 101"/>
                <a:gd name="T11" fmla="*/ 2 h 4"/>
                <a:gd name="T12" fmla="*/ 99 w 101"/>
                <a:gd name="T13" fmla="*/ 4 h 4"/>
                <a:gd name="T14" fmla="*/ 2 w 101"/>
                <a:gd name="T15" fmla="*/ 4 h 4"/>
                <a:gd name="T16" fmla="*/ 2 w 10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4">
                  <a:moveTo>
                    <a:pt x="2" y="4"/>
                  </a:moveTo>
                  <a:cubicBezTo>
                    <a:pt x="1" y="4"/>
                    <a:pt x="0" y="3"/>
                    <a:pt x="0" y="2"/>
                  </a:cubicBezTo>
                  <a:cubicBezTo>
                    <a:pt x="0" y="1"/>
                    <a:pt x="1" y="0"/>
                    <a:pt x="2" y="0"/>
                  </a:cubicBezTo>
                  <a:cubicBezTo>
                    <a:pt x="98" y="0"/>
                    <a:pt x="98" y="0"/>
                    <a:pt x="98" y="0"/>
                  </a:cubicBezTo>
                  <a:cubicBezTo>
                    <a:pt x="98" y="0"/>
                    <a:pt x="98" y="0"/>
                    <a:pt x="99" y="0"/>
                  </a:cubicBezTo>
                  <a:cubicBezTo>
                    <a:pt x="100" y="0"/>
                    <a:pt x="100" y="1"/>
                    <a:pt x="101" y="2"/>
                  </a:cubicBezTo>
                  <a:cubicBezTo>
                    <a:pt x="101" y="3"/>
                    <a:pt x="100" y="4"/>
                    <a:pt x="99" y="4"/>
                  </a:cubicBezTo>
                  <a:cubicBezTo>
                    <a:pt x="2" y="4"/>
                    <a:pt x="2" y="4"/>
                    <a:pt x="2" y="4"/>
                  </a:cubicBezTo>
                  <a:cubicBezTo>
                    <a:pt x="2" y="4"/>
                    <a:pt x="2" y="4"/>
                    <a:pt x="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组合 19"/>
          <p:cNvGrpSpPr/>
          <p:nvPr/>
        </p:nvGrpSpPr>
        <p:grpSpPr>
          <a:xfrm>
            <a:off x="10883838" y="4476291"/>
            <a:ext cx="258125" cy="141716"/>
            <a:chOff x="7658100" y="4006533"/>
            <a:chExt cx="242888" cy="133350"/>
          </a:xfrm>
        </p:grpSpPr>
        <p:sp>
          <p:nvSpPr>
            <p:cNvPr id="150" name="Freeform 81"/>
            <p:cNvSpPr/>
            <p:nvPr/>
          </p:nvSpPr>
          <p:spPr bwMode="auto">
            <a:xfrm>
              <a:off x="7658100" y="4039870"/>
              <a:ext cx="49212" cy="77788"/>
            </a:xfrm>
            <a:custGeom>
              <a:avLst/>
              <a:gdLst>
                <a:gd name="T0" fmla="*/ 31 w 31"/>
                <a:gd name="T1" fmla="*/ 38 h 49"/>
                <a:gd name="T2" fmla="*/ 31 w 31"/>
                <a:gd name="T3" fmla="*/ 38 h 49"/>
                <a:gd name="T4" fmla="*/ 24 w 31"/>
                <a:gd name="T5" fmla="*/ 49 h 49"/>
                <a:gd name="T6" fmla="*/ 0 w 31"/>
                <a:gd name="T7" fmla="*/ 24 h 49"/>
                <a:gd name="T8" fmla="*/ 0 w 31"/>
                <a:gd name="T9" fmla="*/ 24 h 49"/>
                <a:gd name="T10" fmla="*/ 24 w 31"/>
                <a:gd name="T11" fmla="*/ 0 h 49"/>
                <a:gd name="T12" fmla="*/ 31 w 31"/>
                <a:gd name="T13" fmla="*/ 11 h 49"/>
                <a:gd name="T14" fmla="*/ 31 w 31"/>
                <a:gd name="T15" fmla="*/ 11 h 49"/>
                <a:gd name="T16" fmla="*/ 14 w 31"/>
                <a:gd name="T17" fmla="*/ 24 h 49"/>
                <a:gd name="T18" fmla="*/ 31 w 31"/>
                <a:gd name="T19"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31" y="38"/>
                  </a:moveTo>
                  <a:lnTo>
                    <a:pt x="31" y="38"/>
                  </a:lnTo>
                  <a:lnTo>
                    <a:pt x="24" y="49"/>
                  </a:lnTo>
                  <a:lnTo>
                    <a:pt x="0" y="24"/>
                  </a:lnTo>
                  <a:lnTo>
                    <a:pt x="0" y="24"/>
                  </a:lnTo>
                  <a:lnTo>
                    <a:pt x="24" y="0"/>
                  </a:lnTo>
                  <a:lnTo>
                    <a:pt x="31" y="11"/>
                  </a:lnTo>
                  <a:lnTo>
                    <a:pt x="31" y="11"/>
                  </a:lnTo>
                  <a:lnTo>
                    <a:pt x="14" y="24"/>
                  </a:lnTo>
                  <a:lnTo>
                    <a:pt x="31" y="3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82"/>
            <p:cNvSpPr/>
            <p:nvPr/>
          </p:nvSpPr>
          <p:spPr bwMode="auto">
            <a:xfrm>
              <a:off x="7747000" y="4006533"/>
              <a:ext cx="71437" cy="133350"/>
            </a:xfrm>
            <a:custGeom>
              <a:avLst/>
              <a:gdLst>
                <a:gd name="T0" fmla="*/ 45 w 45"/>
                <a:gd name="T1" fmla="*/ 0 h 84"/>
                <a:gd name="T2" fmla="*/ 10 w 45"/>
                <a:gd name="T3" fmla="*/ 84 h 84"/>
                <a:gd name="T4" fmla="*/ 0 w 45"/>
                <a:gd name="T5" fmla="*/ 84 h 84"/>
                <a:gd name="T6" fmla="*/ 31 w 45"/>
                <a:gd name="T7" fmla="*/ 0 h 84"/>
                <a:gd name="T8" fmla="*/ 45 w 45"/>
                <a:gd name="T9" fmla="*/ 0 h 84"/>
              </a:gdLst>
              <a:ahLst/>
              <a:cxnLst>
                <a:cxn ang="0">
                  <a:pos x="T0" y="T1"/>
                </a:cxn>
                <a:cxn ang="0">
                  <a:pos x="T2" y="T3"/>
                </a:cxn>
                <a:cxn ang="0">
                  <a:pos x="T4" y="T5"/>
                </a:cxn>
                <a:cxn ang="0">
                  <a:pos x="T6" y="T7"/>
                </a:cxn>
                <a:cxn ang="0">
                  <a:pos x="T8" y="T9"/>
                </a:cxn>
              </a:cxnLst>
              <a:rect l="0" t="0" r="r" b="b"/>
              <a:pathLst>
                <a:path w="45" h="84">
                  <a:moveTo>
                    <a:pt x="45" y="0"/>
                  </a:moveTo>
                  <a:lnTo>
                    <a:pt x="10" y="84"/>
                  </a:lnTo>
                  <a:lnTo>
                    <a:pt x="0" y="84"/>
                  </a:lnTo>
                  <a:lnTo>
                    <a:pt x="31" y="0"/>
                  </a:lnTo>
                  <a:lnTo>
                    <a:pt x="45"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83"/>
            <p:cNvSpPr/>
            <p:nvPr/>
          </p:nvSpPr>
          <p:spPr bwMode="auto">
            <a:xfrm>
              <a:off x="7856538" y="4039870"/>
              <a:ext cx="44450" cy="77788"/>
            </a:xfrm>
            <a:custGeom>
              <a:avLst/>
              <a:gdLst>
                <a:gd name="T0" fmla="*/ 14 w 28"/>
                <a:gd name="T1" fmla="*/ 24 h 49"/>
                <a:gd name="T2" fmla="*/ 0 w 28"/>
                <a:gd name="T3" fmla="*/ 11 h 49"/>
                <a:gd name="T4" fmla="*/ 0 w 28"/>
                <a:gd name="T5" fmla="*/ 11 h 49"/>
                <a:gd name="T6" fmla="*/ 7 w 28"/>
                <a:gd name="T7" fmla="*/ 0 h 49"/>
                <a:gd name="T8" fmla="*/ 28 w 28"/>
                <a:gd name="T9" fmla="*/ 24 h 49"/>
                <a:gd name="T10" fmla="*/ 28 w 28"/>
                <a:gd name="T11" fmla="*/ 24 h 49"/>
                <a:gd name="T12" fmla="*/ 7 w 28"/>
                <a:gd name="T13" fmla="*/ 49 h 49"/>
                <a:gd name="T14" fmla="*/ 0 w 28"/>
                <a:gd name="T15" fmla="*/ 38 h 49"/>
                <a:gd name="T16" fmla="*/ 0 w 28"/>
                <a:gd name="T17" fmla="*/ 38 h 49"/>
                <a:gd name="T18" fmla="*/ 14 w 28"/>
                <a:gd name="T19"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9">
                  <a:moveTo>
                    <a:pt x="14" y="24"/>
                  </a:moveTo>
                  <a:lnTo>
                    <a:pt x="0" y="11"/>
                  </a:lnTo>
                  <a:lnTo>
                    <a:pt x="0" y="11"/>
                  </a:lnTo>
                  <a:lnTo>
                    <a:pt x="7" y="0"/>
                  </a:lnTo>
                  <a:lnTo>
                    <a:pt x="28" y="24"/>
                  </a:lnTo>
                  <a:lnTo>
                    <a:pt x="28" y="24"/>
                  </a:lnTo>
                  <a:lnTo>
                    <a:pt x="7" y="49"/>
                  </a:lnTo>
                  <a:lnTo>
                    <a:pt x="0" y="38"/>
                  </a:lnTo>
                  <a:lnTo>
                    <a:pt x="0" y="38"/>
                  </a:lnTo>
                  <a:lnTo>
                    <a:pt x="14" y="2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 name="Freeform 84"/>
          <p:cNvSpPr/>
          <p:nvPr/>
        </p:nvSpPr>
        <p:spPr bwMode="auto">
          <a:xfrm>
            <a:off x="11294612" y="2543630"/>
            <a:ext cx="679897" cy="23619"/>
          </a:xfrm>
          <a:custGeom>
            <a:avLst/>
            <a:gdLst>
              <a:gd name="T0" fmla="*/ 114 w 116"/>
              <a:gd name="T1" fmla="*/ 4 h 4"/>
              <a:gd name="T2" fmla="*/ 2 w 116"/>
              <a:gd name="T3" fmla="*/ 4 h 4"/>
              <a:gd name="T4" fmla="*/ 0 w 116"/>
              <a:gd name="T5" fmla="*/ 2 h 4"/>
              <a:gd name="T6" fmla="*/ 2 w 116"/>
              <a:gd name="T7" fmla="*/ 0 h 4"/>
              <a:gd name="T8" fmla="*/ 114 w 116"/>
              <a:gd name="T9" fmla="*/ 0 h 4"/>
              <a:gd name="T10" fmla="*/ 116 w 116"/>
              <a:gd name="T11" fmla="*/ 2 h 4"/>
              <a:gd name="T12" fmla="*/ 114 w 1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6" h="4">
                <a:moveTo>
                  <a:pt x="114" y="4"/>
                </a:moveTo>
                <a:cubicBezTo>
                  <a:pt x="2" y="4"/>
                  <a:pt x="2" y="4"/>
                  <a:pt x="2" y="4"/>
                </a:cubicBezTo>
                <a:cubicBezTo>
                  <a:pt x="1" y="4"/>
                  <a:pt x="0" y="3"/>
                  <a:pt x="0" y="2"/>
                </a:cubicBezTo>
                <a:cubicBezTo>
                  <a:pt x="0" y="1"/>
                  <a:pt x="1" y="0"/>
                  <a:pt x="2" y="0"/>
                </a:cubicBezTo>
                <a:cubicBezTo>
                  <a:pt x="114" y="0"/>
                  <a:pt x="114" y="0"/>
                  <a:pt x="114" y="0"/>
                </a:cubicBezTo>
                <a:cubicBezTo>
                  <a:pt x="115" y="0"/>
                  <a:pt x="116" y="1"/>
                  <a:pt x="116" y="2"/>
                </a:cubicBezTo>
                <a:cubicBezTo>
                  <a:pt x="116" y="3"/>
                  <a:pt x="115" y="4"/>
                  <a:pt x="11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85"/>
          <p:cNvSpPr/>
          <p:nvPr/>
        </p:nvSpPr>
        <p:spPr bwMode="auto">
          <a:xfrm>
            <a:off x="11861273" y="3531505"/>
            <a:ext cx="258124" cy="23619"/>
          </a:xfrm>
          <a:custGeom>
            <a:avLst/>
            <a:gdLst>
              <a:gd name="T0" fmla="*/ 42 w 44"/>
              <a:gd name="T1" fmla="*/ 4 h 4"/>
              <a:gd name="T2" fmla="*/ 2 w 44"/>
              <a:gd name="T3" fmla="*/ 4 h 4"/>
              <a:gd name="T4" fmla="*/ 0 w 44"/>
              <a:gd name="T5" fmla="*/ 2 h 4"/>
              <a:gd name="T6" fmla="*/ 2 w 44"/>
              <a:gd name="T7" fmla="*/ 0 h 4"/>
              <a:gd name="T8" fmla="*/ 42 w 44"/>
              <a:gd name="T9" fmla="*/ 0 h 4"/>
              <a:gd name="T10" fmla="*/ 44 w 44"/>
              <a:gd name="T11" fmla="*/ 2 h 4"/>
              <a:gd name="T12" fmla="*/ 42 w 4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4" h="4">
                <a:moveTo>
                  <a:pt x="42" y="4"/>
                </a:moveTo>
                <a:cubicBezTo>
                  <a:pt x="2" y="4"/>
                  <a:pt x="2" y="4"/>
                  <a:pt x="2" y="4"/>
                </a:cubicBezTo>
                <a:cubicBezTo>
                  <a:pt x="1" y="4"/>
                  <a:pt x="0" y="3"/>
                  <a:pt x="0" y="2"/>
                </a:cubicBezTo>
                <a:cubicBezTo>
                  <a:pt x="0" y="1"/>
                  <a:pt x="1" y="0"/>
                  <a:pt x="2" y="0"/>
                </a:cubicBezTo>
                <a:cubicBezTo>
                  <a:pt x="42" y="0"/>
                  <a:pt x="42" y="0"/>
                  <a:pt x="42" y="0"/>
                </a:cubicBezTo>
                <a:cubicBezTo>
                  <a:pt x="43" y="0"/>
                  <a:pt x="44" y="1"/>
                  <a:pt x="44" y="2"/>
                </a:cubicBezTo>
                <a:cubicBezTo>
                  <a:pt x="44" y="3"/>
                  <a:pt x="43" y="4"/>
                  <a:pt x="4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6"/>
          <p:cNvSpPr/>
          <p:nvPr/>
        </p:nvSpPr>
        <p:spPr bwMode="auto">
          <a:xfrm>
            <a:off x="7409099" y="5456833"/>
            <a:ext cx="867165" cy="23619"/>
          </a:xfrm>
          <a:custGeom>
            <a:avLst/>
            <a:gdLst>
              <a:gd name="T0" fmla="*/ 146 w 148"/>
              <a:gd name="T1" fmla="*/ 4 h 4"/>
              <a:gd name="T2" fmla="*/ 2 w 148"/>
              <a:gd name="T3" fmla="*/ 4 h 4"/>
              <a:gd name="T4" fmla="*/ 0 w 148"/>
              <a:gd name="T5" fmla="*/ 2 h 4"/>
              <a:gd name="T6" fmla="*/ 2 w 148"/>
              <a:gd name="T7" fmla="*/ 0 h 4"/>
              <a:gd name="T8" fmla="*/ 146 w 148"/>
              <a:gd name="T9" fmla="*/ 0 h 4"/>
              <a:gd name="T10" fmla="*/ 148 w 148"/>
              <a:gd name="T11" fmla="*/ 2 h 4"/>
              <a:gd name="T12" fmla="*/ 146 w 14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8" h="4">
                <a:moveTo>
                  <a:pt x="146" y="4"/>
                </a:moveTo>
                <a:cubicBezTo>
                  <a:pt x="2" y="4"/>
                  <a:pt x="2" y="4"/>
                  <a:pt x="2" y="4"/>
                </a:cubicBezTo>
                <a:cubicBezTo>
                  <a:pt x="1" y="4"/>
                  <a:pt x="0" y="3"/>
                  <a:pt x="0" y="2"/>
                </a:cubicBezTo>
                <a:cubicBezTo>
                  <a:pt x="0" y="1"/>
                  <a:pt x="1" y="0"/>
                  <a:pt x="2" y="0"/>
                </a:cubicBezTo>
                <a:cubicBezTo>
                  <a:pt x="146" y="0"/>
                  <a:pt x="146" y="0"/>
                  <a:pt x="146" y="0"/>
                </a:cubicBezTo>
                <a:cubicBezTo>
                  <a:pt x="147" y="0"/>
                  <a:pt x="148" y="1"/>
                  <a:pt x="148" y="2"/>
                </a:cubicBezTo>
                <a:cubicBezTo>
                  <a:pt x="148" y="3"/>
                  <a:pt x="147" y="4"/>
                  <a:pt x="14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7"/>
          <p:cNvSpPr/>
          <p:nvPr/>
        </p:nvSpPr>
        <p:spPr bwMode="auto">
          <a:xfrm>
            <a:off x="5565647" y="4604010"/>
            <a:ext cx="492630" cy="23619"/>
          </a:xfrm>
          <a:custGeom>
            <a:avLst/>
            <a:gdLst>
              <a:gd name="T0" fmla="*/ 82 w 84"/>
              <a:gd name="T1" fmla="*/ 4 h 4"/>
              <a:gd name="T2" fmla="*/ 2 w 84"/>
              <a:gd name="T3" fmla="*/ 4 h 4"/>
              <a:gd name="T4" fmla="*/ 0 w 84"/>
              <a:gd name="T5" fmla="*/ 2 h 4"/>
              <a:gd name="T6" fmla="*/ 2 w 84"/>
              <a:gd name="T7" fmla="*/ 0 h 4"/>
              <a:gd name="T8" fmla="*/ 82 w 84"/>
              <a:gd name="T9" fmla="*/ 0 h 4"/>
              <a:gd name="T10" fmla="*/ 84 w 84"/>
              <a:gd name="T11" fmla="*/ 2 h 4"/>
              <a:gd name="T12" fmla="*/ 82 w 8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4" h="4">
                <a:moveTo>
                  <a:pt x="82" y="4"/>
                </a:moveTo>
                <a:cubicBezTo>
                  <a:pt x="2" y="4"/>
                  <a:pt x="2" y="4"/>
                  <a:pt x="2" y="4"/>
                </a:cubicBezTo>
                <a:cubicBezTo>
                  <a:pt x="1" y="4"/>
                  <a:pt x="0" y="3"/>
                  <a:pt x="0" y="2"/>
                </a:cubicBezTo>
                <a:cubicBezTo>
                  <a:pt x="0" y="1"/>
                  <a:pt x="1" y="0"/>
                  <a:pt x="2" y="0"/>
                </a:cubicBezTo>
                <a:cubicBezTo>
                  <a:pt x="82" y="0"/>
                  <a:pt x="82" y="0"/>
                  <a:pt x="82" y="0"/>
                </a:cubicBezTo>
                <a:cubicBezTo>
                  <a:pt x="83" y="0"/>
                  <a:pt x="84" y="1"/>
                  <a:pt x="84" y="2"/>
                </a:cubicBezTo>
                <a:cubicBezTo>
                  <a:pt x="84" y="3"/>
                  <a:pt x="83" y="4"/>
                  <a:pt x="8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88"/>
          <p:cNvSpPr/>
          <p:nvPr/>
        </p:nvSpPr>
        <p:spPr bwMode="auto">
          <a:xfrm>
            <a:off x="11563736" y="6127825"/>
            <a:ext cx="350915" cy="23619"/>
          </a:xfrm>
          <a:custGeom>
            <a:avLst/>
            <a:gdLst>
              <a:gd name="T0" fmla="*/ 58 w 60"/>
              <a:gd name="T1" fmla="*/ 4 h 4"/>
              <a:gd name="T2" fmla="*/ 2 w 60"/>
              <a:gd name="T3" fmla="*/ 4 h 4"/>
              <a:gd name="T4" fmla="*/ 0 w 60"/>
              <a:gd name="T5" fmla="*/ 2 h 4"/>
              <a:gd name="T6" fmla="*/ 2 w 60"/>
              <a:gd name="T7" fmla="*/ 0 h 4"/>
              <a:gd name="T8" fmla="*/ 58 w 60"/>
              <a:gd name="T9" fmla="*/ 0 h 4"/>
              <a:gd name="T10" fmla="*/ 60 w 60"/>
              <a:gd name="T11" fmla="*/ 2 h 4"/>
              <a:gd name="T12" fmla="*/ 58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58" y="4"/>
                </a:move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ubicBezTo>
                  <a:pt x="60" y="3"/>
                  <a:pt x="59" y="4"/>
                  <a:pt x="58"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89"/>
          <p:cNvSpPr/>
          <p:nvPr/>
        </p:nvSpPr>
        <p:spPr bwMode="auto">
          <a:xfrm>
            <a:off x="11516497" y="6244234"/>
            <a:ext cx="187267" cy="23619"/>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90"/>
          <p:cNvSpPr/>
          <p:nvPr/>
        </p:nvSpPr>
        <p:spPr bwMode="auto">
          <a:xfrm>
            <a:off x="10057831" y="5316804"/>
            <a:ext cx="188954" cy="23619"/>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91"/>
          <p:cNvSpPr/>
          <p:nvPr/>
        </p:nvSpPr>
        <p:spPr bwMode="auto">
          <a:xfrm>
            <a:off x="11787098" y="6080929"/>
            <a:ext cx="187267" cy="23619"/>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2"/>
          <p:cNvSpPr/>
          <p:nvPr/>
        </p:nvSpPr>
        <p:spPr bwMode="auto">
          <a:xfrm>
            <a:off x="9409345" y="1431216"/>
            <a:ext cx="985261" cy="23619"/>
          </a:xfrm>
          <a:custGeom>
            <a:avLst/>
            <a:gdLst>
              <a:gd name="T0" fmla="*/ 166 w 168"/>
              <a:gd name="T1" fmla="*/ 4 h 4"/>
              <a:gd name="T2" fmla="*/ 2 w 168"/>
              <a:gd name="T3" fmla="*/ 4 h 4"/>
              <a:gd name="T4" fmla="*/ 0 w 168"/>
              <a:gd name="T5" fmla="*/ 2 h 4"/>
              <a:gd name="T6" fmla="*/ 2 w 168"/>
              <a:gd name="T7" fmla="*/ 0 h 4"/>
              <a:gd name="T8" fmla="*/ 166 w 168"/>
              <a:gd name="T9" fmla="*/ 0 h 4"/>
              <a:gd name="T10" fmla="*/ 168 w 168"/>
              <a:gd name="T11" fmla="*/ 2 h 4"/>
              <a:gd name="T12" fmla="*/ 166 w 16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8" h="4">
                <a:moveTo>
                  <a:pt x="166" y="4"/>
                </a:moveTo>
                <a:cubicBezTo>
                  <a:pt x="2" y="4"/>
                  <a:pt x="2" y="4"/>
                  <a:pt x="2" y="4"/>
                </a:cubicBezTo>
                <a:cubicBezTo>
                  <a:pt x="1" y="4"/>
                  <a:pt x="0" y="3"/>
                  <a:pt x="0" y="2"/>
                </a:cubicBezTo>
                <a:cubicBezTo>
                  <a:pt x="0" y="1"/>
                  <a:pt x="1" y="0"/>
                  <a:pt x="2" y="0"/>
                </a:cubicBezTo>
                <a:cubicBezTo>
                  <a:pt x="166" y="0"/>
                  <a:pt x="166" y="0"/>
                  <a:pt x="166" y="0"/>
                </a:cubicBezTo>
                <a:cubicBezTo>
                  <a:pt x="167" y="0"/>
                  <a:pt x="168" y="1"/>
                  <a:pt x="168" y="2"/>
                </a:cubicBezTo>
                <a:cubicBezTo>
                  <a:pt x="168" y="3"/>
                  <a:pt x="167" y="4"/>
                  <a:pt x="16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93"/>
          <p:cNvSpPr/>
          <p:nvPr/>
        </p:nvSpPr>
        <p:spPr bwMode="auto">
          <a:xfrm>
            <a:off x="4919478" y="1552848"/>
            <a:ext cx="563488" cy="21933"/>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94"/>
          <p:cNvSpPr/>
          <p:nvPr/>
        </p:nvSpPr>
        <p:spPr bwMode="auto">
          <a:xfrm>
            <a:off x="4684972" y="1552848"/>
            <a:ext cx="165335" cy="21933"/>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5"/>
          <p:cNvSpPr/>
          <p:nvPr/>
        </p:nvSpPr>
        <p:spPr bwMode="auto">
          <a:xfrm>
            <a:off x="10030008" y="1054994"/>
            <a:ext cx="632658" cy="23619"/>
          </a:xfrm>
          <a:custGeom>
            <a:avLst/>
            <a:gdLst>
              <a:gd name="T0" fmla="*/ 106 w 108"/>
              <a:gd name="T1" fmla="*/ 4 h 4"/>
              <a:gd name="T2" fmla="*/ 2 w 108"/>
              <a:gd name="T3" fmla="*/ 4 h 4"/>
              <a:gd name="T4" fmla="*/ 0 w 108"/>
              <a:gd name="T5" fmla="*/ 2 h 4"/>
              <a:gd name="T6" fmla="*/ 2 w 108"/>
              <a:gd name="T7" fmla="*/ 0 h 4"/>
              <a:gd name="T8" fmla="*/ 106 w 108"/>
              <a:gd name="T9" fmla="*/ 0 h 4"/>
              <a:gd name="T10" fmla="*/ 108 w 108"/>
              <a:gd name="T11" fmla="*/ 2 h 4"/>
              <a:gd name="T12" fmla="*/ 106 w 10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8" h="4">
                <a:moveTo>
                  <a:pt x="106" y="4"/>
                </a:moveTo>
                <a:cubicBezTo>
                  <a:pt x="2" y="4"/>
                  <a:pt x="2" y="4"/>
                  <a:pt x="2" y="4"/>
                </a:cubicBezTo>
                <a:cubicBezTo>
                  <a:pt x="1" y="4"/>
                  <a:pt x="0" y="3"/>
                  <a:pt x="0" y="2"/>
                </a:cubicBezTo>
                <a:cubicBezTo>
                  <a:pt x="0" y="1"/>
                  <a:pt x="1" y="0"/>
                  <a:pt x="2" y="0"/>
                </a:cubicBezTo>
                <a:cubicBezTo>
                  <a:pt x="106" y="0"/>
                  <a:pt x="106" y="0"/>
                  <a:pt x="106" y="0"/>
                </a:cubicBezTo>
                <a:cubicBezTo>
                  <a:pt x="107" y="0"/>
                  <a:pt x="108" y="1"/>
                  <a:pt x="108" y="2"/>
                </a:cubicBezTo>
                <a:cubicBezTo>
                  <a:pt x="108" y="3"/>
                  <a:pt x="107" y="4"/>
                  <a:pt x="10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6"/>
          <p:cNvSpPr/>
          <p:nvPr/>
        </p:nvSpPr>
        <p:spPr bwMode="auto">
          <a:xfrm>
            <a:off x="9842741" y="1054994"/>
            <a:ext cx="141716" cy="23619"/>
          </a:xfrm>
          <a:custGeom>
            <a:avLst/>
            <a:gdLst>
              <a:gd name="T0" fmla="*/ 22 w 24"/>
              <a:gd name="T1" fmla="*/ 4 h 4"/>
              <a:gd name="T2" fmla="*/ 2 w 24"/>
              <a:gd name="T3" fmla="*/ 4 h 4"/>
              <a:gd name="T4" fmla="*/ 0 w 24"/>
              <a:gd name="T5" fmla="*/ 2 h 4"/>
              <a:gd name="T6" fmla="*/ 2 w 24"/>
              <a:gd name="T7" fmla="*/ 0 h 4"/>
              <a:gd name="T8" fmla="*/ 22 w 24"/>
              <a:gd name="T9" fmla="*/ 0 h 4"/>
              <a:gd name="T10" fmla="*/ 24 w 24"/>
              <a:gd name="T11" fmla="*/ 2 h 4"/>
              <a:gd name="T12" fmla="*/ 2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4"/>
                </a:moveTo>
                <a:cubicBezTo>
                  <a:pt x="2" y="4"/>
                  <a:pt x="2" y="4"/>
                  <a:pt x="2" y="4"/>
                </a:cubicBezTo>
                <a:cubicBezTo>
                  <a:pt x="1" y="4"/>
                  <a:pt x="0" y="3"/>
                  <a:pt x="0" y="2"/>
                </a:cubicBezTo>
                <a:cubicBezTo>
                  <a:pt x="0" y="1"/>
                  <a:pt x="1" y="0"/>
                  <a:pt x="2" y="0"/>
                </a:cubicBezTo>
                <a:cubicBezTo>
                  <a:pt x="22" y="0"/>
                  <a:pt x="22" y="0"/>
                  <a:pt x="22" y="0"/>
                </a:cubicBezTo>
                <a:cubicBezTo>
                  <a:pt x="23" y="0"/>
                  <a:pt x="24" y="1"/>
                  <a:pt x="24" y="2"/>
                </a:cubicBezTo>
                <a:cubicBezTo>
                  <a:pt x="24" y="3"/>
                  <a:pt x="23" y="4"/>
                  <a:pt x="2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97"/>
          <p:cNvSpPr/>
          <p:nvPr/>
        </p:nvSpPr>
        <p:spPr bwMode="auto">
          <a:xfrm>
            <a:off x="8159854" y="753195"/>
            <a:ext cx="727136" cy="23619"/>
          </a:xfrm>
          <a:custGeom>
            <a:avLst/>
            <a:gdLst>
              <a:gd name="T0" fmla="*/ 122 w 124"/>
              <a:gd name="T1" fmla="*/ 4 h 4"/>
              <a:gd name="T2" fmla="*/ 2 w 124"/>
              <a:gd name="T3" fmla="*/ 4 h 4"/>
              <a:gd name="T4" fmla="*/ 0 w 124"/>
              <a:gd name="T5" fmla="*/ 2 h 4"/>
              <a:gd name="T6" fmla="*/ 2 w 124"/>
              <a:gd name="T7" fmla="*/ 0 h 4"/>
              <a:gd name="T8" fmla="*/ 122 w 124"/>
              <a:gd name="T9" fmla="*/ 0 h 4"/>
              <a:gd name="T10" fmla="*/ 124 w 124"/>
              <a:gd name="T11" fmla="*/ 2 h 4"/>
              <a:gd name="T12" fmla="*/ 122 w 1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4" h="4">
                <a:moveTo>
                  <a:pt x="122" y="4"/>
                </a:moveTo>
                <a:cubicBezTo>
                  <a:pt x="2" y="4"/>
                  <a:pt x="2" y="4"/>
                  <a:pt x="2" y="4"/>
                </a:cubicBezTo>
                <a:cubicBezTo>
                  <a:pt x="1" y="4"/>
                  <a:pt x="0" y="3"/>
                  <a:pt x="0" y="2"/>
                </a:cubicBezTo>
                <a:cubicBezTo>
                  <a:pt x="0" y="1"/>
                  <a:pt x="1" y="0"/>
                  <a:pt x="2" y="0"/>
                </a:cubicBezTo>
                <a:cubicBezTo>
                  <a:pt x="122" y="0"/>
                  <a:pt x="122" y="0"/>
                  <a:pt x="122" y="0"/>
                </a:cubicBezTo>
                <a:cubicBezTo>
                  <a:pt x="123" y="0"/>
                  <a:pt x="124" y="1"/>
                  <a:pt x="124" y="2"/>
                </a:cubicBezTo>
                <a:cubicBezTo>
                  <a:pt x="124" y="3"/>
                  <a:pt x="123" y="4"/>
                  <a:pt x="12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8"/>
          <p:cNvSpPr/>
          <p:nvPr/>
        </p:nvSpPr>
        <p:spPr bwMode="auto">
          <a:xfrm>
            <a:off x="7328960" y="1031375"/>
            <a:ext cx="398153" cy="23619"/>
          </a:xfrm>
          <a:custGeom>
            <a:avLst/>
            <a:gdLst>
              <a:gd name="T0" fmla="*/ 66 w 68"/>
              <a:gd name="T1" fmla="*/ 4 h 4"/>
              <a:gd name="T2" fmla="*/ 2 w 68"/>
              <a:gd name="T3" fmla="*/ 4 h 4"/>
              <a:gd name="T4" fmla="*/ 0 w 68"/>
              <a:gd name="T5" fmla="*/ 2 h 4"/>
              <a:gd name="T6" fmla="*/ 2 w 68"/>
              <a:gd name="T7" fmla="*/ 0 h 4"/>
              <a:gd name="T8" fmla="*/ 66 w 68"/>
              <a:gd name="T9" fmla="*/ 0 h 4"/>
              <a:gd name="T10" fmla="*/ 68 w 68"/>
              <a:gd name="T11" fmla="*/ 2 h 4"/>
              <a:gd name="T12" fmla="*/ 66 w 6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 h="4">
                <a:moveTo>
                  <a:pt x="66" y="4"/>
                </a:moveTo>
                <a:cubicBezTo>
                  <a:pt x="2" y="4"/>
                  <a:pt x="2" y="4"/>
                  <a:pt x="2" y="4"/>
                </a:cubicBezTo>
                <a:cubicBezTo>
                  <a:pt x="1" y="4"/>
                  <a:pt x="0" y="3"/>
                  <a:pt x="0" y="2"/>
                </a:cubicBezTo>
                <a:cubicBezTo>
                  <a:pt x="0" y="1"/>
                  <a:pt x="1" y="0"/>
                  <a:pt x="2" y="0"/>
                </a:cubicBezTo>
                <a:cubicBezTo>
                  <a:pt x="66" y="0"/>
                  <a:pt x="66" y="0"/>
                  <a:pt x="66" y="0"/>
                </a:cubicBezTo>
                <a:cubicBezTo>
                  <a:pt x="67" y="0"/>
                  <a:pt x="68" y="1"/>
                  <a:pt x="68" y="2"/>
                </a:cubicBezTo>
                <a:cubicBezTo>
                  <a:pt x="68" y="3"/>
                  <a:pt x="67" y="4"/>
                  <a:pt x="6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6" name="组合 35"/>
          <p:cNvGrpSpPr/>
          <p:nvPr/>
        </p:nvGrpSpPr>
        <p:grpSpPr>
          <a:xfrm>
            <a:off x="1199381" y="765528"/>
            <a:ext cx="894779" cy="751615"/>
            <a:chOff x="3913188" y="1577658"/>
            <a:chExt cx="1031875" cy="866775"/>
          </a:xfrm>
        </p:grpSpPr>
        <p:sp>
          <p:nvSpPr>
            <p:cNvPr id="142" name="Freeform 99"/>
            <p:cNvSpPr>
              <a:spLocks noEditPoints="1"/>
            </p:cNvSpPr>
            <p:nvPr/>
          </p:nvSpPr>
          <p:spPr bwMode="auto">
            <a:xfrm>
              <a:off x="4327525" y="1820545"/>
              <a:ext cx="606425" cy="612775"/>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143" name="Freeform 100"/>
            <p:cNvSpPr>
              <a:spLocks noEditPoints="1"/>
            </p:cNvSpPr>
            <p:nvPr/>
          </p:nvSpPr>
          <p:spPr bwMode="auto">
            <a:xfrm>
              <a:off x="3924300" y="1588770"/>
              <a:ext cx="485775" cy="485775"/>
            </a:xfrm>
            <a:custGeom>
              <a:avLst/>
              <a:gdLst>
                <a:gd name="T0" fmla="*/ 83 w 88"/>
                <a:gd name="T1" fmla="*/ 37 h 88"/>
                <a:gd name="T2" fmla="*/ 76 w 88"/>
                <a:gd name="T3" fmla="*/ 37 h 88"/>
                <a:gd name="T4" fmla="*/ 72 w 88"/>
                <a:gd name="T5" fmla="*/ 26 h 88"/>
                <a:gd name="T6" fmla="*/ 77 w 88"/>
                <a:gd name="T7" fmla="*/ 21 h 88"/>
                <a:gd name="T8" fmla="*/ 77 w 88"/>
                <a:gd name="T9" fmla="*/ 15 h 88"/>
                <a:gd name="T10" fmla="*/ 73 w 88"/>
                <a:gd name="T11" fmla="*/ 11 h 88"/>
                <a:gd name="T12" fmla="*/ 67 w 88"/>
                <a:gd name="T13" fmla="*/ 11 h 88"/>
                <a:gd name="T14" fmla="*/ 61 w 88"/>
                <a:gd name="T15" fmla="*/ 16 h 88"/>
                <a:gd name="T16" fmla="*/ 51 w 88"/>
                <a:gd name="T17" fmla="*/ 12 h 88"/>
                <a:gd name="T18" fmla="*/ 51 w 88"/>
                <a:gd name="T19" fmla="*/ 5 h 88"/>
                <a:gd name="T20" fmla="*/ 46 w 88"/>
                <a:gd name="T21" fmla="*/ 0 h 88"/>
                <a:gd name="T22" fmla="*/ 41 w 88"/>
                <a:gd name="T23" fmla="*/ 0 h 88"/>
                <a:gd name="T24" fmla="*/ 36 w 88"/>
                <a:gd name="T25" fmla="*/ 5 h 88"/>
                <a:gd name="T26" fmla="*/ 36 w 88"/>
                <a:gd name="T27" fmla="*/ 12 h 88"/>
                <a:gd name="T28" fmla="*/ 26 w 88"/>
                <a:gd name="T29" fmla="*/ 16 h 88"/>
                <a:gd name="T30" fmla="*/ 21 w 88"/>
                <a:gd name="T31" fmla="*/ 11 h 88"/>
                <a:gd name="T32" fmla="*/ 15 w 88"/>
                <a:gd name="T33" fmla="*/ 11 h 88"/>
                <a:gd name="T34" fmla="*/ 11 w 88"/>
                <a:gd name="T35" fmla="*/ 15 h 88"/>
                <a:gd name="T36" fmla="*/ 11 w 88"/>
                <a:gd name="T37" fmla="*/ 21 h 88"/>
                <a:gd name="T38" fmla="*/ 16 w 88"/>
                <a:gd name="T39" fmla="*/ 26 h 88"/>
                <a:gd name="T40" fmla="*/ 11 w 88"/>
                <a:gd name="T41" fmla="*/ 37 h 88"/>
                <a:gd name="T42" fmla="*/ 4 w 88"/>
                <a:gd name="T43" fmla="*/ 37 h 88"/>
                <a:gd name="T44" fmla="*/ 0 w 88"/>
                <a:gd name="T45" fmla="*/ 41 h 88"/>
                <a:gd name="T46" fmla="*/ 0 w 88"/>
                <a:gd name="T47" fmla="*/ 47 h 88"/>
                <a:gd name="T48" fmla="*/ 4 w 88"/>
                <a:gd name="T49" fmla="*/ 51 h 88"/>
                <a:gd name="T50" fmla="*/ 11 w 88"/>
                <a:gd name="T51" fmla="*/ 51 h 88"/>
                <a:gd name="T52" fmla="*/ 16 w 88"/>
                <a:gd name="T53" fmla="*/ 62 h 88"/>
                <a:gd name="T54" fmla="*/ 11 w 88"/>
                <a:gd name="T55" fmla="*/ 67 h 88"/>
                <a:gd name="T56" fmla="*/ 11 w 88"/>
                <a:gd name="T57" fmla="*/ 73 h 88"/>
                <a:gd name="T58" fmla="*/ 14 w 88"/>
                <a:gd name="T59" fmla="*/ 77 h 88"/>
                <a:gd name="T60" fmla="*/ 21 w 88"/>
                <a:gd name="T61" fmla="*/ 77 h 88"/>
                <a:gd name="T62" fmla="*/ 26 w 88"/>
                <a:gd name="T63" fmla="*/ 72 h 88"/>
                <a:gd name="T64" fmla="*/ 36 w 88"/>
                <a:gd name="T65" fmla="*/ 76 h 88"/>
                <a:gd name="T66" fmla="*/ 36 w 88"/>
                <a:gd name="T67" fmla="*/ 84 h 88"/>
                <a:gd name="T68" fmla="*/ 41 w 88"/>
                <a:gd name="T69" fmla="*/ 88 h 88"/>
                <a:gd name="T70" fmla="*/ 46 w 88"/>
                <a:gd name="T71" fmla="*/ 88 h 88"/>
                <a:gd name="T72" fmla="*/ 51 w 88"/>
                <a:gd name="T73" fmla="*/ 84 h 88"/>
                <a:gd name="T74" fmla="*/ 51 w 88"/>
                <a:gd name="T75" fmla="*/ 76 h 88"/>
                <a:gd name="T76" fmla="*/ 61 w 88"/>
                <a:gd name="T77" fmla="*/ 72 h 88"/>
                <a:gd name="T78" fmla="*/ 66 w 88"/>
                <a:gd name="T79" fmla="*/ 77 h 88"/>
                <a:gd name="T80" fmla="*/ 73 w 88"/>
                <a:gd name="T81" fmla="*/ 77 h 88"/>
                <a:gd name="T82" fmla="*/ 77 w 88"/>
                <a:gd name="T83" fmla="*/ 73 h 88"/>
                <a:gd name="T84" fmla="*/ 77 w 88"/>
                <a:gd name="T85" fmla="*/ 67 h 88"/>
                <a:gd name="T86" fmla="*/ 72 w 88"/>
                <a:gd name="T87" fmla="*/ 62 h 88"/>
                <a:gd name="T88" fmla="*/ 76 w 88"/>
                <a:gd name="T89" fmla="*/ 51 h 88"/>
                <a:gd name="T90" fmla="*/ 83 w 88"/>
                <a:gd name="T91" fmla="*/ 51 h 88"/>
                <a:gd name="T92" fmla="*/ 88 w 88"/>
                <a:gd name="T93" fmla="*/ 47 h 88"/>
                <a:gd name="T94" fmla="*/ 88 w 88"/>
                <a:gd name="T95" fmla="*/ 41 h 88"/>
                <a:gd name="T96" fmla="*/ 83 w 88"/>
                <a:gd name="T97" fmla="*/ 37 h 88"/>
                <a:gd name="T98" fmla="*/ 44 w 88"/>
                <a:gd name="T99" fmla="*/ 59 h 88"/>
                <a:gd name="T100" fmla="*/ 29 w 88"/>
                <a:gd name="T101" fmla="*/ 44 h 88"/>
                <a:gd name="T102" fmla="*/ 44 w 88"/>
                <a:gd name="T103" fmla="*/ 29 h 88"/>
                <a:gd name="T104" fmla="*/ 59 w 88"/>
                <a:gd name="T105" fmla="*/ 44 h 88"/>
                <a:gd name="T106" fmla="*/ 44 w 88"/>
                <a:gd name="T107"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 h="88">
                  <a:moveTo>
                    <a:pt x="83" y="37"/>
                  </a:moveTo>
                  <a:cubicBezTo>
                    <a:pt x="76" y="37"/>
                    <a:pt x="76" y="37"/>
                    <a:pt x="76" y="37"/>
                  </a:cubicBezTo>
                  <a:cubicBezTo>
                    <a:pt x="75" y="33"/>
                    <a:pt x="74" y="30"/>
                    <a:pt x="72" y="26"/>
                  </a:cubicBezTo>
                  <a:cubicBezTo>
                    <a:pt x="77" y="21"/>
                    <a:pt x="77" y="21"/>
                    <a:pt x="77" y="21"/>
                  </a:cubicBezTo>
                  <a:cubicBezTo>
                    <a:pt x="79" y="19"/>
                    <a:pt x="79" y="17"/>
                    <a:pt x="77" y="15"/>
                  </a:cubicBezTo>
                  <a:cubicBezTo>
                    <a:pt x="73" y="11"/>
                    <a:pt x="73" y="11"/>
                    <a:pt x="73" y="11"/>
                  </a:cubicBezTo>
                  <a:cubicBezTo>
                    <a:pt x="71" y="9"/>
                    <a:pt x="68" y="9"/>
                    <a:pt x="67" y="11"/>
                  </a:cubicBezTo>
                  <a:cubicBezTo>
                    <a:pt x="61" y="16"/>
                    <a:pt x="61" y="16"/>
                    <a:pt x="61" y="16"/>
                  </a:cubicBezTo>
                  <a:cubicBezTo>
                    <a:pt x="58" y="14"/>
                    <a:pt x="55" y="13"/>
                    <a:pt x="51" y="12"/>
                  </a:cubicBezTo>
                  <a:cubicBezTo>
                    <a:pt x="51" y="5"/>
                    <a:pt x="51" y="5"/>
                    <a:pt x="51" y="5"/>
                  </a:cubicBezTo>
                  <a:cubicBezTo>
                    <a:pt x="51" y="2"/>
                    <a:pt x="49" y="0"/>
                    <a:pt x="46" y="0"/>
                  </a:cubicBezTo>
                  <a:cubicBezTo>
                    <a:pt x="41" y="0"/>
                    <a:pt x="41" y="0"/>
                    <a:pt x="41" y="0"/>
                  </a:cubicBezTo>
                  <a:cubicBezTo>
                    <a:pt x="39" y="0"/>
                    <a:pt x="36" y="2"/>
                    <a:pt x="36" y="5"/>
                  </a:cubicBezTo>
                  <a:cubicBezTo>
                    <a:pt x="36" y="12"/>
                    <a:pt x="36" y="12"/>
                    <a:pt x="36" y="12"/>
                  </a:cubicBezTo>
                  <a:cubicBezTo>
                    <a:pt x="33" y="13"/>
                    <a:pt x="29" y="14"/>
                    <a:pt x="26" y="16"/>
                  </a:cubicBezTo>
                  <a:cubicBezTo>
                    <a:pt x="21" y="11"/>
                    <a:pt x="21" y="11"/>
                    <a:pt x="21" y="11"/>
                  </a:cubicBezTo>
                  <a:cubicBezTo>
                    <a:pt x="19" y="9"/>
                    <a:pt x="16" y="9"/>
                    <a:pt x="15" y="11"/>
                  </a:cubicBezTo>
                  <a:cubicBezTo>
                    <a:pt x="11" y="15"/>
                    <a:pt x="11" y="15"/>
                    <a:pt x="11" y="15"/>
                  </a:cubicBezTo>
                  <a:cubicBezTo>
                    <a:pt x="9" y="16"/>
                    <a:pt x="9" y="19"/>
                    <a:pt x="11" y="21"/>
                  </a:cubicBezTo>
                  <a:cubicBezTo>
                    <a:pt x="16" y="26"/>
                    <a:pt x="16" y="26"/>
                    <a:pt x="16" y="26"/>
                  </a:cubicBezTo>
                  <a:cubicBezTo>
                    <a:pt x="14" y="29"/>
                    <a:pt x="12" y="33"/>
                    <a:pt x="11" y="37"/>
                  </a:cubicBezTo>
                  <a:cubicBezTo>
                    <a:pt x="4" y="37"/>
                    <a:pt x="4" y="37"/>
                    <a:pt x="4" y="37"/>
                  </a:cubicBezTo>
                  <a:cubicBezTo>
                    <a:pt x="2" y="37"/>
                    <a:pt x="0" y="39"/>
                    <a:pt x="0" y="41"/>
                  </a:cubicBezTo>
                  <a:cubicBezTo>
                    <a:pt x="0" y="47"/>
                    <a:pt x="0" y="47"/>
                    <a:pt x="0" y="47"/>
                  </a:cubicBezTo>
                  <a:cubicBezTo>
                    <a:pt x="0" y="49"/>
                    <a:pt x="2" y="51"/>
                    <a:pt x="4" y="51"/>
                  </a:cubicBezTo>
                  <a:cubicBezTo>
                    <a:pt x="11" y="51"/>
                    <a:pt x="11" y="51"/>
                    <a:pt x="11" y="51"/>
                  </a:cubicBezTo>
                  <a:cubicBezTo>
                    <a:pt x="12" y="55"/>
                    <a:pt x="14" y="58"/>
                    <a:pt x="16" y="62"/>
                  </a:cubicBezTo>
                  <a:cubicBezTo>
                    <a:pt x="11" y="67"/>
                    <a:pt x="11" y="67"/>
                    <a:pt x="11" y="67"/>
                  </a:cubicBezTo>
                  <a:cubicBezTo>
                    <a:pt x="9" y="68"/>
                    <a:pt x="9" y="71"/>
                    <a:pt x="11" y="73"/>
                  </a:cubicBezTo>
                  <a:cubicBezTo>
                    <a:pt x="14" y="77"/>
                    <a:pt x="14" y="77"/>
                    <a:pt x="14" y="77"/>
                  </a:cubicBezTo>
                  <a:cubicBezTo>
                    <a:pt x="16" y="79"/>
                    <a:pt x="19" y="79"/>
                    <a:pt x="21" y="77"/>
                  </a:cubicBezTo>
                  <a:cubicBezTo>
                    <a:pt x="26" y="72"/>
                    <a:pt x="26" y="72"/>
                    <a:pt x="26" y="72"/>
                  </a:cubicBezTo>
                  <a:cubicBezTo>
                    <a:pt x="29" y="74"/>
                    <a:pt x="33" y="76"/>
                    <a:pt x="36" y="76"/>
                  </a:cubicBezTo>
                  <a:cubicBezTo>
                    <a:pt x="36" y="84"/>
                    <a:pt x="36" y="84"/>
                    <a:pt x="36" y="84"/>
                  </a:cubicBezTo>
                  <a:cubicBezTo>
                    <a:pt x="36" y="86"/>
                    <a:pt x="38" y="88"/>
                    <a:pt x="41" y="88"/>
                  </a:cubicBezTo>
                  <a:cubicBezTo>
                    <a:pt x="46" y="88"/>
                    <a:pt x="46" y="88"/>
                    <a:pt x="46" y="88"/>
                  </a:cubicBezTo>
                  <a:cubicBezTo>
                    <a:pt x="49" y="88"/>
                    <a:pt x="51" y="86"/>
                    <a:pt x="51" y="84"/>
                  </a:cubicBezTo>
                  <a:cubicBezTo>
                    <a:pt x="51" y="76"/>
                    <a:pt x="51" y="76"/>
                    <a:pt x="51" y="76"/>
                  </a:cubicBezTo>
                  <a:cubicBezTo>
                    <a:pt x="55" y="76"/>
                    <a:pt x="58" y="74"/>
                    <a:pt x="61" y="72"/>
                  </a:cubicBezTo>
                  <a:cubicBezTo>
                    <a:pt x="66" y="77"/>
                    <a:pt x="66" y="77"/>
                    <a:pt x="66" y="77"/>
                  </a:cubicBezTo>
                  <a:cubicBezTo>
                    <a:pt x="68" y="79"/>
                    <a:pt x="71" y="79"/>
                    <a:pt x="73" y="77"/>
                  </a:cubicBezTo>
                  <a:cubicBezTo>
                    <a:pt x="77" y="73"/>
                    <a:pt x="77" y="73"/>
                    <a:pt x="77" y="73"/>
                  </a:cubicBezTo>
                  <a:cubicBezTo>
                    <a:pt x="79" y="72"/>
                    <a:pt x="79" y="69"/>
                    <a:pt x="77" y="67"/>
                  </a:cubicBezTo>
                  <a:cubicBezTo>
                    <a:pt x="72" y="62"/>
                    <a:pt x="72" y="62"/>
                    <a:pt x="72" y="62"/>
                  </a:cubicBezTo>
                  <a:cubicBezTo>
                    <a:pt x="74" y="59"/>
                    <a:pt x="75" y="55"/>
                    <a:pt x="76" y="51"/>
                  </a:cubicBezTo>
                  <a:cubicBezTo>
                    <a:pt x="83" y="51"/>
                    <a:pt x="83" y="51"/>
                    <a:pt x="83" y="51"/>
                  </a:cubicBezTo>
                  <a:cubicBezTo>
                    <a:pt x="86" y="51"/>
                    <a:pt x="88" y="49"/>
                    <a:pt x="88" y="47"/>
                  </a:cubicBezTo>
                  <a:cubicBezTo>
                    <a:pt x="88" y="41"/>
                    <a:pt x="88" y="41"/>
                    <a:pt x="88" y="41"/>
                  </a:cubicBezTo>
                  <a:cubicBezTo>
                    <a:pt x="88" y="39"/>
                    <a:pt x="86" y="37"/>
                    <a:pt x="83" y="37"/>
                  </a:cubicBezTo>
                  <a:close/>
                  <a:moveTo>
                    <a:pt x="44" y="59"/>
                  </a:moveTo>
                  <a:cubicBezTo>
                    <a:pt x="36" y="59"/>
                    <a:pt x="29" y="52"/>
                    <a:pt x="29" y="44"/>
                  </a:cubicBezTo>
                  <a:cubicBezTo>
                    <a:pt x="29" y="36"/>
                    <a:pt x="36" y="29"/>
                    <a:pt x="44" y="29"/>
                  </a:cubicBezTo>
                  <a:cubicBezTo>
                    <a:pt x="52" y="29"/>
                    <a:pt x="59" y="36"/>
                    <a:pt x="59" y="44"/>
                  </a:cubicBezTo>
                  <a:cubicBezTo>
                    <a:pt x="59" y="52"/>
                    <a:pt x="52" y="59"/>
                    <a:pt x="44"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01"/>
            <p:cNvSpPr>
              <a:spLocks noEditPoints="1"/>
            </p:cNvSpPr>
            <p:nvPr/>
          </p:nvSpPr>
          <p:spPr bwMode="auto">
            <a:xfrm>
              <a:off x="4316413" y="1809433"/>
              <a:ext cx="628650" cy="635000"/>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02"/>
            <p:cNvSpPr>
              <a:spLocks noEditPoints="1"/>
            </p:cNvSpPr>
            <p:nvPr/>
          </p:nvSpPr>
          <p:spPr bwMode="auto">
            <a:xfrm>
              <a:off x="3913188" y="1577658"/>
              <a:ext cx="508000" cy="508000"/>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1"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03"/>
            <p:cNvSpPr/>
            <p:nvPr/>
          </p:nvSpPr>
          <p:spPr bwMode="auto">
            <a:xfrm>
              <a:off x="4668838" y="2190433"/>
              <a:ext cx="122237" cy="10477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04"/>
            <p:cNvSpPr/>
            <p:nvPr/>
          </p:nvSpPr>
          <p:spPr bwMode="auto">
            <a:xfrm>
              <a:off x="4184650" y="1882458"/>
              <a:ext cx="98425" cy="8255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05"/>
            <p:cNvSpPr/>
            <p:nvPr/>
          </p:nvSpPr>
          <p:spPr bwMode="auto">
            <a:xfrm>
              <a:off x="4470400" y="1958658"/>
              <a:ext cx="138112" cy="127000"/>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06"/>
            <p:cNvSpPr/>
            <p:nvPr/>
          </p:nvSpPr>
          <p:spPr bwMode="auto">
            <a:xfrm>
              <a:off x="4029075" y="1693545"/>
              <a:ext cx="122237" cy="111125"/>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7258102" y="1267568"/>
            <a:ext cx="350914" cy="92791"/>
            <a:chOff x="4421188" y="1661795"/>
            <a:chExt cx="330199" cy="87313"/>
          </a:xfrm>
        </p:grpSpPr>
        <p:sp>
          <p:nvSpPr>
            <p:cNvPr id="139" name="Freeform 107"/>
            <p:cNvSpPr/>
            <p:nvPr/>
          </p:nvSpPr>
          <p:spPr bwMode="auto">
            <a:xfrm>
              <a:off x="4421188" y="1661795"/>
              <a:ext cx="198437" cy="20638"/>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8"/>
            <p:cNvSpPr/>
            <p:nvPr/>
          </p:nvSpPr>
          <p:spPr bwMode="auto">
            <a:xfrm>
              <a:off x="4510088" y="1726883"/>
              <a:ext cx="198437" cy="22225"/>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9"/>
            <p:cNvSpPr/>
            <p:nvPr/>
          </p:nvSpPr>
          <p:spPr bwMode="auto">
            <a:xfrm>
              <a:off x="4641850" y="1661795"/>
              <a:ext cx="109537" cy="2063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5935680" y="658718"/>
            <a:ext cx="352601" cy="94477"/>
            <a:chOff x="3979863" y="2190433"/>
            <a:chExt cx="331787" cy="88900"/>
          </a:xfrm>
        </p:grpSpPr>
        <p:sp>
          <p:nvSpPr>
            <p:cNvPr id="136" name="Freeform 110"/>
            <p:cNvSpPr/>
            <p:nvPr/>
          </p:nvSpPr>
          <p:spPr bwMode="auto">
            <a:xfrm>
              <a:off x="3979863" y="2190433"/>
              <a:ext cx="198437" cy="22225"/>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11"/>
            <p:cNvSpPr/>
            <p:nvPr/>
          </p:nvSpPr>
          <p:spPr bwMode="auto">
            <a:xfrm>
              <a:off x="4068763" y="2257108"/>
              <a:ext cx="198437" cy="22225"/>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2"/>
            <p:cNvSpPr/>
            <p:nvPr/>
          </p:nvSpPr>
          <p:spPr bwMode="auto">
            <a:xfrm>
              <a:off x="4200525" y="2190433"/>
              <a:ext cx="111125" cy="22225"/>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6672535" y="3512462"/>
            <a:ext cx="573302" cy="804741"/>
            <a:chOff x="3770313" y="3261995"/>
            <a:chExt cx="601662" cy="844550"/>
          </a:xfrm>
        </p:grpSpPr>
        <p:sp>
          <p:nvSpPr>
            <p:cNvPr id="130" name="Freeform 113"/>
            <p:cNvSpPr/>
            <p:nvPr/>
          </p:nvSpPr>
          <p:spPr bwMode="auto">
            <a:xfrm>
              <a:off x="3979863" y="4017645"/>
              <a:ext cx="182562" cy="88900"/>
            </a:xfrm>
            <a:custGeom>
              <a:avLst/>
              <a:gdLst>
                <a:gd name="T0" fmla="*/ 115 w 115"/>
                <a:gd name="T1" fmla="*/ 56 h 56"/>
                <a:gd name="T2" fmla="*/ 0 w 115"/>
                <a:gd name="T3" fmla="*/ 56 h 56"/>
                <a:gd name="T4" fmla="*/ 0 w 115"/>
                <a:gd name="T5" fmla="*/ 0 h 56"/>
                <a:gd name="T6" fmla="*/ 14 w 115"/>
                <a:gd name="T7" fmla="*/ 0 h 56"/>
                <a:gd name="T8" fmla="*/ 14 w 115"/>
                <a:gd name="T9" fmla="*/ 42 h 56"/>
                <a:gd name="T10" fmla="*/ 101 w 115"/>
                <a:gd name="T11" fmla="*/ 42 h 56"/>
                <a:gd name="T12" fmla="*/ 101 w 115"/>
                <a:gd name="T13" fmla="*/ 4 h 56"/>
                <a:gd name="T14" fmla="*/ 115 w 115"/>
                <a:gd name="T15" fmla="*/ 4 h 56"/>
                <a:gd name="T16" fmla="*/ 115 w 115"/>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56">
                  <a:moveTo>
                    <a:pt x="115" y="56"/>
                  </a:moveTo>
                  <a:lnTo>
                    <a:pt x="0" y="56"/>
                  </a:lnTo>
                  <a:lnTo>
                    <a:pt x="0" y="0"/>
                  </a:lnTo>
                  <a:lnTo>
                    <a:pt x="14" y="0"/>
                  </a:lnTo>
                  <a:lnTo>
                    <a:pt x="14" y="42"/>
                  </a:lnTo>
                  <a:lnTo>
                    <a:pt x="101" y="42"/>
                  </a:lnTo>
                  <a:lnTo>
                    <a:pt x="101" y="4"/>
                  </a:lnTo>
                  <a:lnTo>
                    <a:pt x="115" y="4"/>
                  </a:lnTo>
                  <a:lnTo>
                    <a:pt x="115" y="56"/>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14"/>
            <p:cNvSpPr/>
            <p:nvPr/>
          </p:nvSpPr>
          <p:spPr bwMode="auto">
            <a:xfrm>
              <a:off x="3770313" y="3261995"/>
              <a:ext cx="601662" cy="617538"/>
            </a:xfrm>
            <a:custGeom>
              <a:avLst/>
              <a:gdLst>
                <a:gd name="T0" fmla="*/ 78 w 109"/>
                <a:gd name="T1" fmla="*/ 112 h 112"/>
                <a:gd name="T2" fmla="*/ 74 w 109"/>
                <a:gd name="T3" fmla="*/ 112 h 112"/>
                <a:gd name="T4" fmla="*/ 74 w 109"/>
                <a:gd name="T5" fmla="*/ 101 h 112"/>
                <a:gd name="T6" fmla="*/ 75 w 109"/>
                <a:gd name="T7" fmla="*/ 101 h 112"/>
                <a:gd name="T8" fmla="*/ 105 w 109"/>
                <a:gd name="T9" fmla="*/ 55 h 112"/>
                <a:gd name="T10" fmla="*/ 54 w 109"/>
                <a:gd name="T11" fmla="*/ 4 h 112"/>
                <a:gd name="T12" fmla="*/ 4 w 109"/>
                <a:gd name="T13" fmla="*/ 55 h 112"/>
                <a:gd name="T14" fmla="*/ 33 w 109"/>
                <a:gd name="T15" fmla="*/ 101 h 112"/>
                <a:gd name="T16" fmla="*/ 35 w 109"/>
                <a:gd name="T17" fmla="*/ 101 h 112"/>
                <a:gd name="T18" fmla="*/ 35 w 109"/>
                <a:gd name="T19" fmla="*/ 112 h 112"/>
                <a:gd name="T20" fmla="*/ 31 w 109"/>
                <a:gd name="T21" fmla="*/ 112 h 112"/>
                <a:gd name="T22" fmla="*/ 31 w 109"/>
                <a:gd name="T23" fmla="*/ 104 h 112"/>
                <a:gd name="T24" fmla="*/ 0 w 109"/>
                <a:gd name="T25" fmla="*/ 55 h 112"/>
                <a:gd name="T26" fmla="*/ 54 w 109"/>
                <a:gd name="T27" fmla="*/ 0 h 112"/>
                <a:gd name="T28" fmla="*/ 109 w 109"/>
                <a:gd name="T29" fmla="*/ 55 h 112"/>
                <a:gd name="T30" fmla="*/ 78 w 109"/>
                <a:gd name="T31" fmla="*/ 104 h 112"/>
                <a:gd name="T32" fmla="*/ 78 w 109"/>
                <a:gd name="T33"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12">
                  <a:moveTo>
                    <a:pt x="78" y="112"/>
                  </a:moveTo>
                  <a:cubicBezTo>
                    <a:pt x="74" y="112"/>
                    <a:pt x="74" y="112"/>
                    <a:pt x="74" y="112"/>
                  </a:cubicBezTo>
                  <a:cubicBezTo>
                    <a:pt x="74" y="101"/>
                    <a:pt x="74" y="101"/>
                    <a:pt x="74" y="101"/>
                  </a:cubicBezTo>
                  <a:cubicBezTo>
                    <a:pt x="75" y="101"/>
                    <a:pt x="75" y="101"/>
                    <a:pt x="75" y="101"/>
                  </a:cubicBezTo>
                  <a:cubicBezTo>
                    <a:pt x="93" y="92"/>
                    <a:pt x="105" y="74"/>
                    <a:pt x="105" y="55"/>
                  </a:cubicBezTo>
                  <a:cubicBezTo>
                    <a:pt x="105" y="27"/>
                    <a:pt x="82" y="4"/>
                    <a:pt x="54" y="4"/>
                  </a:cubicBezTo>
                  <a:cubicBezTo>
                    <a:pt x="27" y="4"/>
                    <a:pt x="4" y="27"/>
                    <a:pt x="4" y="55"/>
                  </a:cubicBezTo>
                  <a:cubicBezTo>
                    <a:pt x="4" y="74"/>
                    <a:pt x="16" y="92"/>
                    <a:pt x="33" y="101"/>
                  </a:cubicBezTo>
                  <a:cubicBezTo>
                    <a:pt x="35" y="101"/>
                    <a:pt x="35" y="101"/>
                    <a:pt x="35" y="101"/>
                  </a:cubicBezTo>
                  <a:cubicBezTo>
                    <a:pt x="35" y="112"/>
                    <a:pt x="35" y="112"/>
                    <a:pt x="35" y="112"/>
                  </a:cubicBezTo>
                  <a:cubicBezTo>
                    <a:pt x="31" y="112"/>
                    <a:pt x="31" y="112"/>
                    <a:pt x="31" y="112"/>
                  </a:cubicBezTo>
                  <a:cubicBezTo>
                    <a:pt x="31" y="104"/>
                    <a:pt x="31" y="104"/>
                    <a:pt x="31" y="104"/>
                  </a:cubicBezTo>
                  <a:cubicBezTo>
                    <a:pt x="12" y="95"/>
                    <a:pt x="0" y="75"/>
                    <a:pt x="0" y="55"/>
                  </a:cubicBezTo>
                  <a:cubicBezTo>
                    <a:pt x="0" y="25"/>
                    <a:pt x="24" y="0"/>
                    <a:pt x="54" y="0"/>
                  </a:cubicBezTo>
                  <a:cubicBezTo>
                    <a:pt x="84" y="0"/>
                    <a:pt x="109" y="25"/>
                    <a:pt x="109" y="55"/>
                  </a:cubicBezTo>
                  <a:cubicBezTo>
                    <a:pt x="109" y="75"/>
                    <a:pt x="97" y="95"/>
                    <a:pt x="78" y="104"/>
                  </a:cubicBezTo>
                  <a:lnTo>
                    <a:pt x="78" y="112"/>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15"/>
            <p:cNvSpPr>
              <a:spLocks noEditPoints="1"/>
            </p:cNvSpPr>
            <p:nvPr/>
          </p:nvSpPr>
          <p:spPr bwMode="auto">
            <a:xfrm>
              <a:off x="3935413" y="3868420"/>
              <a:ext cx="265112" cy="160338"/>
            </a:xfrm>
            <a:custGeom>
              <a:avLst/>
              <a:gdLst>
                <a:gd name="T0" fmla="*/ 167 w 167"/>
                <a:gd name="T1" fmla="*/ 101 h 101"/>
                <a:gd name="T2" fmla="*/ 0 w 167"/>
                <a:gd name="T3" fmla="*/ 101 h 101"/>
                <a:gd name="T4" fmla="*/ 0 w 167"/>
                <a:gd name="T5" fmla="*/ 0 h 101"/>
                <a:gd name="T6" fmla="*/ 167 w 167"/>
                <a:gd name="T7" fmla="*/ 0 h 101"/>
                <a:gd name="T8" fmla="*/ 167 w 167"/>
                <a:gd name="T9" fmla="*/ 101 h 101"/>
                <a:gd name="T10" fmla="*/ 14 w 167"/>
                <a:gd name="T11" fmla="*/ 87 h 101"/>
                <a:gd name="T12" fmla="*/ 153 w 167"/>
                <a:gd name="T13" fmla="*/ 87 h 101"/>
                <a:gd name="T14" fmla="*/ 153 w 167"/>
                <a:gd name="T15" fmla="*/ 14 h 101"/>
                <a:gd name="T16" fmla="*/ 14 w 167"/>
                <a:gd name="T17" fmla="*/ 14 h 101"/>
                <a:gd name="T18" fmla="*/ 14 w 167"/>
                <a:gd name="T19" fmla="*/ 8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01">
                  <a:moveTo>
                    <a:pt x="167" y="101"/>
                  </a:moveTo>
                  <a:lnTo>
                    <a:pt x="0" y="101"/>
                  </a:lnTo>
                  <a:lnTo>
                    <a:pt x="0" y="0"/>
                  </a:lnTo>
                  <a:lnTo>
                    <a:pt x="167" y="0"/>
                  </a:lnTo>
                  <a:lnTo>
                    <a:pt x="167" y="101"/>
                  </a:lnTo>
                  <a:close/>
                  <a:moveTo>
                    <a:pt x="14" y="87"/>
                  </a:moveTo>
                  <a:lnTo>
                    <a:pt x="153" y="87"/>
                  </a:lnTo>
                  <a:lnTo>
                    <a:pt x="153" y="14"/>
                  </a:lnTo>
                  <a:lnTo>
                    <a:pt x="14" y="14"/>
                  </a:lnTo>
                  <a:lnTo>
                    <a:pt x="14" y="8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Rectangle 116"/>
            <p:cNvSpPr>
              <a:spLocks noChangeArrowheads="1"/>
            </p:cNvSpPr>
            <p:nvPr/>
          </p:nvSpPr>
          <p:spPr bwMode="auto">
            <a:xfrm>
              <a:off x="4057650" y="3912870"/>
              <a:ext cx="131762"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117"/>
            <p:cNvSpPr>
              <a:spLocks noChangeArrowheads="1"/>
            </p:cNvSpPr>
            <p:nvPr/>
          </p:nvSpPr>
          <p:spPr bwMode="auto">
            <a:xfrm>
              <a:off x="3946525" y="3957320"/>
              <a:ext cx="133350"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Freeform 118"/>
            <p:cNvSpPr/>
            <p:nvPr/>
          </p:nvSpPr>
          <p:spPr bwMode="auto">
            <a:xfrm>
              <a:off x="3848100" y="3339783"/>
              <a:ext cx="153987" cy="165100"/>
            </a:xfrm>
            <a:custGeom>
              <a:avLst/>
              <a:gdLst>
                <a:gd name="T0" fmla="*/ 2 w 28"/>
                <a:gd name="T1" fmla="*/ 30 h 30"/>
                <a:gd name="T2" fmla="*/ 2 w 28"/>
                <a:gd name="T3" fmla="*/ 30 h 30"/>
                <a:gd name="T4" fmla="*/ 0 w 28"/>
                <a:gd name="T5" fmla="*/ 28 h 30"/>
                <a:gd name="T6" fmla="*/ 25 w 28"/>
                <a:gd name="T7" fmla="*/ 1 h 30"/>
                <a:gd name="T8" fmla="*/ 28 w 28"/>
                <a:gd name="T9" fmla="*/ 2 h 30"/>
                <a:gd name="T10" fmla="*/ 27 w 28"/>
                <a:gd name="T11" fmla="*/ 5 h 30"/>
                <a:gd name="T12" fmla="*/ 4 w 28"/>
                <a:gd name="T13" fmla="*/ 29 h 30"/>
                <a:gd name="T14" fmla="*/ 2 w 28"/>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0">
                  <a:moveTo>
                    <a:pt x="2" y="30"/>
                  </a:moveTo>
                  <a:cubicBezTo>
                    <a:pt x="2" y="30"/>
                    <a:pt x="2" y="30"/>
                    <a:pt x="2" y="30"/>
                  </a:cubicBezTo>
                  <a:cubicBezTo>
                    <a:pt x="1" y="30"/>
                    <a:pt x="0" y="29"/>
                    <a:pt x="0" y="28"/>
                  </a:cubicBezTo>
                  <a:cubicBezTo>
                    <a:pt x="4" y="16"/>
                    <a:pt x="13" y="5"/>
                    <a:pt x="25" y="1"/>
                  </a:cubicBezTo>
                  <a:cubicBezTo>
                    <a:pt x="26" y="0"/>
                    <a:pt x="28" y="1"/>
                    <a:pt x="28" y="2"/>
                  </a:cubicBezTo>
                  <a:cubicBezTo>
                    <a:pt x="28" y="3"/>
                    <a:pt x="28" y="4"/>
                    <a:pt x="27" y="5"/>
                  </a:cubicBezTo>
                  <a:cubicBezTo>
                    <a:pt x="16" y="9"/>
                    <a:pt x="7" y="18"/>
                    <a:pt x="4" y="29"/>
                  </a:cubicBezTo>
                  <a:cubicBezTo>
                    <a:pt x="4" y="30"/>
                    <a:pt x="3" y="30"/>
                    <a:pt x="2" y="3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0" name="Freeform 122"/>
          <p:cNvSpPr/>
          <p:nvPr/>
        </p:nvSpPr>
        <p:spPr bwMode="auto">
          <a:xfrm>
            <a:off x="7456337" y="3256867"/>
            <a:ext cx="3311758" cy="1678656"/>
          </a:xfrm>
          <a:custGeom>
            <a:avLst/>
            <a:gdLst>
              <a:gd name="T0" fmla="*/ 565 w 565"/>
              <a:gd name="T1" fmla="*/ 9 h 286"/>
              <a:gd name="T2" fmla="*/ 557 w 565"/>
              <a:gd name="T3" fmla="*/ 0 h 286"/>
              <a:gd name="T4" fmla="*/ 9 w 565"/>
              <a:gd name="T5" fmla="*/ 0 h 286"/>
              <a:gd name="T6" fmla="*/ 0 w 565"/>
              <a:gd name="T7" fmla="*/ 9 h 286"/>
              <a:gd name="T8" fmla="*/ 0 w 565"/>
              <a:gd name="T9" fmla="*/ 278 h 286"/>
              <a:gd name="T10" fmla="*/ 9 w 565"/>
              <a:gd name="T11" fmla="*/ 286 h 286"/>
              <a:gd name="T12" fmla="*/ 557 w 565"/>
              <a:gd name="T13" fmla="*/ 286 h 286"/>
              <a:gd name="T14" fmla="*/ 565 w 565"/>
              <a:gd name="T15" fmla="*/ 278 h 286"/>
              <a:gd name="T16" fmla="*/ 565 w 565"/>
              <a:gd name="T17" fmla="*/ 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5" h="286">
                <a:moveTo>
                  <a:pt x="565" y="9"/>
                </a:moveTo>
                <a:cubicBezTo>
                  <a:pt x="565" y="4"/>
                  <a:pt x="561" y="0"/>
                  <a:pt x="557" y="0"/>
                </a:cubicBezTo>
                <a:cubicBezTo>
                  <a:pt x="9" y="0"/>
                  <a:pt x="9" y="0"/>
                  <a:pt x="9" y="0"/>
                </a:cubicBezTo>
                <a:cubicBezTo>
                  <a:pt x="4" y="0"/>
                  <a:pt x="0" y="4"/>
                  <a:pt x="0" y="9"/>
                </a:cubicBezTo>
                <a:cubicBezTo>
                  <a:pt x="0" y="278"/>
                  <a:pt x="0" y="278"/>
                  <a:pt x="0" y="278"/>
                </a:cubicBezTo>
                <a:cubicBezTo>
                  <a:pt x="0" y="283"/>
                  <a:pt x="4" y="286"/>
                  <a:pt x="9" y="286"/>
                </a:cubicBezTo>
                <a:cubicBezTo>
                  <a:pt x="557" y="286"/>
                  <a:pt x="557" y="286"/>
                  <a:pt x="557" y="286"/>
                </a:cubicBezTo>
                <a:cubicBezTo>
                  <a:pt x="561" y="286"/>
                  <a:pt x="565" y="283"/>
                  <a:pt x="565" y="278"/>
                </a:cubicBezTo>
                <a:lnTo>
                  <a:pt x="56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1" name="组合 40"/>
          <p:cNvGrpSpPr/>
          <p:nvPr/>
        </p:nvGrpSpPr>
        <p:grpSpPr>
          <a:xfrm>
            <a:off x="7444527" y="3245056"/>
            <a:ext cx="3335378" cy="2358554"/>
            <a:chOff x="4410075" y="3001645"/>
            <a:chExt cx="3138487" cy="2219326"/>
          </a:xfrm>
        </p:grpSpPr>
        <p:sp>
          <p:nvSpPr>
            <p:cNvPr id="120" name="Freeform 121"/>
            <p:cNvSpPr>
              <a:spLocks noEditPoints="1"/>
            </p:cNvSpPr>
            <p:nvPr/>
          </p:nvSpPr>
          <p:spPr bwMode="auto">
            <a:xfrm>
              <a:off x="5330825" y="4558983"/>
              <a:ext cx="1296987" cy="661988"/>
            </a:xfrm>
            <a:custGeom>
              <a:avLst/>
              <a:gdLst>
                <a:gd name="T0" fmla="*/ 817 w 817"/>
                <a:gd name="T1" fmla="*/ 417 h 417"/>
                <a:gd name="T2" fmla="*/ 0 w 817"/>
                <a:gd name="T3" fmla="*/ 417 h 417"/>
                <a:gd name="T4" fmla="*/ 108 w 817"/>
                <a:gd name="T5" fmla="*/ 0 h 417"/>
                <a:gd name="T6" fmla="*/ 716 w 817"/>
                <a:gd name="T7" fmla="*/ 0 h 417"/>
                <a:gd name="T8" fmla="*/ 817 w 817"/>
                <a:gd name="T9" fmla="*/ 417 h 417"/>
                <a:gd name="T10" fmla="*/ 18 w 817"/>
                <a:gd name="T11" fmla="*/ 403 h 417"/>
                <a:gd name="T12" fmla="*/ 799 w 817"/>
                <a:gd name="T13" fmla="*/ 403 h 417"/>
                <a:gd name="T14" fmla="*/ 705 w 817"/>
                <a:gd name="T15" fmla="*/ 14 h 417"/>
                <a:gd name="T16" fmla="*/ 118 w 817"/>
                <a:gd name="T17" fmla="*/ 14 h 417"/>
                <a:gd name="T18" fmla="*/ 18 w 817"/>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417">
                  <a:moveTo>
                    <a:pt x="817" y="417"/>
                  </a:moveTo>
                  <a:lnTo>
                    <a:pt x="0" y="417"/>
                  </a:lnTo>
                  <a:lnTo>
                    <a:pt x="108" y="0"/>
                  </a:lnTo>
                  <a:lnTo>
                    <a:pt x="716" y="0"/>
                  </a:lnTo>
                  <a:lnTo>
                    <a:pt x="817" y="417"/>
                  </a:lnTo>
                  <a:close/>
                  <a:moveTo>
                    <a:pt x="18" y="403"/>
                  </a:moveTo>
                  <a:lnTo>
                    <a:pt x="799" y="403"/>
                  </a:lnTo>
                  <a:lnTo>
                    <a:pt x="705" y="14"/>
                  </a:lnTo>
                  <a:lnTo>
                    <a:pt x="118" y="14"/>
                  </a:lnTo>
                  <a:lnTo>
                    <a:pt x="18" y="40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23"/>
            <p:cNvSpPr>
              <a:spLocks noEditPoints="1"/>
            </p:cNvSpPr>
            <p:nvPr/>
          </p:nvSpPr>
          <p:spPr bwMode="auto">
            <a:xfrm>
              <a:off x="4410075" y="3001645"/>
              <a:ext cx="3138487" cy="1601788"/>
            </a:xfrm>
            <a:custGeom>
              <a:avLst/>
              <a:gdLst>
                <a:gd name="T0" fmla="*/ 559 w 569"/>
                <a:gd name="T1" fmla="*/ 290 h 290"/>
                <a:gd name="T2" fmla="*/ 11 w 569"/>
                <a:gd name="T3" fmla="*/ 290 h 290"/>
                <a:gd name="T4" fmla="*/ 0 w 569"/>
                <a:gd name="T5" fmla="*/ 280 h 290"/>
                <a:gd name="T6" fmla="*/ 0 w 569"/>
                <a:gd name="T7" fmla="*/ 11 h 290"/>
                <a:gd name="T8" fmla="*/ 11 w 569"/>
                <a:gd name="T9" fmla="*/ 0 h 290"/>
                <a:gd name="T10" fmla="*/ 559 w 569"/>
                <a:gd name="T11" fmla="*/ 0 h 290"/>
                <a:gd name="T12" fmla="*/ 569 w 569"/>
                <a:gd name="T13" fmla="*/ 11 h 290"/>
                <a:gd name="T14" fmla="*/ 569 w 569"/>
                <a:gd name="T15" fmla="*/ 280 h 290"/>
                <a:gd name="T16" fmla="*/ 559 w 569"/>
                <a:gd name="T17" fmla="*/ 290 h 290"/>
                <a:gd name="T18" fmla="*/ 11 w 569"/>
                <a:gd name="T19" fmla="*/ 4 h 290"/>
                <a:gd name="T20" fmla="*/ 4 w 569"/>
                <a:gd name="T21" fmla="*/ 11 h 290"/>
                <a:gd name="T22" fmla="*/ 4 w 569"/>
                <a:gd name="T23" fmla="*/ 280 h 290"/>
                <a:gd name="T24" fmla="*/ 11 w 569"/>
                <a:gd name="T25" fmla="*/ 286 h 290"/>
                <a:gd name="T26" fmla="*/ 559 w 569"/>
                <a:gd name="T27" fmla="*/ 286 h 290"/>
                <a:gd name="T28" fmla="*/ 565 w 569"/>
                <a:gd name="T29" fmla="*/ 280 h 290"/>
                <a:gd name="T30" fmla="*/ 565 w 569"/>
                <a:gd name="T31" fmla="*/ 11 h 290"/>
                <a:gd name="T32" fmla="*/ 559 w 569"/>
                <a:gd name="T33" fmla="*/ 4 h 290"/>
                <a:gd name="T34" fmla="*/ 11 w 569"/>
                <a:gd name="T35" fmla="*/ 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9" h="290">
                  <a:moveTo>
                    <a:pt x="559" y="290"/>
                  </a:moveTo>
                  <a:cubicBezTo>
                    <a:pt x="11" y="290"/>
                    <a:pt x="11" y="290"/>
                    <a:pt x="11" y="290"/>
                  </a:cubicBezTo>
                  <a:cubicBezTo>
                    <a:pt x="5" y="290"/>
                    <a:pt x="0" y="286"/>
                    <a:pt x="0" y="280"/>
                  </a:cubicBezTo>
                  <a:cubicBezTo>
                    <a:pt x="0" y="11"/>
                    <a:pt x="0" y="11"/>
                    <a:pt x="0" y="11"/>
                  </a:cubicBezTo>
                  <a:cubicBezTo>
                    <a:pt x="0" y="5"/>
                    <a:pt x="5" y="0"/>
                    <a:pt x="11" y="0"/>
                  </a:cubicBezTo>
                  <a:cubicBezTo>
                    <a:pt x="559" y="0"/>
                    <a:pt x="559" y="0"/>
                    <a:pt x="559" y="0"/>
                  </a:cubicBezTo>
                  <a:cubicBezTo>
                    <a:pt x="564" y="0"/>
                    <a:pt x="569" y="5"/>
                    <a:pt x="569" y="11"/>
                  </a:cubicBezTo>
                  <a:cubicBezTo>
                    <a:pt x="569" y="280"/>
                    <a:pt x="569" y="280"/>
                    <a:pt x="569" y="280"/>
                  </a:cubicBezTo>
                  <a:cubicBezTo>
                    <a:pt x="569" y="286"/>
                    <a:pt x="564" y="290"/>
                    <a:pt x="559" y="290"/>
                  </a:cubicBezTo>
                  <a:close/>
                  <a:moveTo>
                    <a:pt x="11" y="4"/>
                  </a:moveTo>
                  <a:cubicBezTo>
                    <a:pt x="7" y="4"/>
                    <a:pt x="4" y="7"/>
                    <a:pt x="4" y="11"/>
                  </a:cubicBezTo>
                  <a:cubicBezTo>
                    <a:pt x="4" y="280"/>
                    <a:pt x="4" y="280"/>
                    <a:pt x="4" y="280"/>
                  </a:cubicBezTo>
                  <a:cubicBezTo>
                    <a:pt x="4" y="283"/>
                    <a:pt x="7" y="286"/>
                    <a:pt x="11" y="286"/>
                  </a:cubicBezTo>
                  <a:cubicBezTo>
                    <a:pt x="559" y="286"/>
                    <a:pt x="559" y="286"/>
                    <a:pt x="559" y="286"/>
                  </a:cubicBezTo>
                  <a:cubicBezTo>
                    <a:pt x="562" y="286"/>
                    <a:pt x="565" y="283"/>
                    <a:pt x="565" y="280"/>
                  </a:cubicBezTo>
                  <a:cubicBezTo>
                    <a:pt x="565" y="11"/>
                    <a:pt x="565" y="11"/>
                    <a:pt x="565" y="11"/>
                  </a:cubicBezTo>
                  <a:cubicBezTo>
                    <a:pt x="565" y="7"/>
                    <a:pt x="562" y="4"/>
                    <a:pt x="559" y="4"/>
                  </a:cubicBezTo>
                  <a:lnTo>
                    <a:pt x="11"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4"/>
            <p:cNvSpPr/>
            <p:nvPr/>
          </p:nvSpPr>
          <p:spPr bwMode="auto">
            <a:xfrm>
              <a:off x="4421188" y="4509770"/>
              <a:ext cx="3116262" cy="319088"/>
            </a:xfrm>
            <a:custGeom>
              <a:avLst/>
              <a:gdLst>
                <a:gd name="T0" fmla="*/ 565 w 565"/>
                <a:gd name="T1" fmla="*/ 0 h 58"/>
                <a:gd name="T2" fmla="*/ 565 w 565"/>
                <a:gd name="T3" fmla="*/ 35 h 58"/>
                <a:gd name="T4" fmla="*/ 543 w 565"/>
                <a:gd name="T5" fmla="*/ 58 h 58"/>
                <a:gd name="T6" fmla="*/ 23 w 565"/>
                <a:gd name="T7" fmla="*/ 58 h 58"/>
                <a:gd name="T8" fmla="*/ 0 w 565"/>
                <a:gd name="T9" fmla="*/ 35 h 58"/>
                <a:gd name="T10" fmla="*/ 0 w 565"/>
                <a:gd name="T11" fmla="*/ 0 h 58"/>
                <a:gd name="T12" fmla="*/ 565 w 56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65" h="58">
                  <a:moveTo>
                    <a:pt x="565" y="0"/>
                  </a:moveTo>
                  <a:cubicBezTo>
                    <a:pt x="565" y="35"/>
                    <a:pt x="565" y="35"/>
                    <a:pt x="565" y="35"/>
                  </a:cubicBezTo>
                  <a:cubicBezTo>
                    <a:pt x="565" y="48"/>
                    <a:pt x="555" y="58"/>
                    <a:pt x="543" y="58"/>
                  </a:cubicBezTo>
                  <a:cubicBezTo>
                    <a:pt x="23" y="58"/>
                    <a:pt x="23" y="58"/>
                    <a:pt x="23" y="58"/>
                  </a:cubicBezTo>
                  <a:cubicBezTo>
                    <a:pt x="10" y="58"/>
                    <a:pt x="0" y="48"/>
                    <a:pt x="0" y="35"/>
                  </a:cubicBezTo>
                  <a:cubicBezTo>
                    <a:pt x="0" y="0"/>
                    <a:pt x="0" y="0"/>
                    <a:pt x="0" y="0"/>
                  </a:cubicBezTo>
                  <a:lnTo>
                    <a:pt x="5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5"/>
            <p:cNvSpPr/>
            <p:nvPr/>
          </p:nvSpPr>
          <p:spPr bwMode="auto">
            <a:xfrm>
              <a:off x="4410075" y="4509770"/>
              <a:ext cx="3138487" cy="330200"/>
            </a:xfrm>
            <a:custGeom>
              <a:avLst/>
              <a:gdLst>
                <a:gd name="T0" fmla="*/ 545 w 569"/>
                <a:gd name="T1" fmla="*/ 60 h 60"/>
                <a:gd name="T2" fmla="*/ 25 w 569"/>
                <a:gd name="T3" fmla="*/ 60 h 60"/>
                <a:gd name="T4" fmla="*/ 0 w 569"/>
                <a:gd name="T5" fmla="*/ 35 h 60"/>
                <a:gd name="T6" fmla="*/ 0 w 569"/>
                <a:gd name="T7" fmla="*/ 0 h 60"/>
                <a:gd name="T8" fmla="*/ 4 w 569"/>
                <a:gd name="T9" fmla="*/ 0 h 60"/>
                <a:gd name="T10" fmla="*/ 4 w 569"/>
                <a:gd name="T11" fmla="*/ 35 h 60"/>
                <a:gd name="T12" fmla="*/ 25 w 569"/>
                <a:gd name="T13" fmla="*/ 56 h 60"/>
                <a:gd name="T14" fmla="*/ 545 w 569"/>
                <a:gd name="T15" fmla="*/ 56 h 60"/>
                <a:gd name="T16" fmla="*/ 565 w 569"/>
                <a:gd name="T17" fmla="*/ 35 h 60"/>
                <a:gd name="T18" fmla="*/ 565 w 569"/>
                <a:gd name="T19" fmla="*/ 0 h 60"/>
                <a:gd name="T20" fmla="*/ 569 w 569"/>
                <a:gd name="T21" fmla="*/ 0 h 60"/>
                <a:gd name="T22" fmla="*/ 569 w 569"/>
                <a:gd name="T23" fmla="*/ 35 h 60"/>
                <a:gd name="T24" fmla="*/ 545 w 569"/>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
                  <a:moveTo>
                    <a:pt x="545" y="60"/>
                  </a:moveTo>
                  <a:cubicBezTo>
                    <a:pt x="25" y="60"/>
                    <a:pt x="25" y="60"/>
                    <a:pt x="25" y="60"/>
                  </a:cubicBezTo>
                  <a:cubicBezTo>
                    <a:pt x="11" y="60"/>
                    <a:pt x="0" y="49"/>
                    <a:pt x="0" y="35"/>
                  </a:cubicBezTo>
                  <a:cubicBezTo>
                    <a:pt x="0" y="0"/>
                    <a:pt x="0" y="0"/>
                    <a:pt x="0" y="0"/>
                  </a:cubicBezTo>
                  <a:cubicBezTo>
                    <a:pt x="4" y="0"/>
                    <a:pt x="4" y="0"/>
                    <a:pt x="4" y="0"/>
                  </a:cubicBezTo>
                  <a:cubicBezTo>
                    <a:pt x="4" y="35"/>
                    <a:pt x="4" y="35"/>
                    <a:pt x="4" y="35"/>
                  </a:cubicBezTo>
                  <a:cubicBezTo>
                    <a:pt x="4" y="47"/>
                    <a:pt x="13" y="56"/>
                    <a:pt x="25" y="56"/>
                  </a:cubicBezTo>
                  <a:cubicBezTo>
                    <a:pt x="545" y="56"/>
                    <a:pt x="545" y="56"/>
                    <a:pt x="545" y="56"/>
                  </a:cubicBezTo>
                  <a:cubicBezTo>
                    <a:pt x="556" y="56"/>
                    <a:pt x="565" y="47"/>
                    <a:pt x="565" y="35"/>
                  </a:cubicBezTo>
                  <a:cubicBezTo>
                    <a:pt x="565" y="0"/>
                    <a:pt x="565" y="0"/>
                    <a:pt x="565" y="0"/>
                  </a:cubicBezTo>
                  <a:cubicBezTo>
                    <a:pt x="569" y="0"/>
                    <a:pt x="569" y="0"/>
                    <a:pt x="569" y="0"/>
                  </a:cubicBezTo>
                  <a:cubicBezTo>
                    <a:pt x="569" y="35"/>
                    <a:pt x="569" y="35"/>
                    <a:pt x="569" y="35"/>
                  </a:cubicBezTo>
                  <a:cubicBezTo>
                    <a:pt x="569" y="49"/>
                    <a:pt x="558" y="60"/>
                    <a:pt x="545" y="6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7"/>
            <p:cNvSpPr>
              <a:spLocks noEditPoints="1"/>
            </p:cNvSpPr>
            <p:nvPr/>
          </p:nvSpPr>
          <p:spPr bwMode="auto">
            <a:xfrm>
              <a:off x="4492625" y="3112770"/>
              <a:ext cx="2962275" cy="1495425"/>
            </a:xfrm>
            <a:custGeom>
              <a:avLst/>
              <a:gdLst>
                <a:gd name="T0" fmla="*/ 1866 w 1866"/>
                <a:gd name="T1" fmla="*/ 942 h 942"/>
                <a:gd name="T2" fmla="*/ 0 w 1866"/>
                <a:gd name="T3" fmla="*/ 942 h 942"/>
                <a:gd name="T4" fmla="*/ 0 w 1866"/>
                <a:gd name="T5" fmla="*/ 0 h 942"/>
                <a:gd name="T6" fmla="*/ 1866 w 1866"/>
                <a:gd name="T7" fmla="*/ 0 h 942"/>
                <a:gd name="T8" fmla="*/ 1866 w 1866"/>
                <a:gd name="T9" fmla="*/ 942 h 942"/>
                <a:gd name="T10" fmla="*/ 14 w 1866"/>
                <a:gd name="T11" fmla="*/ 928 h 942"/>
                <a:gd name="T12" fmla="*/ 1852 w 1866"/>
                <a:gd name="T13" fmla="*/ 928 h 942"/>
                <a:gd name="T14" fmla="*/ 1852 w 1866"/>
                <a:gd name="T15" fmla="*/ 14 h 942"/>
                <a:gd name="T16" fmla="*/ 14 w 1866"/>
                <a:gd name="T17" fmla="*/ 14 h 942"/>
                <a:gd name="T18" fmla="*/ 14 w 1866"/>
                <a:gd name="T19" fmla="*/ 928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942">
                  <a:moveTo>
                    <a:pt x="1866" y="942"/>
                  </a:moveTo>
                  <a:lnTo>
                    <a:pt x="0" y="942"/>
                  </a:lnTo>
                  <a:lnTo>
                    <a:pt x="0" y="0"/>
                  </a:lnTo>
                  <a:lnTo>
                    <a:pt x="1866" y="0"/>
                  </a:lnTo>
                  <a:lnTo>
                    <a:pt x="1866" y="942"/>
                  </a:lnTo>
                  <a:close/>
                  <a:moveTo>
                    <a:pt x="14" y="928"/>
                  </a:moveTo>
                  <a:lnTo>
                    <a:pt x="1852" y="928"/>
                  </a:lnTo>
                  <a:lnTo>
                    <a:pt x="1852" y="14"/>
                  </a:lnTo>
                  <a:lnTo>
                    <a:pt x="14" y="14"/>
                  </a:lnTo>
                  <a:lnTo>
                    <a:pt x="14" y="92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Rectangle 128"/>
            <p:cNvSpPr>
              <a:spLocks noChangeArrowheads="1"/>
            </p:cNvSpPr>
            <p:nvPr/>
          </p:nvSpPr>
          <p:spPr bwMode="auto">
            <a:xfrm>
              <a:off x="4625975" y="3223895"/>
              <a:ext cx="434975" cy="1274763"/>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126" name="Rectangle 129"/>
            <p:cNvSpPr>
              <a:spLocks noChangeArrowheads="1"/>
            </p:cNvSpPr>
            <p:nvPr/>
          </p:nvSpPr>
          <p:spPr bwMode="auto">
            <a:xfrm>
              <a:off x="5127625" y="3223895"/>
              <a:ext cx="2200275" cy="452438"/>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127" name="Rectangle 130"/>
            <p:cNvSpPr>
              <a:spLocks noChangeArrowheads="1"/>
            </p:cNvSpPr>
            <p:nvPr/>
          </p:nvSpPr>
          <p:spPr bwMode="auto">
            <a:xfrm>
              <a:off x="5127625" y="3730308"/>
              <a:ext cx="693737" cy="768350"/>
            </a:xfrm>
            <a:prstGeom prst="rect">
              <a:avLst/>
            </a:prstGeom>
            <a:solidFill>
              <a:srgbClr val="7F7F7F"/>
            </a:solidFill>
            <a:ln>
              <a:noFill/>
            </a:ln>
          </p:spPr>
          <p:txBody>
            <a:bodyPr vert="horz" wrap="square" lIns="91440" tIns="45720" rIns="91440" bIns="45720" numCol="1" anchor="t" anchorCtr="0" compatLnSpc="1"/>
            <a:lstStyle/>
            <a:p>
              <a:endParaRPr lang="zh-CN" altLang="en-US"/>
            </a:p>
          </p:txBody>
        </p:sp>
        <p:sp>
          <p:nvSpPr>
            <p:cNvPr id="128" name="Rectangle 131"/>
            <p:cNvSpPr>
              <a:spLocks noChangeArrowheads="1"/>
            </p:cNvSpPr>
            <p:nvPr/>
          </p:nvSpPr>
          <p:spPr bwMode="auto">
            <a:xfrm>
              <a:off x="5876925" y="3730308"/>
              <a:ext cx="700087" cy="768350"/>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129" name="Rectangle 132"/>
            <p:cNvSpPr>
              <a:spLocks noChangeArrowheads="1"/>
            </p:cNvSpPr>
            <p:nvPr/>
          </p:nvSpPr>
          <p:spPr bwMode="auto">
            <a:xfrm>
              <a:off x="6632575" y="3730308"/>
              <a:ext cx="695325" cy="768350"/>
            </a:xfrm>
            <a:prstGeom prst="rect">
              <a:avLst/>
            </a:prstGeom>
            <a:solidFill>
              <a:srgbClr val="7F7F7F"/>
            </a:solidFill>
            <a:ln>
              <a:noFill/>
            </a:ln>
          </p:spPr>
          <p:txBody>
            <a:bodyPr vert="horz" wrap="square" lIns="91440" tIns="45720" rIns="91440" bIns="45720" numCol="1" anchor="t" anchorCtr="0" compatLnSpc="1"/>
            <a:lstStyle/>
            <a:p>
              <a:endParaRPr lang="zh-CN" altLang="en-US"/>
            </a:p>
          </p:txBody>
        </p:sp>
      </p:grpSp>
      <p:grpSp>
        <p:nvGrpSpPr>
          <p:cNvPr id="224" name="组合 223"/>
          <p:cNvGrpSpPr/>
          <p:nvPr/>
        </p:nvGrpSpPr>
        <p:grpSpPr>
          <a:xfrm>
            <a:off x="6869898" y="2475068"/>
            <a:ext cx="340792" cy="158587"/>
            <a:chOff x="6116417" y="2657639"/>
            <a:chExt cx="340792" cy="158587"/>
          </a:xfrm>
        </p:grpSpPr>
        <p:sp>
          <p:nvSpPr>
            <p:cNvPr id="42" name="Freeform 133"/>
            <p:cNvSpPr/>
            <p:nvPr/>
          </p:nvSpPr>
          <p:spPr bwMode="auto">
            <a:xfrm>
              <a:off x="6116417" y="2657639"/>
              <a:ext cx="118096" cy="158587"/>
            </a:xfrm>
            <a:custGeom>
              <a:avLst/>
              <a:gdLst>
                <a:gd name="T0" fmla="*/ 19 w 20"/>
                <a:gd name="T1" fmla="*/ 25 h 27"/>
                <a:gd name="T2" fmla="*/ 13 w 20"/>
                <a:gd name="T3" fmla="*/ 27 h 27"/>
                <a:gd name="T4" fmla="*/ 0 w 20"/>
                <a:gd name="T5" fmla="*/ 14 h 27"/>
                <a:gd name="T6" fmla="*/ 13 w 20"/>
                <a:gd name="T7" fmla="*/ 0 h 27"/>
                <a:gd name="T8" fmla="*/ 20 w 20"/>
                <a:gd name="T9" fmla="*/ 1 h 27"/>
                <a:gd name="T10" fmla="*/ 18 w 20"/>
                <a:gd name="T11" fmla="*/ 5 h 27"/>
                <a:gd name="T12" fmla="*/ 14 w 20"/>
                <a:gd name="T13" fmla="*/ 4 h 27"/>
                <a:gd name="T14" fmla="*/ 5 w 20"/>
                <a:gd name="T15" fmla="*/ 13 h 27"/>
                <a:gd name="T16" fmla="*/ 13 w 20"/>
                <a:gd name="T17" fmla="*/ 23 h 27"/>
                <a:gd name="T18" fmla="*/ 19 w 20"/>
                <a:gd name="T19" fmla="*/ 22 h 27"/>
                <a:gd name="T20" fmla="*/ 19 w 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7">
                  <a:moveTo>
                    <a:pt x="19" y="25"/>
                  </a:moveTo>
                  <a:cubicBezTo>
                    <a:pt x="18" y="26"/>
                    <a:pt x="16" y="27"/>
                    <a:pt x="13" y="27"/>
                  </a:cubicBezTo>
                  <a:cubicBezTo>
                    <a:pt x="5" y="27"/>
                    <a:pt x="0" y="21"/>
                    <a:pt x="0" y="14"/>
                  </a:cubicBezTo>
                  <a:cubicBezTo>
                    <a:pt x="0" y="5"/>
                    <a:pt x="6" y="0"/>
                    <a:pt x="13" y="0"/>
                  </a:cubicBezTo>
                  <a:cubicBezTo>
                    <a:pt x="16" y="0"/>
                    <a:pt x="19" y="1"/>
                    <a:pt x="20" y="1"/>
                  </a:cubicBezTo>
                  <a:cubicBezTo>
                    <a:pt x="18" y="5"/>
                    <a:pt x="18" y="5"/>
                    <a:pt x="18" y="5"/>
                  </a:cubicBezTo>
                  <a:cubicBezTo>
                    <a:pt x="17" y="5"/>
                    <a:pt x="16" y="4"/>
                    <a:pt x="14" y="4"/>
                  </a:cubicBezTo>
                  <a:cubicBezTo>
                    <a:pt x="8" y="4"/>
                    <a:pt x="5" y="7"/>
                    <a:pt x="5" y="13"/>
                  </a:cubicBezTo>
                  <a:cubicBezTo>
                    <a:pt x="5" y="19"/>
                    <a:pt x="8" y="23"/>
                    <a:pt x="13" y="23"/>
                  </a:cubicBezTo>
                  <a:cubicBezTo>
                    <a:pt x="15" y="23"/>
                    <a:pt x="17" y="22"/>
                    <a:pt x="19" y="22"/>
                  </a:cubicBezTo>
                  <a:lnTo>
                    <a:pt x="19" y="25"/>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34"/>
            <p:cNvSpPr/>
            <p:nvPr/>
          </p:nvSpPr>
          <p:spPr bwMode="auto">
            <a:xfrm>
              <a:off x="6246324" y="2657639"/>
              <a:ext cx="99538" cy="158587"/>
            </a:xfrm>
            <a:custGeom>
              <a:avLst/>
              <a:gdLst>
                <a:gd name="T0" fmla="*/ 1 w 17"/>
                <a:gd name="T1" fmla="*/ 21 h 27"/>
                <a:gd name="T2" fmla="*/ 7 w 17"/>
                <a:gd name="T3" fmla="*/ 23 h 27"/>
                <a:gd name="T4" fmla="*/ 12 w 17"/>
                <a:gd name="T5" fmla="*/ 19 h 27"/>
                <a:gd name="T6" fmla="*/ 7 w 17"/>
                <a:gd name="T7" fmla="*/ 15 h 27"/>
                <a:gd name="T8" fmla="*/ 1 w 17"/>
                <a:gd name="T9" fmla="*/ 8 h 27"/>
                <a:gd name="T10" fmla="*/ 10 w 17"/>
                <a:gd name="T11" fmla="*/ 0 h 27"/>
                <a:gd name="T12" fmla="*/ 16 w 17"/>
                <a:gd name="T13" fmla="*/ 2 h 27"/>
                <a:gd name="T14" fmla="*/ 15 w 17"/>
                <a:gd name="T15" fmla="*/ 5 h 27"/>
                <a:gd name="T16" fmla="*/ 9 w 17"/>
                <a:gd name="T17" fmla="*/ 4 h 27"/>
                <a:gd name="T18" fmla="*/ 5 w 17"/>
                <a:gd name="T19" fmla="*/ 7 h 27"/>
                <a:gd name="T20" fmla="*/ 10 w 17"/>
                <a:gd name="T21" fmla="*/ 11 h 27"/>
                <a:gd name="T22" fmla="*/ 17 w 17"/>
                <a:gd name="T23" fmla="*/ 19 h 27"/>
                <a:gd name="T24" fmla="*/ 7 w 17"/>
                <a:gd name="T25" fmla="*/ 27 h 27"/>
                <a:gd name="T26" fmla="*/ 0 w 17"/>
                <a:gd name="T27" fmla="*/ 25 h 27"/>
                <a:gd name="T28" fmla="*/ 1 w 17"/>
                <a:gd name="T29"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7">
                  <a:moveTo>
                    <a:pt x="1" y="21"/>
                  </a:moveTo>
                  <a:cubicBezTo>
                    <a:pt x="3" y="22"/>
                    <a:pt x="5" y="23"/>
                    <a:pt x="7" y="23"/>
                  </a:cubicBezTo>
                  <a:cubicBezTo>
                    <a:pt x="10" y="23"/>
                    <a:pt x="12" y="21"/>
                    <a:pt x="12" y="19"/>
                  </a:cubicBezTo>
                  <a:cubicBezTo>
                    <a:pt x="12" y="17"/>
                    <a:pt x="11" y="16"/>
                    <a:pt x="7" y="15"/>
                  </a:cubicBezTo>
                  <a:cubicBezTo>
                    <a:pt x="3" y="13"/>
                    <a:pt x="1" y="11"/>
                    <a:pt x="1" y="8"/>
                  </a:cubicBezTo>
                  <a:cubicBezTo>
                    <a:pt x="1" y="3"/>
                    <a:pt x="4" y="0"/>
                    <a:pt x="10" y="0"/>
                  </a:cubicBezTo>
                  <a:cubicBezTo>
                    <a:pt x="12" y="0"/>
                    <a:pt x="14" y="1"/>
                    <a:pt x="16" y="2"/>
                  </a:cubicBezTo>
                  <a:cubicBezTo>
                    <a:pt x="15" y="5"/>
                    <a:pt x="15" y="5"/>
                    <a:pt x="15" y="5"/>
                  </a:cubicBezTo>
                  <a:cubicBezTo>
                    <a:pt x="14" y="5"/>
                    <a:pt x="12" y="4"/>
                    <a:pt x="9" y="4"/>
                  </a:cubicBezTo>
                  <a:cubicBezTo>
                    <a:pt x="7" y="4"/>
                    <a:pt x="5" y="6"/>
                    <a:pt x="5" y="7"/>
                  </a:cubicBezTo>
                  <a:cubicBezTo>
                    <a:pt x="5" y="9"/>
                    <a:pt x="7" y="10"/>
                    <a:pt x="10" y="11"/>
                  </a:cubicBezTo>
                  <a:cubicBezTo>
                    <a:pt x="15" y="13"/>
                    <a:pt x="17" y="15"/>
                    <a:pt x="17" y="19"/>
                  </a:cubicBezTo>
                  <a:cubicBezTo>
                    <a:pt x="17" y="23"/>
                    <a:pt x="14" y="27"/>
                    <a:pt x="7" y="27"/>
                  </a:cubicBezTo>
                  <a:cubicBezTo>
                    <a:pt x="4" y="27"/>
                    <a:pt x="2" y="26"/>
                    <a:pt x="0" y="25"/>
                  </a:cubicBezTo>
                  <a:lnTo>
                    <a:pt x="1" y="21"/>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35"/>
            <p:cNvSpPr/>
            <p:nvPr/>
          </p:nvSpPr>
          <p:spPr bwMode="auto">
            <a:xfrm>
              <a:off x="6362732" y="2657639"/>
              <a:ext cx="94477" cy="158587"/>
            </a:xfrm>
            <a:custGeom>
              <a:avLst/>
              <a:gdLst>
                <a:gd name="T0" fmla="*/ 1 w 16"/>
                <a:gd name="T1" fmla="*/ 21 h 27"/>
                <a:gd name="T2" fmla="*/ 7 w 16"/>
                <a:gd name="T3" fmla="*/ 23 h 27"/>
                <a:gd name="T4" fmla="*/ 12 w 16"/>
                <a:gd name="T5" fmla="*/ 19 h 27"/>
                <a:gd name="T6" fmla="*/ 7 w 16"/>
                <a:gd name="T7" fmla="*/ 15 h 27"/>
                <a:gd name="T8" fmla="*/ 0 w 16"/>
                <a:gd name="T9" fmla="*/ 8 h 27"/>
                <a:gd name="T10" fmla="*/ 9 w 16"/>
                <a:gd name="T11" fmla="*/ 0 h 27"/>
                <a:gd name="T12" fmla="*/ 15 w 16"/>
                <a:gd name="T13" fmla="*/ 2 h 27"/>
                <a:gd name="T14" fmla="*/ 14 w 16"/>
                <a:gd name="T15" fmla="*/ 5 h 27"/>
                <a:gd name="T16" fmla="*/ 9 w 16"/>
                <a:gd name="T17" fmla="*/ 4 h 27"/>
                <a:gd name="T18" fmla="*/ 5 w 16"/>
                <a:gd name="T19" fmla="*/ 7 h 27"/>
                <a:gd name="T20" fmla="*/ 10 w 16"/>
                <a:gd name="T21" fmla="*/ 11 h 27"/>
                <a:gd name="T22" fmla="*/ 16 w 16"/>
                <a:gd name="T23" fmla="*/ 19 h 27"/>
                <a:gd name="T24" fmla="*/ 7 w 16"/>
                <a:gd name="T25" fmla="*/ 27 h 27"/>
                <a:gd name="T26" fmla="*/ 0 w 16"/>
                <a:gd name="T27" fmla="*/ 25 h 27"/>
                <a:gd name="T28" fmla="*/ 1 w 16"/>
                <a:gd name="T29"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7">
                  <a:moveTo>
                    <a:pt x="1" y="21"/>
                  </a:moveTo>
                  <a:cubicBezTo>
                    <a:pt x="2" y="22"/>
                    <a:pt x="5" y="23"/>
                    <a:pt x="7" y="23"/>
                  </a:cubicBezTo>
                  <a:cubicBezTo>
                    <a:pt x="10" y="23"/>
                    <a:pt x="12" y="21"/>
                    <a:pt x="12" y="19"/>
                  </a:cubicBezTo>
                  <a:cubicBezTo>
                    <a:pt x="12" y="17"/>
                    <a:pt x="10" y="16"/>
                    <a:pt x="7" y="15"/>
                  </a:cubicBezTo>
                  <a:cubicBezTo>
                    <a:pt x="3" y="13"/>
                    <a:pt x="0" y="11"/>
                    <a:pt x="0" y="8"/>
                  </a:cubicBezTo>
                  <a:cubicBezTo>
                    <a:pt x="0" y="3"/>
                    <a:pt x="4" y="0"/>
                    <a:pt x="9" y="0"/>
                  </a:cubicBezTo>
                  <a:cubicBezTo>
                    <a:pt x="12" y="0"/>
                    <a:pt x="14" y="1"/>
                    <a:pt x="15" y="2"/>
                  </a:cubicBezTo>
                  <a:cubicBezTo>
                    <a:pt x="14" y="5"/>
                    <a:pt x="14" y="5"/>
                    <a:pt x="14" y="5"/>
                  </a:cubicBezTo>
                  <a:cubicBezTo>
                    <a:pt x="13" y="5"/>
                    <a:pt x="11" y="4"/>
                    <a:pt x="9" y="4"/>
                  </a:cubicBezTo>
                  <a:cubicBezTo>
                    <a:pt x="6" y="4"/>
                    <a:pt x="5" y="6"/>
                    <a:pt x="5" y="7"/>
                  </a:cubicBezTo>
                  <a:cubicBezTo>
                    <a:pt x="5" y="9"/>
                    <a:pt x="6" y="10"/>
                    <a:pt x="10" y="11"/>
                  </a:cubicBezTo>
                  <a:cubicBezTo>
                    <a:pt x="14" y="13"/>
                    <a:pt x="16" y="15"/>
                    <a:pt x="16" y="19"/>
                  </a:cubicBezTo>
                  <a:cubicBezTo>
                    <a:pt x="16" y="23"/>
                    <a:pt x="13" y="27"/>
                    <a:pt x="7" y="27"/>
                  </a:cubicBezTo>
                  <a:cubicBezTo>
                    <a:pt x="4" y="27"/>
                    <a:pt x="1" y="26"/>
                    <a:pt x="0" y="25"/>
                  </a:cubicBezTo>
                  <a:lnTo>
                    <a:pt x="1" y="21"/>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9456583" y="1696089"/>
            <a:ext cx="480820" cy="199077"/>
            <a:chOff x="6340475" y="1976120"/>
            <a:chExt cx="452437" cy="187325"/>
          </a:xfrm>
        </p:grpSpPr>
        <p:sp>
          <p:nvSpPr>
            <p:cNvPr id="117" name="Freeform 136"/>
            <p:cNvSpPr/>
            <p:nvPr/>
          </p:nvSpPr>
          <p:spPr bwMode="auto">
            <a:xfrm>
              <a:off x="6340475" y="1976120"/>
              <a:ext cx="138112" cy="187325"/>
            </a:xfrm>
            <a:custGeom>
              <a:avLst/>
              <a:gdLst>
                <a:gd name="T0" fmla="*/ 25 w 25"/>
                <a:gd name="T1" fmla="*/ 32 h 34"/>
                <a:gd name="T2" fmla="*/ 16 w 25"/>
                <a:gd name="T3" fmla="*/ 34 h 34"/>
                <a:gd name="T4" fmla="*/ 0 w 25"/>
                <a:gd name="T5" fmla="*/ 17 h 34"/>
                <a:gd name="T6" fmla="*/ 17 w 25"/>
                <a:gd name="T7" fmla="*/ 0 h 34"/>
                <a:gd name="T8" fmla="*/ 25 w 25"/>
                <a:gd name="T9" fmla="*/ 2 h 34"/>
                <a:gd name="T10" fmla="*/ 24 w 25"/>
                <a:gd name="T11" fmla="*/ 7 h 34"/>
                <a:gd name="T12" fmla="*/ 17 w 25"/>
                <a:gd name="T13" fmla="*/ 5 h 34"/>
                <a:gd name="T14" fmla="*/ 6 w 25"/>
                <a:gd name="T15" fmla="*/ 17 h 34"/>
                <a:gd name="T16" fmla="*/ 17 w 25"/>
                <a:gd name="T17" fmla="*/ 29 h 34"/>
                <a:gd name="T18" fmla="*/ 24 w 25"/>
                <a:gd name="T19" fmla="*/ 28 h 34"/>
                <a:gd name="T20" fmla="*/ 25 w 25"/>
                <a:gd name="T21"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4">
                  <a:moveTo>
                    <a:pt x="25" y="32"/>
                  </a:moveTo>
                  <a:cubicBezTo>
                    <a:pt x="23" y="33"/>
                    <a:pt x="20" y="34"/>
                    <a:pt x="16" y="34"/>
                  </a:cubicBezTo>
                  <a:cubicBezTo>
                    <a:pt x="6" y="34"/>
                    <a:pt x="0" y="27"/>
                    <a:pt x="0" y="17"/>
                  </a:cubicBezTo>
                  <a:cubicBezTo>
                    <a:pt x="0" y="7"/>
                    <a:pt x="7" y="0"/>
                    <a:pt x="17" y="0"/>
                  </a:cubicBezTo>
                  <a:cubicBezTo>
                    <a:pt x="21" y="0"/>
                    <a:pt x="24" y="1"/>
                    <a:pt x="25" y="2"/>
                  </a:cubicBezTo>
                  <a:cubicBezTo>
                    <a:pt x="24" y="7"/>
                    <a:pt x="24" y="7"/>
                    <a:pt x="24" y="7"/>
                  </a:cubicBezTo>
                  <a:cubicBezTo>
                    <a:pt x="22" y="6"/>
                    <a:pt x="20" y="5"/>
                    <a:pt x="17" y="5"/>
                  </a:cubicBezTo>
                  <a:cubicBezTo>
                    <a:pt x="11" y="5"/>
                    <a:pt x="6" y="9"/>
                    <a:pt x="6" y="17"/>
                  </a:cubicBezTo>
                  <a:cubicBezTo>
                    <a:pt x="6" y="24"/>
                    <a:pt x="10" y="29"/>
                    <a:pt x="17" y="29"/>
                  </a:cubicBezTo>
                  <a:cubicBezTo>
                    <a:pt x="20" y="29"/>
                    <a:pt x="22" y="28"/>
                    <a:pt x="24" y="28"/>
                  </a:cubicBezTo>
                  <a:lnTo>
                    <a:pt x="25" y="32"/>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37"/>
            <p:cNvSpPr/>
            <p:nvPr/>
          </p:nvSpPr>
          <p:spPr bwMode="auto">
            <a:xfrm>
              <a:off x="6494463" y="2020570"/>
              <a:ext cx="138112" cy="136525"/>
            </a:xfrm>
            <a:custGeom>
              <a:avLst/>
              <a:gdLst>
                <a:gd name="T0" fmla="*/ 49 w 87"/>
                <a:gd name="T1" fmla="*/ 0 h 86"/>
                <a:gd name="T2" fmla="*/ 49 w 87"/>
                <a:gd name="T3" fmla="*/ 38 h 86"/>
                <a:gd name="T4" fmla="*/ 87 w 87"/>
                <a:gd name="T5" fmla="*/ 38 h 86"/>
                <a:gd name="T6" fmla="*/ 87 w 87"/>
                <a:gd name="T7" fmla="*/ 48 h 86"/>
                <a:gd name="T8" fmla="*/ 49 w 87"/>
                <a:gd name="T9" fmla="*/ 48 h 86"/>
                <a:gd name="T10" fmla="*/ 49 w 87"/>
                <a:gd name="T11" fmla="*/ 86 h 86"/>
                <a:gd name="T12" fmla="*/ 38 w 87"/>
                <a:gd name="T13" fmla="*/ 86 h 86"/>
                <a:gd name="T14" fmla="*/ 38 w 87"/>
                <a:gd name="T15" fmla="*/ 48 h 86"/>
                <a:gd name="T16" fmla="*/ 0 w 87"/>
                <a:gd name="T17" fmla="*/ 48 h 86"/>
                <a:gd name="T18" fmla="*/ 0 w 87"/>
                <a:gd name="T19" fmla="*/ 38 h 86"/>
                <a:gd name="T20" fmla="*/ 38 w 87"/>
                <a:gd name="T21" fmla="*/ 38 h 86"/>
                <a:gd name="T22" fmla="*/ 38 w 87"/>
                <a:gd name="T23" fmla="*/ 0 h 86"/>
                <a:gd name="T24" fmla="*/ 49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49" y="0"/>
                  </a:moveTo>
                  <a:lnTo>
                    <a:pt x="49" y="38"/>
                  </a:lnTo>
                  <a:lnTo>
                    <a:pt x="87" y="38"/>
                  </a:lnTo>
                  <a:lnTo>
                    <a:pt x="87" y="48"/>
                  </a:lnTo>
                  <a:lnTo>
                    <a:pt x="49" y="48"/>
                  </a:lnTo>
                  <a:lnTo>
                    <a:pt x="49" y="86"/>
                  </a:lnTo>
                  <a:lnTo>
                    <a:pt x="38" y="86"/>
                  </a:lnTo>
                  <a:lnTo>
                    <a:pt x="38" y="48"/>
                  </a:lnTo>
                  <a:lnTo>
                    <a:pt x="0" y="48"/>
                  </a:lnTo>
                  <a:lnTo>
                    <a:pt x="0" y="38"/>
                  </a:lnTo>
                  <a:lnTo>
                    <a:pt x="38" y="38"/>
                  </a:lnTo>
                  <a:lnTo>
                    <a:pt x="38" y="0"/>
                  </a:lnTo>
                  <a:lnTo>
                    <a:pt x="49"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38"/>
            <p:cNvSpPr/>
            <p:nvPr/>
          </p:nvSpPr>
          <p:spPr bwMode="auto">
            <a:xfrm>
              <a:off x="6654800" y="2020570"/>
              <a:ext cx="138112" cy="136525"/>
            </a:xfrm>
            <a:custGeom>
              <a:avLst/>
              <a:gdLst>
                <a:gd name="T0" fmla="*/ 49 w 87"/>
                <a:gd name="T1" fmla="*/ 0 h 86"/>
                <a:gd name="T2" fmla="*/ 49 w 87"/>
                <a:gd name="T3" fmla="*/ 38 h 86"/>
                <a:gd name="T4" fmla="*/ 87 w 87"/>
                <a:gd name="T5" fmla="*/ 38 h 86"/>
                <a:gd name="T6" fmla="*/ 87 w 87"/>
                <a:gd name="T7" fmla="*/ 48 h 86"/>
                <a:gd name="T8" fmla="*/ 49 w 87"/>
                <a:gd name="T9" fmla="*/ 48 h 86"/>
                <a:gd name="T10" fmla="*/ 49 w 87"/>
                <a:gd name="T11" fmla="*/ 86 h 86"/>
                <a:gd name="T12" fmla="*/ 35 w 87"/>
                <a:gd name="T13" fmla="*/ 86 h 86"/>
                <a:gd name="T14" fmla="*/ 35 w 87"/>
                <a:gd name="T15" fmla="*/ 48 h 86"/>
                <a:gd name="T16" fmla="*/ 0 w 87"/>
                <a:gd name="T17" fmla="*/ 48 h 86"/>
                <a:gd name="T18" fmla="*/ 0 w 87"/>
                <a:gd name="T19" fmla="*/ 38 h 86"/>
                <a:gd name="T20" fmla="*/ 35 w 87"/>
                <a:gd name="T21" fmla="*/ 38 h 86"/>
                <a:gd name="T22" fmla="*/ 35 w 87"/>
                <a:gd name="T23" fmla="*/ 0 h 86"/>
                <a:gd name="T24" fmla="*/ 49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49" y="0"/>
                  </a:moveTo>
                  <a:lnTo>
                    <a:pt x="49" y="38"/>
                  </a:lnTo>
                  <a:lnTo>
                    <a:pt x="87" y="38"/>
                  </a:lnTo>
                  <a:lnTo>
                    <a:pt x="87" y="48"/>
                  </a:lnTo>
                  <a:lnTo>
                    <a:pt x="49" y="48"/>
                  </a:lnTo>
                  <a:lnTo>
                    <a:pt x="49" y="86"/>
                  </a:lnTo>
                  <a:lnTo>
                    <a:pt x="35" y="86"/>
                  </a:lnTo>
                  <a:lnTo>
                    <a:pt x="35" y="48"/>
                  </a:lnTo>
                  <a:lnTo>
                    <a:pt x="0" y="48"/>
                  </a:lnTo>
                  <a:lnTo>
                    <a:pt x="0" y="38"/>
                  </a:lnTo>
                  <a:lnTo>
                    <a:pt x="35" y="38"/>
                  </a:lnTo>
                  <a:lnTo>
                    <a:pt x="35" y="0"/>
                  </a:lnTo>
                  <a:lnTo>
                    <a:pt x="49"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11628512" y="4057354"/>
            <a:ext cx="411649" cy="111348"/>
            <a:chOff x="8021638" y="3681095"/>
            <a:chExt cx="387349" cy="104775"/>
          </a:xfrm>
        </p:grpSpPr>
        <p:sp>
          <p:nvSpPr>
            <p:cNvPr id="113" name="Freeform 139"/>
            <p:cNvSpPr/>
            <p:nvPr/>
          </p:nvSpPr>
          <p:spPr bwMode="auto">
            <a:xfrm>
              <a:off x="8021638" y="3681095"/>
              <a:ext cx="84137" cy="104775"/>
            </a:xfrm>
            <a:custGeom>
              <a:avLst/>
              <a:gdLst>
                <a:gd name="T0" fmla="*/ 11 w 53"/>
                <a:gd name="T1" fmla="*/ 0 h 66"/>
                <a:gd name="T2" fmla="*/ 11 w 53"/>
                <a:gd name="T3" fmla="*/ 28 h 66"/>
                <a:gd name="T4" fmla="*/ 39 w 53"/>
                <a:gd name="T5" fmla="*/ 28 h 66"/>
                <a:gd name="T6" fmla="*/ 39 w 53"/>
                <a:gd name="T7" fmla="*/ 0 h 66"/>
                <a:gd name="T8" fmla="*/ 53 w 53"/>
                <a:gd name="T9" fmla="*/ 0 h 66"/>
                <a:gd name="T10" fmla="*/ 53 w 53"/>
                <a:gd name="T11" fmla="*/ 66 h 66"/>
                <a:gd name="T12" fmla="*/ 39 w 53"/>
                <a:gd name="T13" fmla="*/ 66 h 66"/>
                <a:gd name="T14" fmla="*/ 39 w 53"/>
                <a:gd name="T15" fmla="*/ 38 h 66"/>
                <a:gd name="T16" fmla="*/ 11 w 53"/>
                <a:gd name="T17" fmla="*/ 38 h 66"/>
                <a:gd name="T18" fmla="*/ 11 w 53"/>
                <a:gd name="T19" fmla="*/ 66 h 66"/>
                <a:gd name="T20" fmla="*/ 0 w 53"/>
                <a:gd name="T21" fmla="*/ 66 h 66"/>
                <a:gd name="T22" fmla="*/ 0 w 53"/>
                <a:gd name="T23" fmla="*/ 0 h 66"/>
                <a:gd name="T24" fmla="*/ 11 w 53"/>
                <a:gd name="T2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66">
                  <a:moveTo>
                    <a:pt x="11" y="0"/>
                  </a:moveTo>
                  <a:lnTo>
                    <a:pt x="11" y="28"/>
                  </a:lnTo>
                  <a:lnTo>
                    <a:pt x="39" y="28"/>
                  </a:lnTo>
                  <a:lnTo>
                    <a:pt x="39" y="0"/>
                  </a:lnTo>
                  <a:lnTo>
                    <a:pt x="53" y="0"/>
                  </a:lnTo>
                  <a:lnTo>
                    <a:pt x="53" y="66"/>
                  </a:lnTo>
                  <a:lnTo>
                    <a:pt x="39" y="66"/>
                  </a:lnTo>
                  <a:lnTo>
                    <a:pt x="39" y="38"/>
                  </a:lnTo>
                  <a:lnTo>
                    <a:pt x="11" y="38"/>
                  </a:lnTo>
                  <a:lnTo>
                    <a:pt x="11" y="66"/>
                  </a:lnTo>
                  <a:lnTo>
                    <a:pt x="0" y="66"/>
                  </a:lnTo>
                  <a:lnTo>
                    <a:pt x="0" y="0"/>
                  </a:lnTo>
                  <a:lnTo>
                    <a:pt x="11"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40"/>
            <p:cNvSpPr/>
            <p:nvPr/>
          </p:nvSpPr>
          <p:spPr bwMode="auto">
            <a:xfrm>
              <a:off x="8116888" y="3681095"/>
              <a:ext cx="82550" cy="104775"/>
            </a:xfrm>
            <a:custGeom>
              <a:avLst/>
              <a:gdLst>
                <a:gd name="T0" fmla="*/ 20 w 52"/>
                <a:gd name="T1" fmla="*/ 11 h 66"/>
                <a:gd name="T2" fmla="*/ 0 w 52"/>
                <a:gd name="T3" fmla="*/ 11 h 66"/>
                <a:gd name="T4" fmla="*/ 0 w 52"/>
                <a:gd name="T5" fmla="*/ 0 h 66"/>
                <a:gd name="T6" fmla="*/ 52 w 52"/>
                <a:gd name="T7" fmla="*/ 0 h 66"/>
                <a:gd name="T8" fmla="*/ 52 w 52"/>
                <a:gd name="T9" fmla="*/ 11 h 66"/>
                <a:gd name="T10" fmla="*/ 34 w 52"/>
                <a:gd name="T11" fmla="*/ 11 h 66"/>
                <a:gd name="T12" fmla="*/ 34 w 52"/>
                <a:gd name="T13" fmla="*/ 66 h 66"/>
                <a:gd name="T14" fmla="*/ 20 w 52"/>
                <a:gd name="T15" fmla="*/ 66 h 66"/>
                <a:gd name="T16" fmla="*/ 20 w 52"/>
                <a:gd name="T17"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6">
                  <a:moveTo>
                    <a:pt x="20" y="11"/>
                  </a:moveTo>
                  <a:lnTo>
                    <a:pt x="0" y="11"/>
                  </a:lnTo>
                  <a:lnTo>
                    <a:pt x="0" y="0"/>
                  </a:lnTo>
                  <a:lnTo>
                    <a:pt x="52" y="0"/>
                  </a:lnTo>
                  <a:lnTo>
                    <a:pt x="52" y="11"/>
                  </a:lnTo>
                  <a:lnTo>
                    <a:pt x="34" y="11"/>
                  </a:lnTo>
                  <a:lnTo>
                    <a:pt x="34" y="66"/>
                  </a:lnTo>
                  <a:lnTo>
                    <a:pt x="20" y="66"/>
                  </a:lnTo>
                  <a:lnTo>
                    <a:pt x="20" y="11"/>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41"/>
            <p:cNvSpPr/>
            <p:nvPr/>
          </p:nvSpPr>
          <p:spPr bwMode="auto">
            <a:xfrm>
              <a:off x="8210550" y="3681095"/>
              <a:ext cx="115887" cy="104775"/>
            </a:xfrm>
            <a:custGeom>
              <a:avLst/>
              <a:gdLst>
                <a:gd name="T0" fmla="*/ 17 w 21"/>
                <a:gd name="T1" fmla="*/ 11 h 19"/>
                <a:gd name="T2" fmla="*/ 17 w 21"/>
                <a:gd name="T3" fmla="*/ 3 h 19"/>
                <a:gd name="T4" fmla="*/ 17 w 21"/>
                <a:gd name="T5" fmla="*/ 3 h 19"/>
                <a:gd name="T6" fmla="*/ 15 w 21"/>
                <a:gd name="T7" fmla="*/ 11 h 19"/>
                <a:gd name="T8" fmla="*/ 12 w 21"/>
                <a:gd name="T9" fmla="*/ 19 h 19"/>
                <a:gd name="T10" fmla="*/ 9 w 21"/>
                <a:gd name="T11" fmla="*/ 19 h 19"/>
                <a:gd name="T12" fmla="*/ 6 w 21"/>
                <a:gd name="T13" fmla="*/ 11 h 19"/>
                <a:gd name="T14" fmla="*/ 4 w 21"/>
                <a:gd name="T15" fmla="*/ 3 h 19"/>
                <a:gd name="T16" fmla="*/ 4 w 21"/>
                <a:gd name="T17" fmla="*/ 3 h 19"/>
                <a:gd name="T18" fmla="*/ 4 w 21"/>
                <a:gd name="T19" fmla="*/ 11 h 19"/>
                <a:gd name="T20" fmla="*/ 3 w 21"/>
                <a:gd name="T21" fmla="*/ 19 h 19"/>
                <a:gd name="T22" fmla="*/ 0 w 21"/>
                <a:gd name="T23" fmla="*/ 19 h 19"/>
                <a:gd name="T24" fmla="*/ 1 w 21"/>
                <a:gd name="T25" fmla="*/ 0 h 19"/>
                <a:gd name="T26" fmla="*/ 6 w 21"/>
                <a:gd name="T27" fmla="*/ 0 h 19"/>
                <a:gd name="T28" fmla="*/ 9 w 21"/>
                <a:gd name="T29" fmla="*/ 8 h 19"/>
                <a:gd name="T30" fmla="*/ 10 w 21"/>
                <a:gd name="T31" fmla="*/ 14 h 19"/>
                <a:gd name="T32" fmla="*/ 11 w 21"/>
                <a:gd name="T33" fmla="*/ 14 h 19"/>
                <a:gd name="T34" fmla="*/ 13 w 21"/>
                <a:gd name="T35" fmla="*/ 8 h 19"/>
                <a:gd name="T36" fmla="*/ 15 w 21"/>
                <a:gd name="T37" fmla="*/ 0 h 19"/>
                <a:gd name="T38" fmla="*/ 20 w 21"/>
                <a:gd name="T39" fmla="*/ 0 h 19"/>
                <a:gd name="T40" fmla="*/ 21 w 21"/>
                <a:gd name="T41" fmla="*/ 19 h 19"/>
                <a:gd name="T42" fmla="*/ 18 w 21"/>
                <a:gd name="T43" fmla="*/ 19 h 19"/>
                <a:gd name="T44" fmla="*/ 17 w 21"/>
                <a:gd name="T45"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9">
                  <a:moveTo>
                    <a:pt x="17" y="11"/>
                  </a:moveTo>
                  <a:cubicBezTo>
                    <a:pt x="17" y="9"/>
                    <a:pt x="17" y="6"/>
                    <a:pt x="17" y="3"/>
                  </a:cubicBezTo>
                  <a:cubicBezTo>
                    <a:pt x="17" y="3"/>
                    <a:pt x="17" y="3"/>
                    <a:pt x="17" y="3"/>
                  </a:cubicBezTo>
                  <a:cubicBezTo>
                    <a:pt x="16" y="5"/>
                    <a:pt x="15" y="8"/>
                    <a:pt x="15" y="11"/>
                  </a:cubicBezTo>
                  <a:cubicBezTo>
                    <a:pt x="12" y="19"/>
                    <a:pt x="12" y="19"/>
                    <a:pt x="12" y="19"/>
                  </a:cubicBezTo>
                  <a:cubicBezTo>
                    <a:pt x="9" y="19"/>
                    <a:pt x="9" y="19"/>
                    <a:pt x="9" y="19"/>
                  </a:cubicBezTo>
                  <a:cubicBezTo>
                    <a:pt x="6" y="11"/>
                    <a:pt x="6" y="11"/>
                    <a:pt x="6" y="11"/>
                  </a:cubicBezTo>
                  <a:cubicBezTo>
                    <a:pt x="5" y="8"/>
                    <a:pt x="5" y="5"/>
                    <a:pt x="4" y="3"/>
                  </a:cubicBezTo>
                  <a:cubicBezTo>
                    <a:pt x="4" y="3"/>
                    <a:pt x="4" y="3"/>
                    <a:pt x="4" y="3"/>
                  </a:cubicBezTo>
                  <a:cubicBezTo>
                    <a:pt x="4" y="6"/>
                    <a:pt x="4" y="9"/>
                    <a:pt x="4" y="11"/>
                  </a:cubicBezTo>
                  <a:cubicBezTo>
                    <a:pt x="3" y="19"/>
                    <a:pt x="3" y="19"/>
                    <a:pt x="3" y="19"/>
                  </a:cubicBezTo>
                  <a:cubicBezTo>
                    <a:pt x="0" y="19"/>
                    <a:pt x="0" y="19"/>
                    <a:pt x="0" y="19"/>
                  </a:cubicBezTo>
                  <a:cubicBezTo>
                    <a:pt x="1" y="0"/>
                    <a:pt x="1" y="0"/>
                    <a:pt x="1" y="0"/>
                  </a:cubicBezTo>
                  <a:cubicBezTo>
                    <a:pt x="6" y="0"/>
                    <a:pt x="6" y="0"/>
                    <a:pt x="6" y="0"/>
                  </a:cubicBezTo>
                  <a:cubicBezTo>
                    <a:pt x="9" y="8"/>
                    <a:pt x="9" y="8"/>
                    <a:pt x="9" y="8"/>
                  </a:cubicBezTo>
                  <a:cubicBezTo>
                    <a:pt x="9" y="10"/>
                    <a:pt x="10" y="12"/>
                    <a:pt x="10" y="14"/>
                  </a:cubicBezTo>
                  <a:cubicBezTo>
                    <a:pt x="11" y="14"/>
                    <a:pt x="11" y="14"/>
                    <a:pt x="11" y="14"/>
                  </a:cubicBezTo>
                  <a:cubicBezTo>
                    <a:pt x="11" y="12"/>
                    <a:pt x="12" y="10"/>
                    <a:pt x="13" y="8"/>
                  </a:cubicBezTo>
                  <a:cubicBezTo>
                    <a:pt x="15" y="0"/>
                    <a:pt x="15" y="0"/>
                    <a:pt x="15" y="0"/>
                  </a:cubicBezTo>
                  <a:cubicBezTo>
                    <a:pt x="20" y="0"/>
                    <a:pt x="20" y="0"/>
                    <a:pt x="20" y="0"/>
                  </a:cubicBezTo>
                  <a:cubicBezTo>
                    <a:pt x="21" y="19"/>
                    <a:pt x="21" y="19"/>
                    <a:pt x="21" y="19"/>
                  </a:cubicBezTo>
                  <a:cubicBezTo>
                    <a:pt x="18" y="19"/>
                    <a:pt x="18" y="19"/>
                    <a:pt x="18" y="19"/>
                  </a:cubicBezTo>
                  <a:lnTo>
                    <a:pt x="17" y="11"/>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42"/>
            <p:cNvSpPr/>
            <p:nvPr/>
          </p:nvSpPr>
          <p:spPr bwMode="auto">
            <a:xfrm>
              <a:off x="8347075" y="3681095"/>
              <a:ext cx="61912" cy="104775"/>
            </a:xfrm>
            <a:custGeom>
              <a:avLst/>
              <a:gdLst>
                <a:gd name="T0" fmla="*/ 0 w 39"/>
                <a:gd name="T1" fmla="*/ 0 h 66"/>
                <a:gd name="T2" fmla="*/ 11 w 39"/>
                <a:gd name="T3" fmla="*/ 0 h 66"/>
                <a:gd name="T4" fmla="*/ 11 w 39"/>
                <a:gd name="T5" fmla="*/ 56 h 66"/>
                <a:gd name="T6" fmla="*/ 39 w 39"/>
                <a:gd name="T7" fmla="*/ 56 h 66"/>
                <a:gd name="T8" fmla="*/ 39 w 39"/>
                <a:gd name="T9" fmla="*/ 66 h 66"/>
                <a:gd name="T10" fmla="*/ 0 w 39"/>
                <a:gd name="T11" fmla="*/ 66 h 66"/>
                <a:gd name="T12" fmla="*/ 0 w 3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9" h="66">
                  <a:moveTo>
                    <a:pt x="0" y="0"/>
                  </a:moveTo>
                  <a:lnTo>
                    <a:pt x="11" y="0"/>
                  </a:lnTo>
                  <a:lnTo>
                    <a:pt x="11" y="56"/>
                  </a:lnTo>
                  <a:lnTo>
                    <a:pt x="39" y="56"/>
                  </a:lnTo>
                  <a:lnTo>
                    <a:pt x="39" y="66"/>
                  </a:lnTo>
                  <a:lnTo>
                    <a:pt x="0" y="66"/>
                  </a:lnTo>
                  <a:lnTo>
                    <a:pt x="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7" name="组合 46"/>
          <p:cNvGrpSpPr/>
          <p:nvPr/>
        </p:nvGrpSpPr>
        <p:grpSpPr>
          <a:xfrm>
            <a:off x="10233099" y="2886529"/>
            <a:ext cx="893203" cy="751402"/>
            <a:chOff x="6748463" y="2611120"/>
            <a:chExt cx="969962" cy="815975"/>
          </a:xfrm>
        </p:grpSpPr>
        <p:sp>
          <p:nvSpPr>
            <p:cNvPr id="87" name="Rectangle 143"/>
            <p:cNvSpPr>
              <a:spLocks noChangeArrowheads="1"/>
            </p:cNvSpPr>
            <p:nvPr/>
          </p:nvSpPr>
          <p:spPr bwMode="auto">
            <a:xfrm>
              <a:off x="6770688" y="2611120"/>
              <a:ext cx="947737" cy="793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144"/>
            <p:cNvSpPr>
              <a:spLocks noChangeArrowheads="1"/>
            </p:cNvSpPr>
            <p:nvPr/>
          </p:nvSpPr>
          <p:spPr bwMode="auto">
            <a:xfrm>
              <a:off x="6770688" y="2611120"/>
              <a:ext cx="947737" cy="176213"/>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89" name="Freeform 145"/>
            <p:cNvSpPr>
              <a:spLocks noEditPoints="1"/>
            </p:cNvSpPr>
            <p:nvPr/>
          </p:nvSpPr>
          <p:spPr bwMode="auto">
            <a:xfrm>
              <a:off x="6748463" y="2611120"/>
              <a:ext cx="969962" cy="815975"/>
            </a:xfrm>
            <a:custGeom>
              <a:avLst/>
              <a:gdLst>
                <a:gd name="T0" fmla="*/ 611 w 611"/>
                <a:gd name="T1" fmla="*/ 514 h 514"/>
                <a:gd name="T2" fmla="*/ 0 w 611"/>
                <a:gd name="T3" fmla="*/ 514 h 514"/>
                <a:gd name="T4" fmla="*/ 0 w 611"/>
                <a:gd name="T5" fmla="*/ 0 h 514"/>
                <a:gd name="T6" fmla="*/ 611 w 611"/>
                <a:gd name="T7" fmla="*/ 0 h 514"/>
                <a:gd name="T8" fmla="*/ 611 w 611"/>
                <a:gd name="T9" fmla="*/ 514 h 514"/>
                <a:gd name="T10" fmla="*/ 14 w 611"/>
                <a:gd name="T11" fmla="*/ 500 h 514"/>
                <a:gd name="T12" fmla="*/ 597 w 611"/>
                <a:gd name="T13" fmla="*/ 500 h 514"/>
                <a:gd name="T14" fmla="*/ 597 w 611"/>
                <a:gd name="T15" fmla="*/ 13 h 514"/>
                <a:gd name="T16" fmla="*/ 14 w 611"/>
                <a:gd name="T17" fmla="*/ 13 h 514"/>
                <a:gd name="T18" fmla="*/ 14 w 611"/>
                <a:gd name="T19" fmla="*/ 50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514">
                  <a:moveTo>
                    <a:pt x="611" y="514"/>
                  </a:moveTo>
                  <a:lnTo>
                    <a:pt x="0" y="514"/>
                  </a:lnTo>
                  <a:lnTo>
                    <a:pt x="0" y="0"/>
                  </a:lnTo>
                  <a:lnTo>
                    <a:pt x="611" y="0"/>
                  </a:lnTo>
                  <a:lnTo>
                    <a:pt x="611" y="514"/>
                  </a:lnTo>
                  <a:close/>
                  <a:moveTo>
                    <a:pt x="14" y="500"/>
                  </a:moveTo>
                  <a:lnTo>
                    <a:pt x="597" y="500"/>
                  </a:lnTo>
                  <a:lnTo>
                    <a:pt x="597" y="13"/>
                  </a:lnTo>
                  <a:lnTo>
                    <a:pt x="14" y="13"/>
                  </a:lnTo>
                  <a:lnTo>
                    <a:pt x="14" y="50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Rectangle 146"/>
            <p:cNvSpPr>
              <a:spLocks noChangeArrowheads="1"/>
            </p:cNvSpPr>
            <p:nvPr/>
          </p:nvSpPr>
          <p:spPr bwMode="auto">
            <a:xfrm>
              <a:off x="6748463" y="2765108"/>
              <a:ext cx="969962"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 name="Oval 147"/>
            <p:cNvSpPr>
              <a:spLocks noChangeArrowheads="1"/>
            </p:cNvSpPr>
            <p:nvPr/>
          </p:nvSpPr>
          <p:spPr bwMode="auto">
            <a:xfrm>
              <a:off x="6837363" y="2682558"/>
              <a:ext cx="42862"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Oval 148"/>
            <p:cNvSpPr>
              <a:spLocks noChangeArrowheads="1"/>
            </p:cNvSpPr>
            <p:nvPr/>
          </p:nvSpPr>
          <p:spPr bwMode="auto">
            <a:xfrm>
              <a:off x="6908800" y="2682558"/>
              <a:ext cx="44450"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Oval 149"/>
            <p:cNvSpPr>
              <a:spLocks noChangeArrowheads="1"/>
            </p:cNvSpPr>
            <p:nvPr/>
          </p:nvSpPr>
          <p:spPr bwMode="auto">
            <a:xfrm>
              <a:off x="6980238" y="2682558"/>
              <a:ext cx="49212"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50"/>
            <p:cNvSpPr/>
            <p:nvPr/>
          </p:nvSpPr>
          <p:spPr bwMode="auto">
            <a:xfrm>
              <a:off x="6858000" y="2854008"/>
              <a:ext cx="138112" cy="26988"/>
            </a:xfrm>
            <a:custGeom>
              <a:avLst/>
              <a:gdLst>
                <a:gd name="T0" fmla="*/ 22 w 25"/>
                <a:gd name="T1" fmla="*/ 5 h 5"/>
                <a:gd name="T2" fmla="*/ 3 w 25"/>
                <a:gd name="T3" fmla="*/ 5 h 5"/>
                <a:gd name="T4" fmla="*/ 0 w 25"/>
                <a:gd name="T5" fmla="*/ 2 h 5"/>
                <a:gd name="T6" fmla="*/ 3 w 25"/>
                <a:gd name="T7" fmla="*/ 0 h 5"/>
                <a:gd name="T8" fmla="*/ 22 w 25"/>
                <a:gd name="T9" fmla="*/ 0 h 5"/>
                <a:gd name="T10" fmla="*/ 25 w 25"/>
                <a:gd name="T11" fmla="*/ 2 h 5"/>
                <a:gd name="T12" fmla="*/ 22 w 2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2" y="5"/>
                  </a:moveTo>
                  <a:cubicBezTo>
                    <a:pt x="3" y="5"/>
                    <a:pt x="3" y="5"/>
                    <a:pt x="3" y="5"/>
                  </a:cubicBezTo>
                  <a:cubicBezTo>
                    <a:pt x="1" y="5"/>
                    <a:pt x="0" y="4"/>
                    <a:pt x="0" y="2"/>
                  </a:cubicBezTo>
                  <a:cubicBezTo>
                    <a:pt x="0" y="1"/>
                    <a:pt x="1" y="0"/>
                    <a:pt x="3" y="0"/>
                  </a:cubicBezTo>
                  <a:cubicBezTo>
                    <a:pt x="22" y="0"/>
                    <a:pt x="22" y="0"/>
                    <a:pt x="22" y="0"/>
                  </a:cubicBezTo>
                  <a:cubicBezTo>
                    <a:pt x="24" y="0"/>
                    <a:pt x="25" y="1"/>
                    <a:pt x="25" y="2"/>
                  </a:cubicBezTo>
                  <a:cubicBezTo>
                    <a:pt x="25" y="4"/>
                    <a:pt x="24" y="5"/>
                    <a:pt x="22"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51"/>
            <p:cNvSpPr/>
            <p:nvPr/>
          </p:nvSpPr>
          <p:spPr bwMode="auto">
            <a:xfrm>
              <a:off x="6864350" y="3134995"/>
              <a:ext cx="176212" cy="22225"/>
            </a:xfrm>
            <a:custGeom>
              <a:avLst/>
              <a:gdLst>
                <a:gd name="T0" fmla="*/ 30 w 32"/>
                <a:gd name="T1" fmla="*/ 4 h 4"/>
                <a:gd name="T2" fmla="*/ 3 w 32"/>
                <a:gd name="T3" fmla="*/ 4 h 4"/>
                <a:gd name="T4" fmla="*/ 0 w 32"/>
                <a:gd name="T5" fmla="*/ 2 h 4"/>
                <a:gd name="T6" fmla="*/ 3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3" y="4"/>
                    <a:pt x="3" y="4"/>
                    <a:pt x="3" y="4"/>
                  </a:cubicBezTo>
                  <a:cubicBezTo>
                    <a:pt x="1" y="4"/>
                    <a:pt x="0" y="3"/>
                    <a:pt x="0" y="2"/>
                  </a:cubicBezTo>
                  <a:cubicBezTo>
                    <a:pt x="0" y="1"/>
                    <a:pt x="1" y="0"/>
                    <a:pt x="3"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52"/>
            <p:cNvSpPr/>
            <p:nvPr/>
          </p:nvSpPr>
          <p:spPr bwMode="auto">
            <a:xfrm>
              <a:off x="6902450" y="2919095"/>
              <a:ext cx="204787" cy="22225"/>
            </a:xfrm>
            <a:custGeom>
              <a:avLst/>
              <a:gdLst>
                <a:gd name="T0" fmla="*/ 35 w 37"/>
                <a:gd name="T1" fmla="*/ 4 h 4"/>
                <a:gd name="T2" fmla="*/ 2 w 37"/>
                <a:gd name="T3" fmla="*/ 4 h 4"/>
                <a:gd name="T4" fmla="*/ 0 w 37"/>
                <a:gd name="T5" fmla="*/ 2 h 4"/>
                <a:gd name="T6" fmla="*/ 2 w 37"/>
                <a:gd name="T7" fmla="*/ 0 h 4"/>
                <a:gd name="T8" fmla="*/ 35 w 37"/>
                <a:gd name="T9" fmla="*/ 0 h 4"/>
                <a:gd name="T10" fmla="*/ 37 w 37"/>
                <a:gd name="T11" fmla="*/ 2 h 4"/>
                <a:gd name="T12" fmla="*/ 35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35" y="4"/>
                  </a:move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3"/>
                    <a:pt x="36" y="4"/>
                    <a:pt x="35"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53"/>
            <p:cNvSpPr/>
            <p:nvPr/>
          </p:nvSpPr>
          <p:spPr bwMode="auto">
            <a:xfrm>
              <a:off x="6908800" y="3201670"/>
              <a:ext cx="142875" cy="22225"/>
            </a:xfrm>
            <a:custGeom>
              <a:avLst/>
              <a:gdLst>
                <a:gd name="T0" fmla="*/ 24 w 26"/>
                <a:gd name="T1" fmla="*/ 4 h 4"/>
                <a:gd name="T2" fmla="*/ 2 w 26"/>
                <a:gd name="T3" fmla="*/ 4 h 4"/>
                <a:gd name="T4" fmla="*/ 0 w 26"/>
                <a:gd name="T5" fmla="*/ 2 h 4"/>
                <a:gd name="T6" fmla="*/ 2 w 26"/>
                <a:gd name="T7" fmla="*/ 0 h 4"/>
                <a:gd name="T8" fmla="*/ 24 w 26"/>
                <a:gd name="T9" fmla="*/ 0 h 4"/>
                <a:gd name="T10" fmla="*/ 26 w 26"/>
                <a:gd name="T11" fmla="*/ 2 h 4"/>
                <a:gd name="T12" fmla="*/ 24 w 2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4" y="4"/>
                  </a:move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cubicBezTo>
                    <a:pt x="26" y="3"/>
                    <a:pt x="25" y="4"/>
                    <a:pt x="2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54"/>
            <p:cNvSpPr/>
            <p:nvPr/>
          </p:nvSpPr>
          <p:spPr bwMode="auto">
            <a:xfrm>
              <a:off x="6953250" y="3255645"/>
              <a:ext cx="192087" cy="22225"/>
            </a:xfrm>
            <a:custGeom>
              <a:avLst/>
              <a:gdLst>
                <a:gd name="T0" fmla="*/ 33 w 35"/>
                <a:gd name="T1" fmla="*/ 4 h 4"/>
                <a:gd name="T2" fmla="*/ 2 w 35"/>
                <a:gd name="T3" fmla="*/ 4 h 4"/>
                <a:gd name="T4" fmla="*/ 0 w 35"/>
                <a:gd name="T5" fmla="*/ 2 h 4"/>
                <a:gd name="T6" fmla="*/ 2 w 35"/>
                <a:gd name="T7" fmla="*/ 0 h 4"/>
                <a:gd name="T8" fmla="*/ 33 w 35"/>
                <a:gd name="T9" fmla="*/ 0 h 4"/>
                <a:gd name="T10" fmla="*/ 35 w 35"/>
                <a:gd name="T11" fmla="*/ 2 h 4"/>
                <a:gd name="T12" fmla="*/ 33 w 3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3" y="4"/>
                  </a:moveTo>
                  <a:cubicBezTo>
                    <a:pt x="2" y="4"/>
                    <a:pt x="2" y="4"/>
                    <a:pt x="2" y="4"/>
                  </a:cubicBezTo>
                  <a:cubicBezTo>
                    <a:pt x="1" y="4"/>
                    <a:pt x="0" y="3"/>
                    <a:pt x="0" y="2"/>
                  </a:cubicBezTo>
                  <a:cubicBezTo>
                    <a:pt x="0" y="1"/>
                    <a:pt x="1" y="0"/>
                    <a:pt x="2" y="0"/>
                  </a:cubicBezTo>
                  <a:cubicBezTo>
                    <a:pt x="33" y="0"/>
                    <a:pt x="33" y="0"/>
                    <a:pt x="33" y="0"/>
                  </a:cubicBezTo>
                  <a:cubicBezTo>
                    <a:pt x="34" y="0"/>
                    <a:pt x="35" y="1"/>
                    <a:pt x="35" y="2"/>
                  </a:cubicBezTo>
                  <a:cubicBezTo>
                    <a:pt x="35" y="3"/>
                    <a:pt x="34" y="4"/>
                    <a:pt x="33"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55"/>
            <p:cNvSpPr/>
            <p:nvPr/>
          </p:nvSpPr>
          <p:spPr bwMode="auto">
            <a:xfrm>
              <a:off x="6931025" y="3311208"/>
              <a:ext cx="131762" cy="22225"/>
            </a:xfrm>
            <a:custGeom>
              <a:avLst/>
              <a:gdLst>
                <a:gd name="T0" fmla="*/ 21 w 24"/>
                <a:gd name="T1" fmla="*/ 4 h 4"/>
                <a:gd name="T2" fmla="*/ 2 w 24"/>
                <a:gd name="T3" fmla="*/ 4 h 4"/>
                <a:gd name="T4" fmla="*/ 0 w 24"/>
                <a:gd name="T5" fmla="*/ 2 h 4"/>
                <a:gd name="T6" fmla="*/ 2 w 24"/>
                <a:gd name="T7" fmla="*/ 0 h 4"/>
                <a:gd name="T8" fmla="*/ 21 w 24"/>
                <a:gd name="T9" fmla="*/ 0 h 4"/>
                <a:gd name="T10" fmla="*/ 24 w 24"/>
                <a:gd name="T11" fmla="*/ 2 h 4"/>
                <a:gd name="T12" fmla="*/ 21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1" y="4"/>
                  </a:moveTo>
                  <a:cubicBezTo>
                    <a:pt x="2" y="4"/>
                    <a:pt x="2" y="4"/>
                    <a:pt x="2" y="4"/>
                  </a:cubicBezTo>
                  <a:cubicBezTo>
                    <a:pt x="1" y="4"/>
                    <a:pt x="0" y="3"/>
                    <a:pt x="0" y="2"/>
                  </a:cubicBezTo>
                  <a:cubicBezTo>
                    <a:pt x="0" y="1"/>
                    <a:pt x="1" y="0"/>
                    <a:pt x="2" y="0"/>
                  </a:cubicBezTo>
                  <a:cubicBezTo>
                    <a:pt x="21" y="0"/>
                    <a:pt x="21" y="0"/>
                    <a:pt x="21" y="0"/>
                  </a:cubicBezTo>
                  <a:cubicBezTo>
                    <a:pt x="23" y="0"/>
                    <a:pt x="24" y="1"/>
                    <a:pt x="24" y="2"/>
                  </a:cubicBezTo>
                  <a:cubicBezTo>
                    <a:pt x="24" y="3"/>
                    <a:pt x="23" y="4"/>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56"/>
            <p:cNvSpPr/>
            <p:nvPr/>
          </p:nvSpPr>
          <p:spPr bwMode="auto">
            <a:xfrm>
              <a:off x="7085013" y="3311208"/>
              <a:ext cx="165100" cy="22225"/>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101" name="Freeform 157"/>
            <p:cNvSpPr/>
            <p:nvPr/>
          </p:nvSpPr>
          <p:spPr bwMode="auto">
            <a:xfrm>
              <a:off x="7283450" y="3311208"/>
              <a:ext cx="287337" cy="22225"/>
            </a:xfrm>
            <a:custGeom>
              <a:avLst/>
              <a:gdLst>
                <a:gd name="T0" fmla="*/ 50 w 52"/>
                <a:gd name="T1" fmla="*/ 4 h 4"/>
                <a:gd name="T2" fmla="*/ 2 w 52"/>
                <a:gd name="T3" fmla="*/ 4 h 4"/>
                <a:gd name="T4" fmla="*/ 0 w 52"/>
                <a:gd name="T5" fmla="*/ 2 h 4"/>
                <a:gd name="T6" fmla="*/ 2 w 52"/>
                <a:gd name="T7" fmla="*/ 0 h 4"/>
                <a:gd name="T8" fmla="*/ 50 w 52"/>
                <a:gd name="T9" fmla="*/ 0 h 4"/>
                <a:gd name="T10" fmla="*/ 52 w 52"/>
                <a:gd name="T11" fmla="*/ 2 h 4"/>
                <a:gd name="T12" fmla="*/ 50 w 5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50" y="4"/>
                  </a:moveTo>
                  <a:cubicBezTo>
                    <a:pt x="2" y="4"/>
                    <a:pt x="2" y="4"/>
                    <a:pt x="2" y="4"/>
                  </a:cubicBezTo>
                  <a:cubicBezTo>
                    <a:pt x="1" y="4"/>
                    <a:pt x="0" y="3"/>
                    <a:pt x="0" y="2"/>
                  </a:cubicBezTo>
                  <a:cubicBezTo>
                    <a:pt x="0" y="1"/>
                    <a:pt x="1" y="0"/>
                    <a:pt x="2" y="0"/>
                  </a:cubicBezTo>
                  <a:cubicBezTo>
                    <a:pt x="50" y="0"/>
                    <a:pt x="50" y="0"/>
                    <a:pt x="50" y="0"/>
                  </a:cubicBezTo>
                  <a:cubicBezTo>
                    <a:pt x="51" y="0"/>
                    <a:pt x="52" y="1"/>
                    <a:pt x="52" y="2"/>
                  </a:cubicBezTo>
                  <a:cubicBezTo>
                    <a:pt x="52" y="3"/>
                    <a:pt x="51" y="4"/>
                    <a:pt x="5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58"/>
            <p:cNvSpPr/>
            <p:nvPr/>
          </p:nvSpPr>
          <p:spPr bwMode="auto">
            <a:xfrm>
              <a:off x="7162800" y="3255645"/>
              <a:ext cx="285750" cy="22225"/>
            </a:xfrm>
            <a:custGeom>
              <a:avLst/>
              <a:gdLst>
                <a:gd name="T0" fmla="*/ 49 w 52"/>
                <a:gd name="T1" fmla="*/ 4 h 4"/>
                <a:gd name="T2" fmla="*/ 2 w 52"/>
                <a:gd name="T3" fmla="*/ 4 h 4"/>
                <a:gd name="T4" fmla="*/ 0 w 52"/>
                <a:gd name="T5" fmla="*/ 2 h 4"/>
                <a:gd name="T6" fmla="*/ 2 w 52"/>
                <a:gd name="T7" fmla="*/ 0 h 4"/>
                <a:gd name="T8" fmla="*/ 49 w 52"/>
                <a:gd name="T9" fmla="*/ 0 h 4"/>
                <a:gd name="T10" fmla="*/ 52 w 52"/>
                <a:gd name="T11" fmla="*/ 2 h 4"/>
                <a:gd name="T12" fmla="*/ 49 w 5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49" y="4"/>
                  </a:moveTo>
                  <a:cubicBezTo>
                    <a:pt x="2" y="4"/>
                    <a:pt x="2" y="4"/>
                    <a:pt x="2" y="4"/>
                  </a:cubicBezTo>
                  <a:cubicBezTo>
                    <a:pt x="1" y="4"/>
                    <a:pt x="0" y="3"/>
                    <a:pt x="0" y="2"/>
                  </a:cubicBezTo>
                  <a:cubicBezTo>
                    <a:pt x="0" y="1"/>
                    <a:pt x="1" y="0"/>
                    <a:pt x="2" y="0"/>
                  </a:cubicBezTo>
                  <a:cubicBezTo>
                    <a:pt x="49" y="0"/>
                    <a:pt x="49" y="0"/>
                    <a:pt x="49" y="0"/>
                  </a:cubicBezTo>
                  <a:cubicBezTo>
                    <a:pt x="51" y="0"/>
                    <a:pt x="52" y="1"/>
                    <a:pt x="52" y="2"/>
                  </a:cubicBezTo>
                  <a:cubicBezTo>
                    <a:pt x="52" y="3"/>
                    <a:pt x="51" y="4"/>
                    <a:pt x="49"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59"/>
            <p:cNvSpPr/>
            <p:nvPr/>
          </p:nvSpPr>
          <p:spPr bwMode="auto">
            <a:xfrm>
              <a:off x="7234238" y="3201670"/>
              <a:ext cx="76200" cy="22225"/>
            </a:xfrm>
            <a:custGeom>
              <a:avLst/>
              <a:gdLst>
                <a:gd name="T0" fmla="*/ 11 w 14"/>
                <a:gd name="T1" fmla="*/ 4 h 4"/>
                <a:gd name="T2" fmla="*/ 2 w 14"/>
                <a:gd name="T3" fmla="*/ 4 h 4"/>
                <a:gd name="T4" fmla="*/ 0 w 14"/>
                <a:gd name="T5" fmla="*/ 2 h 4"/>
                <a:gd name="T6" fmla="*/ 2 w 14"/>
                <a:gd name="T7" fmla="*/ 0 h 4"/>
                <a:gd name="T8" fmla="*/ 11 w 14"/>
                <a:gd name="T9" fmla="*/ 0 h 4"/>
                <a:gd name="T10" fmla="*/ 14 w 14"/>
                <a:gd name="T11" fmla="*/ 2 h 4"/>
                <a:gd name="T12" fmla="*/ 11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1" y="4"/>
                  </a:moveTo>
                  <a:cubicBezTo>
                    <a:pt x="2" y="4"/>
                    <a:pt x="2" y="4"/>
                    <a:pt x="2" y="4"/>
                  </a:cubicBezTo>
                  <a:cubicBezTo>
                    <a:pt x="1" y="4"/>
                    <a:pt x="0" y="3"/>
                    <a:pt x="0" y="2"/>
                  </a:cubicBezTo>
                  <a:cubicBezTo>
                    <a:pt x="0" y="1"/>
                    <a:pt x="1" y="0"/>
                    <a:pt x="2" y="0"/>
                  </a:cubicBezTo>
                  <a:cubicBezTo>
                    <a:pt x="11" y="0"/>
                    <a:pt x="11" y="0"/>
                    <a:pt x="11" y="0"/>
                  </a:cubicBezTo>
                  <a:cubicBezTo>
                    <a:pt x="13" y="0"/>
                    <a:pt x="14" y="1"/>
                    <a:pt x="14" y="2"/>
                  </a:cubicBezTo>
                  <a:cubicBezTo>
                    <a:pt x="14" y="3"/>
                    <a:pt x="13" y="4"/>
                    <a:pt x="1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60"/>
            <p:cNvSpPr/>
            <p:nvPr/>
          </p:nvSpPr>
          <p:spPr bwMode="auto">
            <a:xfrm>
              <a:off x="7327900" y="3201670"/>
              <a:ext cx="254000" cy="22225"/>
            </a:xfrm>
            <a:custGeom>
              <a:avLst/>
              <a:gdLst>
                <a:gd name="T0" fmla="*/ 43 w 46"/>
                <a:gd name="T1" fmla="*/ 4 h 4"/>
                <a:gd name="T2" fmla="*/ 2 w 46"/>
                <a:gd name="T3" fmla="*/ 4 h 4"/>
                <a:gd name="T4" fmla="*/ 0 w 46"/>
                <a:gd name="T5" fmla="*/ 2 h 4"/>
                <a:gd name="T6" fmla="*/ 2 w 46"/>
                <a:gd name="T7" fmla="*/ 0 h 4"/>
                <a:gd name="T8" fmla="*/ 43 w 46"/>
                <a:gd name="T9" fmla="*/ 0 h 4"/>
                <a:gd name="T10" fmla="*/ 46 w 46"/>
                <a:gd name="T11" fmla="*/ 2 h 4"/>
                <a:gd name="T12" fmla="*/ 43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3" y="4"/>
                  </a:moveTo>
                  <a:cubicBezTo>
                    <a:pt x="2" y="4"/>
                    <a:pt x="2" y="4"/>
                    <a:pt x="2" y="4"/>
                  </a:cubicBezTo>
                  <a:cubicBezTo>
                    <a:pt x="1" y="4"/>
                    <a:pt x="0" y="3"/>
                    <a:pt x="0" y="2"/>
                  </a:cubicBezTo>
                  <a:cubicBezTo>
                    <a:pt x="0" y="1"/>
                    <a:pt x="1" y="0"/>
                    <a:pt x="2" y="0"/>
                  </a:cubicBezTo>
                  <a:cubicBezTo>
                    <a:pt x="43" y="0"/>
                    <a:pt x="43" y="0"/>
                    <a:pt x="43" y="0"/>
                  </a:cubicBezTo>
                  <a:cubicBezTo>
                    <a:pt x="45" y="0"/>
                    <a:pt x="46" y="1"/>
                    <a:pt x="46" y="2"/>
                  </a:cubicBezTo>
                  <a:cubicBezTo>
                    <a:pt x="46" y="3"/>
                    <a:pt x="45" y="4"/>
                    <a:pt x="43"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1"/>
            <p:cNvSpPr/>
            <p:nvPr/>
          </p:nvSpPr>
          <p:spPr bwMode="auto">
            <a:xfrm>
              <a:off x="7067550" y="3201670"/>
              <a:ext cx="149225" cy="22225"/>
            </a:xfrm>
            <a:custGeom>
              <a:avLst/>
              <a:gdLst>
                <a:gd name="T0" fmla="*/ 25 w 27"/>
                <a:gd name="T1" fmla="*/ 4 h 4"/>
                <a:gd name="T2" fmla="*/ 2 w 27"/>
                <a:gd name="T3" fmla="*/ 4 h 4"/>
                <a:gd name="T4" fmla="*/ 0 w 27"/>
                <a:gd name="T5" fmla="*/ 2 h 4"/>
                <a:gd name="T6" fmla="*/ 2 w 27"/>
                <a:gd name="T7" fmla="*/ 0 h 4"/>
                <a:gd name="T8" fmla="*/ 25 w 27"/>
                <a:gd name="T9" fmla="*/ 0 h 4"/>
                <a:gd name="T10" fmla="*/ 27 w 27"/>
                <a:gd name="T11" fmla="*/ 2 h 4"/>
                <a:gd name="T12" fmla="*/ 25 w 2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7" h="4">
                  <a:moveTo>
                    <a:pt x="25" y="4"/>
                  </a:moveTo>
                  <a:cubicBezTo>
                    <a:pt x="2" y="4"/>
                    <a:pt x="2" y="4"/>
                    <a:pt x="2" y="4"/>
                  </a:cubicBezTo>
                  <a:cubicBezTo>
                    <a:pt x="1" y="4"/>
                    <a:pt x="0" y="3"/>
                    <a:pt x="0" y="2"/>
                  </a:cubicBezTo>
                  <a:cubicBezTo>
                    <a:pt x="0" y="1"/>
                    <a:pt x="1" y="0"/>
                    <a:pt x="2" y="0"/>
                  </a:cubicBezTo>
                  <a:cubicBezTo>
                    <a:pt x="25" y="0"/>
                    <a:pt x="25" y="0"/>
                    <a:pt x="25" y="0"/>
                  </a:cubicBezTo>
                  <a:cubicBezTo>
                    <a:pt x="26" y="0"/>
                    <a:pt x="27" y="1"/>
                    <a:pt x="27" y="2"/>
                  </a:cubicBezTo>
                  <a:cubicBezTo>
                    <a:pt x="27" y="3"/>
                    <a:pt x="26" y="4"/>
                    <a:pt x="25" y="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106" name="Freeform 162"/>
            <p:cNvSpPr/>
            <p:nvPr/>
          </p:nvSpPr>
          <p:spPr bwMode="auto">
            <a:xfrm>
              <a:off x="6958013" y="2974658"/>
              <a:ext cx="104775" cy="22225"/>
            </a:xfrm>
            <a:custGeom>
              <a:avLst/>
              <a:gdLst>
                <a:gd name="T0" fmla="*/ 16 w 19"/>
                <a:gd name="T1" fmla="*/ 4 h 4"/>
                <a:gd name="T2" fmla="*/ 2 w 19"/>
                <a:gd name="T3" fmla="*/ 4 h 4"/>
                <a:gd name="T4" fmla="*/ 0 w 19"/>
                <a:gd name="T5" fmla="*/ 2 h 4"/>
                <a:gd name="T6" fmla="*/ 2 w 19"/>
                <a:gd name="T7" fmla="*/ 0 h 4"/>
                <a:gd name="T8" fmla="*/ 16 w 19"/>
                <a:gd name="T9" fmla="*/ 0 h 4"/>
                <a:gd name="T10" fmla="*/ 19 w 19"/>
                <a:gd name="T11" fmla="*/ 2 h 4"/>
                <a:gd name="T12" fmla="*/ 16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6" y="4"/>
                  </a:moveTo>
                  <a:cubicBezTo>
                    <a:pt x="2" y="4"/>
                    <a:pt x="2" y="4"/>
                    <a:pt x="2" y="4"/>
                  </a:cubicBezTo>
                  <a:cubicBezTo>
                    <a:pt x="1" y="4"/>
                    <a:pt x="0" y="3"/>
                    <a:pt x="0" y="2"/>
                  </a:cubicBezTo>
                  <a:cubicBezTo>
                    <a:pt x="0" y="1"/>
                    <a:pt x="1" y="0"/>
                    <a:pt x="2" y="0"/>
                  </a:cubicBezTo>
                  <a:cubicBezTo>
                    <a:pt x="16" y="0"/>
                    <a:pt x="16" y="0"/>
                    <a:pt x="16" y="0"/>
                  </a:cubicBezTo>
                  <a:cubicBezTo>
                    <a:pt x="18" y="0"/>
                    <a:pt x="19" y="1"/>
                    <a:pt x="19" y="2"/>
                  </a:cubicBezTo>
                  <a:cubicBezTo>
                    <a:pt x="19" y="3"/>
                    <a:pt x="18" y="4"/>
                    <a:pt x="1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63"/>
            <p:cNvSpPr/>
            <p:nvPr/>
          </p:nvSpPr>
          <p:spPr bwMode="auto">
            <a:xfrm>
              <a:off x="6902450" y="3030220"/>
              <a:ext cx="320675" cy="26988"/>
            </a:xfrm>
            <a:custGeom>
              <a:avLst/>
              <a:gdLst>
                <a:gd name="T0" fmla="*/ 55 w 58"/>
                <a:gd name="T1" fmla="*/ 5 h 5"/>
                <a:gd name="T2" fmla="*/ 2 w 58"/>
                <a:gd name="T3" fmla="*/ 5 h 5"/>
                <a:gd name="T4" fmla="*/ 0 w 58"/>
                <a:gd name="T5" fmla="*/ 3 h 5"/>
                <a:gd name="T6" fmla="*/ 2 w 58"/>
                <a:gd name="T7" fmla="*/ 0 h 5"/>
                <a:gd name="T8" fmla="*/ 55 w 58"/>
                <a:gd name="T9" fmla="*/ 0 h 5"/>
                <a:gd name="T10" fmla="*/ 58 w 58"/>
                <a:gd name="T11" fmla="*/ 3 h 5"/>
                <a:gd name="T12" fmla="*/ 55 w 5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8" h="5">
                  <a:moveTo>
                    <a:pt x="55" y="5"/>
                  </a:moveTo>
                  <a:cubicBezTo>
                    <a:pt x="2" y="5"/>
                    <a:pt x="2" y="5"/>
                    <a:pt x="2" y="5"/>
                  </a:cubicBezTo>
                  <a:cubicBezTo>
                    <a:pt x="1" y="5"/>
                    <a:pt x="0" y="4"/>
                    <a:pt x="0" y="3"/>
                  </a:cubicBezTo>
                  <a:cubicBezTo>
                    <a:pt x="0" y="1"/>
                    <a:pt x="1" y="0"/>
                    <a:pt x="2" y="0"/>
                  </a:cubicBezTo>
                  <a:cubicBezTo>
                    <a:pt x="55" y="0"/>
                    <a:pt x="55" y="0"/>
                    <a:pt x="55" y="0"/>
                  </a:cubicBezTo>
                  <a:cubicBezTo>
                    <a:pt x="57" y="0"/>
                    <a:pt x="58" y="1"/>
                    <a:pt x="58" y="3"/>
                  </a:cubicBezTo>
                  <a:cubicBezTo>
                    <a:pt x="58" y="4"/>
                    <a:pt x="57" y="5"/>
                    <a:pt x="55"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64"/>
            <p:cNvSpPr/>
            <p:nvPr/>
          </p:nvSpPr>
          <p:spPr bwMode="auto">
            <a:xfrm>
              <a:off x="7250113" y="3030220"/>
              <a:ext cx="227012" cy="26988"/>
            </a:xfrm>
            <a:custGeom>
              <a:avLst/>
              <a:gdLst>
                <a:gd name="T0" fmla="*/ 39 w 41"/>
                <a:gd name="T1" fmla="*/ 5 h 5"/>
                <a:gd name="T2" fmla="*/ 2 w 41"/>
                <a:gd name="T3" fmla="*/ 5 h 5"/>
                <a:gd name="T4" fmla="*/ 0 w 41"/>
                <a:gd name="T5" fmla="*/ 3 h 5"/>
                <a:gd name="T6" fmla="*/ 2 w 41"/>
                <a:gd name="T7" fmla="*/ 0 h 5"/>
                <a:gd name="T8" fmla="*/ 39 w 41"/>
                <a:gd name="T9" fmla="*/ 0 h 5"/>
                <a:gd name="T10" fmla="*/ 41 w 41"/>
                <a:gd name="T11" fmla="*/ 3 h 5"/>
                <a:gd name="T12" fmla="*/ 39 w 4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1" h="5">
                  <a:moveTo>
                    <a:pt x="39" y="5"/>
                  </a:moveTo>
                  <a:cubicBezTo>
                    <a:pt x="2" y="5"/>
                    <a:pt x="2" y="5"/>
                    <a:pt x="2" y="5"/>
                  </a:cubicBezTo>
                  <a:cubicBezTo>
                    <a:pt x="1" y="5"/>
                    <a:pt x="0" y="4"/>
                    <a:pt x="0" y="3"/>
                  </a:cubicBezTo>
                  <a:cubicBezTo>
                    <a:pt x="0" y="1"/>
                    <a:pt x="1" y="0"/>
                    <a:pt x="2" y="0"/>
                  </a:cubicBezTo>
                  <a:cubicBezTo>
                    <a:pt x="39" y="0"/>
                    <a:pt x="39" y="0"/>
                    <a:pt x="39" y="0"/>
                  </a:cubicBezTo>
                  <a:cubicBezTo>
                    <a:pt x="40" y="0"/>
                    <a:pt x="41" y="1"/>
                    <a:pt x="41" y="3"/>
                  </a:cubicBezTo>
                  <a:cubicBezTo>
                    <a:pt x="41" y="4"/>
                    <a:pt x="40" y="5"/>
                    <a:pt x="39"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5"/>
            <p:cNvSpPr/>
            <p:nvPr/>
          </p:nvSpPr>
          <p:spPr bwMode="auto">
            <a:xfrm>
              <a:off x="7354888" y="2974658"/>
              <a:ext cx="193675" cy="22225"/>
            </a:xfrm>
            <a:custGeom>
              <a:avLst/>
              <a:gdLst>
                <a:gd name="T0" fmla="*/ 32 w 35"/>
                <a:gd name="T1" fmla="*/ 4 h 4"/>
                <a:gd name="T2" fmla="*/ 3 w 35"/>
                <a:gd name="T3" fmla="*/ 4 h 4"/>
                <a:gd name="T4" fmla="*/ 0 w 35"/>
                <a:gd name="T5" fmla="*/ 2 h 4"/>
                <a:gd name="T6" fmla="*/ 3 w 35"/>
                <a:gd name="T7" fmla="*/ 0 h 4"/>
                <a:gd name="T8" fmla="*/ 32 w 35"/>
                <a:gd name="T9" fmla="*/ 0 h 4"/>
                <a:gd name="T10" fmla="*/ 35 w 35"/>
                <a:gd name="T11" fmla="*/ 2 h 4"/>
                <a:gd name="T12" fmla="*/ 32 w 3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2" y="4"/>
                  </a:moveTo>
                  <a:cubicBezTo>
                    <a:pt x="3" y="4"/>
                    <a:pt x="3" y="4"/>
                    <a:pt x="3" y="4"/>
                  </a:cubicBezTo>
                  <a:cubicBezTo>
                    <a:pt x="1" y="4"/>
                    <a:pt x="0" y="3"/>
                    <a:pt x="0" y="2"/>
                  </a:cubicBezTo>
                  <a:cubicBezTo>
                    <a:pt x="0" y="1"/>
                    <a:pt x="1" y="0"/>
                    <a:pt x="3" y="0"/>
                  </a:cubicBezTo>
                  <a:cubicBezTo>
                    <a:pt x="32" y="0"/>
                    <a:pt x="32" y="0"/>
                    <a:pt x="32" y="0"/>
                  </a:cubicBezTo>
                  <a:cubicBezTo>
                    <a:pt x="34" y="0"/>
                    <a:pt x="35" y="1"/>
                    <a:pt x="35" y="2"/>
                  </a:cubicBezTo>
                  <a:cubicBezTo>
                    <a:pt x="35" y="3"/>
                    <a:pt x="34" y="4"/>
                    <a:pt x="3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66"/>
            <p:cNvSpPr/>
            <p:nvPr/>
          </p:nvSpPr>
          <p:spPr bwMode="auto">
            <a:xfrm>
              <a:off x="7078663" y="2974658"/>
              <a:ext cx="254000" cy="22225"/>
            </a:xfrm>
            <a:custGeom>
              <a:avLst/>
              <a:gdLst>
                <a:gd name="T0" fmla="*/ 44 w 46"/>
                <a:gd name="T1" fmla="*/ 4 h 4"/>
                <a:gd name="T2" fmla="*/ 2 w 46"/>
                <a:gd name="T3" fmla="*/ 4 h 4"/>
                <a:gd name="T4" fmla="*/ 0 w 46"/>
                <a:gd name="T5" fmla="*/ 2 h 4"/>
                <a:gd name="T6" fmla="*/ 2 w 46"/>
                <a:gd name="T7" fmla="*/ 0 h 4"/>
                <a:gd name="T8" fmla="*/ 44 w 46"/>
                <a:gd name="T9" fmla="*/ 0 h 4"/>
                <a:gd name="T10" fmla="*/ 46 w 46"/>
                <a:gd name="T11" fmla="*/ 2 h 4"/>
                <a:gd name="T12" fmla="*/ 44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4"/>
                  </a:moveTo>
                  <a:cubicBezTo>
                    <a:pt x="2" y="4"/>
                    <a:pt x="2" y="4"/>
                    <a:pt x="2" y="4"/>
                  </a:cubicBezTo>
                  <a:cubicBezTo>
                    <a:pt x="1" y="4"/>
                    <a:pt x="0" y="3"/>
                    <a:pt x="0" y="2"/>
                  </a:cubicBezTo>
                  <a:cubicBezTo>
                    <a:pt x="0" y="1"/>
                    <a:pt x="1" y="0"/>
                    <a:pt x="2" y="0"/>
                  </a:cubicBezTo>
                  <a:cubicBezTo>
                    <a:pt x="44" y="0"/>
                    <a:pt x="44" y="0"/>
                    <a:pt x="44" y="0"/>
                  </a:cubicBezTo>
                  <a:cubicBezTo>
                    <a:pt x="45" y="0"/>
                    <a:pt x="46" y="1"/>
                    <a:pt x="46" y="2"/>
                  </a:cubicBezTo>
                  <a:cubicBezTo>
                    <a:pt x="46" y="3"/>
                    <a:pt x="45" y="4"/>
                    <a:pt x="44" y="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111" name="Freeform 167"/>
            <p:cNvSpPr/>
            <p:nvPr/>
          </p:nvSpPr>
          <p:spPr bwMode="auto">
            <a:xfrm>
              <a:off x="7239000" y="2919095"/>
              <a:ext cx="342900" cy="22225"/>
            </a:xfrm>
            <a:custGeom>
              <a:avLst/>
              <a:gdLst>
                <a:gd name="T0" fmla="*/ 60 w 62"/>
                <a:gd name="T1" fmla="*/ 4 h 4"/>
                <a:gd name="T2" fmla="*/ 2 w 62"/>
                <a:gd name="T3" fmla="*/ 4 h 4"/>
                <a:gd name="T4" fmla="*/ 0 w 62"/>
                <a:gd name="T5" fmla="*/ 2 h 4"/>
                <a:gd name="T6" fmla="*/ 2 w 62"/>
                <a:gd name="T7" fmla="*/ 0 h 4"/>
                <a:gd name="T8" fmla="*/ 60 w 62"/>
                <a:gd name="T9" fmla="*/ 0 h 4"/>
                <a:gd name="T10" fmla="*/ 62 w 62"/>
                <a:gd name="T11" fmla="*/ 2 h 4"/>
                <a:gd name="T12" fmla="*/ 60 w 6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2" h="4">
                  <a:moveTo>
                    <a:pt x="60" y="4"/>
                  </a:moveTo>
                  <a:cubicBezTo>
                    <a:pt x="2" y="4"/>
                    <a:pt x="2" y="4"/>
                    <a:pt x="2" y="4"/>
                  </a:cubicBezTo>
                  <a:cubicBezTo>
                    <a:pt x="1" y="4"/>
                    <a:pt x="0" y="3"/>
                    <a:pt x="0" y="2"/>
                  </a:cubicBezTo>
                  <a:cubicBezTo>
                    <a:pt x="0" y="1"/>
                    <a:pt x="1" y="0"/>
                    <a:pt x="2" y="0"/>
                  </a:cubicBezTo>
                  <a:cubicBezTo>
                    <a:pt x="60" y="0"/>
                    <a:pt x="60" y="0"/>
                    <a:pt x="60" y="0"/>
                  </a:cubicBezTo>
                  <a:cubicBezTo>
                    <a:pt x="61" y="0"/>
                    <a:pt x="62" y="1"/>
                    <a:pt x="62" y="2"/>
                  </a:cubicBezTo>
                  <a:cubicBezTo>
                    <a:pt x="62" y="3"/>
                    <a:pt x="61" y="4"/>
                    <a:pt x="6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68"/>
            <p:cNvSpPr/>
            <p:nvPr/>
          </p:nvSpPr>
          <p:spPr bwMode="auto">
            <a:xfrm>
              <a:off x="7129463" y="2919095"/>
              <a:ext cx="93662" cy="22225"/>
            </a:xfrm>
            <a:custGeom>
              <a:avLst/>
              <a:gdLst>
                <a:gd name="T0" fmla="*/ 14 w 17"/>
                <a:gd name="T1" fmla="*/ 4 h 4"/>
                <a:gd name="T2" fmla="*/ 2 w 17"/>
                <a:gd name="T3" fmla="*/ 4 h 4"/>
                <a:gd name="T4" fmla="*/ 0 w 17"/>
                <a:gd name="T5" fmla="*/ 2 h 4"/>
                <a:gd name="T6" fmla="*/ 2 w 17"/>
                <a:gd name="T7" fmla="*/ 0 h 4"/>
                <a:gd name="T8" fmla="*/ 14 w 17"/>
                <a:gd name="T9" fmla="*/ 0 h 4"/>
                <a:gd name="T10" fmla="*/ 17 w 17"/>
                <a:gd name="T11" fmla="*/ 2 h 4"/>
                <a:gd name="T12" fmla="*/ 14 w 1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4" y="4"/>
                  </a:moveTo>
                  <a:cubicBezTo>
                    <a:pt x="2" y="4"/>
                    <a:pt x="2" y="4"/>
                    <a:pt x="2" y="4"/>
                  </a:cubicBezTo>
                  <a:cubicBezTo>
                    <a:pt x="1" y="4"/>
                    <a:pt x="0" y="3"/>
                    <a:pt x="0" y="2"/>
                  </a:cubicBezTo>
                  <a:cubicBezTo>
                    <a:pt x="0" y="1"/>
                    <a:pt x="1" y="0"/>
                    <a:pt x="2" y="0"/>
                  </a:cubicBezTo>
                  <a:cubicBezTo>
                    <a:pt x="14" y="0"/>
                    <a:pt x="14" y="0"/>
                    <a:pt x="14" y="0"/>
                  </a:cubicBezTo>
                  <a:cubicBezTo>
                    <a:pt x="16" y="0"/>
                    <a:pt x="17" y="1"/>
                    <a:pt x="17" y="2"/>
                  </a:cubicBezTo>
                  <a:cubicBezTo>
                    <a:pt x="17" y="3"/>
                    <a:pt x="16" y="4"/>
                    <a:pt x="14" y="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5830237" y="1846018"/>
            <a:ext cx="305363" cy="116410"/>
            <a:chOff x="5060950" y="2357120"/>
            <a:chExt cx="287337" cy="109538"/>
          </a:xfrm>
        </p:grpSpPr>
        <p:sp>
          <p:nvSpPr>
            <p:cNvPr id="84" name="Freeform 169"/>
            <p:cNvSpPr>
              <a:spLocks noEditPoints="1"/>
            </p:cNvSpPr>
            <p:nvPr/>
          </p:nvSpPr>
          <p:spPr bwMode="auto">
            <a:xfrm>
              <a:off x="5060950" y="2357120"/>
              <a:ext cx="77787" cy="109538"/>
            </a:xfrm>
            <a:custGeom>
              <a:avLst/>
              <a:gdLst>
                <a:gd name="T0" fmla="*/ 0 w 14"/>
                <a:gd name="T1" fmla="*/ 0 h 20"/>
                <a:gd name="T2" fmla="*/ 6 w 14"/>
                <a:gd name="T3" fmla="*/ 0 h 20"/>
                <a:gd name="T4" fmla="*/ 12 w 14"/>
                <a:gd name="T5" fmla="*/ 1 h 20"/>
                <a:gd name="T6" fmla="*/ 14 w 14"/>
                <a:gd name="T7" fmla="*/ 6 h 20"/>
                <a:gd name="T8" fmla="*/ 12 w 14"/>
                <a:gd name="T9" fmla="*/ 11 h 20"/>
                <a:gd name="T10" fmla="*/ 6 w 14"/>
                <a:gd name="T11" fmla="*/ 13 h 20"/>
                <a:gd name="T12" fmla="*/ 4 w 14"/>
                <a:gd name="T13" fmla="*/ 13 h 20"/>
                <a:gd name="T14" fmla="*/ 4 w 14"/>
                <a:gd name="T15" fmla="*/ 20 h 20"/>
                <a:gd name="T16" fmla="*/ 0 w 14"/>
                <a:gd name="T17" fmla="*/ 20 h 20"/>
                <a:gd name="T18" fmla="*/ 0 w 14"/>
                <a:gd name="T19" fmla="*/ 0 h 20"/>
                <a:gd name="T20" fmla="*/ 4 w 14"/>
                <a:gd name="T21" fmla="*/ 10 h 20"/>
                <a:gd name="T22" fmla="*/ 6 w 14"/>
                <a:gd name="T23" fmla="*/ 10 h 20"/>
                <a:gd name="T24" fmla="*/ 10 w 14"/>
                <a:gd name="T25" fmla="*/ 6 h 20"/>
                <a:gd name="T26" fmla="*/ 6 w 14"/>
                <a:gd name="T27" fmla="*/ 2 h 20"/>
                <a:gd name="T28" fmla="*/ 4 w 14"/>
                <a:gd name="T29" fmla="*/ 3 h 20"/>
                <a:gd name="T30" fmla="*/ 4 w 14"/>
                <a:gd name="T3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0">
                  <a:moveTo>
                    <a:pt x="0" y="0"/>
                  </a:moveTo>
                  <a:cubicBezTo>
                    <a:pt x="2" y="0"/>
                    <a:pt x="3" y="0"/>
                    <a:pt x="6" y="0"/>
                  </a:cubicBezTo>
                  <a:cubicBezTo>
                    <a:pt x="9" y="0"/>
                    <a:pt x="11" y="0"/>
                    <a:pt x="12" y="1"/>
                  </a:cubicBezTo>
                  <a:cubicBezTo>
                    <a:pt x="13" y="2"/>
                    <a:pt x="14" y="4"/>
                    <a:pt x="14" y="6"/>
                  </a:cubicBezTo>
                  <a:cubicBezTo>
                    <a:pt x="14" y="8"/>
                    <a:pt x="14" y="9"/>
                    <a:pt x="12" y="11"/>
                  </a:cubicBezTo>
                  <a:cubicBezTo>
                    <a:pt x="11" y="12"/>
                    <a:pt x="8" y="13"/>
                    <a:pt x="6" y="13"/>
                  </a:cubicBezTo>
                  <a:cubicBezTo>
                    <a:pt x="5" y="13"/>
                    <a:pt x="4" y="13"/>
                    <a:pt x="4" y="13"/>
                  </a:cubicBezTo>
                  <a:cubicBezTo>
                    <a:pt x="4" y="20"/>
                    <a:pt x="4" y="20"/>
                    <a:pt x="4" y="20"/>
                  </a:cubicBezTo>
                  <a:cubicBezTo>
                    <a:pt x="0" y="20"/>
                    <a:pt x="0" y="20"/>
                    <a:pt x="0" y="20"/>
                  </a:cubicBezTo>
                  <a:lnTo>
                    <a:pt x="0" y="0"/>
                  </a:lnTo>
                  <a:close/>
                  <a:moveTo>
                    <a:pt x="4" y="10"/>
                  </a:moveTo>
                  <a:cubicBezTo>
                    <a:pt x="4" y="10"/>
                    <a:pt x="5" y="10"/>
                    <a:pt x="6" y="10"/>
                  </a:cubicBezTo>
                  <a:cubicBezTo>
                    <a:pt x="9" y="10"/>
                    <a:pt x="10" y="8"/>
                    <a:pt x="10" y="6"/>
                  </a:cubicBezTo>
                  <a:cubicBezTo>
                    <a:pt x="10" y="4"/>
                    <a:pt x="9" y="2"/>
                    <a:pt x="6" y="2"/>
                  </a:cubicBezTo>
                  <a:cubicBezTo>
                    <a:pt x="5" y="2"/>
                    <a:pt x="4" y="3"/>
                    <a:pt x="4" y="3"/>
                  </a:cubicBezTo>
                  <a:lnTo>
                    <a:pt x="4" y="1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70"/>
            <p:cNvSpPr/>
            <p:nvPr/>
          </p:nvSpPr>
          <p:spPr bwMode="auto">
            <a:xfrm>
              <a:off x="5154613" y="2357120"/>
              <a:ext cx="93662" cy="109538"/>
            </a:xfrm>
            <a:custGeom>
              <a:avLst/>
              <a:gdLst>
                <a:gd name="T0" fmla="*/ 14 w 59"/>
                <a:gd name="T1" fmla="*/ 0 h 69"/>
                <a:gd name="T2" fmla="*/ 14 w 59"/>
                <a:gd name="T3" fmla="*/ 27 h 69"/>
                <a:gd name="T4" fmla="*/ 45 w 59"/>
                <a:gd name="T5" fmla="*/ 27 h 69"/>
                <a:gd name="T6" fmla="*/ 45 w 59"/>
                <a:gd name="T7" fmla="*/ 0 h 69"/>
                <a:gd name="T8" fmla="*/ 59 w 59"/>
                <a:gd name="T9" fmla="*/ 0 h 69"/>
                <a:gd name="T10" fmla="*/ 59 w 59"/>
                <a:gd name="T11" fmla="*/ 69 h 69"/>
                <a:gd name="T12" fmla="*/ 45 w 59"/>
                <a:gd name="T13" fmla="*/ 69 h 69"/>
                <a:gd name="T14" fmla="*/ 45 w 59"/>
                <a:gd name="T15" fmla="*/ 38 h 69"/>
                <a:gd name="T16" fmla="*/ 14 w 59"/>
                <a:gd name="T17" fmla="*/ 38 h 69"/>
                <a:gd name="T18" fmla="*/ 14 w 59"/>
                <a:gd name="T19" fmla="*/ 69 h 69"/>
                <a:gd name="T20" fmla="*/ 0 w 59"/>
                <a:gd name="T21" fmla="*/ 69 h 69"/>
                <a:gd name="T22" fmla="*/ 0 w 59"/>
                <a:gd name="T23" fmla="*/ 0 h 69"/>
                <a:gd name="T24" fmla="*/ 14 w 59"/>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69">
                  <a:moveTo>
                    <a:pt x="14" y="0"/>
                  </a:moveTo>
                  <a:lnTo>
                    <a:pt x="14" y="27"/>
                  </a:lnTo>
                  <a:lnTo>
                    <a:pt x="45" y="27"/>
                  </a:lnTo>
                  <a:lnTo>
                    <a:pt x="45" y="0"/>
                  </a:lnTo>
                  <a:lnTo>
                    <a:pt x="59" y="0"/>
                  </a:lnTo>
                  <a:lnTo>
                    <a:pt x="59" y="69"/>
                  </a:lnTo>
                  <a:lnTo>
                    <a:pt x="45" y="69"/>
                  </a:lnTo>
                  <a:lnTo>
                    <a:pt x="45" y="38"/>
                  </a:lnTo>
                  <a:lnTo>
                    <a:pt x="14" y="38"/>
                  </a:lnTo>
                  <a:lnTo>
                    <a:pt x="14" y="69"/>
                  </a:lnTo>
                  <a:lnTo>
                    <a:pt x="0" y="69"/>
                  </a:lnTo>
                  <a:lnTo>
                    <a:pt x="0" y="0"/>
                  </a:lnTo>
                  <a:lnTo>
                    <a:pt x="14"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71"/>
            <p:cNvSpPr>
              <a:spLocks noEditPoints="1"/>
            </p:cNvSpPr>
            <p:nvPr/>
          </p:nvSpPr>
          <p:spPr bwMode="auto">
            <a:xfrm>
              <a:off x="5270500" y="2357120"/>
              <a:ext cx="77787" cy="109538"/>
            </a:xfrm>
            <a:custGeom>
              <a:avLst/>
              <a:gdLst>
                <a:gd name="T0" fmla="*/ 0 w 14"/>
                <a:gd name="T1" fmla="*/ 0 h 20"/>
                <a:gd name="T2" fmla="*/ 6 w 14"/>
                <a:gd name="T3" fmla="*/ 0 h 20"/>
                <a:gd name="T4" fmla="*/ 12 w 14"/>
                <a:gd name="T5" fmla="*/ 1 h 20"/>
                <a:gd name="T6" fmla="*/ 14 w 14"/>
                <a:gd name="T7" fmla="*/ 6 h 20"/>
                <a:gd name="T8" fmla="*/ 12 w 14"/>
                <a:gd name="T9" fmla="*/ 11 h 20"/>
                <a:gd name="T10" fmla="*/ 6 w 14"/>
                <a:gd name="T11" fmla="*/ 13 h 20"/>
                <a:gd name="T12" fmla="*/ 4 w 14"/>
                <a:gd name="T13" fmla="*/ 13 h 20"/>
                <a:gd name="T14" fmla="*/ 4 w 14"/>
                <a:gd name="T15" fmla="*/ 20 h 20"/>
                <a:gd name="T16" fmla="*/ 0 w 14"/>
                <a:gd name="T17" fmla="*/ 20 h 20"/>
                <a:gd name="T18" fmla="*/ 0 w 14"/>
                <a:gd name="T19" fmla="*/ 0 h 20"/>
                <a:gd name="T20" fmla="*/ 4 w 14"/>
                <a:gd name="T21" fmla="*/ 10 h 20"/>
                <a:gd name="T22" fmla="*/ 6 w 14"/>
                <a:gd name="T23" fmla="*/ 10 h 20"/>
                <a:gd name="T24" fmla="*/ 10 w 14"/>
                <a:gd name="T25" fmla="*/ 6 h 20"/>
                <a:gd name="T26" fmla="*/ 6 w 14"/>
                <a:gd name="T27" fmla="*/ 2 h 20"/>
                <a:gd name="T28" fmla="*/ 4 w 14"/>
                <a:gd name="T29" fmla="*/ 3 h 20"/>
                <a:gd name="T30" fmla="*/ 4 w 14"/>
                <a:gd name="T3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0">
                  <a:moveTo>
                    <a:pt x="0" y="0"/>
                  </a:moveTo>
                  <a:cubicBezTo>
                    <a:pt x="1" y="0"/>
                    <a:pt x="3" y="0"/>
                    <a:pt x="6" y="0"/>
                  </a:cubicBezTo>
                  <a:cubicBezTo>
                    <a:pt x="9" y="0"/>
                    <a:pt x="11" y="0"/>
                    <a:pt x="12" y="1"/>
                  </a:cubicBezTo>
                  <a:cubicBezTo>
                    <a:pt x="13" y="2"/>
                    <a:pt x="14" y="4"/>
                    <a:pt x="14" y="6"/>
                  </a:cubicBezTo>
                  <a:cubicBezTo>
                    <a:pt x="14" y="8"/>
                    <a:pt x="13" y="9"/>
                    <a:pt x="12" y="11"/>
                  </a:cubicBezTo>
                  <a:cubicBezTo>
                    <a:pt x="11" y="12"/>
                    <a:pt x="8" y="13"/>
                    <a:pt x="6" y="13"/>
                  </a:cubicBezTo>
                  <a:cubicBezTo>
                    <a:pt x="5" y="13"/>
                    <a:pt x="4" y="13"/>
                    <a:pt x="4" y="13"/>
                  </a:cubicBezTo>
                  <a:cubicBezTo>
                    <a:pt x="4" y="20"/>
                    <a:pt x="4" y="20"/>
                    <a:pt x="4" y="20"/>
                  </a:cubicBezTo>
                  <a:cubicBezTo>
                    <a:pt x="0" y="20"/>
                    <a:pt x="0" y="20"/>
                    <a:pt x="0" y="20"/>
                  </a:cubicBezTo>
                  <a:lnTo>
                    <a:pt x="0" y="0"/>
                  </a:lnTo>
                  <a:close/>
                  <a:moveTo>
                    <a:pt x="4" y="10"/>
                  </a:moveTo>
                  <a:cubicBezTo>
                    <a:pt x="4" y="10"/>
                    <a:pt x="5" y="10"/>
                    <a:pt x="6" y="10"/>
                  </a:cubicBezTo>
                  <a:cubicBezTo>
                    <a:pt x="8" y="10"/>
                    <a:pt x="10" y="8"/>
                    <a:pt x="10" y="6"/>
                  </a:cubicBezTo>
                  <a:cubicBezTo>
                    <a:pt x="10" y="4"/>
                    <a:pt x="9" y="2"/>
                    <a:pt x="6" y="2"/>
                  </a:cubicBezTo>
                  <a:cubicBezTo>
                    <a:pt x="5" y="2"/>
                    <a:pt x="4" y="3"/>
                    <a:pt x="4" y="3"/>
                  </a:cubicBezTo>
                  <a:lnTo>
                    <a:pt x="4" y="1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6494034" y="4947331"/>
            <a:ext cx="175457" cy="146777"/>
            <a:chOff x="3489325" y="3990658"/>
            <a:chExt cx="165100" cy="138113"/>
          </a:xfrm>
        </p:grpSpPr>
        <p:sp>
          <p:nvSpPr>
            <p:cNvPr id="82" name="Freeform 172"/>
            <p:cNvSpPr/>
            <p:nvPr/>
          </p:nvSpPr>
          <p:spPr bwMode="auto">
            <a:xfrm>
              <a:off x="3489325" y="3995420"/>
              <a:ext cx="60325" cy="133350"/>
            </a:xfrm>
            <a:custGeom>
              <a:avLst/>
              <a:gdLst>
                <a:gd name="T0" fmla="*/ 7 w 11"/>
                <a:gd name="T1" fmla="*/ 0 h 24"/>
                <a:gd name="T2" fmla="*/ 11 w 11"/>
                <a:gd name="T3" fmla="*/ 0 h 24"/>
                <a:gd name="T4" fmla="*/ 11 w 11"/>
                <a:gd name="T5" fmla="*/ 15 h 24"/>
                <a:gd name="T6" fmla="*/ 3 w 11"/>
                <a:gd name="T7" fmla="*/ 24 h 24"/>
                <a:gd name="T8" fmla="*/ 0 w 11"/>
                <a:gd name="T9" fmla="*/ 23 h 24"/>
                <a:gd name="T10" fmla="*/ 0 w 11"/>
                <a:gd name="T11" fmla="*/ 20 h 24"/>
                <a:gd name="T12" fmla="*/ 3 w 11"/>
                <a:gd name="T13" fmla="*/ 20 h 24"/>
                <a:gd name="T14" fmla="*/ 7 w 11"/>
                <a:gd name="T15" fmla="*/ 15 h 24"/>
                <a:gd name="T16" fmla="*/ 7 w 1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4">
                  <a:moveTo>
                    <a:pt x="7" y="0"/>
                  </a:moveTo>
                  <a:cubicBezTo>
                    <a:pt x="11" y="0"/>
                    <a:pt x="11" y="0"/>
                    <a:pt x="11" y="0"/>
                  </a:cubicBezTo>
                  <a:cubicBezTo>
                    <a:pt x="11" y="15"/>
                    <a:pt x="11" y="15"/>
                    <a:pt x="11" y="15"/>
                  </a:cubicBezTo>
                  <a:cubicBezTo>
                    <a:pt x="11" y="22"/>
                    <a:pt x="8" y="24"/>
                    <a:pt x="3" y="24"/>
                  </a:cubicBezTo>
                  <a:cubicBezTo>
                    <a:pt x="2" y="24"/>
                    <a:pt x="1" y="24"/>
                    <a:pt x="0" y="23"/>
                  </a:cubicBezTo>
                  <a:cubicBezTo>
                    <a:pt x="0" y="20"/>
                    <a:pt x="0" y="20"/>
                    <a:pt x="0" y="20"/>
                  </a:cubicBezTo>
                  <a:cubicBezTo>
                    <a:pt x="1" y="20"/>
                    <a:pt x="2" y="20"/>
                    <a:pt x="3" y="20"/>
                  </a:cubicBezTo>
                  <a:cubicBezTo>
                    <a:pt x="5" y="20"/>
                    <a:pt x="7" y="19"/>
                    <a:pt x="7" y="15"/>
                  </a:cubicBezTo>
                  <a:lnTo>
                    <a:pt x="7"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3"/>
            <p:cNvSpPr/>
            <p:nvPr/>
          </p:nvSpPr>
          <p:spPr bwMode="auto">
            <a:xfrm>
              <a:off x="3571875" y="3990658"/>
              <a:ext cx="82550" cy="138113"/>
            </a:xfrm>
            <a:custGeom>
              <a:avLst/>
              <a:gdLst>
                <a:gd name="T0" fmla="*/ 1 w 15"/>
                <a:gd name="T1" fmla="*/ 20 h 25"/>
                <a:gd name="T2" fmla="*/ 7 w 15"/>
                <a:gd name="T3" fmla="*/ 21 h 25"/>
                <a:gd name="T4" fmla="*/ 11 w 15"/>
                <a:gd name="T5" fmla="*/ 18 h 25"/>
                <a:gd name="T6" fmla="*/ 7 w 15"/>
                <a:gd name="T7" fmla="*/ 14 h 25"/>
                <a:gd name="T8" fmla="*/ 0 w 15"/>
                <a:gd name="T9" fmla="*/ 7 h 25"/>
                <a:gd name="T10" fmla="*/ 9 w 15"/>
                <a:gd name="T11" fmla="*/ 0 h 25"/>
                <a:gd name="T12" fmla="*/ 14 w 15"/>
                <a:gd name="T13" fmla="*/ 2 h 25"/>
                <a:gd name="T14" fmla="*/ 13 w 15"/>
                <a:gd name="T15" fmla="*/ 5 h 25"/>
                <a:gd name="T16" fmla="*/ 9 w 15"/>
                <a:gd name="T17" fmla="*/ 4 h 25"/>
                <a:gd name="T18" fmla="*/ 5 w 15"/>
                <a:gd name="T19" fmla="*/ 7 h 25"/>
                <a:gd name="T20" fmla="*/ 9 w 15"/>
                <a:gd name="T21" fmla="*/ 11 h 25"/>
                <a:gd name="T22" fmla="*/ 15 w 15"/>
                <a:gd name="T23" fmla="*/ 18 h 25"/>
                <a:gd name="T24" fmla="*/ 6 w 15"/>
                <a:gd name="T25" fmla="*/ 25 h 25"/>
                <a:gd name="T26" fmla="*/ 0 w 15"/>
                <a:gd name="T27" fmla="*/ 23 h 25"/>
                <a:gd name="T28" fmla="*/ 1 w 15"/>
                <a:gd name="T29"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5">
                  <a:moveTo>
                    <a:pt x="1" y="20"/>
                  </a:moveTo>
                  <a:cubicBezTo>
                    <a:pt x="2" y="21"/>
                    <a:pt x="4" y="21"/>
                    <a:pt x="7" y="21"/>
                  </a:cubicBezTo>
                  <a:cubicBezTo>
                    <a:pt x="9" y="21"/>
                    <a:pt x="11" y="20"/>
                    <a:pt x="11" y="18"/>
                  </a:cubicBezTo>
                  <a:cubicBezTo>
                    <a:pt x="11" y="16"/>
                    <a:pt x="10" y="15"/>
                    <a:pt x="7" y="14"/>
                  </a:cubicBezTo>
                  <a:cubicBezTo>
                    <a:pt x="3" y="13"/>
                    <a:pt x="0" y="11"/>
                    <a:pt x="0" y="7"/>
                  </a:cubicBezTo>
                  <a:cubicBezTo>
                    <a:pt x="0" y="3"/>
                    <a:pt x="3" y="0"/>
                    <a:pt x="9" y="0"/>
                  </a:cubicBezTo>
                  <a:cubicBezTo>
                    <a:pt x="11" y="0"/>
                    <a:pt x="13" y="1"/>
                    <a:pt x="14" y="2"/>
                  </a:cubicBezTo>
                  <a:cubicBezTo>
                    <a:pt x="13" y="5"/>
                    <a:pt x="13" y="5"/>
                    <a:pt x="13" y="5"/>
                  </a:cubicBezTo>
                  <a:cubicBezTo>
                    <a:pt x="12" y="5"/>
                    <a:pt x="11" y="4"/>
                    <a:pt x="9" y="4"/>
                  </a:cubicBezTo>
                  <a:cubicBezTo>
                    <a:pt x="6" y="4"/>
                    <a:pt x="5" y="5"/>
                    <a:pt x="5" y="7"/>
                  </a:cubicBezTo>
                  <a:cubicBezTo>
                    <a:pt x="5" y="9"/>
                    <a:pt x="6" y="10"/>
                    <a:pt x="9" y="11"/>
                  </a:cubicBezTo>
                  <a:cubicBezTo>
                    <a:pt x="13" y="12"/>
                    <a:pt x="15" y="14"/>
                    <a:pt x="15" y="18"/>
                  </a:cubicBezTo>
                  <a:cubicBezTo>
                    <a:pt x="15" y="22"/>
                    <a:pt x="12" y="25"/>
                    <a:pt x="6" y="25"/>
                  </a:cubicBezTo>
                  <a:cubicBezTo>
                    <a:pt x="4" y="25"/>
                    <a:pt x="1" y="24"/>
                    <a:pt x="0" y="23"/>
                  </a:cubicBezTo>
                  <a:lnTo>
                    <a:pt x="1" y="2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0" name="Freeform 174"/>
          <p:cNvSpPr/>
          <p:nvPr/>
        </p:nvSpPr>
        <p:spPr bwMode="auto">
          <a:xfrm>
            <a:off x="10568353" y="5444681"/>
            <a:ext cx="80980" cy="82668"/>
          </a:xfrm>
          <a:custGeom>
            <a:avLst/>
            <a:gdLst>
              <a:gd name="T0" fmla="*/ 14 w 14"/>
              <a:gd name="T1" fmla="*/ 2 h 14"/>
              <a:gd name="T2" fmla="*/ 2 w 14"/>
              <a:gd name="T3" fmla="*/ 14 h 14"/>
              <a:gd name="T4" fmla="*/ 0 w 14"/>
              <a:gd name="T5" fmla="*/ 14 h 14"/>
              <a:gd name="T6" fmla="*/ 0 w 14"/>
              <a:gd name="T7" fmla="*/ 12 h 14"/>
              <a:gd name="T8" fmla="*/ 12 w 14"/>
              <a:gd name="T9" fmla="*/ 0 h 14"/>
              <a:gd name="T10" fmla="*/ 14 w 14"/>
              <a:gd name="T11" fmla="*/ 0 h 14"/>
              <a:gd name="T12" fmla="*/ 14 w 14"/>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2"/>
                </a:moveTo>
                <a:cubicBezTo>
                  <a:pt x="2" y="14"/>
                  <a:pt x="2" y="14"/>
                  <a:pt x="2" y="14"/>
                </a:cubicBezTo>
                <a:cubicBezTo>
                  <a:pt x="2" y="14"/>
                  <a:pt x="1" y="14"/>
                  <a:pt x="0" y="14"/>
                </a:cubicBezTo>
                <a:cubicBezTo>
                  <a:pt x="0" y="13"/>
                  <a:pt x="0" y="12"/>
                  <a:pt x="0" y="12"/>
                </a:cubicBezTo>
                <a:cubicBezTo>
                  <a:pt x="12" y="0"/>
                  <a:pt x="12" y="0"/>
                  <a:pt x="12" y="0"/>
                </a:cubicBezTo>
                <a:cubicBezTo>
                  <a:pt x="12" y="0"/>
                  <a:pt x="13" y="0"/>
                  <a:pt x="14" y="0"/>
                </a:cubicBezTo>
                <a:cubicBezTo>
                  <a:pt x="14" y="1"/>
                  <a:pt x="14" y="2"/>
                  <a:pt x="14" y="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5"/>
          <p:cNvSpPr/>
          <p:nvPr/>
        </p:nvSpPr>
        <p:spPr bwMode="auto">
          <a:xfrm>
            <a:off x="10568353" y="5444681"/>
            <a:ext cx="80980" cy="82668"/>
          </a:xfrm>
          <a:custGeom>
            <a:avLst/>
            <a:gdLst>
              <a:gd name="T0" fmla="*/ 14 w 14"/>
              <a:gd name="T1" fmla="*/ 14 h 14"/>
              <a:gd name="T2" fmla="*/ 12 w 14"/>
              <a:gd name="T3" fmla="*/ 14 h 14"/>
              <a:gd name="T4" fmla="*/ 0 w 14"/>
              <a:gd name="T5" fmla="*/ 2 h 14"/>
              <a:gd name="T6" fmla="*/ 0 w 14"/>
              <a:gd name="T7" fmla="*/ 0 h 14"/>
              <a:gd name="T8" fmla="*/ 2 w 14"/>
              <a:gd name="T9" fmla="*/ 0 h 14"/>
              <a:gd name="T10" fmla="*/ 14 w 14"/>
              <a:gd name="T11" fmla="*/ 12 h 14"/>
              <a:gd name="T12" fmla="*/ 14 w 1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14"/>
                </a:moveTo>
                <a:cubicBezTo>
                  <a:pt x="13" y="14"/>
                  <a:pt x="12" y="14"/>
                  <a:pt x="12" y="14"/>
                </a:cubicBezTo>
                <a:cubicBezTo>
                  <a:pt x="0" y="2"/>
                  <a:pt x="0" y="2"/>
                  <a:pt x="0" y="2"/>
                </a:cubicBezTo>
                <a:cubicBezTo>
                  <a:pt x="0" y="2"/>
                  <a:pt x="0" y="1"/>
                  <a:pt x="0" y="0"/>
                </a:cubicBezTo>
                <a:cubicBezTo>
                  <a:pt x="1" y="0"/>
                  <a:pt x="2" y="0"/>
                  <a:pt x="2" y="0"/>
                </a:cubicBezTo>
                <a:cubicBezTo>
                  <a:pt x="14" y="12"/>
                  <a:pt x="14" y="12"/>
                  <a:pt x="14" y="12"/>
                </a:cubicBezTo>
                <a:cubicBezTo>
                  <a:pt x="14" y="12"/>
                  <a:pt x="14" y="13"/>
                  <a:pt x="14" y="1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2" name="组合 51"/>
          <p:cNvGrpSpPr/>
          <p:nvPr/>
        </p:nvGrpSpPr>
        <p:grpSpPr>
          <a:xfrm>
            <a:off x="6048860" y="2721384"/>
            <a:ext cx="239421" cy="255655"/>
            <a:chOff x="3632200" y="2560320"/>
            <a:chExt cx="93662" cy="100013"/>
          </a:xfrm>
        </p:grpSpPr>
        <p:sp>
          <p:nvSpPr>
            <p:cNvPr id="80" name="Freeform 176"/>
            <p:cNvSpPr/>
            <p:nvPr/>
          </p:nvSpPr>
          <p:spPr bwMode="auto">
            <a:xfrm>
              <a:off x="3632200" y="2560320"/>
              <a:ext cx="93662" cy="100013"/>
            </a:xfrm>
            <a:custGeom>
              <a:avLst/>
              <a:gdLst>
                <a:gd name="T0" fmla="*/ 17 w 17"/>
                <a:gd name="T1" fmla="*/ 3 h 18"/>
                <a:gd name="T2" fmla="*/ 3 w 17"/>
                <a:gd name="T3" fmla="*/ 17 h 18"/>
                <a:gd name="T4" fmla="*/ 0 w 17"/>
                <a:gd name="T5" fmla="*/ 17 h 18"/>
                <a:gd name="T6" fmla="*/ 0 w 17"/>
                <a:gd name="T7" fmla="*/ 15 h 18"/>
                <a:gd name="T8" fmla="*/ 14 w 17"/>
                <a:gd name="T9" fmla="*/ 1 h 18"/>
                <a:gd name="T10" fmla="*/ 17 w 17"/>
                <a:gd name="T11" fmla="*/ 1 h 18"/>
                <a:gd name="T12" fmla="*/ 17 w 17"/>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17" y="3"/>
                  </a:moveTo>
                  <a:cubicBezTo>
                    <a:pt x="3" y="17"/>
                    <a:pt x="3" y="17"/>
                    <a:pt x="3" y="17"/>
                  </a:cubicBezTo>
                  <a:cubicBezTo>
                    <a:pt x="2" y="18"/>
                    <a:pt x="1" y="18"/>
                    <a:pt x="0" y="17"/>
                  </a:cubicBezTo>
                  <a:cubicBezTo>
                    <a:pt x="0" y="16"/>
                    <a:pt x="0" y="15"/>
                    <a:pt x="0" y="15"/>
                  </a:cubicBezTo>
                  <a:cubicBezTo>
                    <a:pt x="14" y="1"/>
                    <a:pt x="14" y="1"/>
                    <a:pt x="14" y="1"/>
                  </a:cubicBezTo>
                  <a:cubicBezTo>
                    <a:pt x="15" y="0"/>
                    <a:pt x="16" y="0"/>
                    <a:pt x="17" y="1"/>
                  </a:cubicBezTo>
                  <a:cubicBezTo>
                    <a:pt x="17" y="2"/>
                    <a:pt x="17" y="3"/>
                    <a:pt x="17"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77"/>
            <p:cNvSpPr/>
            <p:nvPr/>
          </p:nvSpPr>
          <p:spPr bwMode="auto">
            <a:xfrm>
              <a:off x="3632200" y="2560320"/>
              <a:ext cx="93662" cy="100013"/>
            </a:xfrm>
            <a:custGeom>
              <a:avLst/>
              <a:gdLst>
                <a:gd name="T0" fmla="*/ 17 w 17"/>
                <a:gd name="T1" fmla="*/ 17 h 18"/>
                <a:gd name="T2" fmla="*/ 14 w 17"/>
                <a:gd name="T3" fmla="*/ 17 h 18"/>
                <a:gd name="T4" fmla="*/ 0 w 17"/>
                <a:gd name="T5" fmla="*/ 3 h 18"/>
                <a:gd name="T6" fmla="*/ 0 w 17"/>
                <a:gd name="T7" fmla="*/ 1 h 18"/>
                <a:gd name="T8" fmla="*/ 3 w 17"/>
                <a:gd name="T9" fmla="*/ 1 h 18"/>
                <a:gd name="T10" fmla="*/ 17 w 17"/>
                <a:gd name="T11" fmla="*/ 15 h 18"/>
                <a:gd name="T12" fmla="*/ 17 w 17"/>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17" y="17"/>
                  </a:moveTo>
                  <a:cubicBezTo>
                    <a:pt x="16" y="18"/>
                    <a:pt x="15" y="18"/>
                    <a:pt x="14" y="17"/>
                  </a:cubicBezTo>
                  <a:cubicBezTo>
                    <a:pt x="0" y="3"/>
                    <a:pt x="0" y="3"/>
                    <a:pt x="0" y="3"/>
                  </a:cubicBezTo>
                  <a:cubicBezTo>
                    <a:pt x="0" y="3"/>
                    <a:pt x="0" y="2"/>
                    <a:pt x="0" y="1"/>
                  </a:cubicBezTo>
                  <a:cubicBezTo>
                    <a:pt x="1" y="0"/>
                    <a:pt x="2" y="0"/>
                    <a:pt x="3" y="1"/>
                  </a:cubicBezTo>
                  <a:cubicBezTo>
                    <a:pt x="17" y="15"/>
                    <a:pt x="17" y="15"/>
                    <a:pt x="17" y="15"/>
                  </a:cubicBezTo>
                  <a:cubicBezTo>
                    <a:pt x="17" y="15"/>
                    <a:pt x="17" y="16"/>
                    <a:pt x="17" y="1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Freeform 178"/>
          <p:cNvSpPr/>
          <p:nvPr/>
        </p:nvSpPr>
        <p:spPr bwMode="auto">
          <a:xfrm>
            <a:off x="11055045" y="1774316"/>
            <a:ext cx="128219" cy="129907"/>
          </a:xfrm>
          <a:custGeom>
            <a:avLst/>
            <a:gdLst>
              <a:gd name="T0" fmla="*/ 21 w 22"/>
              <a:gd name="T1" fmla="*/ 4 h 22"/>
              <a:gd name="T2" fmla="*/ 4 w 22"/>
              <a:gd name="T3" fmla="*/ 22 h 22"/>
              <a:gd name="T4" fmla="*/ 0 w 22"/>
              <a:gd name="T5" fmla="*/ 22 h 22"/>
              <a:gd name="T6" fmla="*/ 0 w 22"/>
              <a:gd name="T7" fmla="*/ 18 h 22"/>
              <a:gd name="T8" fmla="*/ 18 w 22"/>
              <a:gd name="T9" fmla="*/ 1 h 22"/>
              <a:gd name="T10" fmla="*/ 21 w 22"/>
              <a:gd name="T11" fmla="*/ 1 h 22"/>
              <a:gd name="T12" fmla="*/ 21 w 22"/>
              <a:gd name="T13" fmla="*/ 4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4"/>
                </a:moveTo>
                <a:cubicBezTo>
                  <a:pt x="4" y="22"/>
                  <a:pt x="4" y="22"/>
                  <a:pt x="4" y="22"/>
                </a:cubicBezTo>
                <a:cubicBezTo>
                  <a:pt x="3" y="22"/>
                  <a:pt x="1" y="22"/>
                  <a:pt x="0" y="22"/>
                </a:cubicBezTo>
                <a:cubicBezTo>
                  <a:pt x="0" y="21"/>
                  <a:pt x="0" y="19"/>
                  <a:pt x="0" y="18"/>
                </a:cubicBezTo>
                <a:cubicBezTo>
                  <a:pt x="18" y="1"/>
                  <a:pt x="18" y="1"/>
                  <a:pt x="18" y="1"/>
                </a:cubicBezTo>
                <a:cubicBezTo>
                  <a:pt x="19" y="0"/>
                  <a:pt x="20" y="0"/>
                  <a:pt x="21" y="1"/>
                </a:cubicBezTo>
                <a:cubicBezTo>
                  <a:pt x="22" y="2"/>
                  <a:pt x="22" y="3"/>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79"/>
          <p:cNvSpPr/>
          <p:nvPr/>
        </p:nvSpPr>
        <p:spPr bwMode="auto">
          <a:xfrm>
            <a:off x="11055045" y="1774316"/>
            <a:ext cx="128219" cy="129907"/>
          </a:xfrm>
          <a:custGeom>
            <a:avLst/>
            <a:gdLst>
              <a:gd name="T0" fmla="*/ 21 w 22"/>
              <a:gd name="T1" fmla="*/ 22 h 22"/>
              <a:gd name="T2" fmla="*/ 18 w 22"/>
              <a:gd name="T3" fmla="*/ 22 h 22"/>
              <a:gd name="T4" fmla="*/ 0 w 22"/>
              <a:gd name="T5" fmla="*/ 4 h 22"/>
              <a:gd name="T6" fmla="*/ 0 w 22"/>
              <a:gd name="T7" fmla="*/ 1 h 22"/>
              <a:gd name="T8" fmla="*/ 4 w 22"/>
              <a:gd name="T9" fmla="*/ 1 h 22"/>
              <a:gd name="T10" fmla="*/ 21 w 22"/>
              <a:gd name="T11" fmla="*/ 18 h 22"/>
              <a:gd name="T12" fmla="*/ 21 w 2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22"/>
                </a:moveTo>
                <a:cubicBezTo>
                  <a:pt x="20" y="22"/>
                  <a:pt x="19" y="22"/>
                  <a:pt x="18" y="22"/>
                </a:cubicBezTo>
                <a:cubicBezTo>
                  <a:pt x="0" y="4"/>
                  <a:pt x="0" y="4"/>
                  <a:pt x="0" y="4"/>
                </a:cubicBezTo>
                <a:cubicBezTo>
                  <a:pt x="0" y="3"/>
                  <a:pt x="0" y="2"/>
                  <a:pt x="0" y="1"/>
                </a:cubicBezTo>
                <a:cubicBezTo>
                  <a:pt x="1" y="0"/>
                  <a:pt x="3" y="0"/>
                  <a:pt x="4" y="1"/>
                </a:cubicBezTo>
                <a:cubicBezTo>
                  <a:pt x="21" y="18"/>
                  <a:pt x="21" y="18"/>
                  <a:pt x="21" y="18"/>
                </a:cubicBezTo>
                <a:cubicBezTo>
                  <a:pt x="22" y="19"/>
                  <a:pt x="22" y="21"/>
                  <a:pt x="21" y="2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80"/>
          <p:cNvSpPr/>
          <p:nvPr/>
        </p:nvSpPr>
        <p:spPr bwMode="auto">
          <a:xfrm>
            <a:off x="7738923" y="1780471"/>
            <a:ext cx="104600" cy="106287"/>
          </a:xfrm>
          <a:custGeom>
            <a:avLst/>
            <a:gdLst>
              <a:gd name="T0" fmla="*/ 17 w 18"/>
              <a:gd name="T1" fmla="*/ 3 h 18"/>
              <a:gd name="T2" fmla="*/ 4 w 18"/>
              <a:gd name="T3" fmla="*/ 17 h 18"/>
              <a:gd name="T4" fmla="*/ 1 w 18"/>
              <a:gd name="T5" fmla="*/ 17 h 18"/>
              <a:gd name="T6" fmla="*/ 1 w 18"/>
              <a:gd name="T7" fmla="*/ 15 h 18"/>
              <a:gd name="T8" fmla="*/ 15 w 18"/>
              <a:gd name="T9" fmla="*/ 1 h 18"/>
              <a:gd name="T10" fmla="*/ 17 w 18"/>
              <a:gd name="T11" fmla="*/ 1 h 18"/>
              <a:gd name="T12" fmla="*/ 17 w 18"/>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18" h="18">
                <a:moveTo>
                  <a:pt x="17" y="3"/>
                </a:moveTo>
                <a:cubicBezTo>
                  <a:pt x="4" y="17"/>
                  <a:pt x="4" y="17"/>
                  <a:pt x="4" y="17"/>
                </a:cubicBezTo>
                <a:cubicBezTo>
                  <a:pt x="3" y="18"/>
                  <a:pt x="2" y="18"/>
                  <a:pt x="1" y="17"/>
                </a:cubicBezTo>
                <a:cubicBezTo>
                  <a:pt x="0" y="17"/>
                  <a:pt x="0" y="15"/>
                  <a:pt x="1" y="15"/>
                </a:cubicBezTo>
                <a:cubicBezTo>
                  <a:pt x="15" y="1"/>
                  <a:pt x="15" y="1"/>
                  <a:pt x="15" y="1"/>
                </a:cubicBezTo>
                <a:cubicBezTo>
                  <a:pt x="16" y="0"/>
                  <a:pt x="17" y="0"/>
                  <a:pt x="17" y="1"/>
                </a:cubicBezTo>
                <a:cubicBezTo>
                  <a:pt x="18" y="2"/>
                  <a:pt x="18" y="3"/>
                  <a:pt x="17"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1"/>
          <p:cNvSpPr/>
          <p:nvPr/>
        </p:nvSpPr>
        <p:spPr bwMode="auto">
          <a:xfrm>
            <a:off x="7738923" y="1780471"/>
            <a:ext cx="104600" cy="106287"/>
          </a:xfrm>
          <a:custGeom>
            <a:avLst/>
            <a:gdLst>
              <a:gd name="T0" fmla="*/ 17 w 18"/>
              <a:gd name="T1" fmla="*/ 17 h 18"/>
              <a:gd name="T2" fmla="*/ 15 w 18"/>
              <a:gd name="T3" fmla="*/ 17 h 18"/>
              <a:gd name="T4" fmla="*/ 1 w 18"/>
              <a:gd name="T5" fmla="*/ 3 h 18"/>
              <a:gd name="T6" fmla="*/ 1 w 18"/>
              <a:gd name="T7" fmla="*/ 1 h 18"/>
              <a:gd name="T8" fmla="*/ 4 w 18"/>
              <a:gd name="T9" fmla="*/ 1 h 18"/>
              <a:gd name="T10" fmla="*/ 17 w 18"/>
              <a:gd name="T11" fmla="*/ 15 h 18"/>
              <a:gd name="T12" fmla="*/ 17 w 18"/>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18" h="18">
                <a:moveTo>
                  <a:pt x="17" y="17"/>
                </a:moveTo>
                <a:cubicBezTo>
                  <a:pt x="17" y="18"/>
                  <a:pt x="16" y="18"/>
                  <a:pt x="15" y="17"/>
                </a:cubicBezTo>
                <a:cubicBezTo>
                  <a:pt x="1" y="3"/>
                  <a:pt x="1" y="3"/>
                  <a:pt x="1" y="3"/>
                </a:cubicBezTo>
                <a:cubicBezTo>
                  <a:pt x="0" y="3"/>
                  <a:pt x="0" y="2"/>
                  <a:pt x="1" y="1"/>
                </a:cubicBezTo>
                <a:cubicBezTo>
                  <a:pt x="2" y="0"/>
                  <a:pt x="3" y="0"/>
                  <a:pt x="4" y="1"/>
                </a:cubicBezTo>
                <a:cubicBezTo>
                  <a:pt x="17" y="15"/>
                  <a:pt x="17" y="15"/>
                  <a:pt x="17" y="15"/>
                </a:cubicBezTo>
                <a:cubicBezTo>
                  <a:pt x="18" y="15"/>
                  <a:pt x="18" y="17"/>
                  <a:pt x="17" y="1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82"/>
          <p:cNvSpPr>
            <a:spLocks noEditPoints="1"/>
          </p:cNvSpPr>
          <p:nvPr/>
        </p:nvSpPr>
        <p:spPr bwMode="auto">
          <a:xfrm>
            <a:off x="11281992" y="5983673"/>
            <a:ext cx="94477" cy="92791"/>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3 h 16"/>
              <a:gd name="T12" fmla="*/ 3 w 16"/>
              <a:gd name="T13" fmla="*/ 8 h 16"/>
              <a:gd name="T14" fmla="*/ 8 w 16"/>
              <a:gd name="T15" fmla="*/ 13 h 16"/>
              <a:gd name="T16" fmla="*/ 13 w 16"/>
              <a:gd name="T17" fmla="*/ 8 h 16"/>
              <a:gd name="T18" fmla="*/ 8 w 16"/>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3"/>
                </a:moveTo>
                <a:cubicBezTo>
                  <a:pt x="5" y="3"/>
                  <a:pt x="3" y="5"/>
                  <a:pt x="3" y="8"/>
                </a:cubicBezTo>
                <a:cubicBezTo>
                  <a:pt x="3" y="11"/>
                  <a:pt x="5" y="13"/>
                  <a:pt x="8" y="13"/>
                </a:cubicBezTo>
                <a:cubicBezTo>
                  <a:pt x="11" y="13"/>
                  <a:pt x="13" y="11"/>
                  <a:pt x="13" y="8"/>
                </a:cubicBezTo>
                <a:cubicBezTo>
                  <a:pt x="13" y="5"/>
                  <a:pt x="11"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83"/>
          <p:cNvSpPr>
            <a:spLocks noEditPoints="1"/>
          </p:cNvSpPr>
          <p:nvPr/>
        </p:nvSpPr>
        <p:spPr bwMode="auto">
          <a:xfrm>
            <a:off x="11728195" y="2084741"/>
            <a:ext cx="89415"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6"/>
                  <a:pt x="3" y="8"/>
                </a:cubicBezTo>
                <a:cubicBezTo>
                  <a:pt x="3" y="11"/>
                  <a:pt x="5" y="13"/>
                  <a:pt x="8" y="13"/>
                </a:cubicBezTo>
                <a:cubicBezTo>
                  <a:pt x="10" y="13"/>
                  <a:pt x="12" y="11"/>
                  <a:pt x="12" y="8"/>
                </a:cubicBezTo>
                <a:cubicBezTo>
                  <a:pt x="12" y="6"/>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84"/>
          <p:cNvSpPr>
            <a:spLocks noEditPoints="1"/>
          </p:cNvSpPr>
          <p:nvPr/>
        </p:nvSpPr>
        <p:spPr bwMode="auto">
          <a:xfrm>
            <a:off x="8277950" y="953959"/>
            <a:ext cx="87729" cy="92791"/>
          </a:xfrm>
          <a:custGeom>
            <a:avLst/>
            <a:gdLst>
              <a:gd name="T0" fmla="*/ 7 w 15"/>
              <a:gd name="T1" fmla="*/ 16 h 16"/>
              <a:gd name="T2" fmla="*/ 0 w 15"/>
              <a:gd name="T3" fmla="*/ 8 h 16"/>
              <a:gd name="T4" fmla="*/ 7 w 15"/>
              <a:gd name="T5" fmla="*/ 0 h 16"/>
              <a:gd name="T6" fmla="*/ 15 w 15"/>
              <a:gd name="T7" fmla="*/ 8 h 16"/>
              <a:gd name="T8" fmla="*/ 7 w 15"/>
              <a:gd name="T9" fmla="*/ 16 h 16"/>
              <a:gd name="T10" fmla="*/ 7 w 15"/>
              <a:gd name="T11" fmla="*/ 3 h 16"/>
              <a:gd name="T12" fmla="*/ 3 w 15"/>
              <a:gd name="T13" fmla="*/ 8 h 16"/>
              <a:gd name="T14" fmla="*/ 7 w 15"/>
              <a:gd name="T15" fmla="*/ 13 h 16"/>
              <a:gd name="T16" fmla="*/ 12 w 15"/>
              <a:gd name="T17" fmla="*/ 8 h 16"/>
              <a:gd name="T18" fmla="*/ 7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7" y="16"/>
                </a:moveTo>
                <a:cubicBezTo>
                  <a:pt x="3" y="16"/>
                  <a:pt x="0" y="12"/>
                  <a:pt x="0" y="8"/>
                </a:cubicBezTo>
                <a:cubicBezTo>
                  <a:pt x="0" y="4"/>
                  <a:pt x="3" y="0"/>
                  <a:pt x="7" y="0"/>
                </a:cubicBezTo>
                <a:cubicBezTo>
                  <a:pt x="12" y="0"/>
                  <a:pt x="15" y="4"/>
                  <a:pt x="15" y="8"/>
                </a:cubicBezTo>
                <a:cubicBezTo>
                  <a:pt x="15" y="12"/>
                  <a:pt x="12" y="16"/>
                  <a:pt x="7" y="16"/>
                </a:cubicBezTo>
                <a:close/>
                <a:moveTo>
                  <a:pt x="7" y="3"/>
                </a:moveTo>
                <a:cubicBezTo>
                  <a:pt x="5" y="3"/>
                  <a:pt x="3" y="5"/>
                  <a:pt x="3" y="8"/>
                </a:cubicBezTo>
                <a:cubicBezTo>
                  <a:pt x="3" y="11"/>
                  <a:pt x="5" y="13"/>
                  <a:pt x="7" y="13"/>
                </a:cubicBezTo>
                <a:cubicBezTo>
                  <a:pt x="10" y="13"/>
                  <a:pt x="12" y="11"/>
                  <a:pt x="12" y="8"/>
                </a:cubicBezTo>
                <a:cubicBezTo>
                  <a:pt x="12" y="5"/>
                  <a:pt x="10" y="3"/>
                  <a:pt x="7"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85"/>
          <p:cNvSpPr>
            <a:spLocks noEditPoints="1"/>
          </p:cNvSpPr>
          <p:nvPr/>
        </p:nvSpPr>
        <p:spPr bwMode="auto">
          <a:xfrm>
            <a:off x="5747853" y="4180550"/>
            <a:ext cx="87729"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5"/>
                  <a:pt x="3" y="8"/>
                </a:cubicBezTo>
                <a:cubicBezTo>
                  <a:pt x="3" y="11"/>
                  <a:pt x="5" y="13"/>
                  <a:pt x="8" y="13"/>
                </a:cubicBezTo>
                <a:cubicBezTo>
                  <a:pt x="10" y="13"/>
                  <a:pt x="12" y="11"/>
                  <a:pt x="12" y="8"/>
                </a:cubicBezTo>
                <a:cubicBezTo>
                  <a:pt x="12" y="5"/>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87"/>
          <p:cNvSpPr>
            <a:spLocks noEditPoints="1"/>
          </p:cNvSpPr>
          <p:nvPr/>
        </p:nvSpPr>
        <p:spPr bwMode="auto">
          <a:xfrm>
            <a:off x="9566045" y="2406836"/>
            <a:ext cx="116409" cy="111348"/>
          </a:xfrm>
          <a:custGeom>
            <a:avLst/>
            <a:gdLst>
              <a:gd name="T0" fmla="*/ 10 w 20"/>
              <a:gd name="T1" fmla="*/ 19 h 19"/>
              <a:gd name="T2" fmla="*/ 0 w 20"/>
              <a:gd name="T3" fmla="*/ 10 h 19"/>
              <a:gd name="T4" fmla="*/ 10 w 20"/>
              <a:gd name="T5" fmla="*/ 0 h 19"/>
              <a:gd name="T6" fmla="*/ 20 w 20"/>
              <a:gd name="T7" fmla="*/ 10 h 19"/>
              <a:gd name="T8" fmla="*/ 10 w 20"/>
              <a:gd name="T9" fmla="*/ 19 h 19"/>
              <a:gd name="T10" fmla="*/ 10 w 20"/>
              <a:gd name="T11" fmla="*/ 4 h 19"/>
              <a:gd name="T12" fmla="*/ 4 w 20"/>
              <a:gd name="T13" fmla="*/ 10 h 19"/>
              <a:gd name="T14" fmla="*/ 10 w 20"/>
              <a:gd name="T15" fmla="*/ 16 h 19"/>
              <a:gd name="T16" fmla="*/ 16 w 20"/>
              <a:gd name="T17" fmla="*/ 10 h 19"/>
              <a:gd name="T18" fmla="*/ 10 w 20"/>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9">
                <a:moveTo>
                  <a:pt x="10" y="19"/>
                </a:moveTo>
                <a:cubicBezTo>
                  <a:pt x="5" y="19"/>
                  <a:pt x="0" y="15"/>
                  <a:pt x="0" y="10"/>
                </a:cubicBezTo>
                <a:cubicBezTo>
                  <a:pt x="0" y="5"/>
                  <a:pt x="5" y="0"/>
                  <a:pt x="10" y="0"/>
                </a:cubicBezTo>
                <a:cubicBezTo>
                  <a:pt x="15" y="0"/>
                  <a:pt x="20" y="5"/>
                  <a:pt x="20" y="10"/>
                </a:cubicBezTo>
                <a:cubicBezTo>
                  <a:pt x="20" y="15"/>
                  <a:pt x="15" y="19"/>
                  <a:pt x="10" y="19"/>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63" name="组合 62"/>
          <p:cNvGrpSpPr/>
          <p:nvPr/>
        </p:nvGrpSpPr>
        <p:grpSpPr>
          <a:xfrm>
            <a:off x="8323502" y="3128648"/>
            <a:ext cx="1359795" cy="433583"/>
            <a:chOff x="5237163" y="2892108"/>
            <a:chExt cx="1279525" cy="407988"/>
          </a:xfrm>
        </p:grpSpPr>
        <p:sp>
          <p:nvSpPr>
            <p:cNvPr id="73" name="Freeform 188"/>
            <p:cNvSpPr/>
            <p:nvPr/>
          </p:nvSpPr>
          <p:spPr bwMode="auto">
            <a:xfrm>
              <a:off x="5248275" y="2903220"/>
              <a:ext cx="1257300" cy="385763"/>
            </a:xfrm>
            <a:custGeom>
              <a:avLst/>
              <a:gdLst>
                <a:gd name="T0" fmla="*/ 228 w 228"/>
                <a:gd name="T1" fmla="*/ 58 h 70"/>
                <a:gd name="T2" fmla="*/ 217 w 228"/>
                <a:gd name="T3" fmla="*/ 70 h 70"/>
                <a:gd name="T4" fmla="*/ 12 w 228"/>
                <a:gd name="T5" fmla="*/ 70 h 70"/>
                <a:gd name="T6" fmla="*/ 0 w 228"/>
                <a:gd name="T7" fmla="*/ 58 h 70"/>
                <a:gd name="T8" fmla="*/ 0 w 228"/>
                <a:gd name="T9" fmla="*/ 12 h 70"/>
                <a:gd name="T10" fmla="*/ 12 w 228"/>
                <a:gd name="T11" fmla="*/ 0 h 70"/>
                <a:gd name="T12" fmla="*/ 217 w 228"/>
                <a:gd name="T13" fmla="*/ 0 h 70"/>
                <a:gd name="T14" fmla="*/ 228 w 228"/>
                <a:gd name="T15" fmla="*/ 12 h 70"/>
                <a:gd name="T16" fmla="*/ 228 w 228"/>
                <a:gd name="T1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70">
                  <a:moveTo>
                    <a:pt x="228" y="58"/>
                  </a:moveTo>
                  <a:cubicBezTo>
                    <a:pt x="228" y="65"/>
                    <a:pt x="223" y="70"/>
                    <a:pt x="217" y="70"/>
                  </a:cubicBezTo>
                  <a:cubicBezTo>
                    <a:pt x="12" y="70"/>
                    <a:pt x="12" y="70"/>
                    <a:pt x="12" y="70"/>
                  </a:cubicBezTo>
                  <a:cubicBezTo>
                    <a:pt x="5" y="70"/>
                    <a:pt x="0" y="65"/>
                    <a:pt x="0" y="58"/>
                  </a:cubicBezTo>
                  <a:cubicBezTo>
                    <a:pt x="0" y="12"/>
                    <a:pt x="0" y="12"/>
                    <a:pt x="0" y="12"/>
                  </a:cubicBezTo>
                  <a:cubicBezTo>
                    <a:pt x="0" y="5"/>
                    <a:pt x="5" y="0"/>
                    <a:pt x="12" y="0"/>
                  </a:cubicBezTo>
                  <a:cubicBezTo>
                    <a:pt x="217" y="0"/>
                    <a:pt x="217" y="0"/>
                    <a:pt x="217" y="0"/>
                  </a:cubicBezTo>
                  <a:cubicBezTo>
                    <a:pt x="223" y="0"/>
                    <a:pt x="228" y="5"/>
                    <a:pt x="228" y="12"/>
                  </a:cubicBezTo>
                  <a:lnTo>
                    <a:pt x="228" y="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89"/>
            <p:cNvSpPr>
              <a:spLocks noEditPoints="1"/>
            </p:cNvSpPr>
            <p:nvPr/>
          </p:nvSpPr>
          <p:spPr bwMode="auto">
            <a:xfrm>
              <a:off x="5237163" y="2892108"/>
              <a:ext cx="1279525" cy="407988"/>
            </a:xfrm>
            <a:custGeom>
              <a:avLst/>
              <a:gdLst>
                <a:gd name="T0" fmla="*/ 219 w 232"/>
                <a:gd name="T1" fmla="*/ 74 h 74"/>
                <a:gd name="T2" fmla="*/ 14 w 232"/>
                <a:gd name="T3" fmla="*/ 74 h 74"/>
                <a:gd name="T4" fmla="*/ 0 w 232"/>
                <a:gd name="T5" fmla="*/ 60 h 74"/>
                <a:gd name="T6" fmla="*/ 0 w 232"/>
                <a:gd name="T7" fmla="*/ 14 h 74"/>
                <a:gd name="T8" fmla="*/ 14 w 232"/>
                <a:gd name="T9" fmla="*/ 0 h 74"/>
                <a:gd name="T10" fmla="*/ 219 w 232"/>
                <a:gd name="T11" fmla="*/ 0 h 74"/>
                <a:gd name="T12" fmla="*/ 232 w 232"/>
                <a:gd name="T13" fmla="*/ 14 h 74"/>
                <a:gd name="T14" fmla="*/ 232 w 232"/>
                <a:gd name="T15" fmla="*/ 60 h 74"/>
                <a:gd name="T16" fmla="*/ 219 w 232"/>
                <a:gd name="T17" fmla="*/ 74 h 74"/>
                <a:gd name="T18" fmla="*/ 14 w 232"/>
                <a:gd name="T19" fmla="*/ 4 h 74"/>
                <a:gd name="T20" fmla="*/ 4 w 232"/>
                <a:gd name="T21" fmla="*/ 14 h 74"/>
                <a:gd name="T22" fmla="*/ 4 w 232"/>
                <a:gd name="T23" fmla="*/ 60 h 74"/>
                <a:gd name="T24" fmla="*/ 14 w 232"/>
                <a:gd name="T25" fmla="*/ 70 h 74"/>
                <a:gd name="T26" fmla="*/ 219 w 232"/>
                <a:gd name="T27" fmla="*/ 70 h 74"/>
                <a:gd name="T28" fmla="*/ 229 w 232"/>
                <a:gd name="T29" fmla="*/ 60 h 74"/>
                <a:gd name="T30" fmla="*/ 229 w 232"/>
                <a:gd name="T31" fmla="*/ 14 h 74"/>
                <a:gd name="T32" fmla="*/ 219 w 232"/>
                <a:gd name="T33" fmla="*/ 4 h 74"/>
                <a:gd name="T34" fmla="*/ 14 w 232"/>
                <a:gd name="T35"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74">
                  <a:moveTo>
                    <a:pt x="219" y="74"/>
                  </a:moveTo>
                  <a:cubicBezTo>
                    <a:pt x="14" y="74"/>
                    <a:pt x="14" y="74"/>
                    <a:pt x="14" y="74"/>
                  </a:cubicBezTo>
                  <a:cubicBezTo>
                    <a:pt x="6" y="74"/>
                    <a:pt x="0" y="68"/>
                    <a:pt x="0" y="60"/>
                  </a:cubicBezTo>
                  <a:cubicBezTo>
                    <a:pt x="0" y="14"/>
                    <a:pt x="0" y="14"/>
                    <a:pt x="0" y="14"/>
                  </a:cubicBezTo>
                  <a:cubicBezTo>
                    <a:pt x="0" y="6"/>
                    <a:pt x="6" y="0"/>
                    <a:pt x="14" y="0"/>
                  </a:cubicBezTo>
                  <a:cubicBezTo>
                    <a:pt x="219" y="0"/>
                    <a:pt x="219" y="0"/>
                    <a:pt x="219" y="0"/>
                  </a:cubicBezTo>
                  <a:cubicBezTo>
                    <a:pt x="226" y="0"/>
                    <a:pt x="232" y="6"/>
                    <a:pt x="232" y="14"/>
                  </a:cubicBezTo>
                  <a:cubicBezTo>
                    <a:pt x="232" y="60"/>
                    <a:pt x="232" y="60"/>
                    <a:pt x="232" y="60"/>
                  </a:cubicBezTo>
                  <a:cubicBezTo>
                    <a:pt x="232" y="68"/>
                    <a:pt x="226" y="74"/>
                    <a:pt x="219" y="74"/>
                  </a:cubicBezTo>
                  <a:close/>
                  <a:moveTo>
                    <a:pt x="14" y="4"/>
                  </a:moveTo>
                  <a:cubicBezTo>
                    <a:pt x="8" y="4"/>
                    <a:pt x="4" y="8"/>
                    <a:pt x="4" y="14"/>
                  </a:cubicBezTo>
                  <a:cubicBezTo>
                    <a:pt x="4" y="60"/>
                    <a:pt x="4" y="60"/>
                    <a:pt x="4" y="60"/>
                  </a:cubicBezTo>
                  <a:cubicBezTo>
                    <a:pt x="4" y="66"/>
                    <a:pt x="8" y="70"/>
                    <a:pt x="14" y="70"/>
                  </a:cubicBezTo>
                  <a:cubicBezTo>
                    <a:pt x="219" y="70"/>
                    <a:pt x="219" y="70"/>
                    <a:pt x="219" y="70"/>
                  </a:cubicBezTo>
                  <a:cubicBezTo>
                    <a:pt x="224" y="70"/>
                    <a:pt x="229" y="66"/>
                    <a:pt x="229" y="60"/>
                  </a:cubicBezTo>
                  <a:cubicBezTo>
                    <a:pt x="229" y="14"/>
                    <a:pt x="229" y="14"/>
                    <a:pt x="229" y="14"/>
                  </a:cubicBezTo>
                  <a:cubicBezTo>
                    <a:pt x="229" y="8"/>
                    <a:pt x="224" y="4"/>
                    <a:pt x="219" y="4"/>
                  </a:cubicBezTo>
                  <a:lnTo>
                    <a:pt x="14"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90"/>
            <p:cNvSpPr/>
            <p:nvPr/>
          </p:nvSpPr>
          <p:spPr bwMode="auto">
            <a:xfrm>
              <a:off x="5667375" y="2947670"/>
              <a:ext cx="369887" cy="15875"/>
            </a:xfrm>
            <a:custGeom>
              <a:avLst/>
              <a:gdLst>
                <a:gd name="T0" fmla="*/ 66 w 67"/>
                <a:gd name="T1" fmla="*/ 3 h 3"/>
                <a:gd name="T2" fmla="*/ 1 w 67"/>
                <a:gd name="T3" fmla="*/ 3 h 3"/>
                <a:gd name="T4" fmla="*/ 0 w 67"/>
                <a:gd name="T5" fmla="*/ 2 h 3"/>
                <a:gd name="T6" fmla="*/ 1 w 67"/>
                <a:gd name="T7" fmla="*/ 0 h 3"/>
                <a:gd name="T8" fmla="*/ 66 w 67"/>
                <a:gd name="T9" fmla="*/ 0 h 3"/>
                <a:gd name="T10" fmla="*/ 67 w 67"/>
                <a:gd name="T11" fmla="*/ 2 h 3"/>
                <a:gd name="T12" fmla="*/ 66 w 6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7" h="3">
                  <a:moveTo>
                    <a:pt x="66" y="3"/>
                  </a:moveTo>
                  <a:cubicBezTo>
                    <a:pt x="1" y="3"/>
                    <a:pt x="1" y="3"/>
                    <a:pt x="1" y="3"/>
                  </a:cubicBezTo>
                  <a:cubicBezTo>
                    <a:pt x="0" y="3"/>
                    <a:pt x="0" y="3"/>
                    <a:pt x="0" y="2"/>
                  </a:cubicBezTo>
                  <a:cubicBezTo>
                    <a:pt x="0" y="1"/>
                    <a:pt x="0" y="0"/>
                    <a:pt x="1" y="0"/>
                  </a:cubicBezTo>
                  <a:cubicBezTo>
                    <a:pt x="66" y="0"/>
                    <a:pt x="66" y="0"/>
                    <a:pt x="66" y="0"/>
                  </a:cubicBezTo>
                  <a:cubicBezTo>
                    <a:pt x="67" y="0"/>
                    <a:pt x="67" y="1"/>
                    <a:pt x="67" y="2"/>
                  </a:cubicBezTo>
                  <a:cubicBezTo>
                    <a:pt x="67" y="3"/>
                    <a:pt x="67" y="3"/>
                    <a:pt x="66"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91"/>
            <p:cNvSpPr/>
            <p:nvPr/>
          </p:nvSpPr>
          <p:spPr bwMode="auto">
            <a:xfrm>
              <a:off x="5292725" y="2947670"/>
              <a:ext cx="307975" cy="209550"/>
            </a:xfrm>
            <a:custGeom>
              <a:avLst/>
              <a:gdLst>
                <a:gd name="T0" fmla="*/ 2 w 56"/>
                <a:gd name="T1" fmla="*/ 38 h 38"/>
                <a:gd name="T2" fmla="*/ 0 w 56"/>
                <a:gd name="T3" fmla="*/ 37 h 38"/>
                <a:gd name="T4" fmla="*/ 0 w 56"/>
                <a:gd name="T5" fmla="*/ 13 h 38"/>
                <a:gd name="T6" fmla="*/ 14 w 56"/>
                <a:gd name="T7" fmla="*/ 0 h 38"/>
                <a:gd name="T8" fmla="*/ 55 w 56"/>
                <a:gd name="T9" fmla="*/ 0 h 38"/>
                <a:gd name="T10" fmla="*/ 56 w 56"/>
                <a:gd name="T11" fmla="*/ 2 h 38"/>
                <a:gd name="T12" fmla="*/ 55 w 56"/>
                <a:gd name="T13" fmla="*/ 3 h 38"/>
                <a:gd name="T14" fmla="*/ 14 w 56"/>
                <a:gd name="T15" fmla="*/ 3 h 38"/>
                <a:gd name="T16" fmla="*/ 4 w 56"/>
                <a:gd name="T17" fmla="*/ 13 h 38"/>
                <a:gd name="T18" fmla="*/ 4 w 56"/>
                <a:gd name="T19" fmla="*/ 37 h 38"/>
                <a:gd name="T20" fmla="*/ 2 w 56"/>
                <a:gd name="T2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38">
                  <a:moveTo>
                    <a:pt x="2" y="38"/>
                  </a:moveTo>
                  <a:cubicBezTo>
                    <a:pt x="1" y="38"/>
                    <a:pt x="0" y="38"/>
                    <a:pt x="0" y="37"/>
                  </a:cubicBezTo>
                  <a:cubicBezTo>
                    <a:pt x="0" y="13"/>
                    <a:pt x="0" y="13"/>
                    <a:pt x="0" y="13"/>
                  </a:cubicBezTo>
                  <a:cubicBezTo>
                    <a:pt x="0" y="6"/>
                    <a:pt x="6" y="0"/>
                    <a:pt x="14" y="0"/>
                  </a:cubicBezTo>
                  <a:cubicBezTo>
                    <a:pt x="55" y="0"/>
                    <a:pt x="55" y="0"/>
                    <a:pt x="55" y="0"/>
                  </a:cubicBezTo>
                  <a:cubicBezTo>
                    <a:pt x="56" y="0"/>
                    <a:pt x="56" y="1"/>
                    <a:pt x="56" y="2"/>
                  </a:cubicBezTo>
                  <a:cubicBezTo>
                    <a:pt x="56" y="3"/>
                    <a:pt x="56" y="3"/>
                    <a:pt x="55" y="3"/>
                  </a:cubicBezTo>
                  <a:cubicBezTo>
                    <a:pt x="14" y="3"/>
                    <a:pt x="14" y="3"/>
                    <a:pt x="14" y="3"/>
                  </a:cubicBezTo>
                  <a:cubicBezTo>
                    <a:pt x="8" y="3"/>
                    <a:pt x="4" y="8"/>
                    <a:pt x="4" y="13"/>
                  </a:cubicBezTo>
                  <a:cubicBezTo>
                    <a:pt x="4" y="37"/>
                    <a:pt x="4" y="37"/>
                    <a:pt x="4" y="37"/>
                  </a:cubicBezTo>
                  <a:cubicBezTo>
                    <a:pt x="4" y="38"/>
                    <a:pt x="3" y="38"/>
                    <a:pt x="2" y="38"/>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92"/>
            <p:cNvSpPr/>
            <p:nvPr/>
          </p:nvSpPr>
          <p:spPr bwMode="auto">
            <a:xfrm>
              <a:off x="5711825" y="3057208"/>
              <a:ext cx="109537" cy="122238"/>
            </a:xfrm>
            <a:custGeom>
              <a:avLst/>
              <a:gdLst>
                <a:gd name="T0" fmla="*/ 0 w 69"/>
                <a:gd name="T1" fmla="*/ 32 h 77"/>
                <a:gd name="T2" fmla="*/ 69 w 69"/>
                <a:gd name="T3" fmla="*/ 0 h 77"/>
                <a:gd name="T4" fmla="*/ 69 w 69"/>
                <a:gd name="T5" fmla="*/ 11 h 77"/>
                <a:gd name="T6" fmla="*/ 14 w 69"/>
                <a:gd name="T7" fmla="*/ 38 h 77"/>
                <a:gd name="T8" fmla="*/ 14 w 69"/>
                <a:gd name="T9" fmla="*/ 38 h 77"/>
                <a:gd name="T10" fmla="*/ 69 w 69"/>
                <a:gd name="T11" fmla="*/ 63 h 77"/>
                <a:gd name="T12" fmla="*/ 69 w 69"/>
                <a:gd name="T13" fmla="*/ 77 h 77"/>
                <a:gd name="T14" fmla="*/ 0 w 69"/>
                <a:gd name="T15" fmla="*/ 42 h 77"/>
                <a:gd name="T16" fmla="*/ 0 w 69"/>
                <a:gd name="T17"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77">
                  <a:moveTo>
                    <a:pt x="0" y="32"/>
                  </a:moveTo>
                  <a:lnTo>
                    <a:pt x="69" y="0"/>
                  </a:lnTo>
                  <a:lnTo>
                    <a:pt x="69" y="11"/>
                  </a:lnTo>
                  <a:lnTo>
                    <a:pt x="14" y="38"/>
                  </a:lnTo>
                  <a:lnTo>
                    <a:pt x="14" y="38"/>
                  </a:lnTo>
                  <a:lnTo>
                    <a:pt x="69" y="63"/>
                  </a:lnTo>
                  <a:lnTo>
                    <a:pt x="69" y="77"/>
                  </a:lnTo>
                  <a:lnTo>
                    <a:pt x="0" y="42"/>
                  </a:lnTo>
                  <a:lnTo>
                    <a:pt x="0" y="32"/>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93"/>
            <p:cNvSpPr/>
            <p:nvPr/>
          </p:nvSpPr>
          <p:spPr bwMode="auto">
            <a:xfrm>
              <a:off x="5838825" y="3019108"/>
              <a:ext cx="76200" cy="171450"/>
            </a:xfrm>
            <a:custGeom>
              <a:avLst/>
              <a:gdLst>
                <a:gd name="T0" fmla="*/ 0 w 48"/>
                <a:gd name="T1" fmla="*/ 108 h 108"/>
                <a:gd name="T2" fmla="*/ 38 w 48"/>
                <a:gd name="T3" fmla="*/ 0 h 108"/>
                <a:gd name="T4" fmla="*/ 48 w 48"/>
                <a:gd name="T5" fmla="*/ 0 h 108"/>
                <a:gd name="T6" fmla="*/ 14 w 48"/>
                <a:gd name="T7" fmla="*/ 108 h 108"/>
                <a:gd name="T8" fmla="*/ 0 w 48"/>
                <a:gd name="T9" fmla="*/ 108 h 108"/>
              </a:gdLst>
              <a:ahLst/>
              <a:cxnLst>
                <a:cxn ang="0">
                  <a:pos x="T0" y="T1"/>
                </a:cxn>
                <a:cxn ang="0">
                  <a:pos x="T2" y="T3"/>
                </a:cxn>
                <a:cxn ang="0">
                  <a:pos x="T4" y="T5"/>
                </a:cxn>
                <a:cxn ang="0">
                  <a:pos x="T6" y="T7"/>
                </a:cxn>
                <a:cxn ang="0">
                  <a:pos x="T8" y="T9"/>
                </a:cxn>
              </a:cxnLst>
              <a:rect l="0" t="0" r="r" b="b"/>
              <a:pathLst>
                <a:path w="48" h="108">
                  <a:moveTo>
                    <a:pt x="0" y="108"/>
                  </a:moveTo>
                  <a:lnTo>
                    <a:pt x="38" y="0"/>
                  </a:lnTo>
                  <a:lnTo>
                    <a:pt x="48" y="0"/>
                  </a:lnTo>
                  <a:lnTo>
                    <a:pt x="14" y="108"/>
                  </a:lnTo>
                  <a:lnTo>
                    <a:pt x="0" y="108"/>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94"/>
            <p:cNvSpPr/>
            <p:nvPr/>
          </p:nvSpPr>
          <p:spPr bwMode="auto">
            <a:xfrm>
              <a:off x="5932488" y="3057208"/>
              <a:ext cx="109537" cy="122238"/>
            </a:xfrm>
            <a:custGeom>
              <a:avLst/>
              <a:gdLst>
                <a:gd name="T0" fmla="*/ 69 w 69"/>
                <a:gd name="T1" fmla="*/ 45 h 77"/>
                <a:gd name="T2" fmla="*/ 0 w 69"/>
                <a:gd name="T3" fmla="*/ 77 h 77"/>
                <a:gd name="T4" fmla="*/ 0 w 69"/>
                <a:gd name="T5" fmla="*/ 63 h 77"/>
                <a:gd name="T6" fmla="*/ 55 w 69"/>
                <a:gd name="T7" fmla="*/ 38 h 77"/>
                <a:gd name="T8" fmla="*/ 55 w 69"/>
                <a:gd name="T9" fmla="*/ 38 h 77"/>
                <a:gd name="T10" fmla="*/ 0 w 69"/>
                <a:gd name="T11" fmla="*/ 11 h 77"/>
                <a:gd name="T12" fmla="*/ 0 w 69"/>
                <a:gd name="T13" fmla="*/ 0 h 77"/>
                <a:gd name="T14" fmla="*/ 69 w 69"/>
                <a:gd name="T15" fmla="*/ 32 h 77"/>
                <a:gd name="T16" fmla="*/ 69 w 69"/>
                <a:gd name="T17" fmla="*/ 4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77">
                  <a:moveTo>
                    <a:pt x="69" y="45"/>
                  </a:moveTo>
                  <a:lnTo>
                    <a:pt x="0" y="77"/>
                  </a:lnTo>
                  <a:lnTo>
                    <a:pt x="0" y="63"/>
                  </a:lnTo>
                  <a:lnTo>
                    <a:pt x="55" y="38"/>
                  </a:lnTo>
                  <a:lnTo>
                    <a:pt x="55" y="38"/>
                  </a:lnTo>
                  <a:lnTo>
                    <a:pt x="0" y="11"/>
                  </a:lnTo>
                  <a:lnTo>
                    <a:pt x="0" y="0"/>
                  </a:lnTo>
                  <a:lnTo>
                    <a:pt x="69" y="32"/>
                  </a:lnTo>
                  <a:lnTo>
                    <a:pt x="69" y="45"/>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4" name="组合 63"/>
          <p:cNvGrpSpPr/>
          <p:nvPr/>
        </p:nvGrpSpPr>
        <p:grpSpPr>
          <a:xfrm>
            <a:off x="8498117" y="1783361"/>
            <a:ext cx="862103" cy="862104"/>
            <a:chOff x="5402263" y="1788795"/>
            <a:chExt cx="811212" cy="811213"/>
          </a:xfrm>
        </p:grpSpPr>
        <p:sp>
          <p:nvSpPr>
            <p:cNvPr id="65" name="Oval 195"/>
            <p:cNvSpPr>
              <a:spLocks noChangeArrowheads="1"/>
            </p:cNvSpPr>
            <p:nvPr/>
          </p:nvSpPr>
          <p:spPr bwMode="auto">
            <a:xfrm>
              <a:off x="5413375" y="1798320"/>
              <a:ext cx="788987" cy="7905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96"/>
            <p:cNvSpPr>
              <a:spLocks noEditPoints="1"/>
            </p:cNvSpPr>
            <p:nvPr/>
          </p:nvSpPr>
          <p:spPr bwMode="auto">
            <a:xfrm>
              <a:off x="5402263" y="1788795"/>
              <a:ext cx="811212" cy="811213"/>
            </a:xfrm>
            <a:custGeom>
              <a:avLst/>
              <a:gdLst>
                <a:gd name="T0" fmla="*/ 73 w 147"/>
                <a:gd name="T1" fmla="*/ 147 h 147"/>
                <a:gd name="T2" fmla="*/ 0 w 147"/>
                <a:gd name="T3" fmla="*/ 74 h 147"/>
                <a:gd name="T4" fmla="*/ 73 w 147"/>
                <a:gd name="T5" fmla="*/ 0 h 147"/>
                <a:gd name="T6" fmla="*/ 147 w 147"/>
                <a:gd name="T7" fmla="*/ 74 h 147"/>
                <a:gd name="T8" fmla="*/ 73 w 147"/>
                <a:gd name="T9" fmla="*/ 147 h 147"/>
                <a:gd name="T10" fmla="*/ 73 w 147"/>
                <a:gd name="T11" fmla="*/ 4 h 147"/>
                <a:gd name="T12" fmla="*/ 4 w 147"/>
                <a:gd name="T13" fmla="*/ 74 h 147"/>
                <a:gd name="T14" fmla="*/ 73 w 147"/>
                <a:gd name="T15" fmla="*/ 143 h 147"/>
                <a:gd name="T16" fmla="*/ 143 w 147"/>
                <a:gd name="T17" fmla="*/ 74 h 147"/>
                <a:gd name="T18" fmla="*/ 73 w 147"/>
                <a:gd name="T1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47">
                  <a:moveTo>
                    <a:pt x="73" y="147"/>
                  </a:moveTo>
                  <a:cubicBezTo>
                    <a:pt x="33" y="147"/>
                    <a:pt x="0" y="114"/>
                    <a:pt x="0" y="74"/>
                  </a:cubicBezTo>
                  <a:cubicBezTo>
                    <a:pt x="0" y="33"/>
                    <a:pt x="33" y="0"/>
                    <a:pt x="73" y="0"/>
                  </a:cubicBezTo>
                  <a:cubicBezTo>
                    <a:pt x="114" y="0"/>
                    <a:pt x="147" y="33"/>
                    <a:pt x="147" y="74"/>
                  </a:cubicBezTo>
                  <a:cubicBezTo>
                    <a:pt x="147" y="114"/>
                    <a:pt x="114" y="147"/>
                    <a:pt x="73" y="147"/>
                  </a:cubicBezTo>
                  <a:close/>
                  <a:moveTo>
                    <a:pt x="73" y="4"/>
                  </a:moveTo>
                  <a:cubicBezTo>
                    <a:pt x="35" y="4"/>
                    <a:pt x="4" y="35"/>
                    <a:pt x="4" y="74"/>
                  </a:cubicBezTo>
                  <a:cubicBezTo>
                    <a:pt x="4" y="112"/>
                    <a:pt x="35" y="143"/>
                    <a:pt x="73" y="143"/>
                  </a:cubicBezTo>
                  <a:cubicBezTo>
                    <a:pt x="112" y="143"/>
                    <a:pt x="143" y="112"/>
                    <a:pt x="143" y="74"/>
                  </a:cubicBezTo>
                  <a:cubicBezTo>
                    <a:pt x="143" y="35"/>
                    <a:pt x="112" y="4"/>
                    <a:pt x="73"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197"/>
            <p:cNvSpPr>
              <a:spLocks noChangeArrowheads="1"/>
            </p:cNvSpPr>
            <p:nvPr/>
          </p:nvSpPr>
          <p:spPr bwMode="auto">
            <a:xfrm>
              <a:off x="5457825" y="1849120"/>
              <a:ext cx="695325" cy="695325"/>
            </a:xfrm>
            <a:prstGeom prst="ellipse">
              <a:avLst/>
            </a:prstGeom>
            <a:solidFill>
              <a:srgbClr val="005790"/>
            </a:solidFill>
            <a:ln>
              <a:noFill/>
            </a:ln>
          </p:spPr>
          <p:txBody>
            <a:bodyPr vert="horz" wrap="square" lIns="91440" tIns="45720" rIns="91440" bIns="45720" numCol="1" anchor="t" anchorCtr="0" compatLnSpc="1"/>
            <a:lstStyle/>
            <a:p>
              <a:endParaRPr lang="zh-CN" altLang="en-US"/>
            </a:p>
          </p:txBody>
        </p:sp>
        <p:sp>
          <p:nvSpPr>
            <p:cNvPr id="68" name="Freeform 199"/>
            <p:cNvSpPr>
              <a:spLocks noEditPoints="1"/>
            </p:cNvSpPr>
            <p:nvPr/>
          </p:nvSpPr>
          <p:spPr bwMode="auto">
            <a:xfrm>
              <a:off x="5446713" y="1838008"/>
              <a:ext cx="717550" cy="717550"/>
            </a:xfrm>
            <a:custGeom>
              <a:avLst/>
              <a:gdLst>
                <a:gd name="T0" fmla="*/ 65 w 130"/>
                <a:gd name="T1" fmla="*/ 130 h 130"/>
                <a:gd name="T2" fmla="*/ 0 w 130"/>
                <a:gd name="T3" fmla="*/ 65 h 130"/>
                <a:gd name="T4" fmla="*/ 65 w 130"/>
                <a:gd name="T5" fmla="*/ 0 h 130"/>
                <a:gd name="T6" fmla="*/ 130 w 130"/>
                <a:gd name="T7" fmla="*/ 65 h 130"/>
                <a:gd name="T8" fmla="*/ 65 w 130"/>
                <a:gd name="T9" fmla="*/ 130 h 130"/>
                <a:gd name="T10" fmla="*/ 65 w 130"/>
                <a:gd name="T11" fmla="*/ 4 h 130"/>
                <a:gd name="T12" fmla="*/ 4 w 130"/>
                <a:gd name="T13" fmla="*/ 65 h 130"/>
                <a:gd name="T14" fmla="*/ 65 w 130"/>
                <a:gd name="T15" fmla="*/ 126 h 130"/>
                <a:gd name="T16" fmla="*/ 126 w 130"/>
                <a:gd name="T17" fmla="*/ 65 h 130"/>
                <a:gd name="T18" fmla="*/ 65 w 130"/>
                <a:gd name="T19"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30">
                  <a:moveTo>
                    <a:pt x="65" y="130"/>
                  </a:moveTo>
                  <a:cubicBezTo>
                    <a:pt x="29" y="130"/>
                    <a:pt x="0" y="101"/>
                    <a:pt x="0" y="65"/>
                  </a:cubicBezTo>
                  <a:cubicBezTo>
                    <a:pt x="0" y="29"/>
                    <a:pt x="29" y="0"/>
                    <a:pt x="65" y="0"/>
                  </a:cubicBezTo>
                  <a:cubicBezTo>
                    <a:pt x="101" y="0"/>
                    <a:pt x="130" y="29"/>
                    <a:pt x="130" y="65"/>
                  </a:cubicBezTo>
                  <a:cubicBezTo>
                    <a:pt x="130" y="101"/>
                    <a:pt x="101" y="130"/>
                    <a:pt x="65" y="130"/>
                  </a:cubicBezTo>
                  <a:close/>
                  <a:moveTo>
                    <a:pt x="65" y="4"/>
                  </a:moveTo>
                  <a:cubicBezTo>
                    <a:pt x="31" y="4"/>
                    <a:pt x="4" y="31"/>
                    <a:pt x="4" y="65"/>
                  </a:cubicBezTo>
                  <a:cubicBezTo>
                    <a:pt x="4" y="99"/>
                    <a:pt x="31" y="126"/>
                    <a:pt x="65" y="126"/>
                  </a:cubicBezTo>
                  <a:cubicBezTo>
                    <a:pt x="99" y="126"/>
                    <a:pt x="126" y="99"/>
                    <a:pt x="126" y="65"/>
                  </a:cubicBezTo>
                  <a:cubicBezTo>
                    <a:pt x="126" y="31"/>
                    <a:pt x="99" y="4"/>
                    <a:pt x="65" y="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9" name="Freeform 200"/>
            <p:cNvSpPr/>
            <p:nvPr/>
          </p:nvSpPr>
          <p:spPr bwMode="auto">
            <a:xfrm>
              <a:off x="5524500" y="1920558"/>
              <a:ext cx="192087" cy="193675"/>
            </a:xfrm>
            <a:custGeom>
              <a:avLst/>
              <a:gdLst>
                <a:gd name="T0" fmla="*/ 3 w 35"/>
                <a:gd name="T1" fmla="*/ 35 h 35"/>
                <a:gd name="T2" fmla="*/ 2 w 35"/>
                <a:gd name="T3" fmla="*/ 35 h 35"/>
                <a:gd name="T4" fmla="*/ 1 w 35"/>
                <a:gd name="T5" fmla="*/ 33 h 35"/>
                <a:gd name="T6" fmla="*/ 32 w 35"/>
                <a:gd name="T7" fmla="*/ 0 h 35"/>
                <a:gd name="T8" fmla="*/ 34 w 35"/>
                <a:gd name="T9" fmla="*/ 1 h 35"/>
                <a:gd name="T10" fmla="*/ 33 w 35"/>
                <a:gd name="T11" fmla="*/ 4 h 35"/>
                <a:gd name="T12" fmla="*/ 5 w 35"/>
                <a:gd name="T13" fmla="*/ 34 h 35"/>
                <a:gd name="T14" fmla="*/ 3 w 35"/>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3" y="35"/>
                  </a:moveTo>
                  <a:cubicBezTo>
                    <a:pt x="2" y="35"/>
                    <a:pt x="2" y="35"/>
                    <a:pt x="2" y="35"/>
                  </a:cubicBezTo>
                  <a:cubicBezTo>
                    <a:pt x="1" y="35"/>
                    <a:pt x="0" y="34"/>
                    <a:pt x="1" y="33"/>
                  </a:cubicBezTo>
                  <a:cubicBezTo>
                    <a:pt x="6" y="18"/>
                    <a:pt x="17" y="6"/>
                    <a:pt x="32" y="0"/>
                  </a:cubicBezTo>
                  <a:cubicBezTo>
                    <a:pt x="33" y="0"/>
                    <a:pt x="34" y="0"/>
                    <a:pt x="34" y="1"/>
                  </a:cubicBezTo>
                  <a:cubicBezTo>
                    <a:pt x="35" y="2"/>
                    <a:pt x="34" y="4"/>
                    <a:pt x="33" y="4"/>
                  </a:cubicBezTo>
                  <a:cubicBezTo>
                    <a:pt x="20" y="9"/>
                    <a:pt x="9" y="20"/>
                    <a:pt x="5" y="34"/>
                  </a:cubicBezTo>
                  <a:cubicBezTo>
                    <a:pt x="4" y="35"/>
                    <a:pt x="3" y="35"/>
                    <a:pt x="3" y="3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1"/>
            <p:cNvSpPr/>
            <p:nvPr/>
          </p:nvSpPr>
          <p:spPr bwMode="auto">
            <a:xfrm>
              <a:off x="5799138" y="1893570"/>
              <a:ext cx="22225" cy="307975"/>
            </a:xfrm>
            <a:custGeom>
              <a:avLst/>
              <a:gdLst>
                <a:gd name="T0" fmla="*/ 2 w 4"/>
                <a:gd name="T1" fmla="*/ 56 h 56"/>
                <a:gd name="T2" fmla="*/ 0 w 4"/>
                <a:gd name="T3" fmla="*/ 54 h 56"/>
                <a:gd name="T4" fmla="*/ 0 w 4"/>
                <a:gd name="T5" fmla="*/ 2 h 56"/>
                <a:gd name="T6" fmla="*/ 2 w 4"/>
                <a:gd name="T7" fmla="*/ 0 h 56"/>
                <a:gd name="T8" fmla="*/ 4 w 4"/>
                <a:gd name="T9" fmla="*/ 2 h 56"/>
                <a:gd name="T10" fmla="*/ 4 w 4"/>
                <a:gd name="T11" fmla="*/ 54 h 56"/>
                <a:gd name="T12" fmla="*/ 2 w 4"/>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 h="56">
                  <a:moveTo>
                    <a:pt x="2" y="56"/>
                  </a:moveTo>
                  <a:cubicBezTo>
                    <a:pt x="1" y="56"/>
                    <a:pt x="0" y="55"/>
                    <a:pt x="0" y="54"/>
                  </a:cubicBezTo>
                  <a:cubicBezTo>
                    <a:pt x="0" y="2"/>
                    <a:pt x="0" y="2"/>
                    <a:pt x="0" y="2"/>
                  </a:cubicBezTo>
                  <a:cubicBezTo>
                    <a:pt x="0" y="1"/>
                    <a:pt x="1" y="0"/>
                    <a:pt x="2" y="0"/>
                  </a:cubicBezTo>
                  <a:cubicBezTo>
                    <a:pt x="3" y="0"/>
                    <a:pt x="4" y="1"/>
                    <a:pt x="4" y="2"/>
                  </a:cubicBezTo>
                  <a:cubicBezTo>
                    <a:pt x="4" y="54"/>
                    <a:pt x="4" y="54"/>
                    <a:pt x="4" y="54"/>
                  </a:cubicBezTo>
                  <a:cubicBezTo>
                    <a:pt x="4" y="55"/>
                    <a:pt x="3" y="56"/>
                    <a:pt x="2" y="5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02"/>
            <p:cNvSpPr/>
            <p:nvPr/>
          </p:nvSpPr>
          <p:spPr bwMode="auto">
            <a:xfrm>
              <a:off x="5789613" y="2190433"/>
              <a:ext cx="263525" cy="22225"/>
            </a:xfrm>
            <a:custGeom>
              <a:avLst/>
              <a:gdLst>
                <a:gd name="T0" fmla="*/ 46 w 48"/>
                <a:gd name="T1" fmla="*/ 4 h 4"/>
                <a:gd name="T2" fmla="*/ 2 w 48"/>
                <a:gd name="T3" fmla="*/ 4 h 4"/>
                <a:gd name="T4" fmla="*/ 0 w 48"/>
                <a:gd name="T5" fmla="*/ 2 h 4"/>
                <a:gd name="T6" fmla="*/ 2 w 48"/>
                <a:gd name="T7" fmla="*/ 0 h 4"/>
                <a:gd name="T8" fmla="*/ 46 w 48"/>
                <a:gd name="T9" fmla="*/ 0 h 4"/>
                <a:gd name="T10" fmla="*/ 48 w 48"/>
                <a:gd name="T11" fmla="*/ 2 h 4"/>
                <a:gd name="T12" fmla="*/ 46 w 4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46" y="4"/>
                  </a:moveTo>
                  <a:cubicBezTo>
                    <a:pt x="2" y="4"/>
                    <a:pt x="2" y="4"/>
                    <a:pt x="2" y="4"/>
                  </a:cubicBezTo>
                  <a:cubicBezTo>
                    <a:pt x="1" y="4"/>
                    <a:pt x="0" y="3"/>
                    <a:pt x="0" y="2"/>
                  </a:cubicBezTo>
                  <a:cubicBezTo>
                    <a:pt x="0" y="1"/>
                    <a:pt x="1" y="0"/>
                    <a:pt x="2" y="0"/>
                  </a:cubicBezTo>
                  <a:cubicBezTo>
                    <a:pt x="46" y="0"/>
                    <a:pt x="46" y="0"/>
                    <a:pt x="46" y="0"/>
                  </a:cubicBezTo>
                  <a:cubicBezTo>
                    <a:pt x="47" y="0"/>
                    <a:pt x="48" y="1"/>
                    <a:pt x="48" y="2"/>
                  </a:cubicBezTo>
                  <a:cubicBezTo>
                    <a:pt x="48" y="3"/>
                    <a:pt x="47" y="4"/>
                    <a:pt x="4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Oval 203"/>
            <p:cNvSpPr>
              <a:spLocks noChangeArrowheads="1"/>
            </p:cNvSpPr>
            <p:nvPr/>
          </p:nvSpPr>
          <p:spPr bwMode="auto">
            <a:xfrm>
              <a:off x="5767388" y="2163445"/>
              <a:ext cx="76200" cy="82550"/>
            </a:xfrm>
            <a:prstGeom prst="ellipse">
              <a:avLst/>
            </a:pr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7" name="Picture 6">
            <a:extLst>
              <a:ext uri="{FF2B5EF4-FFF2-40B4-BE49-F238E27FC236}">
                <a16:creationId xmlns:a16="http://schemas.microsoft.com/office/drawing/2014/main" id="{84487DB9-4F82-4683-80E0-4243C0A73AE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78" b="96763" l="2885" r="92788">
                        <a14:foregroundMark x1="7212" y1="56475" x2="14423" y2="61151"/>
                        <a14:foregroundMark x1="8654" y1="32734" x2="6731" y2="32014"/>
                        <a14:foregroundMark x1="7692" y1="31295" x2="5288" y2="33094"/>
                      </a14:backgroundRemoval>
                    </a14:imgEffect>
                  </a14:imgLayer>
                </a14:imgProps>
              </a:ext>
              <a:ext uri="{28A0092B-C50C-407E-A947-70E740481C1C}">
                <a14:useLocalDpi xmlns:a14="http://schemas.microsoft.com/office/drawing/2010/main" val="0"/>
              </a:ext>
            </a:extLst>
          </a:blip>
          <a:stretch>
            <a:fillRect/>
          </a:stretch>
        </p:blipFill>
        <p:spPr>
          <a:xfrm>
            <a:off x="4739010" y="2950869"/>
            <a:ext cx="1265683" cy="1691634"/>
          </a:xfrm>
          <a:prstGeom prst="rect">
            <a:avLst/>
          </a:prstGeom>
        </p:spPr>
      </p:pic>
      <p:pic>
        <p:nvPicPr>
          <p:cNvPr id="225" name="Picture 224">
            <a:extLst>
              <a:ext uri="{FF2B5EF4-FFF2-40B4-BE49-F238E27FC236}">
                <a16:creationId xmlns:a16="http://schemas.microsoft.com/office/drawing/2014/main" id="{FE7A80B2-C366-4370-A3B0-515BB7EBCD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8354" y="5725490"/>
            <a:ext cx="788892" cy="804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文本框 329"/>
          <p:cNvSpPr txBox="1"/>
          <p:nvPr/>
        </p:nvSpPr>
        <p:spPr>
          <a:xfrm>
            <a:off x="1293679" y="5633746"/>
            <a:ext cx="10578692" cy="338554"/>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No obvious distribution is found. Mostly right-skewed and have random spikes.</a:t>
            </a:r>
          </a:p>
        </p:txBody>
      </p:sp>
      <p:sp>
        <p:nvSpPr>
          <p:cNvPr id="343" name="Freeform 30"/>
          <p:cNvSpPr>
            <a:spLocks noEditPoints="1"/>
          </p:cNvSpPr>
          <p:nvPr/>
        </p:nvSpPr>
        <p:spPr bwMode="auto">
          <a:xfrm>
            <a:off x="3533952" y="490961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Distributions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3908086" y="4909618"/>
            <a:ext cx="5286512" cy="400110"/>
          </a:xfrm>
          <a:prstGeom prst="rect">
            <a:avLst/>
          </a:prstGeom>
          <a:noFill/>
        </p:spPr>
        <p:txBody>
          <a:bodyPr wrap="none" rtlCol="0">
            <a:spAutoFit/>
          </a:bodyPr>
          <a:lstStyle/>
          <a:p>
            <a:pPr algn="ctr"/>
            <a:r>
              <a:rPr lang="en-US" altLang="zh-CN" sz="2000" b="1" dirty="0">
                <a:solidFill>
                  <a:srgbClr val="414042"/>
                </a:solidFill>
                <a:latin typeface="新蒂下午茶基本版" panose="03000600000000000000" pitchFamily="66" charset="-122"/>
                <a:ea typeface="新蒂下午茶基本版" panose="03000600000000000000" pitchFamily="66" charset="-122"/>
              </a:rPr>
              <a:t>C, D, R frequency histograms for Global</a:t>
            </a:r>
            <a:endParaRPr lang="zh-CN" altLang="en-US" sz="2000"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45" name="TextBox 44">
            <a:extLst>
              <a:ext uri="{FF2B5EF4-FFF2-40B4-BE49-F238E27FC236}">
                <a16:creationId xmlns:a16="http://schemas.microsoft.com/office/drawing/2014/main" id="{CB066615-7B7A-4482-A96A-4A20AE16F195}"/>
              </a:ext>
            </a:extLst>
          </p:cNvPr>
          <p:cNvSpPr txBox="1"/>
          <p:nvPr/>
        </p:nvSpPr>
        <p:spPr>
          <a:xfrm>
            <a:off x="-208255" y="1076936"/>
            <a:ext cx="6864206" cy="369332"/>
          </a:xfrm>
          <a:prstGeom prst="rect">
            <a:avLst/>
          </a:prstGeom>
          <a:noFill/>
        </p:spPr>
        <p:txBody>
          <a:bodyPr wrap="square">
            <a:spAutoFit/>
          </a:bodyPr>
          <a:lstStyle/>
          <a:p>
            <a:pPr algn="r">
              <a:lnSpc>
                <a:spcPct val="100000"/>
              </a:lnSpc>
            </a:pPr>
            <a:r>
              <a:rPr lang="en-US" altLang="zh-CN" sz="1800" dirty="0">
                <a:solidFill>
                  <a:srgbClr val="414042"/>
                </a:solidFill>
                <a:latin typeface="新蒂下午茶基本版" panose="03000600000000000000" pitchFamily="66" charset="-122"/>
                <a:ea typeface="新蒂下午茶基本版" panose="03000600000000000000" pitchFamily="66" charset="-122"/>
                <a:sym typeface="Arial" panose="020B0604020202020204" pitchFamily="34" charset="0"/>
              </a:rPr>
              <a:t>(Global)</a:t>
            </a:r>
            <a:endParaRPr lang="en-US" altLang="zh-CN" sz="1800" dirty="0">
              <a:solidFill>
                <a:srgbClr val="414042"/>
              </a:solidFill>
              <a:latin typeface="方正静蕾简体" pitchFamily="2" charset="-122"/>
              <a:ea typeface="方正静蕾简体" pitchFamily="2" charset="-122"/>
            </a:endParaRPr>
          </a:p>
        </p:txBody>
      </p:sp>
      <p:pic>
        <p:nvPicPr>
          <p:cNvPr id="3" name="Picture 2">
            <a:extLst>
              <a:ext uri="{FF2B5EF4-FFF2-40B4-BE49-F238E27FC236}">
                <a16:creationId xmlns:a16="http://schemas.microsoft.com/office/drawing/2014/main" id="{97E9AB47-FC53-4D5F-A412-0A65434D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170" y="1775294"/>
            <a:ext cx="8781660" cy="2972334"/>
          </a:xfrm>
          <a:prstGeom prst="rect">
            <a:avLst/>
          </a:prstGeom>
        </p:spPr>
      </p:pic>
    </p:spTree>
    <p:extLst>
      <p:ext uri="{BB962C8B-B14F-4D97-AF65-F5344CB8AC3E}">
        <p14:creationId xmlns:p14="http://schemas.microsoft.com/office/powerpoint/2010/main" val="32493046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文本框 329"/>
          <p:cNvSpPr txBox="1"/>
          <p:nvPr/>
        </p:nvSpPr>
        <p:spPr>
          <a:xfrm>
            <a:off x="1165415" y="6079789"/>
            <a:ext cx="10578692" cy="338554"/>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No obvious distribution is found. Mostly right-skewed or randomly distributed.</a:t>
            </a:r>
          </a:p>
        </p:txBody>
      </p:sp>
      <p:sp>
        <p:nvSpPr>
          <p:cNvPr id="332" name="文本框 331"/>
          <p:cNvSpPr txBox="1"/>
          <p:nvPr/>
        </p:nvSpPr>
        <p:spPr>
          <a:xfrm>
            <a:off x="7292104" y="5273122"/>
            <a:ext cx="2489463" cy="584775"/>
          </a:xfrm>
          <a:prstGeom prst="rect">
            <a:avLst/>
          </a:prstGeom>
          <a:noFill/>
        </p:spPr>
        <p:txBody>
          <a:bodyPr wrap="none" rtlCol="0">
            <a:spAutoFit/>
          </a:bodyPr>
          <a:lstStyle/>
          <a:p>
            <a:pPr algn="ctr"/>
            <a:r>
              <a:rPr lang="en-US" altLang="zh-CN" sz="1600" b="1" dirty="0">
                <a:solidFill>
                  <a:srgbClr val="414042"/>
                </a:solidFill>
                <a:latin typeface="新蒂下午茶基本版" panose="03000600000000000000" pitchFamily="66" charset="-122"/>
                <a:ea typeface="新蒂下午茶基本版" panose="03000600000000000000" pitchFamily="66" charset="-122"/>
              </a:rPr>
              <a:t>Asian countries: </a:t>
            </a:r>
          </a:p>
          <a:p>
            <a:pPr algn="ctr"/>
            <a:r>
              <a:rPr lang="en-US" altLang="zh-CN" sz="1600" b="1" dirty="0">
                <a:solidFill>
                  <a:srgbClr val="414042"/>
                </a:solidFill>
                <a:latin typeface="新蒂下午茶基本版" panose="03000600000000000000" pitchFamily="66" charset="-122"/>
                <a:ea typeface="新蒂下午茶基本版" panose="03000600000000000000" pitchFamily="66" charset="-122"/>
              </a:rPr>
              <a:t>Japan, Korea, Vietnam</a:t>
            </a:r>
            <a:endParaRPr lang="zh-CN" altLang="en-US" sz="1600"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34" name="Freeform 30"/>
          <p:cNvSpPr>
            <a:spLocks noEditPoints="1"/>
          </p:cNvSpPr>
          <p:nvPr/>
        </p:nvSpPr>
        <p:spPr bwMode="auto">
          <a:xfrm>
            <a:off x="6964672" y="5425957"/>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sp>
        <p:nvSpPr>
          <p:cNvPr id="343" name="Freeform 30"/>
          <p:cNvSpPr>
            <a:spLocks noEditPoints="1"/>
          </p:cNvSpPr>
          <p:nvPr/>
        </p:nvSpPr>
        <p:spPr bwMode="auto">
          <a:xfrm>
            <a:off x="2048569" y="5455147"/>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Distributions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2384060" y="5334645"/>
            <a:ext cx="2864695" cy="584775"/>
          </a:xfrm>
          <a:prstGeom prst="rect">
            <a:avLst/>
          </a:prstGeom>
          <a:noFill/>
        </p:spPr>
        <p:txBody>
          <a:bodyPr wrap="none" rtlCol="0">
            <a:spAutoFit/>
          </a:bodyPr>
          <a:lstStyle/>
          <a:p>
            <a:pPr algn="ctr"/>
            <a:r>
              <a:rPr lang="en-US" altLang="zh-CN" sz="1600" b="1" dirty="0">
                <a:solidFill>
                  <a:srgbClr val="414042"/>
                </a:solidFill>
                <a:latin typeface="新蒂下午茶基本版" panose="03000600000000000000" pitchFamily="66" charset="-122"/>
                <a:ea typeface="新蒂下午茶基本版" panose="03000600000000000000" pitchFamily="66" charset="-122"/>
              </a:rPr>
              <a:t>Highest number of cases: </a:t>
            </a:r>
          </a:p>
          <a:p>
            <a:pPr algn="ctr"/>
            <a:r>
              <a:rPr lang="en-US" altLang="zh-CN" sz="1600" b="1" dirty="0">
                <a:solidFill>
                  <a:srgbClr val="414042"/>
                </a:solidFill>
                <a:latin typeface="新蒂下午茶基本版" panose="03000600000000000000" pitchFamily="66" charset="-122"/>
                <a:ea typeface="新蒂下午茶基本版" panose="03000600000000000000" pitchFamily="66" charset="-122"/>
              </a:rPr>
              <a:t>US, Brazil, India</a:t>
            </a:r>
            <a:endParaRPr lang="zh-CN" altLang="en-US" sz="1600" b="1" dirty="0">
              <a:solidFill>
                <a:srgbClr val="414042"/>
              </a:solidFill>
              <a:latin typeface="新蒂下午茶基本版" panose="03000600000000000000" pitchFamily="66" charset="-122"/>
              <a:ea typeface="新蒂下午茶基本版" panose="03000600000000000000" pitchFamily="66" charset="-122"/>
            </a:endParaRPr>
          </a:p>
        </p:txBody>
      </p:sp>
      <p:pic>
        <p:nvPicPr>
          <p:cNvPr id="13" name="Picture 12">
            <a:extLst>
              <a:ext uri="{FF2B5EF4-FFF2-40B4-BE49-F238E27FC236}">
                <a16:creationId xmlns:a16="http://schemas.microsoft.com/office/drawing/2014/main" id="{85B2D9CB-DBFB-403F-90F0-5B36D26823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6039" y="1401999"/>
            <a:ext cx="3670012" cy="1242191"/>
          </a:xfrm>
          <a:prstGeom prst="rect">
            <a:avLst/>
          </a:prstGeom>
        </p:spPr>
      </p:pic>
      <p:pic>
        <p:nvPicPr>
          <p:cNvPr id="15" name="Picture 14">
            <a:extLst>
              <a:ext uri="{FF2B5EF4-FFF2-40B4-BE49-F238E27FC236}">
                <a16:creationId xmlns:a16="http://schemas.microsoft.com/office/drawing/2014/main" id="{D60C91A3-E054-4B76-8F28-3D364B19DE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039" y="2709831"/>
            <a:ext cx="3670012" cy="1242191"/>
          </a:xfrm>
          <a:prstGeom prst="rect">
            <a:avLst/>
          </a:prstGeom>
        </p:spPr>
      </p:pic>
      <p:pic>
        <p:nvPicPr>
          <p:cNvPr id="17" name="Picture 16">
            <a:extLst>
              <a:ext uri="{FF2B5EF4-FFF2-40B4-BE49-F238E27FC236}">
                <a16:creationId xmlns:a16="http://schemas.microsoft.com/office/drawing/2014/main" id="{6BF74812-1361-41C4-B146-26D7A8914D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6175" y="4059251"/>
            <a:ext cx="3670012" cy="1242191"/>
          </a:xfrm>
          <a:prstGeom prst="rect">
            <a:avLst/>
          </a:prstGeom>
        </p:spPr>
      </p:pic>
      <p:pic>
        <p:nvPicPr>
          <p:cNvPr id="19" name="Picture 18">
            <a:extLst>
              <a:ext uri="{FF2B5EF4-FFF2-40B4-BE49-F238E27FC236}">
                <a16:creationId xmlns:a16="http://schemas.microsoft.com/office/drawing/2014/main" id="{5CA316B6-03F0-4D0E-8F20-F534EF47F7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4761" y="1396889"/>
            <a:ext cx="3798104" cy="1271975"/>
          </a:xfrm>
          <a:prstGeom prst="rect">
            <a:avLst/>
          </a:prstGeom>
        </p:spPr>
      </p:pic>
      <p:pic>
        <p:nvPicPr>
          <p:cNvPr id="21" name="Picture 20">
            <a:extLst>
              <a:ext uri="{FF2B5EF4-FFF2-40B4-BE49-F238E27FC236}">
                <a16:creationId xmlns:a16="http://schemas.microsoft.com/office/drawing/2014/main" id="{AAF0A6BD-15A1-4D1E-B318-3D5EB4EC7D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1660" y="2729119"/>
            <a:ext cx="3798105" cy="1285547"/>
          </a:xfrm>
          <a:prstGeom prst="rect">
            <a:avLst/>
          </a:prstGeom>
        </p:spPr>
      </p:pic>
      <p:pic>
        <p:nvPicPr>
          <p:cNvPr id="23" name="Picture 22">
            <a:extLst>
              <a:ext uri="{FF2B5EF4-FFF2-40B4-BE49-F238E27FC236}">
                <a16:creationId xmlns:a16="http://schemas.microsoft.com/office/drawing/2014/main" id="{B2F08C9D-0173-4DBF-9BE3-E44E5027BA6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54761" y="4025141"/>
            <a:ext cx="3798105" cy="1285547"/>
          </a:xfrm>
          <a:prstGeom prst="rect">
            <a:avLst/>
          </a:prstGeom>
        </p:spPr>
      </p:pic>
      <p:sp>
        <p:nvSpPr>
          <p:cNvPr id="45" name="TextBox 44">
            <a:extLst>
              <a:ext uri="{FF2B5EF4-FFF2-40B4-BE49-F238E27FC236}">
                <a16:creationId xmlns:a16="http://schemas.microsoft.com/office/drawing/2014/main" id="{CB066615-7B7A-4482-A96A-4A20AE16F195}"/>
              </a:ext>
            </a:extLst>
          </p:cNvPr>
          <p:cNvSpPr txBox="1"/>
          <p:nvPr/>
        </p:nvSpPr>
        <p:spPr>
          <a:xfrm>
            <a:off x="0" y="1078047"/>
            <a:ext cx="6864206" cy="369332"/>
          </a:xfrm>
          <a:prstGeom prst="rect">
            <a:avLst/>
          </a:prstGeom>
          <a:noFill/>
        </p:spPr>
        <p:txBody>
          <a:bodyPr wrap="square">
            <a:spAutoFit/>
          </a:bodyPr>
          <a:lstStyle/>
          <a:p>
            <a:pPr algn="r">
              <a:lnSpc>
                <a:spcPct val="100000"/>
              </a:lnSpc>
            </a:pPr>
            <a:r>
              <a:rPr lang="en-US" altLang="zh-CN" sz="1800" dirty="0">
                <a:solidFill>
                  <a:srgbClr val="414042"/>
                </a:solidFill>
                <a:latin typeface="新蒂下午茶基本版" panose="03000600000000000000" pitchFamily="66" charset="-122"/>
                <a:ea typeface="新蒂下午茶基本版" panose="03000600000000000000" pitchFamily="66" charset="-122"/>
                <a:sym typeface="Arial" panose="020B0604020202020204" pitchFamily="34" charset="0"/>
              </a:rPr>
              <a:t>(by country)</a:t>
            </a:r>
            <a:endParaRPr lang="en-US" altLang="zh-CN" sz="1800" dirty="0">
              <a:solidFill>
                <a:srgbClr val="414042"/>
              </a:solidFill>
              <a:latin typeface="方正静蕾简体" pitchFamily="2" charset="-122"/>
              <a:ea typeface="方正静蕾简体" pitchFamily="2" charset="-122"/>
            </a:endParaRPr>
          </a:p>
        </p:txBody>
      </p:sp>
    </p:spTree>
    <p:extLst>
      <p:ext uri="{BB962C8B-B14F-4D97-AF65-F5344CB8AC3E}">
        <p14:creationId xmlns:p14="http://schemas.microsoft.com/office/powerpoint/2010/main" val="96684386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文本框 218"/>
          <p:cNvSpPr txBox="1"/>
          <p:nvPr/>
        </p:nvSpPr>
        <p:spPr>
          <a:xfrm>
            <a:off x="5368935" y="2924133"/>
            <a:ext cx="4752528" cy="769441"/>
          </a:xfrm>
          <a:prstGeom prst="rect">
            <a:avLst/>
          </a:prstGeom>
          <a:noFill/>
        </p:spPr>
        <p:txBody>
          <a:bodyPr wrap="square" rtlCol="0">
            <a:spAutoFit/>
          </a:bodyPr>
          <a:lstStyle/>
          <a:p>
            <a:r>
              <a:rPr lang="en-US" altLang="zh-CN" sz="4400" dirty="0">
                <a:solidFill>
                  <a:srgbClr val="FF0000"/>
                </a:solidFill>
                <a:latin typeface="新蒂下午茶基本版" panose="03000600000000000000" pitchFamily="66" charset="-122"/>
                <a:ea typeface="新蒂下午茶基本版" panose="03000600000000000000" pitchFamily="66" charset="-122"/>
              </a:rPr>
              <a:t>SIR</a:t>
            </a:r>
            <a:r>
              <a:rPr lang="en-US" altLang="zh-CN" sz="4400" dirty="0">
                <a:solidFill>
                  <a:srgbClr val="005790"/>
                </a:solidFill>
                <a:latin typeface="新蒂下午茶基本版" panose="03000600000000000000" pitchFamily="66" charset="-122"/>
                <a:ea typeface="新蒂下午茶基本版" panose="03000600000000000000" pitchFamily="66" charset="-122"/>
              </a:rPr>
              <a:t> model</a:t>
            </a:r>
            <a:endParaRPr lang="zh-CN" altLang="en-US" sz="4400" dirty="0">
              <a:solidFill>
                <a:srgbClr val="C00000"/>
              </a:solidFill>
              <a:latin typeface="新蒂下午茶基本版" panose="03000600000000000000" pitchFamily="66" charset="-122"/>
              <a:ea typeface="新蒂下午茶基本版" panose="03000600000000000000" pitchFamily="66" charset="-122"/>
            </a:endParaRPr>
          </a:p>
        </p:txBody>
      </p:sp>
      <p:sp>
        <p:nvSpPr>
          <p:cNvPr id="220" name="文本框 16"/>
          <p:cNvSpPr txBox="1">
            <a:spLocks noChangeArrowheads="1"/>
          </p:cNvSpPr>
          <p:nvPr/>
        </p:nvSpPr>
        <p:spPr bwMode="auto">
          <a:xfrm>
            <a:off x="5429465" y="3693575"/>
            <a:ext cx="4735907"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1700" dirty="0">
                <a:solidFill>
                  <a:srgbClr val="005790"/>
                </a:solidFill>
                <a:latin typeface=".VnCourier" panose="020B7200000000000000" pitchFamily="34" charset="0"/>
                <a:ea typeface="方正静蕾简体" pitchFamily="2" charset="-122"/>
              </a:rPr>
              <a:t>A common compartmental model in epidemic study.</a:t>
            </a:r>
          </a:p>
        </p:txBody>
      </p:sp>
      <p:grpSp>
        <p:nvGrpSpPr>
          <p:cNvPr id="258" name="组合 257"/>
          <p:cNvGrpSpPr/>
          <p:nvPr/>
        </p:nvGrpSpPr>
        <p:grpSpPr>
          <a:xfrm>
            <a:off x="1790886" y="2481905"/>
            <a:ext cx="3123159" cy="2208487"/>
            <a:chOff x="1917632" y="2436639"/>
            <a:chExt cx="3123159" cy="2208487"/>
          </a:xfrm>
        </p:grpSpPr>
        <p:sp>
          <p:nvSpPr>
            <p:cNvPr id="218" name="文本框 217"/>
            <p:cNvSpPr txBox="1"/>
            <p:nvPr/>
          </p:nvSpPr>
          <p:spPr>
            <a:xfrm>
              <a:off x="2627937" y="2653685"/>
              <a:ext cx="1627190" cy="1200329"/>
            </a:xfrm>
            <a:prstGeom prst="rect">
              <a:avLst/>
            </a:prstGeom>
            <a:noFill/>
          </p:spPr>
          <p:txBody>
            <a:bodyPr wrap="square" rtlCol="0">
              <a:spAutoFit/>
            </a:bodyPr>
            <a:lstStyle/>
            <a:p>
              <a:pPr algn="ctr"/>
              <a:r>
                <a:rPr lang="en-US" altLang="zh-CN" sz="7200" dirty="0">
                  <a:solidFill>
                    <a:srgbClr val="414042"/>
                  </a:solidFill>
                  <a:latin typeface=".VnCourier" panose="020B7200000000000000" pitchFamily="34" charset="0"/>
                  <a:ea typeface="新蒂黑板报" panose="03000600000000000000" pitchFamily="66" charset="-122"/>
                </a:rPr>
                <a:t>02</a:t>
              </a:r>
              <a:endParaRPr lang="zh-CN" altLang="en-US" sz="7200" dirty="0">
                <a:solidFill>
                  <a:srgbClr val="414042"/>
                </a:solidFill>
                <a:latin typeface=".VnCourier" panose="020B7200000000000000" pitchFamily="34" charset="0"/>
                <a:ea typeface="新蒂黑板报" panose="03000600000000000000" pitchFamily="66" charset="-122"/>
              </a:endParaRPr>
            </a:p>
          </p:txBody>
        </p:sp>
        <p:grpSp>
          <p:nvGrpSpPr>
            <p:cNvPr id="243" name="组合 242"/>
            <p:cNvGrpSpPr/>
            <p:nvPr/>
          </p:nvGrpSpPr>
          <p:grpSpPr>
            <a:xfrm>
              <a:off x="1917632" y="2436639"/>
              <a:ext cx="3123159" cy="2208487"/>
              <a:chOff x="4410075" y="3001645"/>
              <a:chExt cx="3138487" cy="2219326"/>
            </a:xfrm>
          </p:grpSpPr>
          <p:sp>
            <p:nvSpPr>
              <p:cNvPr id="244" name="Freeform 121"/>
              <p:cNvSpPr>
                <a:spLocks noEditPoints="1"/>
              </p:cNvSpPr>
              <p:nvPr/>
            </p:nvSpPr>
            <p:spPr bwMode="auto">
              <a:xfrm>
                <a:off x="5330825" y="4558983"/>
                <a:ext cx="1296987" cy="661988"/>
              </a:xfrm>
              <a:custGeom>
                <a:avLst/>
                <a:gdLst>
                  <a:gd name="T0" fmla="*/ 817 w 817"/>
                  <a:gd name="T1" fmla="*/ 417 h 417"/>
                  <a:gd name="T2" fmla="*/ 0 w 817"/>
                  <a:gd name="T3" fmla="*/ 417 h 417"/>
                  <a:gd name="T4" fmla="*/ 108 w 817"/>
                  <a:gd name="T5" fmla="*/ 0 h 417"/>
                  <a:gd name="T6" fmla="*/ 716 w 817"/>
                  <a:gd name="T7" fmla="*/ 0 h 417"/>
                  <a:gd name="T8" fmla="*/ 817 w 817"/>
                  <a:gd name="T9" fmla="*/ 417 h 417"/>
                  <a:gd name="T10" fmla="*/ 18 w 817"/>
                  <a:gd name="T11" fmla="*/ 403 h 417"/>
                  <a:gd name="T12" fmla="*/ 799 w 817"/>
                  <a:gd name="T13" fmla="*/ 403 h 417"/>
                  <a:gd name="T14" fmla="*/ 705 w 817"/>
                  <a:gd name="T15" fmla="*/ 14 h 417"/>
                  <a:gd name="T16" fmla="*/ 118 w 817"/>
                  <a:gd name="T17" fmla="*/ 14 h 417"/>
                  <a:gd name="T18" fmla="*/ 18 w 817"/>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417">
                    <a:moveTo>
                      <a:pt x="817" y="417"/>
                    </a:moveTo>
                    <a:lnTo>
                      <a:pt x="0" y="417"/>
                    </a:lnTo>
                    <a:lnTo>
                      <a:pt x="108" y="0"/>
                    </a:lnTo>
                    <a:lnTo>
                      <a:pt x="716" y="0"/>
                    </a:lnTo>
                    <a:lnTo>
                      <a:pt x="817" y="417"/>
                    </a:lnTo>
                    <a:close/>
                    <a:moveTo>
                      <a:pt x="18" y="403"/>
                    </a:moveTo>
                    <a:lnTo>
                      <a:pt x="799" y="403"/>
                    </a:lnTo>
                    <a:lnTo>
                      <a:pt x="705" y="14"/>
                    </a:lnTo>
                    <a:lnTo>
                      <a:pt x="118" y="14"/>
                    </a:lnTo>
                    <a:lnTo>
                      <a:pt x="18" y="40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3"/>
              <p:cNvSpPr>
                <a:spLocks noEditPoints="1"/>
              </p:cNvSpPr>
              <p:nvPr/>
            </p:nvSpPr>
            <p:spPr bwMode="auto">
              <a:xfrm>
                <a:off x="4410075" y="3001645"/>
                <a:ext cx="3138487" cy="1601788"/>
              </a:xfrm>
              <a:custGeom>
                <a:avLst/>
                <a:gdLst>
                  <a:gd name="T0" fmla="*/ 559 w 569"/>
                  <a:gd name="T1" fmla="*/ 290 h 290"/>
                  <a:gd name="T2" fmla="*/ 11 w 569"/>
                  <a:gd name="T3" fmla="*/ 290 h 290"/>
                  <a:gd name="T4" fmla="*/ 0 w 569"/>
                  <a:gd name="T5" fmla="*/ 280 h 290"/>
                  <a:gd name="T6" fmla="*/ 0 w 569"/>
                  <a:gd name="T7" fmla="*/ 11 h 290"/>
                  <a:gd name="T8" fmla="*/ 11 w 569"/>
                  <a:gd name="T9" fmla="*/ 0 h 290"/>
                  <a:gd name="T10" fmla="*/ 559 w 569"/>
                  <a:gd name="T11" fmla="*/ 0 h 290"/>
                  <a:gd name="T12" fmla="*/ 569 w 569"/>
                  <a:gd name="T13" fmla="*/ 11 h 290"/>
                  <a:gd name="T14" fmla="*/ 569 w 569"/>
                  <a:gd name="T15" fmla="*/ 280 h 290"/>
                  <a:gd name="T16" fmla="*/ 559 w 569"/>
                  <a:gd name="T17" fmla="*/ 290 h 290"/>
                  <a:gd name="T18" fmla="*/ 11 w 569"/>
                  <a:gd name="T19" fmla="*/ 4 h 290"/>
                  <a:gd name="T20" fmla="*/ 4 w 569"/>
                  <a:gd name="T21" fmla="*/ 11 h 290"/>
                  <a:gd name="T22" fmla="*/ 4 w 569"/>
                  <a:gd name="T23" fmla="*/ 280 h 290"/>
                  <a:gd name="T24" fmla="*/ 11 w 569"/>
                  <a:gd name="T25" fmla="*/ 286 h 290"/>
                  <a:gd name="T26" fmla="*/ 559 w 569"/>
                  <a:gd name="T27" fmla="*/ 286 h 290"/>
                  <a:gd name="T28" fmla="*/ 565 w 569"/>
                  <a:gd name="T29" fmla="*/ 280 h 290"/>
                  <a:gd name="T30" fmla="*/ 565 w 569"/>
                  <a:gd name="T31" fmla="*/ 11 h 290"/>
                  <a:gd name="T32" fmla="*/ 559 w 569"/>
                  <a:gd name="T33" fmla="*/ 4 h 290"/>
                  <a:gd name="T34" fmla="*/ 11 w 569"/>
                  <a:gd name="T35" fmla="*/ 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9" h="290">
                    <a:moveTo>
                      <a:pt x="559" y="290"/>
                    </a:moveTo>
                    <a:cubicBezTo>
                      <a:pt x="11" y="290"/>
                      <a:pt x="11" y="290"/>
                      <a:pt x="11" y="290"/>
                    </a:cubicBezTo>
                    <a:cubicBezTo>
                      <a:pt x="5" y="290"/>
                      <a:pt x="0" y="286"/>
                      <a:pt x="0" y="280"/>
                    </a:cubicBezTo>
                    <a:cubicBezTo>
                      <a:pt x="0" y="11"/>
                      <a:pt x="0" y="11"/>
                      <a:pt x="0" y="11"/>
                    </a:cubicBezTo>
                    <a:cubicBezTo>
                      <a:pt x="0" y="5"/>
                      <a:pt x="5" y="0"/>
                      <a:pt x="11" y="0"/>
                    </a:cubicBezTo>
                    <a:cubicBezTo>
                      <a:pt x="559" y="0"/>
                      <a:pt x="559" y="0"/>
                      <a:pt x="559" y="0"/>
                    </a:cubicBezTo>
                    <a:cubicBezTo>
                      <a:pt x="564" y="0"/>
                      <a:pt x="569" y="5"/>
                      <a:pt x="569" y="11"/>
                    </a:cubicBezTo>
                    <a:cubicBezTo>
                      <a:pt x="569" y="280"/>
                      <a:pt x="569" y="280"/>
                      <a:pt x="569" y="280"/>
                    </a:cubicBezTo>
                    <a:cubicBezTo>
                      <a:pt x="569" y="286"/>
                      <a:pt x="564" y="290"/>
                      <a:pt x="559" y="290"/>
                    </a:cubicBezTo>
                    <a:close/>
                    <a:moveTo>
                      <a:pt x="11" y="4"/>
                    </a:moveTo>
                    <a:cubicBezTo>
                      <a:pt x="7" y="4"/>
                      <a:pt x="4" y="7"/>
                      <a:pt x="4" y="11"/>
                    </a:cubicBezTo>
                    <a:cubicBezTo>
                      <a:pt x="4" y="280"/>
                      <a:pt x="4" y="280"/>
                      <a:pt x="4" y="280"/>
                    </a:cubicBezTo>
                    <a:cubicBezTo>
                      <a:pt x="4" y="283"/>
                      <a:pt x="7" y="286"/>
                      <a:pt x="11" y="286"/>
                    </a:cubicBezTo>
                    <a:cubicBezTo>
                      <a:pt x="559" y="286"/>
                      <a:pt x="559" y="286"/>
                      <a:pt x="559" y="286"/>
                    </a:cubicBezTo>
                    <a:cubicBezTo>
                      <a:pt x="562" y="286"/>
                      <a:pt x="565" y="283"/>
                      <a:pt x="565" y="280"/>
                    </a:cubicBezTo>
                    <a:cubicBezTo>
                      <a:pt x="565" y="11"/>
                      <a:pt x="565" y="11"/>
                      <a:pt x="565" y="11"/>
                    </a:cubicBezTo>
                    <a:cubicBezTo>
                      <a:pt x="565" y="7"/>
                      <a:pt x="562" y="4"/>
                      <a:pt x="559" y="4"/>
                    </a:cubicBezTo>
                    <a:lnTo>
                      <a:pt x="11"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4"/>
              <p:cNvSpPr/>
              <p:nvPr/>
            </p:nvSpPr>
            <p:spPr bwMode="auto">
              <a:xfrm>
                <a:off x="4421188" y="4509770"/>
                <a:ext cx="3116262" cy="319088"/>
              </a:xfrm>
              <a:custGeom>
                <a:avLst/>
                <a:gdLst>
                  <a:gd name="T0" fmla="*/ 565 w 565"/>
                  <a:gd name="T1" fmla="*/ 0 h 58"/>
                  <a:gd name="T2" fmla="*/ 565 w 565"/>
                  <a:gd name="T3" fmla="*/ 35 h 58"/>
                  <a:gd name="T4" fmla="*/ 543 w 565"/>
                  <a:gd name="T5" fmla="*/ 58 h 58"/>
                  <a:gd name="T6" fmla="*/ 23 w 565"/>
                  <a:gd name="T7" fmla="*/ 58 h 58"/>
                  <a:gd name="T8" fmla="*/ 0 w 565"/>
                  <a:gd name="T9" fmla="*/ 35 h 58"/>
                  <a:gd name="T10" fmla="*/ 0 w 565"/>
                  <a:gd name="T11" fmla="*/ 0 h 58"/>
                  <a:gd name="T12" fmla="*/ 565 w 56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65" h="58">
                    <a:moveTo>
                      <a:pt x="565" y="0"/>
                    </a:moveTo>
                    <a:cubicBezTo>
                      <a:pt x="565" y="35"/>
                      <a:pt x="565" y="35"/>
                      <a:pt x="565" y="35"/>
                    </a:cubicBezTo>
                    <a:cubicBezTo>
                      <a:pt x="565" y="48"/>
                      <a:pt x="555" y="58"/>
                      <a:pt x="543" y="58"/>
                    </a:cubicBezTo>
                    <a:cubicBezTo>
                      <a:pt x="23" y="58"/>
                      <a:pt x="23" y="58"/>
                      <a:pt x="23" y="58"/>
                    </a:cubicBezTo>
                    <a:cubicBezTo>
                      <a:pt x="10" y="58"/>
                      <a:pt x="0" y="48"/>
                      <a:pt x="0" y="35"/>
                    </a:cubicBezTo>
                    <a:cubicBezTo>
                      <a:pt x="0" y="0"/>
                      <a:pt x="0" y="0"/>
                      <a:pt x="0" y="0"/>
                    </a:cubicBezTo>
                    <a:lnTo>
                      <a:pt x="5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5"/>
              <p:cNvSpPr/>
              <p:nvPr/>
            </p:nvSpPr>
            <p:spPr bwMode="auto">
              <a:xfrm>
                <a:off x="4410075" y="4509770"/>
                <a:ext cx="3138487" cy="330200"/>
              </a:xfrm>
              <a:custGeom>
                <a:avLst/>
                <a:gdLst>
                  <a:gd name="T0" fmla="*/ 545 w 569"/>
                  <a:gd name="T1" fmla="*/ 60 h 60"/>
                  <a:gd name="T2" fmla="*/ 25 w 569"/>
                  <a:gd name="T3" fmla="*/ 60 h 60"/>
                  <a:gd name="T4" fmla="*/ 0 w 569"/>
                  <a:gd name="T5" fmla="*/ 35 h 60"/>
                  <a:gd name="T6" fmla="*/ 0 w 569"/>
                  <a:gd name="T7" fmla="*/ 0 h 60"/>
                  <a:gd name="T8" fmla="*/ 4 w 569"/>
                  <a:gd name="T9" fmla="*/ 0 h 60"/>
                  <a:gd name="T10" fmla="*/ 4 w 569"/>
                  <a:gd name="T11" fmla="*/ 35 h 60"/>
                  <a:gd name="T12" fmla="*/ 25 w 569"/>
                  <a:gd name="T13" fmla="*/ 56 h 60"/>
                  <a:gd name="T14" fmla="*/ 545 w 569"/>
                  <a:gd name="T15" fmla="*/ 56 h 60"/>
                  <a:gd name="T16" fmla="*/ 565 w 569"/>
                  <a:gd name="T17" fmla="*/ 35 h 60"/>
                  <a:gd name="T18" fmla="*/ 565 w 569"/>
                  <a:gd name="T19" fmla="*/ 0 h 60"/>
                  <a:gd name="T20" fmla="*/ 569 w 569"/>
                  <a:gd name="T21" fmla="*/ 0 h 60"/>
                  <a:gd name="T22" fmla="*/ 569 w 569"/>
                  <a:gd name="T23" fmla="*/ 35 h 60"/>
                  <a:gd name="T24" fmla="*/ 545 w 569"/>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
                    <a:moveTo>
                      <a:pt x="545" y="60"/>
                    </a:moveTo>
                    <a:cubicBezTo>
                      <a:pt x="25" y="60"/>
                      <a:pt x="25" y="60"/>
                      <a:pt x="25" y="60"/>
                    </a:cubicBezTo>
                    <a:cubicBezTo>
                      <a:pt x="11" y="60"/>
                      <a:pt x="0" y="49"/>
                      <a:pt x="0" y="35"/>
                    </a:cubicBezTo>
                    <a:cubicBezTo>
                      <a:pt x="0" y="0"/>
                      <a:pt x="0" y="0"/>
                      <a:pt x="0" y="0"/>
                    </a:cubicBezTo>
                    <a:cubicBezTo>
                      <a:pt x="4" y="0"/>
                      <a:pt x="4" y="0"/>
                      <a:pt x="4" y="0"/>
                    </a:cubicBezTo>
                    <a:cubicBezTo>
                      <a:pt x="4" y="35"/>
                      <a:pt x="4" y="35"/>
                      <a:pt x="4" y="35"/>
                    </a:cubicBezTo>
                    <a:cubicBezTo>
                      <a:pt x="4" y="47"/>
                      <a:pt x="13" y="56"/>
                      <a:pt x="25" y="56"/>
                    </a:cubicBezTo>
                    <a:cubicBezTo>
                      <a:pt x="545" y="56"/>
                      <a:pt x="545" y="56"/>
                      <a:pt x="545" y="56"/>
                    </a:cubicBezTo>
                    <a:cubicBezTo>
                      <a:pt x="556" y="56"/>
                      <a:pt x="565" y="47"/>
                      <a:pt x="565" y="35"/>
                    </a:cubicBezTo>
                    <a:cubicBezTo>
                      <a:pt x="565" y="0"/>
                      <a:pt x="565" y="0"/>
                      <a:pt x="565" y="0"/>
                    </a:cubicBezTo>
                    <a:cubicBezTo>
                      <a:pt x="569" y="0"/>
                      <a:pt x="569" y="0"/>
                      <a:pt x="569" y="0"/>
                    </a:cubicBezTo>
                    <a:cubicBezTo>
                      <a:pt x="569" y="35"/>
                      <a:pt x="569" y="35"/>
                      <a:pt x="569" y="35"/>
                    </a:cubicBezTo>
                    <a:cubicBezTo>
                      <a:pt x="569" y="49"/>
                      <a:pt x="558" y="60"/>
                      <a:pt x="545" y="6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7"/>
              <p:cNvSpPr>
                <a:spLocks noEditPoints="1"/>
              </p:cNvSpPr>
              <p:nvPr/>
            </p:nvSpPr>
            <p:spPr bwMode="auto">
              <a:xfrm>
                <a:off x="4492625" y="3112770"/>
                <a:ext cx="2962275" cy="1495425"/>
              </a:xfrm>
              <a:custGeom>
                <a:avLst/>
                <a:gdLst>
                  <a:gd name="T0" fmla="*/ 1866 w 1866"/>
                  <a:gd name="T1" fmla="*/ 942 h 942"/>
                  <a:gd name="T2" fmla="*/ 0 w 1866"/>
                  <a:gd name="T3" fmla="*/ 942 h 942"/>
                  <a:gd name="T4" fmla="*/ 0 w 1866"/>
                  <a:gd name="T5" fmla="*/ 0 h 942"/>
                  <a:gd name="T6" fmla="*/ 1866 w 1866"/>
                  <a:gd name="T7" fmla="*/ 0 h 942"/>
                  <a:gd name="T8" fmla="*/ 1866 w 1866"/>
                  <a:gd name="T9" fmla="*/ 942 h 942"/>
                  <a:gd name="T10" fmla="*/ 14 w 1866"/>
                  <a:gd name="T11" fmla="*/ 928 h 942"/>
                  <a:gd name="T12" fmla="*/ 1852 w 1866"/>
                  <a:gd name="T13" fmla="*/ 928 h 942"/>
                  <a:gd name="T14" fmla="*/ 1852 w 1866"/>
                  <a:gd name="T15" fmla="*/ 14 h 942"/>
                  <a:gd name="T16" fmla="*/ 14 w 1866"/>
                  <a:gd name="T17" fmla="*/ 14 h 942"/>
                  <a:gd name="T18" fmla="*/ 14 w 1866"/>
                  <a:gd name="T19" fmla="*/ 928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942">
                    <a:moveTo>
                      <a:pt x="1866" y="942"/>
                    </a:moveTo>
                    <a:lnTo>
                      <a:pt x="0" y="942"/>
                    </a:lnTo>
                    <a:lnTo>
                      <a:pt x="0" y="0"/>
                    </a:lnTo>
                    <a:lnTo>
                      <a:pt x="1866" y="0"/>
                    </a:lnTo>
                    <a:lnTo>
                      <a:pt x="1866" y="942"/>
                    </a:lnTo>
                    <a:close/>
                    <a:moveTo>
                      <a:pt x="14" y="928"/>
                    </a:moveTo>
                    <a:lnTo>
                      <a:pt x="1852" y="928"/>
                    </a:lnTo>
                    <a:lnTo>
                      <a:pt x="1852" y="14"/>
                    </a:lnTo>
                    <a:lnTo>
                      <a:pt x="14" y="14"/>
                    </a:lnTo>
                    <a:lnTo>
                      <a:pt x="14" y="92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4" name="Rectangle 128"/>
            <p:cNvSpPr>
              <a:spLocks noChangeArrowheads="1"/>
            </p:cNvSpPr>
            <p:nvPr/>
          </p:nvSpPr>
          <p:spPr bwMode="auto">
            <a:xfrm>
              <a:off x="2076158" y="2600428"/>
              <a:ext cx="462263" cy="1354734"/>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55" name="Rectangle 132"/>
            <p:cNvSpPr>
              <a:spLocks noChangeArrowheads="1"/>
            </p:cNvSpPr>
            <p:nvPr/>
          </p:nvSpPr>
          <p:spPr bwMode="auto">
            <a:xfrm>
              <a:off x="4127616" y="3127035"/>
              <a:ext cx="738946" cy="816552"/>
            </a:xfrm>
            <a:prstGeom prst="rect">
              <a:avLst/>
            </a:prstGeom>
            <a:solidFill>
              <a:srgbClr val="7F7F7F"/>
            </a:solidFill>
            <a:ln>
              <a:noFill/>
            </a:ln>
          </p:spPr>
          <p:txBody>
            <a:bodyPr vert="horz" wrap="square" lIns="91440" tIns="45720" rIns="91440" bIns="45720" numCol="1" anchor="t" anchorCtr="0" compatLnSpc="1"/>
            <a:lstStyle/>
            <a:p>
              <a:endParaRPr lang="zh-CN" altLang="en-US"/>
            </a:p>
          </p:txBody>
        </p:sp>
        <p:sp>
          <p:nvSpPr>
            <p:cNvPr id="256" name="Rectangle 132"/>
            <p:cNvSpPr>
              <a:spLocks noChangeArrowheads="1"/>
            </p:cNvSpPr>
            <p:nvPr/>
          </p:nvSpPr>
          <p:spPr bwMode="auto">
            <a:xfrm>
              <a:off x="4127616" y="2639362"/>
              <a:ext cx="738946" cy="408276"/>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57" name="Rectangle 132"/>
            <p:cNvSpPr>
              <a:spLocks noChangeArrowheads="1"/>
            </p:cNvSpPr>
            <p:nvPr/>
          </p:nvSpPr>
          <p:spPr bwMode="auto">
            <a:xfrm>
              <a:off x="2574035" y="2600428"/>
              <a:ext cx="138685" cy="1354734"/>
            </a:xfrm>
            <a:prstGeom prst="rect">
              <a:avLst/>
            </a:prstGeom>
            <a:solidFill>
              <a:srgbClr val="7F7F7F"/>
            </a:solidFill>
            <a:ln>
              <a:noFill/>
            </a:ln>
          </p:spPr>
          <p:txBody>
            <a:bodyPr vert="horz" wrap="square" lIns="91440" tIns="45720" rIns="91440" bIns="45720" numCol="1" anchor="t" anchorCtr="0" compatLnSpc="1"/>
            <a:lstStyle/>
            <a:p>
              <a:endParaRPr lang="zh-CN" altLang="en-US"/>
            </a:p>
          </p:txBody>
        </p:sp>
      </p:grpSp>
      <p:grpSp>
        <p:nvGrpSpPr>
          <p:cNvPr id="259" name="组合 258"/>
          <p:cNvGrpSpPr/>
          <p:nvPr/>
        </p:nvGrpSpPr>
        <p:grpSpPr>
          <a:xfrm>
            <a:off x="7984390" y="1552390"/>
            <a:ext cx="795208" cy="712316"/>
            <a:chOff x="6946900" y="1965008"/>
            <a:chExt cx="898525" cy="804863"/>
          </a:xfrm>
        </p:grpSpPr>
        <p:sp>
          <p:nvSpPr>
            <p:cNvPr id="260" name="Freeform 31"/>
            <p:cNvSpPr>
              <a:spLocks noEditPoints="1"/>
            </p:cNvSpPr>
            <p:nvPr/>
          </p:nvSpPr>
          <p:spPr bwMode="auto">
            <a:xfrm>
              <a:off x="7156450" y="2263458"/>
              <a:ext cx="508000" cy="506413"/>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2"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61" name="组合 260"/>
            <p:cNvGrpSpPr/>
            <p:nvPr/>
          </p:nvGrpSpPr>
          <p:grpSpPr>
            <a:xfrm>
              <a:off x="6946900" y="1965008"/>
              <a:ext cx="898525" cy="684212"/>
              <a:chOff x="6946900" y="1965008"/>
              <a:chExt cx="898525" cy="684212"/>
            </a:xfrm>
          </p:grpSpPr>
          <p:sp>
            <p:nvSpPr>
              <p:cNvPr id="262" name="Freeform 28"/>
              <p:cNvSpPr/>
              <p:nvPr/>
            </p:nvSpPr>
            <p:spPr bwMode="auto">
              <a:xfrm>
                <a:off x="6946900" y="1965008"/>
                <a:ext cx="898525" cy="601663"/>
              </a:xfrm>
              <a:custGeom>
                <a:avLst/>
                <a:gdLst>
                  <a:gd name="T0" fmla="*/ 0 w 163"/>
                  <a:gd name="T1" fmla="*/ 70 h 109"/>
                  <a:gd name="T2" fmla="*/ 1 w 163"/>
                  <a:gd name="T3" fmla="*/ 61 h 109"/>
                  <a:gd name="T4" fmla="*/ 2 w 163"/>
                  <a:gd name="T5" fmla="*/ 58 h 109"/>
                  <a:gd name="T6" fmla="*/ 4 w 163"/>
                  <a:gd name="T7" fmla="*/ 53 h 109"/>
                  <a:gd name="T8" fmla="*/ 7 w 163"/>
                  <a:gd name="T9" fmla="*/ 49 h 109"/>
                  <a:gd name="T10" fmla="*/ 9 w 163"/>
                  <a:gd name="T11" fmla="*/ 46 h 109"/>
                  <a:gd name="T12" fmla="*/ 13 w 163"/>
                  <a:gd name="T13" fmla="*/ 42 h 109"/>
                  <a:gd name="T14" fmla="*/ 16 w 163"/>
                  <a:gd name="T15" fmla="*/ 40 h 109"/>
                  <a:gd name="T16" fmla="*/ 20 w 163"/>
                  <a:gd name="T17" fmla="*/ 37 h 109"/>
                  <a:gd name="T18" fmla="*/ 25 w 163"/>
                  <a:gd name="T19" fmla="*/ 35 h 109"/>
                  <a:gd name="T20" fmla="*/ 28 w 163"/>
                  <a:gd name="T21" fmla="*/ 36 h 109"/>
                  <a:gd name="T22" fmla="*/ 31 w 163"/>
                  <a:gd name="T23" fmla="*/ 34 h 109"/>
                  <a:gd name="T24" fmla="*/ 76 w 163"/>
                  <a:gd name="T25" fmla="*/ 0 h 109"/>
                  <a:gd name="T26" fmla="*/ 81 w 163"/>
                  <a:gd name="T27" fmla="*/ 1 h 109"/>
                  <a:gd name="T28" fmla="*/ 86 w 163"/>
                  <a:gd name="T29" fmla="*/ 3 h 109"/>
                  <a:gd name="T30" fmla="*/ 94 w 163"/>
                  <a:gd name="T31" fmla="*/ 7 h 109"/>
                  <a:gd name="T32" fmla="*/ 101 w 163"/>
                  <a:gd name="T33" fmla="*/ 13 h 109"/>
                  <a:gd name="T34" fmla="*/ 110 w 163"/>
                  <a:gd name="T35" fmla="*/ 31 h 109"/>
                  <a:gd name="T36" fmla="*/ 146 w 163"/>
                  <a:gd name="T37" fmla="*/ 52 h 109"/>
                  <a:gd name="T38" fmla="*/ 160 w 163"/>
                  <a:gd name="T39" fmla="*/ 65 h 109"/>
                  <a:gd name="T40" fmla="*/ 137 w 163"/>
                  <a:gd name="T41" fmla="*/ 109 h 109"/>
                  <a:gd name="T42" fmla="*/ 137 w 163"/>
                  <a:gd name="T43" fmla="*/ 105 h 109"/>
                  <a:gd name="T44" fmla="*/ 157 w 163"/>
                  <a:gd name="T45" fmla="*/ 67 h 109"/>
                  <a:gd name="T46" fmla="*/ 145 w 163"/>
                  <a:gd name="T47" fmla="*/ 55 h 109"/>
                  <a:gd name="T48" fmla="*/ 132 w 163"/>
                  <a:gd name="T49" fmla="*/ 53 h 109"/>
                  <a:gd name="T50" fmla="*/ 106 w 163"/>
                  <a:gd name="T51" fmla="*/ 35 h 109"/>
                  <a:gd name="T52" fmla="*/ 98 w 163"/>
                  <a:gd name="T53" fmla="*/ 16 h 109"/>
                  <a:gd name="T54" fmla="*/ 95 w 163"/>
                  <a:gd name="T55" fmla="*/ 13 h 109"/>
                  <a:gd name="T56" fmla="*/ 92 w 163"/>
                  <a:gd name="T57" fmla="*/ 10 h 109"/>
                  <a:gd name="T58" fmla="*/ 84 w 163"/>
                  <a:gd name="T59" fmla="*/ 6 h 109"/>
                  <a:gd name="T60" fmla="*/ 77 w 163"/>
                  <a:gd name="T61" fmla="*/ 4 h 109"/>
                  <a:gd name="T62" fmla="*/ 38 w 163"/>
                  <a:gd name="T63" fmla="*/ 36 h 109"/>
                  <a:gd name="T64" fmla="*/ 32 w 163"/>
                  <a:gd name="T65" fmla="*/ 38 h 109"/>
                  <a:gd name="T66" fmla="*/ 28 w 163"/>
                  <a:gd name="T67" fmla="*/ 38 h 109"/>
                  <a:gd name="T68" fmla="*/ 25 w 163"/>
                  <a:gd name="T69" fmla="*/ 40 h 109"/>
                  <a:gd name="T70" fmla="*/ 21 w 163"/>
                  <a:gd name="T71" fmla="*/ 42 h 109"/>
                  <a:gd name="T72" fmla="*/ 17 w 163"/>
                  <a:gd name="T73" fmla="*/ 44 h 109"/>
                  <a:gd name="T74" fmla="*/ 15 w 163"/>
                  <a:gd name="T75" fmla="*/ 46 h 109"/>
                  <a:gd name="T76" fmla="*/ 11 w 163"/>
                  <a:gd name="T77" fmla="*/ 50 h 109"/>
                  <a:gd name="T78" fmla="*/ 9 w 163"/>
                  <a:gd name="T79" fmla="*/ 52 h 109"/>
                  <a:gd name="T80" fmla="*/ 7 w 163"/>
                  <a:gd name="T81" fmla="*/ 56 h 109"/>
                  <a:gd name="T82" fmla="*/ 6 w 163"/>
                  <a:gd name="T83" fmla="*/ 60 h 109"/>
                  <a:gd name="T84" fmla="*/ 5 w 163"/>
                  <a:gd name="T85" fmla="*/ 63 h 109"/>
                  <a:gd name="T86" fmla="*/ 26 w 163"/>
                  <a:gd name="T87" fmla="*/ 104 h 109"/>
                  <a:gd name="T88" fmla="*/ 36 w 163"/>
                  <a:gd name="T8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 h="109">
                    <a:moveTo>
                      <a:pt x="36" y="109"/>
                    </a:moveTo>
                    <a:cubicBezTo>
                      <a:pt x="31" y="109"/>
                      <a:pt x="27" y="109"/>
                      <a:pt x="25" y="108"/>
                    </a:cubicBezTo>
                    <a:cubicBezTo>
                      <a:pt x="9" y="104"/>
                      <a:pt x="0" y="85"/>
                      <a:pt x="0" y="70"/>
                    </a:cubicBezTo>
                    <a:cubicBezTo>
                      <a:pt x="0" y="68"/>
                      <a:pt x="0" y="67"/>
                      <a:pt x="1" y="65"/>
                    </a:cubicBezTo>
                    <a:cubicBezTo>
                      <a:pt x="1" y="64"/>
                      <a:pt x="1" y="63"/>
                      <a:pt x="1" y="63"/>
                    </a:cubicBezTo>
                    <a:cubicBezTo>
                      <a:pt x="1" y="62"/>
                      <a:pt x="1" y="62"/>
                      <a:pt x="1" y="61"/>
                    </a:cubicBezTo>
                    <a:cubicBezTo>
                      <a:pt x="1" y="61"/>
                      <a:pt x="1" y="61"/>
                      <a:pt x="1" y="61"/>
                    </a:cubicBezTo>
                    <a:cubicBezTo>
                      <a:pt x="2" y="60"/>
                      <a:pt x="2" y="60"/>
                      <a:pt x="2" y="59"/>
                    </a:cubicBezTo>
                    <a:cubicBezTo>
                      <a:pt x="2" y="59"/>
                      <a:pt x="2" y="58"/>
                      <a:pt x="2" y="58"/>
                    </a:cubicBezTo>
                    <a:cubicBezTo>
                      <a:pt x="3" y="57"/>
                      <a:pt x="3" y="57"/>
                      <a:pt x="3" y="56"/>
                    </a:cubicBezTo>
                    <a:cubicBezTo>
                      <a:pt x="3" y="56"/>
                      <a:pt x="3" y="55"/>
                      <a:pt x="4" y="55"/>
                    </a:cubicBezTo>
                    <a:cubicBezTo>
                      <a:pt x="4" y="54"/>
                      <a:pt x="4" y="54"/>
                      <a:pt x="4" y="53"/>
                    </a:cubicBezTo>
                    <a:cubicBezTo>
                      <a:pt x="5" y="53"/>
                      <a:pt x="5" y="52"/>
                      <a:pt x="5" y="52"/>
                    </a:cubicBezTo>
                    <a:cubicBezTo>
                      <a:pt x="5" y="51"/>
                      <a:pt x="6" y="51"/>
                      <a:pt x="6" y="50"/>
                    </a:cubicBezTo>
                    <a:cubicBezTo>
                      <a:pt x="6" y="50"/>
                      <a:pt x="7" y="49"/>
                      <a:pt x="7" y="49"/>
                    </a:cubicBezTo>
                    <a:cubicBezTo>
                      <a:pt x="7" y="48"/>
                      <a:pt x="8" y="48"/>
                      <a:pt x="8" y="48"/>
                    </a:cubicBezTo>
                    <a:cubicBezTo>
                      <a:pt x="8" y="47"/>
                      <a:pt x="8" y="47"/>
                      <a:pt x="8" y="47"/>
                    </a:cubicBezTo>
                    <a:cubicBezTo>
                      <a:pt x="8" y="47"/>
                      <a:pt x="9" y="47"/>
                      <a:pt x="9" y="46"/>
                    </a:cubicBezTo>
                    <a:cubicBezTo>
                      <a:pt x="9" y="46"/>
                      <a:pt x="10" y="45"/>
                      <a:pt x="10" y="45"/>
                    </a:cubicBezTo>
                    <a:cubicBezTo>
                      <a:pt x="11" y="44"/>
                      <a:pt x="11" y="44"/>
                      <a:pt x="12" y="43"/>
                    </a:cubicBezTo>
                    <a:cubicBezTo>
                      <a:pt x="12" y="43"/>
                      <a:pt x="13" y="42"/>
                      <a:pt x="13" y="42"/>
                    </a:cubicBezTo>
                    <a:cubicBezTo>
                      <a:pt x="14" y="42"/>
                      <a:pt x="14" y="41"/>
                      <a:pt x="14" y="41"/>
                    </a:cubicBezTo>
                    <a:cubicBezTo>
                      <a:pt x="15" y="41"/>
                      <a:pt x="15" y="41"/>
                      <a:pt x="15" y="41"/>
                    </a:cubicBezTo>
                    <a:cubicBezTo>
                      <a:pt x="15" y="40"/>
                      <a:pt x="16" y="40"/>
                      <a:pt x="16" y="40"/>
                    </a:cubicBezTo>
                    <a:cubicBezTo>
                      <a:pt x="16" y="40"/>
                      <a:pt x="17" y="39"/>
                      <a:pt x="17" y="39"/>
                    </a:cubicBezTo>
                    <a:cubicBezTo>
                      <a:pt x="18" y="39"/>
                      <a:pt x="18" y="38"/>
                      <a:pt x="19" y="38"/>
                    </a:cubicBezTo>
                    <a:cubicBezTo>
                      <a:pt x="19" y="38"/>
                      <a:pt x="20" y="38"/>
                      <a:pt x="20" y="37"/>
                    </a:cubicBezTo>
                    <a:cubicBezTo>
                      <a:pt x="21" y="37"/>
                      <a:pt x="21" y="37"/>
                      <a:pt x="22" y="37"/>
                    </a:cubicBezTo>
                    <a:cubicBezTo>
                      <a:pt x="22" y="36"/>
                      <a:pt x="23" y="36"/>
                      <a:pt x="23" y="36"/>
                    </a:cubicBezTo>
                    <a:cubicBezTo>
                      <a:pt x="24" y="36"/>
                      <a:pt x="24" y="36"/>
                      <a:pt x="25" y="35"/>
                    </a:cubicBezTo>
                    <a:cubicBezTo>
                      <a:pt x="25" y="35"/>
                      <a:pt x="26" y="35"/>
                      <a:pt x="26" y="35"/>
                    </a:cubicBezTo>
                    <a:cubicBezTo>
                      <a:pt x="27" y="35"/>
                      <a:pt x="27" y="35"/>
                      <a:pt x="28" y="35"/>
                    </a:cubicBezTo>
                    <a:cubicBezTo>
                      <a:pt x="28" y="36"/>
                      <a:pt x="28" y="36"/>
                      <a:pt x="28" y="36"/>
                    </a:cubicBezTo>
                    <a:cubicBezTo>
                      <a:pt x="28" y="34"/>
                      <a:pt x="28" y="34"/>
                      <a:pt x="28" y="34"/>
                    </a:cubicBezTo>
                    <a:cubicBezTo>
                      <a:pt x="29" y="34"/>
                      <a:pt x="29" y="34"/>
                      <a:pt x="30" y="34"/>
                    </a:cubicBezTo>
                    <a:cubicBezTo>
                      <a:pt x="30" y="34"/>
                      <a:pt x="30" y="34"/>
                      <a:pt x="31" y="34"/>
                    </a:cubicBezTo>
                    <a:cubicBezTo>
                      <a:pt x="32" y="34"/>
                      <a:pt x="33" y="34"/>
                      <a:pt x="34" y="33"/>
                    </a:cubicBezTo>
                    <a:cubicBezTo>
                      <a:pt x="36" y="15"/>
                      <a:pt x="53" y="0"/>
                      <a:pt x="72" y="0"/>
                    </a:cubicBezTo>
                    <a:cubicBezTo>
                      <a:pt x="73" y="0"/>
                      <a:pt x="75" y="0"/>
                      <a:pt x="76" y="0"/>
                    </a:cubicBezTo>
                    <a:cubicBezTo>
                      <a:pt x="77" y="0"/>
                      <a:pt x="77" y="0"/>
                      <a:pt x="77" y="0"/>
                    </a:cubicBezTo>
                    <a:cubicBezTo>
                      <a:pt x="78" y="0"/>
                      <a:pt x="78" y="0"/>
                      <a:pt x="78" y="0"/>
                    </a:cubicBezTo>
                    <a:cubicBezTo>
                      <a:pt x="79" y="1"/>
                      <a:pt x="80" y="1"/>
                      <a:pt x="81" y="1"/>
                    </a:cubicBezTo>
                    <a:cubicBezTo>
                      <a:pt x="81" y="1"/>
                      <a:pt x="82" y="1"/>
                      <a:pt x="82" y="1"/>
                    </a:cubicBezTo>
                    <a:cubicBezTo>
                      <a:pt x="83" y="2"/>
                      <a:pt x="84" y="2"/>
                      <a:pt x="85" y="2"/>
                    </a:cubicBezTo>
                    <a:cubicBezTo>
                      <a:pt x="86" y="3"/>
                      <a:pt x="86" y="3"/>
                      <a:pt x="86" y="3"/>
                    </a:cubicBezTo>
                    <a:cubicBezTo>
                      <a:pt x="88" y="3"/>
                      <a:pt x="89" y="4"/>
                      <a:pt x="90" y="4"/>
                    </a:cubicBezTo>
                    <a:cubicBezTo>
                      <a:pt x="91" y="5"/>
                      <a:pt x="93" y="6"/>
                      <a:pt x="94" y="7"/>
                    </a:cubicBezTo>
                    <a:cubicBezTo>
                      <a:pt x="94" y="7"/>
                      <a:pt x="94" y="7"/>
                      <a:pt x="94" y="7"/>
                    </a:cubicBezTo>
                    <a:cubicBezTo>
                      <a:pt x="95" y="8"/>
                      <a:pt x="96" y="9"/>
                      <a:pt x="97" y="10"/>
                    </a:cubicBezTo>
                    <a:cubicBezTo>
                      <a:pt x="98" y="10"/>
                      <a:pt x="98" y="10"/>
                      <a:pt x="98" y="10"/>
                    </a:cubicBezTo>
                    <a:cubicBezTo>
                      <a:pt x="99" y="11"/>
                      <a:pt x="100" y="12"/>
                      <a:pt x="101" y="13"/>
                    </a:cubicBezTo>
                    <a:cubicBezTo>
                      <a:pt x="101" y="13"/>
                      <a:pt x="101" y="13"/>
                      <a:pt x="101" y="13"/>
                    </a:cubicBezTo>
                    <a:cubicBezTo>
                      <a:pt x="102" y="14"/>
                      <a:pt x="103" y="15"/>
                      <a:pt x="104" y="17"/>
                    </a:cubicBezTo>
                    <a:cubicBezTo>
                      <a:pt x="107" y="21"/>
                      <a:pt x="109" y="26"/>
                      <a:pt x="110" y="31"/>
                    </a:cubicBezTo>
                    <a:cubicBezTo>
                      <a:pt x="121" y="32"/>
                      <a:pt x="130" y="39"/>
                      <a:pt x="135" y="49"/>
                    </a:cubicBezTo>
                    <a:cubicBezTo>
                      <a:pt x="137" y="49"/>
                      <a:pt x="139" y="49"/>
                      <a:pt x="142" y="50"/>
                    </a:cubicBezTo>
                    <a:cubicBezTo>
                      <a:pt x="143" y="50"/>
                      <a:pt x="145" y="51"/>
                      <a:pt x="146" y="52"/>
                    </a:cubicBezTo>
                    <a:cubicBezTo>
                      <a:pt x="148" y="52"/>
                      <a:pt x="149" y="53"/>
                      <a:pt x="151" y="54"/>
                    </a:cubicBezTo>
                    <a:cubicBezTo>
                      <a:pt x="153" y="56"/>
                      <a:pt x="156" y="58"/>
                      <a:pt x="158" y="61"/>
                    </a:cubicBezTo>
                    <a:cubicBezTo>
                      <a:pt x="159" y="62"/>
                      <a:pt x="159" y="64"/>
                      <a:pt x="160" y="65"/>
                    </a:cubicBezTo>
                    <a:cubicBezTo>
                      <a:pt x="161" y="67"/>
                      <a:pt x="161" y="68"/>
                      <a:pt x="162" y="70"/>
                    </a:cubicBezTo>
                    <a:cubicBezTo>
                      <a:pt x="163" y="72"/>
                      <a:pt x="163" y="75"/>
                      <a:pt x="163" y="78"/>
                    </a:cubicBezTo>
                    <a:cubicBezTo>
                      <a:pt x="163" y="93"/>
                      <a:pt x="153" y="109"/>
                      <a:pt x="137" y="109"/>
                    </a:cubicBezTo>
                    <a:cubicBezTo>
                      <a:pt x="132" y="109"/>
                      <a:pt x="132" y="109"/>
                      <a:pt x="132" y="109"/>
                    </a:cubicBezTo>
                    <a:cubicBezTo>
                      <a:pt x="132" y="105"/>
                      <a:pt x="132" y="105"/>
                      <a:pt x="132" y="105"/>
                    </a:cubicBezTo>
                    <a:cubicBezTo>
                      <a:pt x="137" y="105"/>
                      <a:pt x="137" y="105"/>
                      <a:pt x="137" y="105"/>
                    </a:cubicBezTo>
                    <a:cubicBezTo>
                      <a:pt x="151" y="105"/>
                      <a:pt x="159" y="91"/>
                      <a:pt x="159" y="78"/>
                    </a:cubicBezTo>
                    <a:cubicBezTo>
                      <a:pt x="159" y="76"/>
                      <a:pt x="159" y="73"/>
                      <a:pt x="158" y="71"/>
                    </a:cubicBezTo>
                    <a:cubicBezTo>
                      <a:pt x="158" y="70"/>
                      <a:pt x="157" y="68"/>
                      <a:pt x="157" y="67"/>
                    </a:cubicBezTo>
                    <a:cubicBezTo>
                      <a:pt x="156" y="66"/>
                      <a:pt x="155" y="64"/>
                      <a:pt x="154" y="63"/>
                    </a:cubicBezTo>
                    <a:cubicBezTo>
                      <a:pt x="153" y="61"/>
                      <a:pt x="151" y="59"/>
                      <a:pt x="148" y="57"/>
                    </a:cubicBezTo>
                    <a:cubicBezTo>
                      <a:pt x="147" y="57"/>
                      <a:pt x="146" y="56"/>
                      <a:pt x="145" y="55"/>
                    </a:cubicBezTo>
                    <a:cubicBezTo>
                      <a:pt x="143" y="55"/>
                      <a:pt x="142" y="54"/>
                      <a:pt x="141" y="54"/>
                    </a:cubicBezTo>
                    <a:cubicBezTo>
                      <a:pt x="139" y="53"/>
                      <a:pt x="136" y="53"/>
                      <a:pt x="134" y="53"/>
                    </a:cubicBezTo>
                    <a:cubicBezTo>
                      <a:pt x="132" y="53"/>
                      <a:pt x="132" y="53"/>
                      <a:pt x="132" y="53"/>
                    </a:cubicBezTo>
                    <a:cubicBezTo>
                      <a:pt x="132" y="52"/>
                      <a:pt x="132" y="52"/>
                      <a:pt x="132" y="52"/>
                    </a:cubicBezTo>
                    <a:cubicBezTo>
                      <a:pt x="128" y="42"/>
                      <a:pt x="119" y="35"/>
                      <a:pt x="108" y="35"/>
                    </a:cubicBezTo>
                    <a:cubicBezTo>
                      <a:pt x="106" y="35"/>
                      <a:pt x="106" y="35"/>
                      <a:pt x="106" y="35"/>
                    </a:cubicBezTo>
                    <a:cubicBezTo>
                      <a:pt x="106" y="33"/>
                      <a:pt x="106" y="33"/>
                      <a:pt x="106" y="33"/>
                    </a:cubicBezTo>
                    <a:cubicBezTo>
                      <a:pt x="105" y="28"/>
                      <a:pt x="103" y="23"/>
                      <a:pt x="100" y="19"/>
                    </a:cubicBezTo>
                    <a:cubicBezTo>
                      <a:pt x="100" y="18"/>
                      <a:pt x="99" y="17"/>
                      <a:pt x="98" y="16"/>
                    </a:cubicBezTo>
                    <a:cubicBezTo>
                      <a:pt x="98" y="16"/>
                      <a:pt x="98" y="16"/>
                      <a:pt x="98" y="16"/>
                    </a:cubicBezTo>
                    <a:cubicBezTo>
                      <a:pt x="97" y="15"/>
                      <a:pt x="96" y="14"/>
                      <a:pt x="95" y="13"/>
                    </a:cubicBezTo>
                    <a:cubicBezTo>
                      <a:pt x="95" y="13"/>
                      <a:pt x="95" y="13"/>
                      <a:pt x="95" y="13"/>
                    </a:cubicBezTo>
                    <a:cubicBezTo>
                      <a:pt x="94" y="12"/>
                      <a:pt x="93" y="11"/>
                      <a:pt x="92" y="10"/>
                    </a:cubicBezTo>
                    <a:cubicBezTo>
                      <a:pt x="93" y="9"/>
                      <a:pt x="93" y="9"/>
                      <a:pt x="93" y="9"/>
                    </a:cubicBezTo>
                    <a:cubicBezTo>
                      <a:pt x="92" y="10"/>
                      <a:pt x="92" y="10"/>
                      <a:pt x="92" y="10"/>
                    </a:cubicBezTo>
                    <a:cubicBezTo>
                      <a:pt x="91" y="9"/>
                      <a:pt x="89" y="9"/>
                      <a:pt x="88" y="8"/>
                    </a:cubicBezTo>
                    <a:cubicBezTo>
                      <a:pt x="87" y="7"/>
                      <a:pt x="86" y="7"/>
                      <a:pt x="85" y="6"/>
                    </a:cubicBezTo>
                    <a:cubicBezTo>
                      <a:pt x="84" y="6"/>
                      <a:pt x="84" y="6"/>
                      <a:pt x="84" y="6"/>
                    </a:cubicBezTo>
                    <a:cubicBezTo>
                      <a:pt x="83" y="6"/>
                      <a:pt x="82" y="6"/>
                      <a:pt x="81" y="5"/>
                    </a:cubicBezTo>
                    <a:cubicBezTo>
                      <a:pt x="81" y="5"/>
                      <a:pt x="80" y="5"/>
                      <a:pt x="80" y="5"/>
                    </a:cubicBezTo>
                    <a:cubicBezTo>
                      <a:pt x="79" y="5"/>
                      <a:pt x="78" y="5"/>
                      <a:pt x="77" y="4"/>
                    </a:cubicBezTo>
                    <a:cubicBezTo>
                      <a:pt x="76" y="4"/>
                      <a:pt x="76" y="4"/>
                      <a:pt x="76" y="4"/>
                    </a:cubicBezTo>
                    <a:cubicBezTo>
                      <a:pt x="75" y="4"/>
                      <a:pt x="73" y="4"/>
                      <a:pt x="72" y="4"/>
                    </a:cubicBezTo>
                    <a:cubicBezTo>
                      <a:pt x="54" y="4"/>
                      <a:pt x="39" y="18"/>
                      <a:pt x="38" y="36"/>
                    </a:cubicBezTo>
                    <a:cubicBezTo>
                      <a:pt x="37" y="37"/>
                      <a:pt x="37" y="37"/>
                      <a:pt x="37" y="37"/>
                    </a:cubicBezTo>
                    <a:cubicBezTo>
                      <a:pt x="36" y="37"/>
                      <a:pt x="36" y="37"/>
                      <a:pt x="36" y="37"/>
                    </a:cubicBezTo>
                    <a:cubicBezTo>
                      <a:pt x="34" y="37"/>
                      <a:pt x="33" y="38"/>
                      <a:pt x="32" y="38"/>
                    </a:cubicBezTo>
                    <a:cubicBezTo>
                      <a:pt x="31" y="38"/>
                      <a:pt x="31" y="38"/>
                      <a:pt x="30" y="38"/>
                    </a:cubicBezTo>
                    <a:cubicBezTo>
                      <a:pt x="30" y="38"/>
                      <a:pt x="30" y="38"/>
                      <a:pt x="29" y="38"/>
                    </a:cubicBezTo>
                    <a:cubicBezTo>
                      <a:pt x="28" y="38"/>
                      <a:pt x="28" y="38"/>
                      <a:pt x="28" y="38"/>
                    </a:cubicBezTo>
                    <a:cubicBezTo>
                      <a:pt x="28" y="38"/>
                      <a:pt x="28" y="39"/>
                      <a:pt x="28" y="39"/>
                    </a:cubicBezTo>
                    <a:cubicBezTo>
                      <a:pt x="27" y="39"/>
                      <a:pt x="27" y="39"/>
                      <a:pt x="26" y="39"/>
                    </a:cubicBezTo>
                    <a:cubicBezTo>
                      <a:pt x="26" y="39"/>
                      <a:pt x="25" y="39"/>
                      <a:pt x="25" y="40"/>
                    </a:cubicBezTo>
                    <a:cubicBezTo>
                      <a:pt x="24" y="40"/>
                      <a:pt x="24" y="40"/>
                      <a:pt x="23" y="40"/>
                    </a:cubicBezTo>
                    <a:cubicBezTo>
                      <a:pt x="23" y="40"/>
                      <a:pt x="22" y="41"/>
                      <a:pt x="22" y="41"/>
                    </a:cubicBezTo>
                    <a:cubicBezTo>
                      <a:pt x="22" y="41"/>
                      <a:pt x="21" y="41"/>
                      <a:pt x="21" y="42"/>
                    </a:cubicBezTo>
                    <a:cubicBezTo>
                      <a:pt x="20" y="42"/>
                      <a:pt x="20" y="42"/>
                      <a:pt x="20" y="42"/>
                    </a:cubicBezTo>
                    <a:cubicBezTo>
                      <a:pt x="19" y="43"/>
                      <a:pt x="19" y="43"/>
                      <a:pt x="18" y="43"/>
                    </a:cubicBezTo>
                    <a:cubicBezTo>
                      <a:pt x="18" y="43"/>
                      <a:pt x="18" y="44"/>
                      <a:pt x="17" y="44"/>
                    </a:cubicBezTo>
                    <a:cubicBezTo>
                      <a:pt x="17" y="44"/>
                      <a:pt x="17" y="44"/>
                      <a:pt x="17" y="44"/>
                    </a:cubicBezTo>
                    <a:cubicBezTo>
                      <a:pt x="16" y="45"/>
                      <a:pt x="16" y="45"/>
                      <a:pt x="16" y="45"/>
                    </a:cubicBezTo>
                    <a:cubicBezTo>
                      <a:pt x="15" y="45"/>
                      <a:pt x="15" y="46"/>
                      <a:pt x="15" y="46"/>
                    </a:cubicBezTo>
                    <a:cubicBezTo>
                      <a:pt x="14" y="47"/>
                      <a:pt x="14" y="47"/>
                      <a:pt x="13" y="48"/>
                    </a:cubicBezTo>
                    <a:cubicBezTo>
                      <a:pt x="13" y="48"/>
                      <a:pt x="12" y="48"/>
                      <a:pt x="12" y="49"/>
                    </a:cubicBezTo>
                    <a:cubicBezTo>
                      <a:pt x="12" y="49"/>
                      <a:pt x="12" y="49"/>
                      <a:pt x="11" y="50"/>
                    </a:cubicBezTo>
                    <a:cubicBezTo>
                      <a:pt x="11" y="50"/>
                      <a:pt x="11" y="50"/>
                      <a:pt x="11" y="50"/>
                    </a:cubicBezTo>
                    <a:cubicBezTo>
                      <a:pt x="11" y="50"/>
                      <a:pt x="10" y="51"/>
                      <a:pt x="10" y="51"/>
                    </a:cubicBezTo>
                    <a:cubicBezTo>
                      <a:pt x="10" y="52"/>
                      <a:pt x="10" y="52"/>
                      <a:pt x="9" y="52"/>
                    </a:cubicBezTo>
                    <a:cubicBezTo>
                      <a:pt x="9" y="53"/>
                      <a:pt x="9" y="53"/>
                      <a:pt x="9" y="54"/>
                    </a:cubicBezTo>
                    <a:cubicBezTo>
                      <a:pt x="8" y="54"/>
                      <a:pt x="8" y="55"/>
                      <a:pt x="8" y="55"/>
                    </a:cubicBezTo>
                    <a:cubicBezTo>
                      <a:pt x="8" y="55"/>
                      <a:pt x="7" y="56"/>
                      <a:pt x="7" y="56"/>
                    </a:cubicBezTo>
                    <a:cubicBezTo>
                      <a:pt x="7" y="57"/>
                      <a:pt x="7" y="57"/>
                      <a:pt x="7" y="58"/>
                    </a:cubicBezTo>
                    <a:cubicBezTo>
                      <a:pt x="6" y="58"/>
                      <a:pt x="6" y="59"/>
                      <a:pt x="6" y="59"/>
                    </a:cubicBezTo>
                    <a:cubicBezTo>
                      <a:pt x="6" y="60"/>
                      <a:pt x="6" y="60"/>
                      <a:pt x="6" y="60"/>
                    </a:cubicBezTo>
                    <a:cubicBezTo>
                      <a:pt x="6" y="61"/>
                      <a:pt x="5" y="61"/>
                      <a:pt x="5" y="62"/>
                    </a:cubicBezTo>
                    <a:cubicBezTo>
                      <a:pt x="5" y="62"/>
                      <a:pt x="5" y="62"/>
                      <a:pt x="5" y="62"/>
                    </a:cubicBezTo>
                    <a:cubicBezTo>
                      <a:pt x="5" y="63"/>
                      <a:pt x="5" y="63"/>
                      <a:pt x="5" y="63"/>
                    </a:cubicBezTo>
                    <a:cubicBezTo>
                      <a:pt x="5" y="64"/>
                      <a:pt x="5" y="65"/>
                      <a:pt x="5" y="65"/>
                    </a:cubicBezTo>
                    <a:cubicBezTo>
                      <a:pt x="4" y="67"/>
                      <a:pt x="4" y="68"/>
                      <a:pt x="4" y="70"/>
                    </a:cubicBezTo>
                    <a:cubicBezTo>
                      <a:pt x="4" y="83"/>
                      <a:pt x="12" y="100"/>
                      <a:pt x="26" y="104"/>
                    </a:cubicBezTo>
                    <a:cubicBezTo>
                      <a:pt x="27" y="105"/>
                      <a:pt x="30" y="105"/>
                      <a:pt x="36" y="105"/>
                    </a:cubicBezTo>
                    <a:cubicBezTo>
                      <a:pt x="36" y="105"/>
                      <a:pt x="36" y="105"/>
                      <a:pt x="36" y="105"/>
                    </a:cubicBezTo>
                    <a:cubicBezTo>
                      <a:pt x="36" y="109"/>
                      <a:pt x="36" y="109"/>
                      <a:pt x="36" y="109"/>
                    </a:cubicBezTo>
                    <a:cubicBezTo>
                      <a:pt x="36" y="109"/>
                      <a:pt x="36" y="109"/>
                      <a:pt x="36" y="109"/>
                    </a:cubicBezTo>
                    <a:cubicBezTo>
                      <a:pt x="36" y="109"/>
                      <a:pt x="36" y="109"/>
                      <a:pt x="36" y="10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9"/>
              <p:cNvSpPr/>
              <p:nvPr/>
            </p:nvSpPr>
            <p:spPr bwMode="auto">
              <a:xfrm>
                <a:off x="7486650" y="2130108"/>
                <a:ext cx="66675" cy="149225"/>
              </a:xfrm>
              <a:custGeom>
                <a:avLst/>
                <a:gdLst>
                  <a:gd name="T0" fmla="*/ 3 w 12"/>
                  <a:gd name="T1" fmla="*/ 27 h 27"/>
                  <a:gd name="T2" fmla="*/ 1 w 12"/>
                  <a:gd name="T3" fmla="*/ 26 h 27"/>
                  <a:gd name="T4" fmla="*/ 1 w 12"/>
                  <a:gd name="T5" fmla="*/ 23 h 27"/>
                  <a:gd name="T6" fmla="*/ 8 w 12"/>
                  <a:gd name="T7" fmla="*/ 2 h 27"/>
                  <a:gd name="T8" fmla="*/ 10 w 12"/>
                  <a:gd name="T9" fmla="*/ 0 h 27"/>
                  <a:gd name="T10" fmla="*/ 12 w 12"/>
                  <a:gd name="T11" fmla="*/ 2 h 27"/>
                  <a:gd name="T12" fmla="*/ 4 w 12"/>
                  <a:gd name="T13" fmla="*/ 26 h 27"/>
                  <a:gd name="T14" fmla="*/ 3 w 12"/>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
                    <a:moveTo>
                      <a:pt x="3" y="27"/>
                    </a:moveTo>
                    <a:cubicBezTo>
                      <a:pt x="2" y="27"/>
                      <a:pt x="2" y="26"/>
                      <a:pt x="1" y="26"/>
                    </a:cubicBezTo>
                    <a:cubicBezTo>
                      <a:pt x="0" y="25"/>
                      <a:pt x="0" y="24"/>
                      <a:pt x="1" y="23"/>
                    </a:cubicBezTo>
                    <a:cubicBezTo>
                      <a:pt x="6" y="17"/>
                      <a:pt x="8" y="10"/>
                      <a:pt x="8" y="2"/>
                    </a:cubicBezTo>
                    <a:cubicBezTo>
                      <a:pt x="8" y="1"/>
                      <a:pt x="9" y="0"/>
                      <a:pt x="10" y="0"/>
                    </a:cubicBezTo>
                    <a:cubicBezTo>
                      <a:pt x="11" y="0"/>
                      <a:pt x="12" y="1"/>
                      <a:pt x="12" y="2"/>
                    </a:cubicBezTo>
                    <a:cubicBezTo>
                      <a:pt x="12" y="10"/>
                      <a:pt x="10" y="19"/>
                      <a:pt x="4" y="26"/>
                    </a:cubicBezTo>
                    <a:cubicBezTo>
                      <a:pt x="4" y="26"/>
                      <a:pt x="3" y="27"/>
                      <a:pt x="3"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30"/>
              <p:cNvSpPr/>
              <p:nvPr/>
            </p:nvSpPr>
            <p:spPr bwMode="auto">
              <a:xfrm>
                <a:off x="7586663" y="2234883"/>
                <a:ext cx="115887" cy="60325"/>
              </a:xfrm>
              <a:custGeom>
                <a:avLst/>
                <a:gdLst>
                  <a:gd name="T0" fmla="*/ 3 w 21"/>
                  <a:gd name="T1" fmla="*/ 11 h 11"/>
                  <a:gd name="T2" fmla="*/ 1 w 21"/>
                  <a:gd name="T3" fmla="*/ 10 h 11"/>
                  <a:gd name="T4" fmla="*/ 1 w 21"/>
                  <a:gd name="T5" fmla="*/ 7 h 11"/>
                  <a:gd name="T6" fmla="*/ 19 w 21"/>
                  <a:gd name="T7" fmla="*/ 0 h 11"/>
                  <a:gd name="T8" fmla="*/ 21 w 21"/>
                  <a:gd name="T9" fmla="*/ 2 h 11"/>
                  <a:gd name="T10" fmla="*/ 19 w 21"/>
                  <a:gd name="T11" fmla="*/ 4 h 11"/>
                  <a:gd name="T12" fmla="*/ 4 w 21"/>
                  <a:gd name="T13" fmla="*/ 10 h 11"/>
                  <a:gd name="T14" fmla="*/ 3 w 2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3" y="11"/>
                    </a:moveTo>
                    <a:cubicBezTo>
                      <a:pt x="2" y="11"/>
                      <a:pt x="1" y="10"/>
                      <a:pt x="1" y="10"/>
                    </a:cubicBezTo>
                    <a:cubicBezTo>
                      <a:pt x="0" y="9"/>
                      <a:pt x="0" y="8"/>
                      <a:pt x="1" y="7"/>
                    </a:cubicBezTo>
                    <a:cubicBezTo>
                      <a:pt x="6" y="3"/>
                      <a:pt x="13" y="0"/>
                      <a:pt x="19" y="0"/>
                    </a:cubicBezTo>
                    <a:cubicBezTo>
                      <a:pt x="21" y="0"/>
                      <a:pt x="21" y="1"/>
                      <a:pt x="21" y="2"/>
                    </a:cubicBezTo>
                    <a:cubicBezTo>
                      <a:pt x="21" y="3"/>
                      <a:pt x="21" y="4"/>
                      <a:pt x="19" y="4"/>
                    </a:cubicBezTo>
                    <a:cubicBezTo>
                      <a:pt x="14" y="4"/>
                      <a:pt x="8" y="6"/>
                      <a:pt x="4" y="10"/>
                    </a:cubicBezTo>
                    <a:cubicBezTo>
                      <a:pt x="3" y="10"/>
                      <a:pt x="3" y="11"/>
                      <a:pt x="3" y="1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2"/>
              <p:cNvSpPr/>
              <p:nvPr/>
            </p:nvSpPr>
            <p:spPr bwMode="auto">
              <a:xfrm>
                <a:off x="7426325" y="2566670"/>
                <a:ext cx="100012" cy="8255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3"/>
              <p:cNvSpPr/>
              <p:nvPr/>
            </p:nvSpPr>
            <p:spPr bwMode="auto">
              <a:xfrm>
                <a:off x="7272338" y="2379345"/>
                <a:ext cx="120650" cy="109538"/>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67" name="Freeform 84"/>
          <p:cNvSpPr/>
          <p:nvPr/>
        </p:nvSpPr>
        <p:spPr bwMode="auto">
          <a:xfrm>
            <a:off x="9513871" y="2028804"/>
            <a:ext cx="679897" cy="23619"/>
          </a:xfrm>
          <a:custGeom>
            <a:avLst/>
            <a:gdLst>
              <a:gd name="T0" fmla="*/ 114 w 116"/>
              <a:gd name="T1" fmla="*/ 4 h 4"/>
              <a:gd name="T2" fmla="*/ 2 w 116"/>
              <a:gd name="T3" fmla="*/ 4 h 4"/>
              <a:gd name="T4" fmla="*/ 0 w 116"/>
              <a:gd name="T5" fmla="*/ 2 h 4"/>
              <a:gd name="T6" fmla="*/ 2 w 116"/>
              <a:gd name="T7" fmla="*/ 0 h 4"/>
              <a:gd name="T8" fmla="*/ 114 w 116"/>
              <a:gd name="T9" fmla="*/ 0 h 4"/>
              <a:gd name="T10" fmla="*/ 116 w 116"/>
              <a:gd name="T11" fmla="*/ 2 h 4"/>
              <a:gd name="T12" fmla="*/ 114 w 1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6" h="4">
                <a:moveTo>
                  <a:pt x="114" y="4"/>
                </a:moveTo>
                <a:cubicBezTo>
                  <a:pt x="2" y="4"/>
                  <a:pt x="2" y="4"/>
                  <a:pt x="2" y="4"/>
                </a:cubicBezTo>
                <a:cubicBezTo>
                  <a:pt x="1" y="4"/>
                  <a:pt x="0" y="3"/>
                  <a:pt x="0" y="2"/>
                </a:cubicBezTo>
                <a:cubicBezTo>
                  <a:pt x="0" y="1"/>
                  <a:pt x="1" y="0"/>
                  <a:pt x="2" y="0"/>
                </a:cubicBezTo>
                <a:cubicBezTo>
                  <a:pt x="114" y="0"/>
                  <a:pt x="114" y="0"/>
                  <a:pt x="114" y="0"/>
                </a:cubicBezTo>
                <a:cubicBezTo>
                  <a:pt x="115" y="0"/>
                  <a:pt x="116" y="1"/>
                  <a:pt x="116" y="2"/>
                </a:cubicBezTo>
                <a:cubicBezTo>
                  <a:pt x="116" y="3"/>
                  <a:pt x="115" y="4"/>
                  <a:pt x="11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78"/>
          <p:cNvSpPr/>
          <p:nvPr/>
        </p:nvSpPr>
        <p:spPr bwMode="auto">
          <a:xfrm>
            <a:off x="10122538" y="1276374"/>
            <a:ext cx="128219" cy="129907"/>
          </a:xfrm>
          <a:custGeom>
            <a:avLst/>
            <a:gdLst>
              <a:gd name="T0" fmla="*/ 21 w 22"/>
              <a:gd name="T1" fmla="*/ 4 h 22"/>
              <a:gd name="T2" fmla="*/ 4 w 22"/>
              <a:gd name="T3" fmla="*/ 22 h 22"/>
              <a:gd name="T4" fmla="*/ 0 w 22"/>
              <a:gd name="T5" fmla="*/ 22 h 22"/>
              <a:gd name="T6" fmla="*/ 0 w 22"/>
              <a:gd name="T7" fmla="*/ 18 h 22"/>
              <a:gd name="T8" fmla="*/ 18 w 22"/>
              <a:gd name="T9" fmla="*/ 1 h 22"/>
              <a:gd name="T10" fmla="*/ 21 w 22"/>
              <a:gd name="T11" fmla="*/ 1 h 22"/>
              <a:gd name="T12" fmla="*/ 21 w 22"/>
              <a:gd name="T13" fmla="*/ 4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4"/>
                </a:moveTo>
                <a:cubicBezTo>
                  <a:pt x="4" y="22"/>
                  <a:pt x="4" y="22"/>
                  <a:pt x="4" y="22"/>
                </a:cubicBezTo>
                <a:cubicBezTo>
                  <a:pt x="3" y="22"/>
                  <a:pt x="1" y="22"/>
                  <a:pt x="0" y="22"/>
                </a:cubicBezTo>
                <a:cubicBezTo>
                  <a:pt x="0" y="21"/>
                  <a:pt x="0" y="19"/>
                  <a:pt x="0" y="18"/>
                </a:cubicBezTo>
                <a:cubicBezTo>
                  <a:pt x="18" y="1"/>
                  <a:pt x="18" y="1"/>
                  <a:pt x="18" y="1"/>
                </a:cubicBezTo>
                <a:cubicBezTo>
                  <a:pt x="19" y="0"/>
                  <a:pt x="20" y="0"/>
                  <a:pt x="21" y="1"/>
                </a:cubicBezTo>
                <a:cubicBezTo>
                  <a:pt x="22" y="2"/>
                  <a:pt x="22" y="3"/>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79"/>
          <p:cNvSpPr/>
          <p:nvPr/>
        </p:nvSpPr>
        <p:spPr bwMode="auto">
          <a:xfrm>
            <a:off x="10122538" y="1276374"/>
            <a:ext cx="128219" cy="129907"/>
          </a:xfrm>
          <a:custGeom>
            <a:avLst/>
            <a:gdLst>
              <a:gd name="T0" fmla="*/ 21 w 22"/>
              <a:gd name="T1" fmla="*/ 22 h 22"/>
              <a:gd name="T2" fmla="*/ 18 w 22"/>
              <a:gd name="T3" fmla="*/ 22 h 22"/>
              <a:gd name="T4" fmla="*/ 0 w 22"/>
              <a:gd name="T5" fmla="*/ 4 h 22"/>
              <a:gd name="T6" fmla="*/ 0 w 22"/>
              <a:gd name="T7" fmla="*/ 1 h 22"/>
              <a:gd name="T8" fmla="*/ 4 w 22"/>
              <a:gd name="T9" fmla="*/ 1 h 22"/>
              <a:gd name="T10" fmla="*/ 21 w 22"/>
              <a:gd name="T11" fmla="*/ 18 h 22"/>
              <a:gd name="T12" fmla="*/ 21 w 2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22"/>
                </a:moveTo>
                <a:cubicBezTo>
                  <a:pt x="20" y="22"/>
                  <a:pt x="19" y="22"/>
                  <a:pt x="18" y="22"/>
                </a:cubicBezTo>
                <a:cubicBezTo>
                  <a:pt x="0" y="4"/>
                  <a:pt x="0" y="4"/>
                  <a:pt x="0" y="4"/>
                </a:cubicBezTo>
                <a:cubicBezTo>
                  <a:pt x="0" y="3"/>
                  <a:pt x="0" y="2"/>
                  <a:pt x="0" y="1"/>
                </a:cubicBezTo>
                <a:cubicBezTo>
                  <a:pt x="1" y="0"/>
                  <a:pt x="3" y="0"/>
                  <a:pt x="4" y="1"/>
                </a:cubicBezTo>
                <a:cubicBezTo>
                  <a:pt x="21" y="18"/>
                  <a:pt x="21" y="18"/>
                  <a:pt x="21" y="18"/>
                </a:cubicBezTo>
                <a:cubicBezTo>
                  <a:pt x="22" y="19"/>
                  <a:pt x="22" y="21"/>
                  <a:pt x="21" y="2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83"/>
          <p:cNvSpPr>
            <a:spLocks noEditPoints="1"/>
          </p:cNvSpPr>
          <p:nvPr/>
        </p:nvSpPr>
        <p:spPr bwMode="auto">
          <a:xfrm>
            <a:off x="11166880" y="2841527"/>
            <a:ext cx="89415"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6"/>
                  <a:pt x="3" y="8"/>
                </a:cubicBezTo>
                <a:cubicBezTo>
                  <a:pt x="3" y="11"/>
                  <a:pt x="5" y="13"/>
                  <a:pt x="8" y="13"/>
                </a:cubicBezTo>
                <a:cubicBezTo>
                  <a:pt x="10" y="13"/>
                  <a:pt x="12" y="11"/>
                  <a:pt x="12" y="8"/>
                </a:cubicBezTo>
                <a:cubicBezTo>
                  <a:pt x="12" y="6"/>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71" name="组合 270"/>
          <p:cNvGrpSpPr/>
          <p:nvPr/>
        </p:nvGrpSpPr>
        <p:grpSpPr>
          <a:xfrm>
            <a:off x="1028617" y="5354410"/>
            <a:ext cx="1288937" cy="293554"/>
            <a:chOff x="4046538" y="2588895"/>
            <a:chExt cx="1212850" cy="276225"/>
          </a:xfrm>
        </p:grpSpPr>
        <p:sp>
          <p:nvSpPr>
            <p:cNvPr id="272" name="Freeform 5"/>
            <p:cNvSpPr/>
            <p:nvPr/>
          </p:nvSpPr>
          <p:spPr bwMode="auto">
            <a:xfrm>
              <a:off x="405765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6"/>
            <p:cNvSpPr/>
            <p:nvPr/>
          </p:nvSpPr>
          <p:spPr bwMode="auto">
            <a:xfrm>
              <a:off x="437197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274" name="Freeform 7"/>
            <p:cNvSpPr/>
            <p:nvPr/>
          </p:nvSpPr>
          <p:spPr bwMode="auto">
            <a:xfrm>
              <a:off x="468630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8"/>
            <p:cNvSpPr/>
            <p:nvPr/>
          </p:nvSpPr>
          <p:spPr bwMode="auto">
            <a:xfrm>
              <a:off x="500062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276" name="Freeform 9"/>
            <p:cNvSpPr>
              <a:spLocks noEditPoints="1"/>
            </p:cNvSpPr>
            <p:nvPr/>
          </p:nvSpPr>
          <p:spPr bwMode="auto">
            <a:xfrm>
              <a:off x="404653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0"/>
            <p:cNvSpPr>
              <a:spLocks noEditPoints="1"/>
            </p:cNvSpPr>
            <p:nvPr/>
          </p:nvSpPr>
          <p:spPr bwMode="auto">
            <a:xfrm>
              <a:off x="436086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1"/>
            <p:cNvSpPr>
              <a:spLocks noEditPoints="1"/>
            </p:cNvSpPr>
            <p:nvPr/>
          </p:nvSpPr>
          <p:spPr bwMode="auto">
            <a:xfrm>
              <a:off x="467518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2"/>
            <p:cNvSpPr>
              <a:spLocks noEditPoints="1"/>
            </p:cNvSpPr>
            <p:nvPr/>
          </p:nvSpPr>
          <p:spPr bwMode="auto">
            <a:xfrm>
              <a:off x="498951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3"/>
            <p:cNvSpPr/>
            <p:nvPr/>
          </p:nvSpPr>
          <p:spPr bwMode="auto">
            <a:xfrm>
              <a:off x="424497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4"/>
            <p:cNvSpPr/>
            <p:nvPr/>
          </p:nvSpPr>
          <p:spPr bwMode="auto">
            <a:xfrm>
              <a:off x="455930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5"/>
            <p:cNvSpPr/>
            <p:nvPr/>
          </p:nvSpPr>
          <p:spPr bwMode="auto">
            <a:xfrm>
              <a:off x="487362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6"/>
            <p:cNvSpPr/>
            <p:nvPr/>
          </p:nvSpPr>
          <p:spPr bwMode="auto">
            <a:xfrm>
              <a:off x="518795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4" y="0"/>
                    <a:pt x="4" y="1"/>
                    <a:pt x="4" y="2"/>
                  </a:cubicBezTo>
                  <a:cubicBezTo>
                    <a:pt x="4" y="25"/>
                    <a:pt x="4" y="25"/>
                    <a:pt x="4" y="25"/>
                  </a:cubicBezTo>
                  <a:cubicBezTo>
                    <a:pt x="4" y="26"/>
                    <a:pt x="4"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4" name="Freeform 87"/>
          <p:cNvSpPr/>
          <p:nvPr/>
        </p:nvSpPr>
        <p:spPr bwMode="auto">
          <a:xfrm>
            <a:off x="-116640" y="3010097"/>
            <a:ext cx="492630" cy="23619"/>
          </a:xfrm>
          <a:custGeom>
            <a:avLst/>
            <a:gdLst>
              <a:gd name="T0" fmla="*/ 82 w 84"/>
              <a:gd name="T1" fmla="*/ 4 h 4"/>
              <a:gd name="T2" fmla="*/ 2 w 84"/>
              <a:gd name="T3" fmla="*/ 4 h 4"/>
              <a:gd name="T4" fmla="*/ 0 w 84"/>
              <a:gd name="T5" fmla="*/ 2 h 4"/>
              <a:gd name="T6" fmla="*/ 2 w 84"/>
              <a:gd name="T7" fmla="*/ 0 h 4"/>
              <a:gd name="T8" fmla="*/ 82 w 84"/>
              <a:gd name="T9" fmla="*/ 0 h 4"/>
              <a:gd name="T10" fmla="*/ 84 w 84"/>
              <a:gd name="T11" fmla="*/ 2 h 4"/>
              <a:gd name="T12" fmla="*/ 82 w 8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4" h="4">
                <a:moveTo>
                  <a:pt x="82" y="4"/>
                </a:moveTo>
                <a:cubicBezTo>
                  <a:pt x="2" y="4"/>
                  <a:pt x="2" y="4"/>
                  <a:pt x="2" y="4"/>
                </a:cubicBezTo>
                <a:cubicBezTo>
                  <a:pt x="1" y="4"/>
                  <a:pt x="0" y="3"/>
                  <a:pt x="0" y="2"/>
                </a:cubicBezTo>
                <a:cubicBezTo>
                  <a:pt x="0" y="1"/>
                  <a:pt x="1" y="0"/>
                  <a:pt x="2" y="0"/>
                </a:cubicBezTo>
                <a:cubicBezTo>
                  <a:pt x="82" y="0"/>
                  <a:pt x="82" y="0"/>
                  <a:pt x="82" y="0"/>
                </a:cubicBezTo>
                <a:cubicBezTo>
                  <a:pt x="83" y="0"/>
                  <a:pt x="84" y="1"/>
                  <a:pt x="84" y="2"/>
                </a:cubicBezTo>
                <a:cubicBezTo>
                  <a:pt x="84" y="3"/>
                  <a:pt x="83" y="4"/>
                  <a:pt x="8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85"/>
          <p:cNvSpPr>
            <a:spLocks noEditPoints="1"/>
          </p:cNvSpPr>
          <p:nvPr/>
        </p:nvSpPr>
        <p:spPr bwMode="auto">
          <a:xfrm>
            <a:off x="979963" y="2586637"/>
            <a:ext cx="87729"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5"/>
                  <a:pt x="3" y="8"/>
                </a:cubicBezTo>
                <a:cubicBezTo>
                  <a:pt x="3" y="11"/>
                  <a:pt x="5" y="13"/>
                  <a:pt x="8" y="13"/>
                </a:cubicBezTo>
                <a:cubicBezTo>
                  <a:pt x="10" y="13"/>
                  <a:pt x="12" y="11"/>
                  <a:pt x="12" y="8"/>
                </a:cubicBezTo>
                <a:cubicBezTo>
                  <a:pt x="12" y="5"/>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98"/>
          <p:cNvSpPr/>
          <p:nvPr/>
        </p:nvSpPr>
        <p:spPr bwMode="auto">
          <a:xfrm>
            <a:off x="2118478" y="1420140"/>
            <a:ext cx="398153" cy="23619"/>
          </a:xfrm>
          <a:custGeom>
            <a:avLst/>
            <a:gdLst>
              <a:gd name="T0" fmla="*/ 66 w 68"/>
              <a:gd name="T1" fmla="*/ 4 h 4"/>
              <a:gd name="T2" fmla="*/ 2 w 68"/>
              <a:gd name="T3" fmla="*/ 4 h 4"/>
              <a:gd name="T4" fmla="*/ 0 w 68"/>
              <a:gd name="T5" fmla="*/ 2 h 4"/>
              <a:gd name="T6" fmla="*/ 2 w 68"/>
              <a:gd name="T7" fmla="*/ 0 h 4"/>
              <a:gd name="T8" fmla="*/ 66 w 68"/>
              <a:gd name="T9" fmla="*/ 0 h 4"/>
              <a:gd name="T10" fmla="*/ 68 w 68"/>
              <a:gd name="T11" fmla="*/ 2 h 4"/>
              <a:gd name="T12" fmla="*/ 66 w 6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 h="4">
                <a:moveTo>
                  <a:pt x="66" y="4"/>
                </a:moveTo>
                <a:cubicBezTo>
                  <a:pt x="2" y="4"/>
                  <a:pt x="2" y="4"/>
                  <a:pt x="2" y="4"/>
                </a:cubicBezTo>
                <a:cubicBezTo>
                  <a:pt x="1" y="4"/>
                  <a:pt x="0" y="3"/>
                  <a:pt x="0" y="2"/>
                </a:cubicBezTo>
                <a:cubicBezTo>
                  <a:pt x="0" y="1"/>
                  <a:pt x="1" y="0"/>
                  <a:pt x="2" y="0"/>
                </a:cubicBezTo>
                <a:cubicBezTo>
                  <a:pt x="66" y="0"/>
                  <a:pt x="66" y="0"/>
                  <a:pt x="66" y="0"/>
                </a:cubicBezTo>
                <a:cubicBezTo>
                  <a:pt x="67" y="0"/>
                  <a:pt x="68" y="1"/>
                  <a:pt x="68" y="2"/>
                </a:cubicBezTo>
                <a:cubicBezTo>
                  <a:pt x="68" y="3"/>
                  <a:pt x="67" y="4"/>
                  <a:pt x="6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7" name="组合 286"/>
          <p:cNvGrpSpPr/>
          <p:nvPr/>
        </p:nvGrpSpPr>
        <p:grpSpPr>
          <a:xfrm>
            <a:off x="1802175" y="1656333"/>
            <a:ext cx="350914" cy="92791"/>
            <a:chOff x="4421188" y="1661795"/>
            <a:chExt cx="330199" cy="87313"/>
          </a:xfrm>
        </p:grpSpPr>
        <p:sp>
          <p:nvSpPr>
            <p:cNvPr id="288" name="Freeform 107"/>
            <p:cNvSpPr/>
            <p:nvPr/>
          </p:nvSpPr>
          <p:spPr bwMode="auto">
            <a:xfrm>
              <a:off x="4421188" y="1661795"/>
              <a:ext cx="198437" cy="20638"/>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08"/>
            <p:cNvSpPr/>
            <p:nvPr/>
          </p:nvSpPr>
          <p:spPr bwMode="auto">
            <a:xfrm>
              <a:off x="4510088" y="1726883"/>
              <a:ext cx="198437" cy="22225"/>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09"/>
            <p:cNvSpPr/>
            <p:nvPr/>
          </p:nvSpPr>
          <p:spPr bwMode="auto">
            <a:xfrm>
              <a:off x="4641850" y="1661795"/>
              <a:ext cx="109537" cy="2063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1" name="Freeform 93"/>
          <p:cNvSpPr/>
          <p:nvPr/>
        </p:nvSpPr>
        <p:spPr bwMode="auto">
          <a:xfrm>
            <a:off x="9665337" y="4839255"/>
            <a:ext cx="563488" cy="21933"/>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94"/>
          <p:cNvSpPr/>
          <p:nvPr/>
        </p:nvSpPr>
        <p:spPr bwMode="auto">
          <a:xfrm>
            <a:off x="9430831" y="4839255"/>
            <a:ext cx="165335" cy="21933"/>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93" name="组合 292"/>
          <p:cNvGrpSpPr/>
          <p:nvPr/>
        </p:nvGrpSpPr>
        <p:grpSpPr>
          <a:xfrm>
            <a:off x="10012805" y="5155006"/>
            <a:ext cx="827590" cy="685611"/>
            <a:chOff x="3770313" y="4289108"/>
            <a:chExt cx="882650" cy="728663"/>
          </a:xfrm>
        </p:grpSpPr>
        <p:sp>
          <p:nvSpPr>
            <p:cNvPr id="294" name="Rectangle 34"/>
            <p:cNvSpPr>
              <a:spLocks noChangeArrowheads="1"/>
            </p:cNvSpPr>
            <p:nvPr/>
          </p:nvSpPr>
          <p:spPr bwMode="auto">
            <a:xfrm>
              <a:off x="3792538" y="4289108"/>
              <a:ext cx="860425" cy="706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5"/>
            <p:cNvSpPr>
              <a:spLocks noChangeArrowheads="1"/>
            </p:cNvSpPr>
            <p:nvPr/>
          </p:nvSpPr>
          <p:spPr bwMode="auto">
            <a:xfrm>
              <a:off x="3787458" y="4289108"/>
              <a:ext cx="860425" cy="153988"/>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96" name="Freeform 36"/>
            <p:cNvSpPr>
              <a:spLocks noEditPoints="1"/>
            </p:cNvSpPr>
            <p:nvPr/>
          </p:nvSpPr>
          <p:spPr bwMode="auto">
            <a:xfrm>
              <a:off x="3770313" y="4289108"/>
              <a:ext cx="882650" cy="728663"/>
            </a:xfrm>
            <a:custGeom>
              <a:avLst/>
              <a:gdLst>
                <a:gd name="T0" fmla="*/ 556 w 556"/>
                <a:gd name="T1" fmla="*/ 459 h 459"/>
                <a:gd name="T2" fmla="*/ 0 w 556"/>
                <a:gd name="T3" fmla="*/ 459 h 459"/>
                <a:gd name="T4" fmla="*/ 0 w 556"/>
                <a:gd name="T5" fmla="*/ 0 h 459"/>
                <a:gd name="T6" fmla="*/ 556 w 556"/>
                <a:gd name="T7" fmla="*/ 0 h 459"/>
                <a:gd name="T8" fmla="*/ 556 w 556"/>
                <a:gd name="T9" fmla="*/ 459 h 459"/>
                <a:gd name="T10" fmla="*/ 14 w 556"/>
                <a:gd name="T11" fmla="*/ 445 h 459"/>
                <a:gd name="T12" fmla="*/ 542 w 556"/>
                <a:gd name="T13" fmla="*/ 445 h 459"/>
                <a:gd name="T14" fmla="*/ 542 w 556"/>
                <a:gd name="T15" fmla="*/ 13 h 459"/>
                <a:gd name="T16" fmla="*/ 14 w 556"/>
                <a:gd name="T17" fmla="*/ 13 h 459"/>
                <a:gd name="T18" fmla="*/ 14 w 556"/>
                <a:gd name="T19" fmla="*/ 44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459">
                  <a:moveTo>
                    <a:pt x="556" y="459"/>
                  </a:moveTo>
                  <a:lnTo>
                    <a:pt x="0" y="459"/>
                  </a:lnTo>
                  <a:lnTo>
                    <a:pt x="0" y="0"/>
                  </a:lnTo>
                  <a:lnTo>
                    <a:pt x="556" y="0"/>
                  </a:lnTo>
                  <a:lnTo>
                    <a:pt x="556" y="459"/>
                  </a:lnTo>
                  <a:close/>
                  <a:moveTo>
                    <a:pt x="14" y="445"/>
                  </a:moveTo>
                  <a:lnTo>
                    <a:pt x="542" y="445"/>
                  </a:lnTo>
                  <a:lnTo>
                    <a:pt x="542" y="13"/>
                  </a:lnTo>
                  <a:lnTo>
                    <a:pt x="14" y="13"/>
                  </a:lnTo>
                  <a:lnTo>
                    <a:pt x="14" y="445"/>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Rectangle 37"/>
            <p:cNvSpPr>
              <a:spLocks noChangeArrowheads="1"/>
            </p:cNvSpPr>
            <p:nvPr/>
          </p:nvSpPr>
          <p:spPr bwMode="auto">
            <a:xfrm>
              <a:off x="3770313" y="4420870"/>
              <a:ext cx="882650"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Oval 38"/>
            <p:cNvSpPr>
              <a:spLocks noChangeArrowheads="1"/>
            </p:cNvSpPr>
            <p:nvPr/>
          </p:nvSpPr>
          <p:spPr bwMode="auto">
            <a:xfrm>
              <a:off x="3848100"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299" name="Oval 39"/>
            <p:cNvSpPr>
              <a:spLocks noChangeArrowheads="1"/>
            </p:cNvSpPr>
            <p:nvPr/>
          </p:nvSpPr>
          <p:spPr bwMode="auto">
            <a:xfrm>
              <a:off x="3913188" y="4343083"/>
              <a:ext cx="39687"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300" name="Oval 40"/>
            <p:cNvSpPr>
              <a:spLocks noChangeArrowheads="1"/>
            </p:cNvSpPr>
            <p:nvPr/>
          </p:nvSpPr>
          <p:spPr bwMode="auto">
            <a:xfrm>
              <a:off x="3979863"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301" name="Freeform 41"/>
            <p:cNvSpPr>
              <a:spLocks noEditPoints="1"/>
            </p:cNvSpPr>
            <p:nvPr/>
          </p:nvSpPr>
          <p:spPr bwMode="auto">
            <a:xfrm>
              <a:off x="4013200" y="4525645"/>
              <a:ext cx="392112" cy="396875"/>
            </a:xfrm>
            <a:custGeom>
              <a:avLst/>
              <a:gdLst>
                <a:gd name="T0" fmla="*/ 68 w 71"/>
                <a:gd name="T1" fmla="*/ 30 h 72"/>
                <a:gd name="T2" fmla="*/ 62 w 71"/>
                <a:gd name="T3" fmla="*/ 30 h 72"/>
                <a:gd name="T4" fmla="*/ 58 w 71"/>
                <a:gd name="T5" fmla="*/ 21 h 72"/>
                <a:gd name="T6" fmla="*/ 63 w 71"/>
                <a:gd name="T7" fmla="*/ 17 h 72"/>
                <a:gd name="T8" fmla="*/ 63 w 71"/>
                <a:gd name="T9" fmla="*/ 12 h 72"/>
                <a:gd name="T10" fmla="*/ 59 w 71"/>
                <a:gd name="T11" fmla="*/ 9 h 72"/>
                <a:gd name="T12" fmla="*/ 54 w 71"/>
                <a:gd name="T13" fmla="*/ 9 h 72"/>
                <a:gd name="T14" fmla="*/ 50 w 71"/>
                <a:gd name="T15" fmla="*/ 13 h 72"/>
                <a:gd name="T16" fmla="*/ 42 w 71"/>
                <a:gd name="T17" fmla="*/ 9 h 72"/>
                <a:gd name="T18" fmla="*/ 42 w 71"/>
                <a:gd name="T19" fmla="*/ 4 h 72"/>
                <a:gd name="T20" fmla="*/ 38 w 71"/>
                <a:gd name="T21" fmla="*/ 0 h 72"/>
                <a:gd name="T22" fmla="*/ 33 w 71"/>
                <a:gd name="T23" fmla="*/ 0 h 72"/>
                <a:gd name="T24" fmla="*/ 30 w 71"/>
                <a:gd name="T25" fmla="*/ 4 h 72"/>
                <a:gd name="T26" fmla="*/ 30 w 71"/>
                <a:gd name="T27" fmla="*/ 9 h 72"/>
                <a:gd name="T28" fmla="*/ 21 w 71"/>
                <a:gd name="T29" fmla="*/ 13 h 72"/>
                <a:gd name="T30" fmla="*/ 17 w 71"/>
                <a:gd name="T31" fmla="*/ 9 h 72"/>
                <a:gd name="T32" fmla="*/ 12 w 71"/>
                <a:gd name="T33" fmla="*/ 9 h 72"/>
                <a:gd name="T34" fmla="*/ 9 w 71"/>
                <a:gd name="T35" fmla="*/ 12 h 72"/>
                <a:gd name="T36" fmla="*/ 9 w 71"/>
                <a:gd name="T37" fmla="*/ 17 h 72"/>
                <a:gd name="T38" fmla="*/ 13 w 71"/>
                <a:gd name="T39" fmla="*/ 21 h 72"/>
                <a:gd name="T40" fmla="*/ 9 w 71"/>
                <a:gd name="T41" fmla="*/ 30 h 72"/>
                <a:gd name="T42" fmla="*/ 3 w 71"/>
                <a:gd name="T43" fmla="*/ 30 h 72"/>
                <a:gd name="T44" fmla="*/ 0 w 71"/>
                <a:gd name="T45" fmla="*/ 33 h 72"/>
                <a:gd name="T46" fmla="*/ 0 w 71"/>
                <a:gd name="T47" fmla="*/ 38 h 72"/>
                <a:gd name="T48" fmla="*/ 3 w 71"/>
                <a:gd name="T49" fmla="*/ 42 h 72"/>
                <a:gd name="T50" fmla="*/ 9 w 71"/>
                <a:gd name="T51" fmla="*/ 42 h 72"/>
                <a:gd name="T52" fmla="*/ 13 w 71"/>
                <a:gd name="T53" fmla="*/ 50 h 72"/>
                <a:gd name="T54" fmla="*/ 9 w 71"/>
                <a:gd name="T55" fmla="*/ 54 h 72"/>
                <a:gd name="T56" fmla="*/ 9 w 71"/>
                <a:gd name="T57" fmla="*/ 60 h 72"/>
                <a:gd name="T58" fmla="*/ 12 w 71"/>
                <a:gd name="T59" fmla="*/ 63 h 72"/>
                <a:gd name="T60" fmla="*/ 17 w 71"/>
                <a:gd name="T61" fmla="*/ 63 h 72"/>
                <a:gd name="T62" fmla="*/ 21 w 71"/>
                <a:gd name="T63" fmla="*/ 59 h 72"/>
                <a:gd name="T64" fmla="*/ 30 w 71"/>
                <a:gd name="T65" fmla="*/ 62 h 72"/>
                <a:gd name="T66" fmla="*/ 29 w 71"/>
                <a:gd name="T67" fmla="*/ 68 h 72"/>
                <a:gd name="T68" fmla="*/ 33 w 71"/>
                <a:gd name="T69" fmla="*/ 72 h 72"/>
                <a:gd name="T70" fmla="*/ 38 w 71"/>
                <a:gd name="T71" fmla="*/ 72 h 72"/>
                <a:gd name="T72" fmla="*/ 41 w 71"/>
                <a:gd name="T73" fmla="*/ 68 h 72"/>
                <a:gd name="T74" fmla="*/ 41 w 71"/>
                <a:gd name="T75" fmla="*/ 62 h 72"/>
                <a:gd name="T76" fmla="*/ 50 w 71"/>
                <a:gd name="T77" fmla="*/ 59 h 72"/>
                <a:gd name="T78" fmla="*/ 54 w 71"/>
                <a:gd name="T79" fmla="*/ 63 h 72"/>
                <a:gd name="T80" fmla="*/ 59 w 71"/>
                <a:gd name="T81" fmla="*/ 63 h 72"/>
                <a:gd name="T82" fmla="*/ 62 w 71"/>
                <a:gd name="T83" fmla="*/ 60 h 72"/>
                <a:gd name="T84" fmla="*/ 62 w 71"/>
                <a:gd name="T85" fmla="*/ 54 h 72"/>
                <a:gd name="T86" fmla="*/ 58 w 71"/>
                <a:gd name="T87" fmla="*/ 50 h 72"/>
                <a:gd name="T88" fmla="*/ 62 w 71"/>
                <a:gd name="T89" fmla="*/ 42 h 72"/>
                <a:gd name="T90" fmla="*/ 68 w 71"/>
                <a:gd name="T91" fmla="*/ 42 h 72"/>
                <a:gd name="T92" fmla="*/ 71 w 71"/>
                <a:gd name="T93" fmla="*/ 38 h 72"/>
                <a:gd name="T94" fmla="*/ 71 w 71"/>
                <a:gd name="T95" fmla="*/ 34 h 72"/>
                <a:gd name="T96" fmla="*/ 68 w 71"/>
                <a:gd name="T97" fmla="*/ 30 h 72"/>
                <a:gd name="T98" fmla="*/ 36 w 71"/>
                <a:gd name="T99" fmla="*/ 48 h 72"/>
                <a:gd name="T100" fmla="*/ 24 w 71"/>
                <a:gd name="T101" fmla="*/ 36 h 72"/>
                <a:gd name="T102" fmla="*/ 36 w 71"/>
                <a:gd name="T103" fmla="*/ 24 h 72"/>
                <a:gd name="T104" fmla="*/ 48 w 71"/>
                <a:gd name="T105" fmla="*/ 36 h 72"/>
                <a:gd name="T106" fmla="*/ 36 w 71"/>
                <a:gd name="T10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 h="72">
                  <a:moveTo>
                    <a:pt x="68" y="30"/>
                  </a:moveTo>
                  <a:cubicBezTo>
                    <a:pt x="62" y="30"/>
                    <a:pt x="62" y="30"/>
                    <a:pt x="62" y="30"/>
                  </a:cubicBezTo>
                  <a:cubicBezTo>
                    <a:pt x="61" y="27"/>
                    <a:pt x="60" y="24"/>
                    <a:pt x="58" y="21"/>
                  </a:cubicBezTo>
                  <a:cubicBezTo>
                    <a:pt x="63" y="17"/>
                    <a:pt x="63" y="17"/>
                    <a:pt x="63" y="17"/>
                  </a:cubicBezTo>
                  <a:cubicBezTo>
                    <a:pt x="64" y="16"/>
                    <a:pt x="64" y="13"/>
                    <a:pt x="63" y="12"/>
                  </a:cubicBezTo>
                  <a:cubicBezTo>
                    <a:pt x="59" y="9"/>
                    <a:pt x="59" y="9"/>
                    <a:pt x="59" y="9"/>
                  </a:cubicBezTo>
                  <a:cubicBezTo>
                    <a:pt x="58" y="7"/>
                    <a:pt x="56" y="7"/>
                    <a:pt x="54" y="9"/>
                  </a:cubicBezTo>
                  <a:cubicBezTo>
                    <a:pt x="50" y="13"/>
                    <a:pt x="50" y="13"/>
                    <a:pt x="50" y="13"/>
                  </a:cubicBezTo>
                  <a:cubicBezTo>
                    <a:pt x="47" y="11"/>
                    <a:pt x="45" y="10"/>
                    <a:pt x="42" y="9"/>
                  </a:cubicBezTo>
                  <a:cubicBezTo>
                    <a:pt x="42" y="4"/>
                    <a:pt x="42" y="4"/>
                    <a:pt x="42" y="4"/>
                  </a:cubicBezTo>
                  <a:cubicBezTo>
                    <a:pt x="42" y="2"/>
                    <a:pt x="40" y="0"/>
                    <a:pt x="38" y="0"/>
                  </a:cubicBezTo>
                  <a:cubicBezTo>
                    <a:pt x="33" y="0"/>
                    <a:pt x="33" y="0"/>
                    <a:pt x="33" y="0"/>
                  </a:cubicBezTo>
                  <a:cubicBezTo>
                    <a:pt x="31" y="0"/>
                    <a:pt x="30" y="2"/>
                    <a:pt x="30" y="4"/>
                  </a:cubicBezTo>
                  <a:cubicBezTo>
                    <a:pt x="30" y="9"/>
                    <a:pt x="30" y="9"/>
                    <a:pt x="30" y="9"/>
                  </a:cubicBezTo>
                  <a:cubicBezTo>
                    <a:pt x="27" y="10"/>
                    <a:pt x="24" y="11"/>
                    <a:pt x="21" y="13"/>
                  </a:cubicBezTo>
                  <a:cubicBezTo>
                    <a:pt x="17" y="9"/>
                    <a:pt x="17" y="9"/>
                    <a:pt x="17" y="9"/>
                  </a:cubicBezTo>
                  <a:cubicBezTo>
                    <a:pt x="16" y="7"/>
                    <a:pt x="13" y="7"/>
                    <a:pt x="12" y="9"/>
                  </a:cubicBezTo>
                  <a:cubicBezTo>
                    <a:pt x="9" y="12"/>
                    <a:pt x="9" y="12"/>
                    <a:pt x="9" y="12"/>
                  </a:cubicBezTo>
                  <a:cubicBezTo>
                    <a:pt x="7" y="13"/>
                    <a:pt x="7" y="16"/>
                    <a:pt x="9" y="17"/>
                  </a:cubicBezTo>
                  <a:cubicBezTo>
                    <a:pt x="13" y="21"/>
                    <a:pt x="13" y="21"/>
                    <a:pt x="13" y="21"/>
                  </a:cubicBezTo>
                  <a:cubicBezTo>
                    <a:pt x="11" y="24"/>
                    <a:pt x="10" y="27"/>
                    <a:pt x="9" y="30"/>
                  </a:cubicBezTo>
                  <a:cubicBezTo>
                    <a:pt x="3" y="30"/>
                    <a:pt x="3" y="30"/>
                    <a:pt x="3" y="30"/>
                  </a:cubicBezTo>
                  <a:cubicBezTo>
                    <a:pt x="1" y="30"/>
                    <a:pt x="0" y="31"/>
                    <a:pt x="0" y="33"/>
                  </a:cubicBezTo>
                  <a:cubicBezTo>
                    <a:pt x="0" y="38"/>
                    <a:pt x="0" y="38"/>
                    <a:pt x="0" y="38"/>
                  </a:cubicBezTo>
                  <a:cubicBezTo>
                    <a:pt x="0" y="40"/>
                    <a:pt x="1" y="42"/>
                    <a:pt x="3" y="42"/>
                  </a:cubicBezTo>
                  <a:cubicBezTo>
                    <a:pt x="9" y="42"/>
                    <a:pt x="9" y="42"/>
                    <a:pt x="9" y="42"/>
                  </a:cubicBezTo>
                  <a:cubicBezTo>
                    <a:pt x="10" y="45"/>
                    <a:pt x="11" y="48"/>
                    <a:pt x="13" y="50"/>
                  </a:cubicBezTo>
                  <a:cubicBezTo>
                    <a:pt x="9" y="54"/>
                    <a:pt x="9" y="54"/>
                    <a:pt x="9" y="54"/>
                  </a:cubicBezTo>
                  <a:cubicBezTo>
                    <a:pt x="7" y="56"/>
                    <a:pt x="7" y="58"/>
                    <a:pt x="9" y="60"/>
                  </a:cubicBezTo>
                  <a:cubicBezTo>
                    <a:pt x="12" y="63"/>
                    <a:pt x="12" y="63"/>
                    <a:pt x="12" y="63"/>
                  </a:cubicBezTo>
                  <a:cubicBezTo>
                    <a:pt x="13" y="64"/>
                    <a:pt x="15" y="64"/>
                    <a:pt x="17" y="63"/>
                  </a:cubicBezTo>
                  <a:cubicBezTo>
                    <a:pt x="21" y="59"/>
                    <a:pt x="21" y="59"/>
                    <a:pt x="21" y="59"/>
                  </a:cubicBezTo>
                  <a:cubicBezTo>
                    <a:pt x="24" y="60"/>
                    <a:pt x="26" y="61"/>
                    <a:pt x="30" y="62"/>
                  </a:cubicBezTo>
                  <a:cubicBezTo>
                    <a:pt x="29" y="68"/>
                    <a:pt x="29" y="68"/>
                    <a:pt x="29" y="68"/>
                  </a:cubicBezTo>
                  <a:cubicBezTo>
                    <a:pt x="29" y="70"/>
                    <a:pt x="31" y="72"/>
                    <a:pt x="33" y="72"/>
                  </a:cubicBezTo>
                  <a:cubicBezTo>
                    <a:pt x="38" y="72"/>
                    <a:pt x="38" y="72"/>
                    <a:pt x="38" y="72"/>
                  </a:cubicBezTo>
                  <a:cubicBezTo>
                    <a:pt x="40" y="72"/>
                    <a:pt x="41" y="70"/>
                    <a:pt x="41" y="68"/>
                  </a:cubicBezTo>
                  <a:cubicBezTo>
                    <a:pt x="41" y="62"/>
                    <a:pt x="41" y="62"/>
                    <a:pt x="41" y="62"/>
                  </a:cubicBezTo>
                  <a:cubicBezTo>
                    <a:pt x="44" y="61"/>
                    <a:pt x="47" y="60"/>
                    <a:pt x="50" y="59"/>
                  </a:cubicBezTo>
                  <a:cubicBezTo>
                    <a:pt x="54" y="63"/>
                    <a:pt x="54" y="63"/>
                    <a:pt x="54" y="63"/>
                  </a:cubicBezTo>
                  <a:cubicBezTo>
                    <a:pt x="55" y="64"/>
                    <a:pt x="58" y="64"/>
                    <a:pt x="59" y="63"/>
                  </a:cubicBezTo>
                  <a:cubicBezTo>
                    <a:pt x="62" y="60"/>
                    <a:pt x="62" y="60"/>
                    <a:pt x="62" y="60"/>
                  </a:cubicBezTo>
                  <a:cubicBezTo>
                    <a:pt x="64" y="58"/>
                    <a:pt x="64" y="56"/>
                    <a:pt x="62" y="54"/>
                  </a:cubicBezTo>
                  <a:cubicBezTo>
                    <a:pt x="58" y="50"/>
                    <a:pt x="58" y="50"/>
                    <a:pt x="58" y="50"/>
                  </a:cubicBezTo>
                  <a:cubicBezTo>
                    <a:pt x="60" y="48"/>
                    <a:pt x="61" y="45"/>
                    <a:pt x="62" y="42"/>
                  </a:cubicBezTo>
                  <a:cubicBezTo>
                    <a:pt x="68" y="42"/>
                    <a:pt x="68" y="42"/>
                    <a:pt x="68" y="42"/>
                  </a:cubicBezTo>
                  <a:cubicBezTo>
                    <a:pt x="70" y="42"/>
                    <a:pt x="71" y="40"/>
                    <a:pt x="71" y="38"/>
                  </a:cubicBezTo>
                  <a:cubicBezTo>
                    <a:pt x="71" y="34"/>
                    <a:pt x="71" y="34"/>
                    <a:pt x="71" y="34"/>
                  </a:cubicBezTo>
                  <a:cubicBezTo>
                    <a:pt x="71" y="32"/>
                    <a:pt x="70" y="30"/>
                    <a:pt x="68" y="30"/>
                  </a:cubicBezTo>
                  <a:close/>
                  <a:moveTo>
                    <a:pt x="36" y="48"/>
                  </a:moveTo>
                  <a:cubicBezTo>
                    <a:pt x="29" y="48"/>
                    <a:pt x="24" y="42"/>
                    <a:pt x="24" y="36"/>
                  </a:cubicBezTo>
                  <a:cubicBezTo>
                    <a:pt x="24" y="29"/>
                    <a:pt x="29" y="24"/>
                    <a:pt x="36" y="24"/>
                  </a:cubicBezTo>
                  <a:cubicBezTo>
                    <a:pt x="42" y="24"/>
                    <a:pt x="48" y="29"/>
                    <a:pt x="48" y="36"/>
                  </a:cubicBezTo>
                  <a:cubicBezTo>
                    <a:pt x="48" y="42"/>
                    <a:pt x="42" y="48"/>
                    <a:pt x="36" y="48"/>
                  </a:cubicBez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302" name="Freeform 42"/>
            <p:cNvSpPr>
              <a:spLocks noEditPoints="1"/>
            </p:cNvSpPr>
            <p:nvPr/>
          </p:nvSpPr>
          <p:spPr bwMode="auto">
            <a:xfrm>
              <a:off x="4002088" y="4514533"/>
              <a:ext cx="414337" cy="419100"/>
            </a:xfrm>
            <a:custGeom>
              <a:avLst/>
              <a:gdLst>
                <a:gd name="T0" fmla="*/ 29 w 75"/>
                <a:gd name="T1" fmla="*/ 70 h 76"/>
                <a:gd name="T2" fmla="*/ 20 w 75"/>
                <a:gd name="T3" fmla="*/ 66 h 76"/>
                <a:gd name="T4" fmla="*/ 7 w 75"/>
                <a:gd name="T5" fmla="*/ 59 h 76"/>
                <a:gd name="T6" fmla="*/ 10 w 75"/>
                <a:gd name="T7" fmla="*/ 46 h 76"/>
                <a:gd name="T8" fmla="*/ 0 w 75"/>
                <a:gd name="T9" fmla="*/ 40 h 76"/>
                <a:gd name="T10" fmla="*/ 10 w 75"/>
                <a:gd name="T11" fmla="*/ 30 h 76"/>
                <a:gd name="T12" fmla="*/ 8 w 75"/>
                <a:gd name="T13" fmla="*/ 16 h 76"/>
                <a:gd name="T14" fmla="*/ 21 w 75"/>
                <a:gd name="T15" fmla="*/ 9 h 76"/>
                <a:gd name="T16" fmla="*/ 30 w 75"/>
                <a:gd name="T17" fmla="*/ 6 h 76"/>
                <a:gd name="T18" fmla="*/ 46 w 75"/>
                <a:gd name="T19" fmla="*/ 6 h 76"/>
                <a:gd name="T20" fmla="*/ 55 w 75"/>
                <a:gd name="T21" fmla="*/ 9 h 76"/>
                <a:gd name="T22" fmla="*/ 68 w 75"/>
                <a:gd name="T23" fmla="*/ 17 h 76"/>
                <a:gd name="T24" fmla="*/ 65 w 75"/>
                <a:gd name="T25" fmla="*/ 30 h 76"/>
                <a:gd name="T26" fmla="*/ 75 w 75"/>
                <a:gd name="T27" fmla="*/ 40 h 76"/>
                <a:gd name="T28" fmla="*/ 65 w 75"/>
                <a:gd name="T29" fmla="*/ 46 h 76"/>
                <a:gd name="T30" fmla="*/ 66 w 75"/>
                <a:gd name="T31" fmla="*/ 63 h 76"/>
                <a:gd name="T32" fmla="*/ 52 w 75"/>
                <a:gd name="T33" fmla="*/ 63 h 76"/>
                <a:gd name="T34" fmla="*/ 40 w 75"/>
                <a:gd name="T35" fmla="*/ 76 h 76"/>
                <a:gd name="T36" fmla="*/ 32 w 75"/>
                <a:gd name="T37" fmla="*/ 62 h 76"/>
                <a:gd name="T38" fmla="*/ 35 w 75"/>
                <a:gd name="T39" fmla="*/ 72 h 76"/>
                <a:gd name="T40" fmla="*/ 40 w 75"/>
                <a:gd name="T41" fmla="*/ 72 h 76"/>
                <a:gd name="T42" fmla="*/ 43 w 75"/>
                <a:gd name="T43" fmla="*/ 62 h 76"/>
                <a:gd name="T44" fmla="*/ 57 w 75"/>
                <a:gd name="T45" fmla="*/ 63 h 76"/>
                <a:gd name="T46" fmla="*/ 63 w 75"/>
                <a:gd name="T47" fmla="*/ 58 h 76"/>
                <a:gd name="T48" fmla="*/ 62 w 75"/>
                <a:gd name="T49" fmla="*/ 43 h 76"/>
                <a:gd name="T50" fmla="*/ 71 w 75"/>
                <a:gd name="T51" fmla="*/ 40 h 76"/>
                <a:gd name="T52" fmla="*/ 62 w 75"/>
                <a:gd name="T53" fmla="*/ 34 h 76"/>
                <a:gd name="T54" fmla="*/ 58 w 75"/>
                <a:gd name="T55" fmla="*/ 23 h 76"/>
                <a:gd name="T56" fmla="*/ 63 w 75"/>
                <a:gd name="T57" fmla="*/ 15 h 76"/>
                <a:gd name="T58" fmla="*/ 52 w 75"/>
                <a:gd name="T59" fmla="*/ 18 h 76"/>
                <a:gd name="T60" fmla="*/ 42 w 75"/>
                <a:gd name="T61" fmla="*/ 13 h 76"/>
                <a:gd name="T62" fmla="*/ 35 w 75"/>
                <a:gd name="T63" fmla="*/ 4 h 76"/>
                <a:gd name="T64" fmla="*/ 32 w 75"/>
                <a:gd name="T65" fmla="*/ 13 h 76"/>
                <a:gd name="T66" fmla="*/ 18 w 75"/>
                <a:gd name="T67" fmla="*/ 12 h 76"/>
                <a:gd name="T68" fmla="*/ 12 w 75"/>
                <a:gd name="T69" fmla="*/ 16 h 76"/>
                <a:gd name="T70" fmla="*/ 16 w 75"/>
                <a:gd name="T71" fmla="*/ 24 h 76"/>
                <a:gd name="T72" fmla="*/ 5 w 75"/>
                <a:gd name="T73" fmla="*/ 34 h 76"/>
                <a:gd name="T74" fmla="*/ 4 w 75"/>
                <a:gd name="T75" fmla="*/ 41 h 76"/>
                <a:gd name="T76" fmla="*/ 13 w 75"/>
                <a:gd name="T77" fmla="*/ 43 h 76"/>
                <a:gd name="T78" fmla="*/ 12 w 75"/>
                <a:gd name="T79" fmla="*/ 58 h 76"/>
                <a:gd name="T80" fmla="*/ 15 w 75"/>
                <a:gd name="T81" fmla="*/ 63 h 76"/>
                <a:gd name="T82" fmla="*/ 38 w 75"/>
                <a:gd name="T83" fmla="*/ 52 h 76"/>
                <a:gd name="T84" fmla="*/ 52 w 75"/>
                <a:gd name="T85" fmla="*/ 38 h 76"/>
                <a:gd name="T86" fmla="*/ 28 w 75"/>
                <a:gd name="T87" fmla="*/ 38 h 76"/>
                <a:gd name="T88" fmla="*/ 38 w 75"/>
                <a:gd name="T89" fmla="*/ 2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6">
                  <a:moveTo>
                    <a:pt x="40" y="76"/>
                  </a:moveTo>
                  <a:cubicBezTo>
                    <a:pt x="35" y="76"/>
                    <a:pt x="35" y="76"/>
                    <a:pt x="35" y="76"/>
                  </a:cubicBezTo>
                  <a:cubicBezTo>
                    <a:pt x="32" y="76"/>
                    <a:pt x="29" y="73"/>
                    <a:pt x="29" y="70"/>
                  </a:cubicBezTo>
                  <a:cubicBezTo>
                    <a:pt x="29" y="66"/>
                    <a:pt x="29" y="66"/>
                    <a:pt x="29" y="66"/>
                  </a:cubicBezTo>
                  <a:cubicBezTo>
                    <a:pt x="27" y="65"/>
                    <a:pt x="25" y="64"/>
                    <a:pt x="23" y="63"/>
                  </a:cubicBezTo>
                  <a:cubicBezTo>
                    <a:pt x="20" y="66"/>
                    <a:pt x="20" y="66"/>
                    <a:pt x="20" y="66"/>
                  </a:cubicBezTo>
                  <a:cubicBezTo>
                    <a:pt x="18" y="68"/>
                    <a:pt x="14" y="68"/>
                    <a:pt x="12" y="66"/>
                  </a:cubicBezTo>
                  <a:cubicBezTo>
                    <a:pt x="9" y="63"/>
                    <a:pt x="9" y="63"/>
                    <a:pt x="9" y="63"/>
                  </a:cubicBezTo>
                  <a:cubicBezTo>
                    <a:pt x="8" y="62"/>
                    <a:pt x="7" y="60"/>
                    <a:pt x="7" y="59"/>
                  </a:cubicBezTo>
                  <a:cubicBezTo>
                    <a:pt x="7" y="57"/>
                    <a:pt x="8" y="56"/>
                    <a:pt x="9" y="55"/>
                  </a:cubicBezTo>
                  <a:cubicBezTo>
                    <a:pt x="12" y="52"/>
                    <a:pt x="12" y="52"/>
                    <a:pt x="12" y="52"/>
                  </a:cubicBezTo>
                  <a:cubicBezTo>
                    <a:pt x="11" y="50"/>
                    <a:pt x="10" y="48"/>
                    <a:pt x="10" y="46"/>
                  </a:cubicBezTo>
                  <a:cubicBezTo>
                    <a:pt x="5" y="46"/>
                    <a:pt x="5" y="46"/>
                    <a:pt x="5" y="46"/>
                  </a:cubicBezTo>
                  <a:cubicBezTo>
                    <a:pt x="4" y="46"/>
                    <a:pt x="2" y="45"/>
                    <a:pt x="1" y="44"/>
                  </a:cubicBezTo>
                  <a:cubicBezTo>
                    <a:pt x="0" y="43"/>
                    <a:pt x="0" y="41"/>
                    <a:pt x="0" y="40"/>
                  </a:cubicBezTo>
                  <a:cubicBezTo>
                    <a:pt x="0" y="35"/>
                    <a:pt x="0" y="35"/>
                    <a:pt x="0" y="35"/>
                  </a:cubicBezTo>
                  <a:cubicBezTo>
                    <a:pt x="0" y="32"/>
                    <a:pt x="2" y="30"/>
                    <a:pt x="5" y="30"/>
                  </a:cubicBezTo>
                  <a:cubicBezTo>
                    <a:pt x="10" y="30"/>
                    <a:pt x="10" y="30"/>
                    <a:pt x="10" y="30"/>
                  </a:cubicBezTo>
                  <a:cubicBezTo>
                    <a:pt x="10" y="28"/>
                    <a:pt x="11" y="26"/>
                    <a:pt x="12" y="24"/>
                  </a:cubicBezTo>
                  <a:cubicBezTo>
                    <a:pt x="9" y="21"/>
                    <a:pt x="9" y="21"/>
                    <a:pt x="9" y="21"/>
                  </a:cubicBezTo>
                  <a:cubicBezTo>
                    <a:pt x="8" y="19"/>
                    <a:pt x="8" y="18"/>
                    <a:pt x="8" y="16"/>
                  </a:cubicBezTo>
                  <a:cubicBezTo>
                    <a:pt x="8" y="15"/>
                    <a:pt x="8" y="13"/>
                    <a:pt x="9" y="12"/>
                  </a:cubicBezTo>
                  <a:cubicBezTo>
                    <a:pt x="12" y="9"/>
                    <a:pt x="12" y="9"/>
                    <a:pt x="12" y="9"/>
                  </a:cubicBezTo>
                  <a:cubicBezTo>
                    <a:pt x="15" y="7"/>
                    <a:pt x="18" y="7"/>
                    <a:pt x="21" y="9"/>
                  </a:cubicBezTo>
                  <a:cubicBezTo>
                    <a:pt x="24" y="12"/>
                    <a:pt x="24" y="12"/>
                    <a:pt x="24" y="12"/>
                  </a:cubicBezTo>
                  <a:cubicBezTo>
                    <a:pt x="26" y="11"/>
                    <a:pt x="28" y="11"/>
                    <a:pt x="30" y="10"/>
                  </a:cubicBezTo>
                  <a:cubicBezTo>
                    <a:pt x="30" y="6"/>
                    <a:pt x="30" y="6"/>
                    <a:pt x="30" y="6"/>
                  </a:cubicBezTo>
                  <a:cubicBezTo>
                    <a:pt x="30" y="2"/>
                    <a:pt x="32" y="0"/>
                    <a:pt x="35" y="0"/>
                  </a:cubicBezTo>
                  <a:cubicBezTo>
                    <a:pt x="40" y="0"/>
                    <a:pt x="40" y="0"/>
                    <a:pt x="40" y="0"/>
                  </a:cubicBezTo>
                  <a:cubicBezTo>
                    <a:pt x="43" y="0"/>
                    <a:pt x="46" y="2"/>
                    <a:pt x="46" y="6"/>
                  </a:cubicBezTo>
                  <a:cubicBezTo>
                    <a:pt x="46" y="10"/>
                    <a:pt x="46" y="10"/>
                    <a:pt x="46" y="10"/>
                  </a:cubicBezTo>
                  <a:cubicBezTo>
                    <a:pt x="48" y="11"/>
                    <a:pt x="50" y="11"/>
                    <a:pt x="52" y="12"/>
                  </a:cubicBezTo>
                  <a:cubicBezTo>
                    <a:pt x="55" y="9"/>
                    <a:pt x="55" y="9"/>
                    <a:pt x="55" y="9"/>
                  </a:cubicBezTo>
                  <a:cubicBezTo>
                    <a:pt x="57" y="7"/>
                    <a:pt x="61" y="7"/>
                    <a:pt x="63" y="9"/>
                  </a:cubicBezTo>
                  <a:cubicBezTo>
                    <a:pt x="66" y="13"/>
                    <a:pt x="66" y="13"/>
                    <a:pt x="66" y="13"/>
                  </a:cubicBezTo>
                  <a:cubicBezTo>
                    <a:pt x="67" y="14"/>
                    <a:pt x="68" y="15"/>
                    <a:pt x="68" y="17"/>
                  </a:cubicBezTo>
                  <a:cubicBezTo>
                    <a:pt x="68" y="18"/>
                    <a:pt x="67" y="20"/>
                    <a:pt x="66" y="21"/>
                  </a:cubicBezTo>
                  <a:cubicBezTo>
                    <a:pt x="63" y="24"/>
                    <a:pt x="63" y="24"/>
                    <a:pt x="63" y="24"/>
                  </a:cubicBezTo>
                  <a:cubicBezTo>
                    <a:pt x="64" y="26"/>
                    <a:pt x="65" y="28"/>
                    <a:pt x="65" y="30"/>
                  </a:cubicBezTo>
                  <a:cubicBezTo>
                    <a:pt x="70" y="30"/>
                    <a:pt x="70" y="30"/>
                    <a:pt x="70" y="30"/>
                  </a:cubicBezTo>
                  <a:cubicBezTo>
                    <a:pt x="73" y="30"/>
                    <a:pt x="75" y="32"/>
                    <a:pt x="75" y="36"/>
                  </a:cubicBezTo>
                  <a:cubicBezTo>
                    <a:pt x="75" y="40"/>
                    <a:pt x="75" y="40"/>
                    <a:pt x="75" y="40"/>
                  </a:cubicBezTo>
                  <a:cubicBezTo>
                    <a:pt x="75" y="43"/>
                    <a:pt x="73" y="46"/>
                    <a:pt x="70" y="46"/>
                  </a:cubicBezTo>
                  <a:cubicBezTo>
                    <a:pt x="70" y="46"/>
                    <a:pt x="70" y="46"/>
                    <a:pt x="70" y="46"/>
                  </a:cubicBezTo>
                  <a:cubicBezTo>
                    <a:pt x="65" y="46"/>
                    <a:pt x="65" y="46"/>
                    <a:pt x="65" y="46"/>
                  </a:cubicBezTo>
                  <a:cubicBezTo>
                    <a:pt x="65" y="48"/>
                    <a:pt x="64" y="50"/>
                    <a:pt x="63" y="52"/>
                  </a:cubicBezTo>
                  <a:cubicBezTo>
                    <a:pt x="66" y="55"/>
                    <a:pt x="66" y="55"/>
                    <a:pt x="66" y="55"/>
                  </a:cubicBezTo>
                  <a:cubicBezTo>
                    <a:pt x="68" y="57"/>
                    <a:pt x="68" y="61"/>
                    <a:pt x="66" y="63"/>
                  </a:cubicBezTo>
                  <a:cubicBezTo>
                    <a:pt x="63" y="66"/>
                    <a:pt x="63" y="66"/>
                    <a:pt x="63" y="66"/>
                  </a:cubicBezTo>
                  <a:cubicBezTo>
                    <a:pt x="61" y="68"/>
                    <a:pt x="57" y="68"/>
                    <a:pt x="55" y="66"/>
                  </a:cubicBezTo>
                  <a:cubicBezTo>
                    <a:pt x="52" y="63"/>
                    <a:pt x="52" y="63"/>
                    <a:pt x="52" y="63"/>
                  </a:cubicBezTo>
                  <a:cubicBezTo>
                    <a:pt x="50" y="64"/>
                    <a:pt x="48" y="65"/>
                    <a:pt x="45" y="66"/>
                  </a:cubicBezTo>
                  <a:cubicBezTo>
                    <a:pt x="45" y="70"/>
                    <a:pt x="45" y="70"/>
                    <a:pt x="45" y="70"/>
                  </a:cubicBezTo>
                  <a:cubicBezTo>
                    <a:pt x="45" y="73"/>
                    <a:pt x="43" y="76"/>
                    <a:pt x="40" y="76"/>
                  </a:cubicBezTo>
                  <a:close/>
                  <a:moveTo>
                    <a:pt x="23" y="58"/>
                  </a:moveTo>
                  <a:cubicBezTo>
                    <a:pt x="24" y="59"/>
                    <a:pt x="24" y="59"/>
                    <a:pt x="24" y="59"/>
                  </a:cubicBezTo>
                  <a:cubicBezTo>
                    <a:pt x="27" y="60"/>
                    <a:pt x="29" y="62"/>
                    <a:pt x="32" y="62"/>
                  </a:cubicBezTo>
                  <a:cubicBezTo>
                    <a:pt x="34" y="63"/>
                    <a:pt x="34" y="63"/>
                    <a:pt x="34" y="63"/>
                  </a:cubicBezTo>
                  <a:cubicBezTo>
                    <a:pt x="33" y="70"/>
                    <a:pt x="33" y="70"/>
                    <a:pt x="33" y="70"/>
                  </a:cubicBezTo>
                  <a:cubicBezTo>
                    <a:pt x="33" y="71"/>
                    <a:pt x="34" y="72"/>
                    <a:pt x="35" y="72"/>
                  </a:cubicBezTo>
                  <a:cubicBezTo>
                    <a:pt x="40" y="72"/>
                    <a:pt x="40" y="72"/>
                    <a:pt x="40" y="72"/>
                  </a:cubicBezTo>
                  <a:cubicBezTo>
                    <a:pt x="40" y="74"/>
                    <a:pt x="40" y="74"/>
                    <a:pt x="40" y="74"/>
                  </a:cubicBezTo>
                  <a:cubicBezTo>
                    <a:pt x="40" y="72"/>
                    <a:pt x="40" y="72"/>
                    <a:pt x="40" y="72"/>
                  </a:cubicBezTo>
                  <a:cubicBezTo>
                    <a:pt x="41" y="72"/>
                    <a:pt x="41" y="71"/>
                    <a:pt x="41" y="70"/>
                  </a:cubicBezTo>
                  <a:cubicBezTo>
                    <a:pt x="41" y="63"/>
                    <a:pt x="41" y="63"/>
                    <a:pt x="41" y="63"/>
                  </a:cubicBezTo>
                  <a:cubicBezTo>
                    <a:pt x="43" y="62"/>
                    <a:pt x="43" y="62"/>
                    <a:pt x="43" y="62"/>
                  </a:cubicBezTo>
                  <a:cubicBezTo>
                    <a:pt x="46" y="62"/>
                    <a:pt x="48" y="60"/>
                    <a:pt x="51" y="59"/>
                  </a:cubicBezTo>
                  <a:cubicBezTo>
                    <a:pt x="52" y="58"/>
                    <a:pt x="52" y="58"/>
                    <a:pt x="52" y="58"/>
                  </a:cubicBezTo>
                  <a:cubicBezTo>
                    <a:pt x="57" y="63"/>
                    <a:pt x="57" y="63"/>
                    <a:pt x="57" y="63"/>
                  </a:cubicBezTo>
                  <a:cubicBezTo>
                    <a:pt x="58" y="64"/>
                    <a:pt x="59" y="64"/>
                    <a:pt x="60" y="63"/>
                  </a:cubicBezTo>
                  <a:cubicBezTo>
                    <a:pt x="63" y="60"/>
                    <a:pt x="63" y="60"/>
                    <a:pt x="63" y="60"/>
                  </a:cubicBezTo>
                  <a:cubicBezTo>
                    <a:pt x="64" y="60"/>
                    <a:pt x="64" y="58"/>
                    <a:pt x="63" y="58"/>
                  </a:cubicBezTo>
                  <a:cubicBezTo>
                    <a:pt x="58" y="52"/>
                    <a:pt x="58" y="52"/>
                    <a:pt x="58" y="52"/>
                  </a:cubicBezTo>
                  <a:cubicBezTo>
                    <a:pt x="59" y="51"/>
                    <a:pt x="59" y="51"/>
                    <a:pt x="59" y="51"/>
                  </a:cubicBezTo>
                  <a:cubicBezTo>
                    <a:pt x="60" y="49"/>
                    <a:pt x="61" y="46"/>
                    <a:pt x="62" y="43"/>
                  </a:cubicBezTo>
                  <a:cubicBezTo>
                    <a:pt x="62" y="42"/>
                    <a:pt x="62" y="42"/>
                    <a:pt x="62" y="42"/>
                  </a:cubicBezTo>
                  <a:cubicBezTo>
                    <a:pt x="70" y="42"/>
                    <a:pt x="70" y="42"/>
                    <a:pt x="70" y="42"/>
                  </a:cubicBezTo>
                  <a:cubicBezTo>
                    <a:pt x="71" y="42"/>
                    <a:pt x="71" y="41"/>
                    <a:pt x="71" y="40"/>
                  </a:cubicBezTo>
                  <a:cubicBezTo>
                    <a:pt x="71" y="36"/>
                    <a:pt x="71" y="36"/>
                    <a:pt x="71" y="36"/>
                  </a:cubicBezTo>
                  <a:cubicBezTo>
                    <a:pt x="71" y="35"/>
                    <a:pt x="71" y="34"/>
                    <a:pt x="70" y="34"/>
                  </a:cubicBezTo>
                  <a:cubicBezTo>
                    <a:pt x="62" y="34"/>
                    <a:pt x="62" y="34"/>
                    <a:pt x="62" y="34"/>
                  </a:cubicBezTo>
                  <a:cubicBezTo>
                    <a:pt x="62" y="32"/>
                    <a:pt x="62" y="32"/>
                    <a:pt x="62" y="32"/>
                  </a:cubicBezTo>
                  <a:cubicBezTo>
                    <a:pt x="61" y="30"/>
                    <a:pt x="60" y="27"/>
                    <a:pt x="59" y="25"/>
                  </a:cubicBezTo>
                  <a:cubicBezTo>
                    <a:pt x="58" y="23"/>
                    <a:pt x="58" y="23"/>
                    <a:pt x="58" y="23"/>
                  </a:cubicBezTo>
                  <a:cubicBezTo>
                    <a:pt x="63" y="18"/>
                    <a:pt x="63" y="18"/>
                    <a:pt x="63" y="18"/>
                  </a:cubicBezTo>
                  <a:cubicBezTo>
                    <a:pt x="63" y="18"/>
                    <a:pt x="64" y="17"/>
                    <a:pt x="64" y="17"/>
                  </a:cubicBezTo>
                  <a:cubicBezTo>
                    <a:pt x="64" y="16"/>
                    <a:pt x="63" y="16"/>
                    <a:pt x="63" y="15"/>
                  </a:cubicBezTo>
                  <a:cubicBezTo>
                    <a:pt x="60" y="12"/>
                    <a:pt x="60" y="12"/>
                    <a:pt x="60" y="12"/>
                  </a:cubicBezTo>
                  <a:cubicBezTo>
                    <a:pt x="59" y="12"/>
                    <a:pt x="58" y="12"/>
                    <a:pt x="57" y="12"/>
                  </a:cubicBezTo>
                  <a:cubicBezTo>
                    <a:pt x="52" y="18"/>
                    <a:pt x="52" y="18"/>
                    <a:pt x="52" y="18"/>
                  </a:cubicBezTo>
                  <a:cubicBezTo>
                    <a:pt x="51" y="17"/>
                    <a:pt x="51" y="17"/>
                    <a:pt x="51" y="17"/>
                  </a:cubicBezTo>
                  <a:cubicBezTo>
                    <a:pt x="48" y="15"/>
                    <a:pt x="46" y="14"/>
                    <a:pt x="43" y="13"/>
                  </a:cubicBezTo>
                  <a:cubicBezTo>
                    <a:pt x="42" y="13"/>
                    <a:pt x="42" y="13"/>
                    <a:pt x="42" y="13"/>
                  </a:cubicBezTo>
                  <a:cubicBezTo>
                    <a:pt x="42" y="6"/>
                    <a:pt x="42" y="6"/>
                    <a:pt x="42" y="6"/>
                  </a:cubicBezTo>
                  <a:cubicBezTo>
                    <a:pt x="42" y="5"/>
                    <a:pt x="41" y="4"/>
                    <a:pt x="40" y="4"/>
                  </a:cubicBezTo>
                  <a:cubicBezTo>
                    <a:pt x="35" y="4"/>
                    <a:pt x="35" y="4"/>
                    <a:pt x="35" y="4"/>
                  </a:cubicBezTo>
                  <a:cubicBezTo>
                    <a:pt x="34" y="4"/>
                    <a:pt x="34" y="5"/>
                    <a:pt x="34" y="6"/>
                  </a:cubicBezTo>
                  <a:cubicBezTo>
                    <a:pt x="34" y="13"/>
                    <a:pt x="34" y="13"/>
                    <a:pt x="34" y="13"/>
                  </a:cubicBezTo>
                  <a:cubicBezTo>
                    <a:pt x="32" y="13"/>
                    <a:pt x="32" y="13"/>
                    <a:pt x="32" y="13"/>
                  </a:cubicBezTo>
                  <a:cubicBezTo>
                    <a:pt x="29" y="14"/>
                    <a:pt x="27" y="15"/>
                    <a:pt x="24" y="17"/>
                  </a:cubicBezTo>
                  <a:cubicBezTo>
                    <a:pt x="23" y="17"/>
                    <a:pt x="23" y="17"/>
                    <a:pt x="23" y="17"/>
                  </a:cubicBezTo>
                  <a:cubicBezTo>
                    <a:pt x="18" y="12"/>
                    <a:pt x="18" y="12"/>
                    <a:pt x="18" y="12"/>
                  </a:cubicBezTo>
                  <a:cubicBezTo>
                    <a:pt x="17" y="11"/>
                    <a:pt x="16" y="11"/>
                    <a:pt x="15" y="12"/>
                  </a:cubicBezTo>
                  <a:cubicBezTo>
                    <a:pt x="12" y="15"/>
                    <a:pt x="12" y="15"/>
                    <a:pt x="12" y="15"/>
                  </a:cubicBezTo>
                  <a:cubicBezTo>
                    <a:pt x="12" y="16"/>
                    <a:pt x="12" y="16"/>
                    <a:pt x="12" y="16"/>
                  </a:cubicBezTo>
                  <a:cubicBezTo>
                    <a:pt x="12" y="17"/>
                    <a:pt x="12" y="17"/>
                    <a:pt x="12" y="18"/>
                  </a:cubicBezTo>
                  <a:cubicBezTo>
                    <a:pt x="17" y="23"/>
                    <a:pt x="17" y="23"/>
                    <a:pt x="17" y="23"/>
                  </a:cubicBezTo>
                  <a:cubicBezTo>
                    <a:pt x="16" y="24"/>
                    <a:pt x="16" y="24"/>
                    <a:pt x="16" y="24"/>
                  </a:cubicBezTo>
                  <a:cubicBezTo>
                    <a:pt x="15" y="27"/>
                    <a:pt x="14" y="29"/>
                    <a:pt x="13" y="32"/>
                  </a:cubicBezTo>
                  <a:cubicBezTo>
                    <a:pt x="13" y="34"/>
                    <a:pt x="13" y="34"/>
                    <a:pt x="13" y="34"/>
                  </a:cubicBezTo>
                  <a:cubicBezTo>
                    <a:pt x="5" y="34"/>
                    <a:pt x="5" y="34"/>
                    <a:pt x="5" y="34"/>
                  </a:cubicBezTo>
                  <a:cubicBezTo>
                    <a:pt x="4" y="34"/>
                    <a:pt x="4" y="34"/>
                    <a:pt x="4" y="35"/>
                  </a:cubicBezTo>
                  <a:cubicBezTo>
                    <a:pt x="4" y="40"/>
                    <a:pt x="4" y="40"/>
                    <a:pt x="4" y="40"/>
                  </a:cubicBezTo>
                  <a:cubicBezTo>
                    <a:pt x="4" y="40"/>
                    <a:pt x="4" y="41"/>
                    <a:pt x="4" y="41"/>
                  </a:cubicBezTo>
                  <a:cubicBezTo>
                    <a:pt x="4" y="41"/>
                    <a:pt x="5" y="42"/>
                    <a:pt x="5" y="42"/>
                  </a:cubicBezTo>
                  <a:cubicBezTo>
                    <a:pt x="13" y="42"/>
                    <a:pt x="13" y="42"/>
                    <a:pt x="13" y="42"/>
                  </a:cubicBezTo>
                  <a:cubicBezTo>
                    <a:pt x="13" y="43"/>
                    <a:pt x="13" y="43"/>
                    <a:pt x="13" y="43"/>
                  </a:cubicBezTo>
                  <a:cubicBezTo>
                    <a:pt x="14" y="46"/>
                    <a:pt x="15" y="49"/>
                    <a:pt x="16" y="51"/>
                  </a:cubicBezTo>
                  <a:cubicBezTo>
                    <a:pt x="17" y="52"/>
                    <a:pt x="17" y="52"/>
                    <a:pt x="17" y="52"/>
                  </a:cubicBezTo>
                  <a:cubicBezTo>
                    <a:pt x="12" y="58"/>
                    <a:pt x="12" y="58"/>
                    <a:pt x="12" y="58"/>
                  </a:cubicBezTo>
                  <a:cubicBezTo>
                    <a:pt x="12" y="58"/>
                    <a:pt x="11" y="58"/>
                    <a:pt x="11" y="59"/>
                  </a:cubicBezTo>
                  <a:cubicBezTo>
                    <a:pt x="11" y="59"/>
                    <a:pt x="12" y="60"/>
                    <a:pt x="12" y="60"/>
                  </a:cubicBezTo>
                  <a:cubicBezTo>
                    <a:pt x="15" y="63"/>
                    <a:pt x="15" y="63"/>
                    <a:pt x="15" y="63"/>
                  </a:cubicBezTo>
                  <a:cubicBezTo>
                    <a:pt x="16" y="64"/>
                    <a:pt x="17" y="64"/>
                    <a:pt x="18" y="63"/>
                  </a:cubicBezTo>
                  <a:lnTo>
                    <a:pt x="23" y="58"/>
                  </a:lnTo>
                  <a:close/>
                  <a:moveTo>
                    <a:pt x="38" y="52"/>
                  </a:moveTo>
                  <a:cubicBezTo>
                    <a:pt x="30" y="52"/>
                    <a:pt x="24" y="46"/>
                    <a:pt x="24" y="38"/>
                  </a:cubicBezTo>
                  <a:cubicBezTo>
                    <a:pt x="24" y="30"/>
                    <a:pt x="30" y="24"/>
                    <a:pt x="38" y="24"/>
                  </a:cubicBezTo>
                  <a:cubicBezTo>
                    <a:pt x="45" y="24"/>
                    <a:pt x="52" y="30"/>
                    <a:pt x="52" y="38"/>
                  </a:cubicBezTo>
                  <a:cubicBezTo>
                    <a:pt x="52" y="46"/>
                    <a:pt x="45" y="52"/>
                    <a:pt x="38" y="52"/>
                  </a:cubicBezTo>
                  <a:close/>
                  <a:moveTo>
                    <a:pt x="38" y="28"/>
                  </a:moveTo>
                  <a:cubicBezTo>
                    <a:pt x="32" y="28"/>
                    <a:pt x="28" y="32"/>
                    <a:pt x="28" y="38"/>
                  </a:cubicBezTo>
                  <a:cubicBezTo>
                    <a:pt x="28" y="43"/>
                    <a:pt x="32" y="48"/>
                    <a:pt x="38" y="48"/>
                  </a:cubicBezTo>
                  <a:cubicBezTo>
                    <a:pt x="43" y="48"/>
                    <a:pt x="48" y="43"/>
                    <a:pt x="48" y="38"/>
                  </a:cubicBezTo>
                  <a:cubicBezTo>
                    <a:pt x="48" y="32"/>
                    <a:pt x="43" y="28"/>
                    <a:pt x="38" y="28"/>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43"/>
            <p:cNvSpPr/>
            <p:nvPr/>
          </p:nvSpPr>
          <p:spPr bwMode="auto">
            <a:xfrm>
              <a:off x="4222750" y="4768533"/>
              <a:ext cx="82550" cy="66675"/>
            </a:xfrm>
            <a:custGeom>
              <a:avLst/>
              <a:gdLst>
                <a:gd name="T0" fmla="*/ 2 w 15"/>
                <a:gd name="T1" fmla="*/ 12 h 12"/>
                <a:gd name="T2" fmla="*/ 1 w 15"/>
                <a:gd name="T3" fmla="*/ 10 h 12"/>
                <a:gd name="T4" fmla="*/ 2 w 15"/>
                <a:gd name="T5" fmla="*/ 9 h 12"/>
                <a:gd name="T6" fmla="*/ 12 w 15"/>
                <a:gd name="T7" fmla="*/ 1 h 12"/>
                <a:gd name="T8" fmla="*/ 14 w 15"/>
                <a:gd name="T9" fmla="*/ 0 h 12"/>
                <a:gd name="T10" fmla="*/ 14 w 15"/>
                <a:gd name="T11" fmla="*/ 2 h 12"/>
                <a:gd name="T12" fmla="*/ 2 w 15"/>
                <a:gd name="T13" fmla="*/ 11 h 12"/>
                <a:gd name="T14" fmla="*/ 2 w 1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2" y="12"/>
                  </a:moveTo>
                  <a:cubicBezTo>
                    <a:pt x="1" y="12"/>
                    <a:pt x="1" y="11"/>
                    <a:pt x="1" y="10"/>
                  </a:cubicBezTo>
                  <a:cubicBezTo>
                    <a:pt x="0" y="10"/>
                    <a:pt x="1" y="9"/>
                    <a:pt x="2" y="9"/>
                  </a:cubicBezTo>
                  <a:cubicBezTo>
                    <a:pt x="6" y="7"/>
                    <a:pt x="9" y="4"/>
                    <a:pt x="12" y="1"/>
                  </a:cubicBezTo>
                  <a:cubicBezTo>
                    <a:pt x="12" y="0"/>
                    <a:pt x="13" y="0"/>
                    <a:pt x="14" y="0"/>
                  </a:cubicBezTo>
                  <a:cubicBezTo>
                    <a:pt x="14" y="0"/>
                    <a:pt x="15" y="1"/>
                    <a:pt x="14" y="2"/>
                  </a:cubicBezTo>
                  <a:cubicBezTo>
                    <a:pt x="12" y="7"/>
                    <a:pt x="7" y="10"/>
                    <a:pt x="2" y="11"/>
                  </a:cubicBezTo>
                  <a:cubicBezTo>
                    <a:pt x="2" y="12"/>
                    <a:pt x="2" y="12"/>
                    <a:pt x="2" y="1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44"/>
            <p:cNvSpPr/>
            <p:nvPr/>
          </p:nvSpPr>
          <p:spPr bwMode="auto">
            <a:xfrm>
              <a:off x="4102100" y="4614545"/>
              <a:ext cx="93662" cy="87313"/>
            </a:xfrm>
            <a:custGeom>
              <a:avLst/>
              <a:gdLst>
                <a:gd name="T0" fmla="*/ 1 w 17"/>
                <a:gd name="T1" fmla="*/ 16 h 16"/>
                <a:gd name="T2" fmla="*/ 1 w 17"/>
                <a:gd name="T3" fmla="*/ 16 h 16"/>
                <a:gd name="T4" fmla="*/ 0 w 17"/>
                <a:gd name="T5" fmla="*/ 14 h 16"/>
                <a:gd name="T6" fmla="*/ 15 w 17"/>
                <a:gd name="T7" fmla="*/ 0 h 16"/>
                <a:gd name="T8" fmla="*/ 17 w 17"/>
                <a:gd name="T9" fmla="*/ 1 h 16"/>
                <a:gd name="T10" fmla="*/ 16 w 17"/>
                <a:gd name="T11" fmla="*/ 3 h 16"/>
                <a:gd name="T12" fmla="*/ 3 w 17"/>
                <a:gd name="T13" fmla="*/ 15 h 16"/>
                <a:gd name="T14" fmla="*/ 1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1" y="16"/>
                  </a:moveTo>
                  <a:cubicBezTo>
                    <a:pt x="1" y="16"/>
                    <a:pt x="1" y="16"/>
                    <a:pt x="1" y="16"/>
                  </a:cubicBezTo>
                  <a:cubicBezTo>
                    <a:pt x="0" y="15"/>
                    <a:pt x="0" y="14"/>
                    <a:pt x="0" y="14"/>
                  </a:cubicBezTo>
                  <a:cubicBezTo>
                    <a:pt x="2" y="7"/>
                    <a:pt x="8" y="2"/>
                    <a:pt x="15" y="0"/>
                  </a:cubicBezTo>
                  <a:cubicBezTo>
                    <a:pt x="16" y="0"/>
                    <a:pt x="17" y="0"/>
                    <a:pt x="17" y="1"/>
                  </a:cubicBezTo>
                  <a:cubicBezTo>
                    <a:pt x="17" y="2"/>
                    <a:pt x="17" y="3"/>
                    <a:pt x="16" y="3"/>
                  </a:cubicBezTo>
                  <a:cubicBezTo>
                    <a:pt x="10" y="4"/>
                    <a:pt x="5" y="9"/>
                    <a:pt x="3" y="15"/>
                  </a:cubicBezTo>
                  <a:cubicBezTo>
                    <a:pt x="3" y="15"/>
                    <a:pt x="2" y="16"/>
                    <a:pt x="1" y="1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84627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5"/>
          <p:cNvSpPr/>
          <p:nvPr/>
        </p:nvSpPr>
        <p:spPr bwMode="auto">
          <a:xfrm>
            <a:off x="222312" y="437304"/>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34" name="Freeform 5"/>
          <p:cNvSpPr/>
          <p:nvPr/>
        </p:nvSpPr>
        <p:spPr bwMode="auto">
          <a:xfrm rot="5400000" flipV="1">
            <a:off x="25606" y="727208"/>
            <a:ext cx="1007585" cy="45818"/>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35" name="Freeform 2541"/>
          <p:cNvSpPr>
            <a:spLocks noEditPoints="1"/>
          </p:cNvSpPr>
          <p:nvPr/>
        </p:nvSpPr>
        <p:spPr bwMode="auto">
          <a:xfrm>
            <a:off x="1129550" y="2059885"/>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 name="矩形 1"/>
          <p:cNvSpPr/>
          <p:nvPr/>
        </p:nvSpPr>
        <p:spPr>
          <a:xfrm>
            <a:off x="1038234" y="1168944"/>
            <a:ext cx="5568803" cy="923330"/>
          </a:xfrm>
          <a:prstGeom prst="rect">
            <a:avLst/>
          </a:prstGeom>
        </p:spPr>
        <p:txBody>
          <a:bodyPr wrap="square">
            <a:spAutoFit/>
          </a:bodyPr>
          <a:lstStyle/>
          <a:p>
            <a:r>
              <a:rPr lang="en-GB" altLang="zh-CN"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SIR model divides a fixed population of N people into 3 compartments: </a:t>
            </a:r>
          </a:p>
          <a:p>
            <a:endParaRPr lang="en-GB" altLang="zh-CN"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p:txBody>
      </p:sp>
      <p:sp>
        <p:nvSpPr>
          <p:cNvPr id="25" name="Freeform 5">
            <a:extLst>
              <a:ext uri="{FF2B5EF4-FFF2-40B4-BE49-F238E27FC236}">
                <a16:creationId xmlns:a16="http://schemas.microsoft.com/office/drawing/2014/main" id="{8DD7F113-2C9E-4C8B-B9C2-1402B6FF1D00}"/>
              </a:ext>
            </a:extLst>
          </p:cNvPr>
          <p:cNvSpPr/>
          <p:nvPr/>
        </p:nvSpPr>
        <p:spPr bwMode="auto">
          <a:xfrm rot="5400000" flipV="1">
            <a:off x="11090119" y="5997821"/>
            <a:ext cx="1007585" cy="45818"/>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6" name="Freeform 5">
            <a:extLst>
              <a:ext uri="{FF2B5EF4-FFF2-40B4-BE49-F238E27FC236}">
                <a16:creationId xmlns:a16="http://schemas.microsoft.com/office/drawing/2014/main" id="{D068EDE2-3415-45A1-BE8F-8B9234668B71}"/>
              </a:ext>
            </a:extLst>
          </p:cNvPr>
          <p:cNvSpPr/>
          <p:nvPr/>
        </p:nvSpPr>
        <p:spPr bwMode="auto">
          <a:xfrm>
            <a:off x="8632634" y="6250082"/>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7" name="TextBox 26">
            <a:extLst>
              <a:ext uri="{FF2B5EF4-FFF2-40B4-BE49-F238E27FC236}">
                <a16:creationId xmlns:a16="http://schemas.microsoft.com/office/drawing/2014/main" id="{65DD6505-06C4-4A7F-8986-BBFF05944904}"/>
              </a:ext>
            </a:extLst>
          </p:cNvPr>
          <p:cNvSpPr txBox="1"/>
          <p:nvPr/>
        </p:nvSpPr>
        <p:spPr>
          <a:xfrm>
            <a:off x="2015929" y="1930412"/>
            <a:ext cx="6095324" cy="2862322"/>
          </a:xfrm>
          <a:prstGeom prst="rect">
            <a:avLst/>
          </a:prstGeom>
          <a:noFill/>
        </p:spPr>
        <p:txBody>
          <a:bodyPr wrap="square">
            <a:spAutoFit/>
          </a:bodyPr>
          <a:lstStyle/>
          <a:p>
            <a:r>
              <a:rPr lang="en-GB" altLang="zh-CN"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Susceptible (S): The individual has not contracted the disease, but can be infected due to transmission from infected people.</a:t>
            </a:r>
          </a:p>
          <a:p>
            <a:endParaRPr lang="en-GB" altLang="zh-CN"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r>
              <a:rPr lang="en-GB" altLang="zh-CN"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Infected (I): The individual has contracted the disease.</a:t>
            </a:r>
          </a:p>
          <a:p>
            <a:endParaRPr lang="en-GB" altLang="zh-CN"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r>
              <a:rPr lang="en-GB" altLang="zh-CN"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Recovered (R): The individual has survived and developed immunity to the disease or is deceased. </a:t>
            </a:r>
            <a:endParaRPr lang="zh-CN" altLang="zh-CN" dirty="0">
              <a:solidFill>
                <a:srgbClr val="414042"/>
              </a:solidFill>
              <a:latin typeface=".VnCourier" panose="020B7200000000000000" pitchFamily="34" charset="0"/>
              <a:ea typeface="新蒂下午茶基本版" panose="03000600000000000000" pitchFamily="66" charset="-122"/>
            </a:endParaRPr>
          </a:p>
        </p:txBody>
      </p:sp>
      <p:sp>
        <p:nvSpPr>
          <p:cNvPr id="28" name="Freeform 2541">
            <a:extLst>
              <a:ext uri="{FF2B5EF4-FFF2-40B4-BE49-F238E27FC236}">
                <a16:creationId xmlns:a16="http://schemas.microsoft.com/office/drawing/2014/main" id="{210F3A32-5032-45F3-BBE5-C572CB71D15A}"/>
              </a:ext>
            </a:extLst>
          </p:cNvPr>
          <p:cNvSpPr>
            <a:spLocks noEditPoints="1"/>
          </p:cNvSpPr>
          <p:nvPr/>
        </p:nvSpPr>
        <p:spPr bwMode="auto">
          <a:xfrm>
            <a:off x="1160570" y="2983215"/>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9" name="Freeform 2541">
            <a:extLst>
              <a:ext uri="{FF2B5EF4-FFF2-40B4-BE49-F238E27FC236}">
                <a16:creationId xmlns:a16="http://schemas.microsoft.com/office/drawing/2014/main" id="{756DF97B-2991-4B24-8539-35D702C28C64}"/>
              </a:ext>
            </a:extLst>
          </p:cNvPr>
          <p:cNvSpPr>
            <a:spLocks noEditPoints="1"/>
          </p:cNvSpPr>
          <p:nvPr/>
        </p:nvSpPr>
        <p:spPr bwMode="auto">
          <a:xfrm>
            <a:off x="1195636" y="4013601"/>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pic>
        <p:nvPicPr>
          <p:cNvPr id="9" name="Picture 8">
            <a:extLst>
              <a:ext uri="{FF2B5EF4-FFF2-40B4-BE49-F238E27FC236}">
                <a16:creationId xmlns:a16="http://schemas.microsoft.com/office/drawing/2014/main" id="{04E9286C-D13D-40EB-B9E6-E1231C537D42}"/>
              </a:ext>
            </a:extLst>
          </p:cNvPr>
          <p:cNvPicPr>
            <a:picLocks noChangeAspect="1"/>
          </p:cNvPicPr>
          <p:nvPr/>
        </p:nvPicPr>
        <p:blipFill>
          <a:blip r:embed="rId2"/>
          <a:stretch>
            <a:fillRect/>
          </a:stretch>
        </p:blipFill>
        <p:spPr>
          <a:xfrm>
            <a:off x="8069768" y="1162875"/>
            <a:ext cx="3259081" cy="3444379"/>
          </a:xfrm>
          <a:prstGeom prst="rect">
            <a:avLst/>
          </a:prstGeom>
        </p:spPr>
      </p:pic>
      <p:sp>
        <p:nvSpPr>
          <p:cNvPr id="32" name="TextBox 31">
            <a:extLst>
              <a:ext uri="{FF2B5EF4-FFF2-40B4-BE49-F238E27FC236}">
                <a16:creationId xmlns:a16="http://schemas.microsoft.com/office/drawing/2014/main" id="{84536FE8-E0DF-462F-83D6-8CE45E19BF85}"/>
              </a:ext>
            </a:extLst>
          </p:cNvPr>
          <p:cNvSpPr txBox="1"/>
          <p:nvPr/>
        </p:nvSpPr>
        <p:spPr>
          <a:xfrm>
            <a:off x="801036" y="5000189"/>
            <a:ext cx="10527813" cy="923330"/>
          </a:xfrm>
          <a:prstGeom prst="rect">
            <a:avLst/>
          </a:prstGeom>
          <a:noFill/>
        </p:spPr>
        <p:txBody>
          <a:bodyPr wrap="square">
            <a:spAutoFit/>
          </a:bodyPr>
          <a:lstStyle/>
          <a:p>
            <a:r>
              <a:rPr lang="en-GB" dirty="0">
                <a:latin typeface=".VnCourier" panose="020B7200000000000000" pitchFamily="34" charset="0"/>
              </a:rPr>
              <a:t>With beta ( β ): probability susceptible–infected contact results in a new exposure; gamma ( γ ): probability of one infected subject gets recovered; these coefficients are modifiable.</a:t>
            </a:r>
          </a:p>
        </p:txBody>
      </p:sp>
    </p:spTree>
    <p:extLst>
      <p:ext uri="{BB962C8B-B14F-4D97-AF65-F5344CB8AC3E}">
        <p14:creationId xmlns:p14="http://schemas.microsoft.com/office/powerpoint/2010/main" val="174858321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5"/>
          <p:cNvSpPr/>
          <p:nvPr/>
        </p:nvSpPr>
        <p:spPr bwMode="auto">
          <a:xfrm>
            <a:off x="222312" y="437304"/>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34" name="Freeform 5"/>
          <p:cNvSpPr/>
          <p:nvPr/>
        </p:nvSpPr>
        <p:spPr bwMode="auto">
          <a:xfrm rot="5400000" flipV="1">
            <a:off x="25606" y="727208"/>
            <a:ext cx="1007585" cy="45818"/>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5" name="Freeform 5">
            <a:extLst>
              <a:ext uri="{FF2B5EF4-FFF2-40B4-BE49-F238E27FC236}">
                <a16:creationId xmlns:a16="http://schemas.microsoft.com/office/drawing/2014/main" id="{8DD7F113-2C9E-4C8B-B9C2-1402B6FF1D00}"/>
              </a:ext>
            </a:extLst>
          </p:cNvPr>
          <p:cNvSpPr/>
          <p:nvPr/>
        </p:nvSpPr>
        <p:spPr bwMode="auto">
          <a:xfrm rot="5400000" flipV="1">
            <a:off x="11090119" y="5997821"/>
            <a:ext cx="1007585" cy="45818"/>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6" name="Freeform 5">
            <a:extLst>
              <a:ext uri="{FF2B5EF4-FFF2-40B4-BE49-F238E27FC236}">
                <a16:creationId xmlns:a16="http://schemas.microsoft.com/office/drawing/2014/main" id="{D068EDE2-3415-45A1-BE8F-8B9234668B71}"/>
              </a:ext>
            </a:extLst>
          </p:cNvPr>
          <p:cNvSpPr/>
          <p:nvPr/>
        </p:nvSpPr>
        <p:spPr bwMode="auto">
          <a:xfrm>
            <a:off x="8632634" y="6250082"/>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pic>
        <p:nvPicPr>
          <p:cNvPr id="6" name="Picture 5">
            <a:extLst>
              <a:ext uri="{FF2B5EF4-FFF2-40B4-BE49-F238E27FC236}">
                <a16:creationId xmlns:a16="http://schemas.microsoft.com/office/drawing/2014/main" id="{0D1AF51D-EF42-4132-88B1-A35BB0113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541" y="643531"/>
            <a:ext cx="6840124" cy="5130094"/>
          </a:xfrm>
          <a:prstGeom prst="rect">
            <a:avLst/>
          </a:prstGeom>
        </p:spPr>
      </p:pic>
      <p:pic>
        <p:nvPicPr>
          <p:cNvPr id="8" name="Picture 7">
            <a:extLst>
              <a:ext uri="{FF2B5EF4-FFF2-40B4-BE49-F238E27FC236}">
                <a16:creationId xmlns:a16="http://schemas.microsoft.com/office/drawing/2014/main" id="{50B26753-4E41-4161-B9D1-2534F88DA5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313" y="3400037"/>
            <a:ext cx="4574262" cy="1406394"/>
          </a:xfrm>
          <a:prstGeom prst="rect">
            <a:avLst/>
          </a:prstGeom>
        </p:spPr>
      </p:pic>
      <p:sp>
        <p:nvSpPr>
          <p:cNvPr id="19" name="TextBox 18">
            <a:extLst>
              <a:ext uri="{FF2B5EF4-FFF2-40B4-BE49-F238E27FC236}">
                <a16:creationId xmlns:a16="http://schemas.microsoft.com/office/drawing/2014/main" id="{F0879A50-29CC-4B95-A7A2-6CF15F63E00C}"/>
              </a:ext>
            </a:extLst>
          </p:cNvPr>
          <p:cNvSpPr txBox="1"/>
          <p:nvPr/>
        </p:nvSpPr>
        <p:spPr>
          <a:xfrm>
            <a:off x="1199683" y="2091636"/>
            <a:ext cx="3517132" cy="1200329"/>
          </a:xfrm>
          <a:prstGeom prst="rect">
            <a:avLst/>
          </a:prstGeom>
          <a:noFill/>
        </p:spPr>
        <p:txBody>
          <a:bodyPr wrap="square">
            <a:spAutoFit/>
          </a:bodyPr>
          <a:lstStyle/>
          <a:p>
            <a:r>
              <a:rPr lang="en-GB" dirty="0">
                <a:latin typeface=".VnCourier" panose="020B7200000000000000" pitchFamily="34" charset="0"/>
              </a:rPr>
              <a:t>The curves change as β and γ changed -&gt; make decisions in order to change these parameters.</a:t>
            </a:r>
          </a:p>
        </p:txBody>
      </p:sp>
    </p:spTree>
    <p:extLst>
      <p:ext uri="{BB962C8B-B14F-4D97-AF65-F5344CB8AC3E}">
        <p14:creationId xmlns:p14="http://schemas.microsoft.com/office/powerpoint/2010/main" val="313611719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文本框 329"/>
          <p:cNvSpPr txBox="1"/>
          <p:nvPr/>
        </p:nvSpPr>
        <p:spPr>
          <a:xfrm>
            <a:off x="7005570" y="1428761"/>
            <a:ext cx="4140123" cy="4278094"/>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The same process applied for the rest of the regions. </a:t>
            </a:r>
          </a:p>
          <a:p>
            <a:pPr algn="l">
              <a:lnSpc>
                <a:spcPct val="100000"/>
              </a:lnSpc>
            </a:pPr>
            <a:endPar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pPr algn="l">
              <a:lnSpc>
                <a:spcPct val="100000"/>
              </a:lnSpc>
            </a:pPr>
            <a:r>
              <a:rPr lang="en-GB"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First, a fixed γ = 0.2 is selected and the three different values for β are considered: </a:t>
            </a:r>
          </a:p>
          <a:p>
            <a:pPr algn="l">
              <a:lnSpc>
                <a:spcPct val="100000"/>
              </a:lnSpc>
            </a:pPr>
            <a:r>
              <a:rPr lang="en-GB"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β = [1, 2, 3]. This means that the proposed simulation will consider different possibilities for the capacity of the virus to spread through personal contacts and its inherent rate of transmission. </a:t>
            </a:r>
          </a:p>
          <a:p>
            <a:pPr algn="l">
              <a:lnSpc>
                <a:spcPct val="100000"/>
              </a:lnSpc>
            </a:pPr>
            <a:endParaRPr lang="en-GB"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pPr algn="l">
              <a:lnSpc>
                <a:spcPct val="100000"/>
              </a:lnSpc>
            </a:pPr>
            <a:r>
              <a:rPr lang="en-GB"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The same process is then repeated for γ = 0.1 and γ = 0.066.</a:t>
            </a:r>
            <a:endPar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p:txBody>
      </p:sp>
      <p:sp>
        <p:nvSpPr>
          <p:cNvPr id="343" name="Freeform 30"/>
          <p:cNvSpPr>
            <a:spLocks noEditPoints="1"/>
          </p:cNvSpPr>
          <p:nvPr/>
        </p:nvSpPr>
        <p:spPr bwMode="auto">
          <a:xfrm>
            <a:off x="2129181" y="5083740"/>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Results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2296926" y="5083740"/>
            <a:ext cx="2719573" cy="954107"/>
          </a:xfrm>
          <a:prstGeom prst="rect">
            <a:avLst/>
          </a:prstGeom>
          <a:noFill/>
        </p:spPr>
        <p:txBody>
          <a:bodyPr wrap="square" rtlCol="0">
            <a:spAutoFit/>
          </a:bodyPr>
          <a:lstStyle/>
          <a:p>
            <a:pPr algn="ctr"/>
            <a:r>
              <a:rPr lang="en-GB" altLang="zh-CN" sz="1400" b="1" dirty="0">
                <a:solidFill>
                  <a:srgbClr val="414042"/>
                </a:solidFill>
                <a:latin typeface="新蒂下午茶基本版" panose="03000600000000000000" pitchFamily="66" charset="-122"/>
                <a:ea typeface="新蒂下午茶基本版" panose="03000600000000000000" pitchFamily="66" charset="-122"/>
              </a:rPr>
              <a:t>(Global) Respectively:</a:t>
            </a:r>
          </a:p>
          <a:p>
            <a:pPr algn="ctr"/>
            <a:r>
              <a:rPr lang="en-GB" altLang="zh-CN" sz="1400" b="1" dirty="0">
                <a:solidFill>
                  <a:srgbClr val="414042"/>
                </a:solidFill>
                <a:latin typeface="新蒂下午茶基本版" panose="03000600000000000000" pitchFamily="66" charset="-122"/>
                <a:ea typeface="新蒂下午茶基本版" panose="03000600000000000000" pitchFamily="66" charset="-122"/>
              </a:rPr>
              <a:t>γ = 0.2 and β = [1, 2, 3</a:t>
            </a:r>
          </a:p>
          <a:p>
            <a:pPr algn="ctr"/>
            <a:r>
              <a:rPr lang="en-GB" altLang="zh-CN" sz="1400" b="1" dirty="0">
                <a:solidFill>
                  <a:srgbClr val="414042"/>
                </a:solidFill>
                <a:latin typeface="新蒂下午茶基本版" panose="03000600000000000000" pitchFamily="66" charset="-122"/>
                <a:ea typeface="新蒂下午茶基本版" panose="03000600000000000000" pitchFamily="66" charset="-122"/>
              </a:rPr>
              <a:t>γ = 0.1 and β = [1, 2, 3]</a:t>
            </a:r>
          </a:p>
          <a:p>
            <a:pPr algn="ctr"/>
            <a:r>
              <a:rPr lang="en-GB" altLang="zh-CN" sz="1400" b="1" dirty="0">
                <a:solidFill>
                  <a:srgbClr val="414042"/>
                </a:solidFill>
                <a:latin typeface="新蒂下午茶基本版" panose="03000600000000000000" pitchFamily="66" charset="-122"/>
                <a:ea typeface="新蒂下午茶基本版" panose="03000600000000000000" pitchFamily="66" charset="-122"/>
              </a:rPr>
              <a:t>γ = 0.066 and β = [1, 2, 3]</a:t>
            </a:r>
            <a:endParaRPr lang="zh-CN" altLang="en-US" sz="1400" b="1" dirty="0">
              <a:solidFill>
                <a:srgbClr val="414042"/>
              </a:solidFill>
              <a:latin typeface="新蒂下午茶基本版" panose="03000600000000000000" pitchFamily="66" charset="-122"/>
              <a:ea typeface="新蒂下午茶基本版" panose="03000600000000000000" pitchFamily="66" charset="-122"/>
            </a:endParaRPr>
          </a:p>
        </p:txBody>
      </p:sp>
      <p:pic>
        <p:nvPicPr>
          <p:cNvPr id="4" name="Picture 3">
            <a:extLst>
              <a:ext uri="{FF2B5EF4-FFF2-40B4-BE49-F238E27FC236}">
                <a16:creationId xmlns:a16="http://schemas.microsoft.com/office/drawing/2014/main" id="{D575236F-98D9-488A-A574-761A354771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017" y="1282477"/>
            <a:ext cx="5549018" cy="3645224"/>
          </a:xfrm>
          <a:prstGeom prst="rect">
            <a:avLst/>
          </a:prstGeom>
        </p:spPr>
      </p:pic>
    </p:spTree>
    <p:extLst>
      <p:ext uri="{BB962C8B-B14F-4D97-AF65-F5344CB8AC3E}">
        <p14:creationId xmlns:p14="http://schemas.microsoft.com/office/powerpoint/2010/main" val="403815747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文本框 329"/>
          <p:cNvSpPr txBox="1"/>
          <p:nvPr/>
        </p:nvSpPr>
        <p:spPr>
          <a:xfrm>
            <a:off x="2498307" y="1599041"/>
            <a:ext cx="8405712" cy="4247317"/>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At the start of the period, the number of infected individuals increases if β &gt; γ and vice versa.</a:t>
            </a:r>
          </a:p>
          <a:p>
            <a:pPr algn="l">
              <a:lnSpc>
                <a:spcPct val="100000"/>
              </a:lnSpc>
            </a:pPr>
            <a:endPar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pPr algn="l">
              <a:lnSpc>
                <a:spcPct val="100000"/>
              </a:lnSpc>
            </a:pPr>
            <a:r>
              <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The number of susceptible individuals decreases over time.</a:t>
            </a:r>
          </a:p>
          <a:p>
            <a:pPr algn="l">
              <a:lnSpc>
                <a:spcPct val="100000"/>
              </a:lnSpc>
            </a:pPr>
            <a:endPar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pPr algn="l">
              <a:lnSpc>
                <a:spcPct val="100000"/>
              </a:lnSpc>
            </a:pPr>
            <a:r>
              <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The number of infected individuals reaches a peak, then decreases over time. This occurs sooner as the parameter β increases.</a:t>
            </a:r>
          </a:p>
          <a:p>
            <a:pPr algn="l">
              <a:lnSpc>
                <a:spcPct val="100000"/>
              </a:lnSpc>
            </a:pPr>
            <a:endPar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pPr algn="l">
              <a:lnSpc>
                <a:spcPct val="100000"/>
              </a:lnSpc>
            </a:pPr>
            <a:r>
              <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All compartments flatten out after a period of time, which occurs sooner as the parameter γ increases. </a:t>
            </a:r>
          </a:p>
          <a:p>
            <a:pPr algn="l">
              <a:lnSpc>
                <a:spcPct val="100000"/>
              </a:lnSpc>
            </a:pPr>
            <a:endPar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pPr algn="l">
              <a:lnSpc>
                <a:spcPct val="100000"/>
              </a:lnSpc>
            </a:pPr>
            <a:r>
              <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The number of recovered or deceased individuals increases more or less significantly as the number of infected individuals increases or decreases respectively.</a:t>
            </a: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Observations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20" name="Freeform 2541">
            <a:extLst>
              <a:ext uri="{FF2B5EF4-FFF2-40B4-BE49-F238E27FC236}">
                <a16:creationId xmlns:a16="http://schemas.microsoft.com/office/drawing/2014/main" id="{B7AB0865-E830-4337-B499-FF272D6AAE58}"/>
              </a:ext>
            </a:extLst>
          </p:cNvPr>
          <p:cNvSpPr>
            <a:spLocks noEditPoints="1"/>
          </p:cNvSpPr>
          <p:nvPr/>
        </p:nvSpPr>
        <p:spPr bwMode="auto">
          <a:xfrm>
            <a:off x="1679808" y="1558179"/>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1" name="Freeform 2541">
            <a:extLst>
              <a:ext uri="{FF2B5EF4-FFF2-40B4-BE49-F238E27FC236}">
                <a16:creationId xmlns:a16="http://schemas.microsoft.com/office/drawing/2014/main" id="{63E9CFED-569D-42B6-ABC7-E390C76439DA}"/>
              </a:ext>
            </a:extLst>
          </p:cNvPr>
          <p:cNvSpPr>
            <a:spLocks noEditPoints="1"/>
          </p:cNvSpPr>
          <p:nvPr/>
        </p:nvSpPr>
        <p:spPr bwMode="auto">
          <a:xfrm>
            <a:off x="1679807" y="2318830"/>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2" name="Freeform 2541">
            <a:extLst>
              <a:ext uri="{FF2B5EF4-FFF2-40B4-BE49-F238E27FC236}">
                <a16:creationId xmlns:a16="http://schemas.microsoft.com/office/drawing/2014/main" id="{EB187241-9037-4CEE-B978-32CD64D22612}"/>
              </a:ext>
            </a:extLst>
          </p:cNvPr>
          <p:cNvSpPr>
            <a:spLocks noEditPoints="1"/>
          </p:cNvSpPr>
          <p:nvPr/>
        </p:nvSpPr>
        <p:spPr bwMode="auto">
          <a:xfrm>
            <a:off x="1679806" y="3110274"/>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3" name="Freeform 2541">
            <a:extLst>
              <a:ext uri="{FF2B5EF4-FFF2-40B4-BE49-F238E27FC236}">
                <a16:creationId xmlns:a16="http://schemas.microsoft.com/office/drawing/2014/main" id="{0F30E169-7761-4B04-9851-6FC461B2966B}"/>
              </a:ext>
            </a:extLst>
          </p:cNvPr>
          <p:cNvSpPr>
            <a:spLocks noEditPoints="1"/>
          </p:cNvSpPr>
          <p:nvPr/>
        </p:nvSpPr>
        <p:spPr bwMode="auto">
          <a:xfrm>
            <a:off x="1679806" y="4061541"/>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4" name="Freeform 2541">
            <a:extLst>
              <a:ext uri="{FF2B5EF4-FFF2-40B4-BE49-F238E27FC236}">
                <a16:creationId xmlns:a16="http://schemas.microsoft.com/office/drawing/2014/main" id="{AECC04FE-7A2F-41EF-AA73-CE230E80904E}"/>
              </a:ext>
            </a:extLst>
          </p:cNvPr>
          <p:cNvSpPr>
            <a:spLocks noEditPoints="1"/>
          </p:cNvSpPr>
          <p:nvPr/>
        </p:nvSpPr>
        <p:spPr bwMode="auto">
          <a:xfrm>
            <a:off x="1701284" y="5013270"/>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Tree>
    <p:extLst>
      <p:ext uri="{BB962C8B-B14F-4D97-AF65-F5344CB8AC3E}">
        <p14:creationId xmlns:p14="http://schemas.microsoft.com/office/powerpoint/2010/main" val="117543370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文本框 218"/>
          <p:cNvSpPr txBox="1"/>
          <p:nvPr/>
        </p:nvSpPr>
        <p:spPr>
          <a:xfrm>
            <a:off x="5351073" y="2853317"/>
            <a:ext cx="4752528" cy="769441"/>
          </a:xfrm>
          <a:prstGeom prst="rect">
            <a:avLst/>
          </a:prstGeom>
          <a:noFill/>
        </p:spPr>
        <p:txBody>
          <a:bodyPr wrap="square" rtlCol="0">
            <a:spAutoFit/>
          </a:bodyPr>
          <a:lstStyle/>
          <a:p>
            <a:r>
              <a:rPr lang="en-US" altLang="zh-CN" sz="4400" dirty="0">
                <a:solidFill>
                  <a:srgbClr val="FF0000"/>
                </a:solidFill>
                <a:latin typeface="新蒂下午茶基本版" panose="03000600000000000000" pitchFamily="66" charset="-122"/>
                <a:ea typeface="新蒂下午茶基本版" panose="03000600000000000000" pitchFamily="66" charset="-122"/>
              </a:rPr>
              <a:t>ARIMA</a:t>
            </a:r>
            <a:r>
              <a:rPr lang="en-US" altLang="zh-CN" sz="4400" dirty="0">
                <a:solidFill>
                  <a:srgbClr val="005790"/>
                </a:solidFill>
                <a:latin typeface="新蒂下午茶基本版" panose="03000600000000000000" pitchFamily="66" charset="-122"/>
                <a:ea typeface="新蒂下午茶基本版" panose="03000600000000000000" pitchFamily="66" charset="-122"/>
              </a:rPr>
              <a:t> model</a:t>
            </a:r>
            <a:endParaRPr lang="zh-CN" altLang="en-US" sz="4400" dirty="0">
              <a:solidFill>
                <a:srgbClr val="C00000"/>
              </a:solidFill>
              <a:latin typeface="新蒂下午茶基本版" panose="03000600000000000000" pitchFamily="66" charset="-122"/>
              <a:ea typeface="新蒂下午茶基本版" panose="03000600000000000000" pitchFamily="66" charset="-122"/>
            </a:endParaRPr>
          </a:p>
        </p:txBody>
      </p:sp>
      <p:sp>
        <p:nvSpPr>
          <p:cNvPr id="220" name="文本框 16"/>
          <p:cNvSpPr txBox="1">
            <a:spLocks noChangeArrowheads="1"/>
          </p:cNvSpPr>
          <p:nvPr/>
        </p:nvSpPr>
        <p:spPr bwMode="auto">
          <a:xfrm>
            <a:off x="5385556" y="3628646"/>
            <a:ext cx="4735907"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1700" dirty="0">
                <a:solidFill>
                  <a:srgbClr val="005790"/>
                </a:solidFill>
                <a:latin typeface=".VnCourier" panose="020B7200000000000000" pitchFamily="34" charset="0"/>
                <a:ea typeface="方正静蕾简体" pitchFamily="2" charset="-122"/>
              </a:rPr>
              <a:t>A useful model for forecasting time-series data.</a:t>
            </a:r>
          </a:p>
        </p:txBody>
      </p:sp>
      <p:grpSp>
        <p:nvGrpSpPr>
          <p:cNvPr id="258" name="组合 257"/>
          <p:cNvGrpSpPr/>
          <p:nvPr/>
        </p:nvGrpSpPr>
        <p:grpSpPr>
          <a:xfrm>
            <a:off x="1790886" y="2481905"/>
            <a:ext cx="3123159" cy="2208487"/>
            <a:chOff x="1917632" y="2436639"/>
            <a:chExt cx="3123159" cy="2208487"/>
          </a:xfrm>
        </p:grpSpPr>
        <p:sp>
          <p:nvSpPr>
            <p:cNvPr id="218" name="文本框 217"/>
            <p:cNvSpPr txBox="1"/>
            <p:nvPr/>
          </p:nvSpPr>
          <p:spPr>
            <a:xfrm>
              <a:off x="2627937" y="2653685"/>
              <a:ext cx="1627190" cy="1200329"/>
            </a:xfrm>
            <a:prstGeom prst="rect">
              <a:avLst/>
            </a:prstGeom>
            <a:noFill/>
          </p:spPr>
          <p:txBody>
            <a:bodyPr wrap="square" rtlCol="0">
              <a:spAutoFit/>
            </a:bodyPr>
            <a:lstStyle/>
            <a:p>
              <a:pPr algn="ctr"/>
              <a:r>
                <a:rPr lang="en-US" altLang="zh-CN" sz="7200" dirty="0">
                  <a:solidFill>
                    <a:srgbClr val="414042"/>
                  </a:solidFill>
                  <a:latin typeface=".VnCourier" panose="020B7200000000000000" pitchFamily="34" charset="0"/>
                  <a:ea typeface="新蒂黑板报" panose="03000600000000000000" pitchFamily="66" charset="-122"/>
                </a:rPr>
                <a:t>03</a:t>
              </a:r>
              <a:endParaRPr lang="zh-CN" altLang="en-US" sz="7200" dirty="0">
                <a:solidFill>
                  <a:srgbClr val="414042"/>
                </a:solidFill>
                <a:latin typeface=".VnCourier" panose="020B7200000000000000" pitchFamily="34" charset="0"/>
                <a:ea typeface="新蒂黑板报" panose="03000600000000000000" pitchFamily="66" charset="-122"/>
              </a:endParaRPr>
            </a:p>
          </p:txBody>
        </p:sp>
        <p:grpSp>
          <p:nvGrpSpPr>
            <p:cNvPr id="243" name="组合 242"/>
            <p:cNvGrpSpPr/>
            <p:nvPr/>
          </p:nvGrpSpPr>
          <p:grpSpPr>
            <a:xfrm>
              <a:off x="1917632" y="2436639"/>
              <a:ext cx="3123159" cy="2208487"/>
              <a:chOff x="4410075" y="3001645"/>
              <a:chExt cx="3138487" cy="2219326"/>
            </a:xfrm>
          </p:grpSpPr>
          <p:sp>
            <p:nvSpPr>
              <p:cNvPr id="244" name="Freeform 121"/>
              <p:cNvSpPr>
                <a:spLocks noEditPoints="1"/>
              </p:cNvSpPr>
              <p:nvPr/>
            </p:nvSpPr>
            <p:spPr bwMode="auto">
              <a:xfrm>
                <a:off x="5330825" y="4558983"/>
                <a:ext cx="1296987" cy="661988"/>
              </a:xfrm>
              <a:custGeom>
                <a:avLst/>
                <a:gdLst>
                  <a:gd name="T0" fmla="*/ 817 w 817"/>
                  <a:gd name="T1" fmla="*/ 417 h 417"/>
                  <a:gd name="T2" fmla="*/ 0 w 817"/>
                  <a:gd name="T3" fmla="*/ 417 h 417"/>
                  <a:gd name="T4" fmla="*/ 108 w 817"/>
                  <a:gd name="T5" fmla="*/ 0 h 417"/>
                  <a:gd name="T6" fmla="*/ 716 w 817"/>
                  <a:gd name="T7" fmla="*/ 0 h 417"/>
                  <a:gd name="T8" fmla="*/ 817 w 817"/>
                  <a:gd name="T9" fmla="*/ 417 h 417"/>
                  <a:gd name="T10" fmla="*/ 18 w 817"/>
                  <a:gd name="T11" fmla="*/ 403 h 417"/>
                  <a:gd name="T12" fmla="*/ 799 w 817"/>
                  <a:gd name="T13" fmla="*/ 403 h 417"/>
                  <a:gd name="T14" fmla="*/ 705 w 817"/>
                  <a:gd name="T15" fmla="*/ 14 h 417"/>
                  <a:gd name="T16" fmla="*/ 118 w 817"/>
                  <a:gd name="T17" fmla="*/ 14 h 417"/>
                  <a:gd name="T18" fmla="*/ 18 w 817"/>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417">
                    <a:moveTo>
                      <a:pt x="817" y="417"/>
                    </a:moveTo>
                    <a:lnTo>
                      <a:pt x="0" y="417"/>
                    </a:lnTo>
                    <a:lnTo>
                      <a:pt x="108" y="0"/>
                    </a:lnTo>
                    <a:lnTo>
                      <a:pt x="716" y="0"/>
                    </a:lnTo>
                    <a:lnTo>
                      <a:pt x="817" y="417"/>
                    </a:lnTo>
                    <a:close/>
                    <a:moveTo>
                      <a:pt x="18" y="403"/>
                    </a:moveTo>
                    <a:lnTo>
                      <a:pt x="799" y="403"/>
                    </a:lnTo>
                    <a:lnTo>
                      <a:pt x="705" y="14"/>
                    </a:lnTo>
                    <a:lnTo>
                      <a:pt x="118" y="14"/>
                    </a:lnTo>
                    <a:lnTo>
                      <a:pt x="18" y="40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3"/>
              <p:cNvSpPr>
                <a:spLocks noEditPoints="1"/>
              </p:cNvSpPr>
              <p:nvPr/>
            </p:nvSpPr>
            <p:spPr bwMode="auto">
              <a:xfrm>
                <a:off x="4410075" y="3001645"/>
                <a:ext cx="3138487" cy="1601788"/>
              </a:xfrm>
              <a:custGeom>
                <a:avLst/>
                <a:gdLst>
                  <a:gd name="T0" fmla="*/ 559 w 569"/>
                  <a:gd name="T1" fmla="*/ 290 h 290"/>
                  <a:gd name="T2" fmla="*/ 11 w 569"/>
                  <a:gd name="T3" fmla="*/ 290 h 290"/>
                  <a:gd name="T4" fmla="*/ 0 w 569"/>
                  <a:gd name="T5" fmla="*/ 280 h 290"/>
                  <a:gd name="T6" fmla="*/ 0 w 569"/>
                  <a:gd name="T7" fmla="*/ 11 h 290"/>
                  <a:gd name="T8" fmla="*/ 11 w 569"/>
                  <a:gd name="T9" fmla="*/ 0 h 290"/>
                  <a:gd name="T10" fmla="*/ 559 w 569"/>
                  <a:gd name="T11" fmla="*/ 0 h 290"/>
                  <a:gd name="T12" fmla="*/ 569 w 569"/>
                  <a:gd name="T13" fmla="*/ 11 h 290"/>
                  <a:gd name="T14" fmla="*/ 569 w 569"/>
                  <a:gd name="T15" fmla="*/ 280 h 290"/>
                  <a:gd name="T16" fmla="*/ 559 w 569"/>
                  <a:gd name="T17" fmla="*/ 290 h 290"/>
                  <a:gd name="T18" fmla="*/ 11 w 569"/>
                  <a:gd name="T19" fmla="*/ 4 h 290"/>
                  <a:gd name="T20" fmla="*/ 4 w 569"/>
                  <a:gd name="T21" fmla="*/ 11 h 290"/>
                  <a:gd name="T22" fmla="*/ 4 w 569"/>
                  <a:gd name="T23" fmla="*/ 280 h 290"/>
                  <a:gd name="T24" fmla="*/ 11 w 569"/>
                  <a:gd name="T25" fmla="*/ 286 h 290"/>
                  <a:gd name="T26" fmla="*/ 559 w 569"/>
                  <a:gd name="T27" fmla="*/ 286 h 290"/>
                  <a:gd name="T28" fmla="*/ 565 w 569"/>
                  <a:gd name="T29" fmla="*/ 280 h 290"/>
                  <a:gd name="T30" fmla="*/ 565 w 569"/>
                  <a:gd name="T31" fmla="*/ 11 h 290"/>
                  <a:gd name="T32" fmla="*/ 559 w 569"/>
                  <a:gd name="T33" fmla="*/ 4 h 290"/>
                  <a:gd name="T34" fmla="*/ 11 w 569"/>
                  <a:gd name="T35" fmla="*/ 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9" h="290">
                    <a:moveTo>
                      <a:pt x="559" y="290"/>
                    </a:moveTo>
                    <a:cubicBezTo>
                      <a:pt x="11" y="290"/>
                      <a:pt x="11" y="290"/>
                      <a:pt x="11" y="290"/>
                    </a:cubicBezTo>
                    <a:cubicBezTo>
                      <a:pt x="5" y="290"/>
                      <a:pt x="0" y="286"/>
                      <a:pt x="0" y="280"/>
                    </a:cubicBezTo>
                    <a:cubicBezTo>
                      <a:pt x="0" y="11"/>
                      <a:pt x="0" y="11"/>
                      <a:pt x="0" y="11"/>
                    </a:cubicBezTo>
                    <a:cubicBezTo>
                      <a:pt x="0" y="5"/>
                      <a:pt x="5" y="0"/>
                      <a:pt x="11" y="0"/>
                    </a:cubicBezTo>
                    <a:cubicBezTo>
                      <a:pt x="559" y="0"/>
                      <a:pt x="559" y="0"/>
                      <a:pt x="559" y="0"/>
                    </a:cubicBezTo>
                    <a:cubicBezTo>
                      <a:pt x="564" y="0"/>
                      <a:pt x="569" y="5"/>
                      <a:pt x="569" y="11"/>
                    </a:cubicBezTo>
                    <a:cubicBezTo>
                      <a:pt x="569" y="280"/>
                      <a:pt x="569" y="280"/>
                      <a:pt x="569" y="280"/>
                    </a:cubicBezTo>
                    <a:cubicBezTo>
                      <a:pt x="569" y="286"/>
                      <a:pt x="564" y="290"/>
                      <a:pt x="559" y="290"/>
                    </a:cubicBezTo>
                    <a:close/>
                    <a:moveTo>
                      <a:pt x="11" y="4"/>
                    </a:moveTo>
                    <a:cubicBezTo>
                      <a:pt x="7" y="4"/>
                      <a:pt x="4" y="7"/>
                      <a:pt x="4" y="11"/>
                    </a:cubicBezTo>
                    <a:cubicBezTo>
                      <a:pt x="4" y="280"/>
                      <a:pt x="4" y="280"/>
                      <a:pt x="4" y="280"/>
                    </a:cubicBezTo>
                    <a:cubicBezTo>
                      <a:pt x="4" y="283"/>
                      <a:pt x="7" y="286"/>
                      <a:pt x="11" y="286"/>
                    </a:cubicBezTo>
                    <a:cubicBezTo>
                      <a:pt x="559" y="286"/>
                      <a:pt x="559" y="286"/>
                      <a:pt x="559" y="286"/>
                    </a:cubicBezTo>
                    <a:cubicBezTo>
                      <a:pt x="562" y="286"/>
                      <a:pt x="565" y="283"/>
                      <a:pt x="565" y="280"/>
                    </a:cubicBezTo>
                    <a:cubicBezTo>
                      <a:pt x="565" y="11"/>
                      <a:pt x="565" y="11"/>
                      <a:pt x="565" y="11"/>
                    </a:cubicBezTo>
                    <a:cubicBezTo>
                      <a:pt x="565" y="7"/>
                      <a:pt x="562" y="4"/>
                      <a:pt x="559" y="4"/>
                    </a:cubicBezTo>
                    <a:lnTo>
                      <a:pt x="11"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4"/>
              <p:cNvSpPr/>
              <p:nvPr/>
            </p:nvSpPr>
            <p:spPr bwMode="auto">
              <a:xfrm>
                <a:off x="4421188" y="4509770"/>
                <a:ext cx="3116262" cy="319088"/>
              </a:xfrm>
              <a:custGeom>
                <a:avLst/>
                <a:gdLst>
                  <a:gd name="T0" fmla="*/ 565 w 565"/>
                  <a:gd name="T1" fmla="*/ 0 h 58"/>
                  <a:gd name="T2" fmla="*/ 565 w 565"/>
                  <a:gd name="T3" fmla="*/ 35 h 58"/>
                  <a:gd name="T4" fmla="*/ 543 w 565"/>
                  <a:gd name="T5" fmla="*/ 58 h 58"/>
                  <a:gd name="T6" fmla="*/ 23 w 565"/>
                  <a:gd name="T7" fmla="*/ 58 h 58"/>
                  <a:gd name="T8" fmla="*/ 0 w 565"/>
                  <a:gd name="T9" fmla="*/ 35 h 58"/>
                  <a:gd name="T10" fmla="*/ 0 w 565"/>
                  <a:gd name="T11" fmla="*/ 0 h 58"/>
                  <a:gd name="T12" fmla="*/ 565 w 56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65" h="58">
                    <a:moveTo>
                      <a:pt x="565" y="0"/>
                    </a:moveTo>
                    <a:cubicBezTo>
                      <a:pt x="565" y="35"/>
                      <a:pt x="565" y="35"/>
                      <a:pt x="565" y="35"/>
                    </a:cubicBezTo>
                    <a:cubicBezTo>
                      <a:pt x="565" y="48"/>
                      <a:pt x="555" y="58"/>
                      <a:pt x="543" y="58"/>
                    </a:cubicBezTo>
                    <a:cubicBezTo>
                      <a:pt x="23" y="58"/>
                      <a:pt x="23" y="58"/>
                      <a:pt x="23" y="58"/>
                    </a:cubicBezTo>
                    <a:cubicBezTo>
                      <a:pt x="10" y="58"/>
                      <a:pt x="0" y="48"/>
                      <a:pt x="0" y="35"/>
                    </a:cubicBezTo>
                    <a:cubicBezTo>
                      <a:pt x="0" y="0"/>
                      <a:pt x="0" y="0"/>
                      <a:pt x="0" y="0"/>
                    </a:cubicBezTo>
                    <a:lnTo>
                      <a:pt x="5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5"/>
              <p:cNvSpPr/>
              <p:nvPr/>
            </p:nvSpPr>
            <p:spPr bwMode="auto">
              <a:xfrm>
                <a:off x="4410075" y="4509770"/>
                <a:ext cx="3138487" cy="330200"/>
              </a:xfrm>
              <a:custGeom>
                <a:avLst/>
                <a:gdLst>
                  <a:gd name="T0" fmla="*/ 545 w 569"/>
                  <a:gd name="T1" fmla="*/ 60 h 60"/>
                  <a:gd name="T2" fmla="*/ 25 w 569"/>
                  <a:gd name="T3" fmla="*/ 60 h 60"/>
                  <a:gd name="T4" fmla="*/ 0 w 569"/>
                  <a:gd name="T5" fmla="*/ 35 h 60"/>
                  <a:gd name="T6" fmla="*/ 0 w 569"/>
                  <a:gd name="T7" fmla="*/ 0 h 60"/>
                  <a:gd name="T8" fmla="*/ 4 w 569"/>
                  <a:gd name="T9" fmla="*/ 0 h 60"/>
                  <a:gd name="T10" fmla="*/ 4 w 569"/>
                  <a:gd name="T11" fmla="*/ 35 h 60"/>
                  <a:gd name="T12" fmla="*/ 25 w 569"/>
                  <a:gd name="T13" fmla="*/ 56 h 60"/>
                  <a:gd name="T14" fmla="*/ 545 w 569"/>
                  <a:gd name="T15" fmla="*/ 56 h 60"/>
                  <a:gd name="T16" fmla="*/ 565 w 569"/>
                  <a:gd name="T17" fmla="*/ 35 h 60"/>
                  <a:gd name="T18" fmla="*/ 565 w 569"/>
                  <a:gd name="T19" fmla="*/ 0 h 60"/>
                  <a:gd name="T20" fmla="*/ 569 w 569"/>
                  <a:gd name="T21" fmla="*/ 0 h 60"/>
                  <a:gd name="T22" fmla="*/ 569 w 569"/>
                  <a:gd name="T23" fmla="*/ 35 h 60"/>
                  <a:gd name="T24" fmla="*/ 545 w 569"/>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
                    <a:moveTo>
                      <a:pt x="545" y="60"/>
                    </a:moveTo>
                    <a:cubicBezTo>
                      <a:pt x="25" y="60"/>
                      <a:pt x="25" y="60"/>
                      <a:pt x="25" y="60"/>
                    </a:cubicBezTo>
                    <a:cubicBezTo>
                      <a:pt x="11" y="60"/>
                      <a:pt x="0" y="49"/>
                      <a:pt x="0" y="35"/>
                    </a:cubicBezTo>
                    <a:cubicBezTo>
                      <a:pt x="0" y="0"/>
                      <a:pt x="0" y="0"/>
                      <a:pt x="0" y="0"/>
                    </a:cubicBezTo>
                    <a:cubicBezTo>
                      <a:pt x="4" y="0"/>
                      <a:pt x="4" y="0"/>
                      <a:pt x="4" y="0"/>
                    </a:cubicBezTo>
                    <a:cubicBezTo>
                      <a:pt x="4" y="35"/>
                      <a:pt x="4" y="35"/>
                      <a:pt x="4" y="35"/>
                    </a:cubicBezTo>
                    <a:cubicBezTo>
                      <a:pt x="4" y="47"/>
                      <a:pt x="13" y="56"/>
                      <a:pt x="25" y="56"/>
                    </a:cubicBezTo>
                    <a:cubicBezTo>
                      <a:pt x="545" y="56"/>
                      <a:pt x="545" y="56"/>
                      <a:pt x="545" y="56"/>
                    </a:cubicBezTo>
                    <a:cubicBezTo>
                      <a:pt x="556" y="56"/>
                      <a:pt x="565" y="47"/>
                      <a:pt x="565" y="35"/>
                    </a:cubicBezTo>
                    <a:cubicBezTo>
                      <a:pt x="565" y="0"/>
                      <a:pt x="565" y="0"/>
                      <a:pt x="565" y="0"/>
                    </a:cubicBezTo>
                    <a:cubicBezTo>
                      <a:pt x="569" y="0"/>
                      <a:pt x="569" y="0"/>
                      <a:pt x="569" y="0"/>
                    </a:cubicBezTo>
                    <a:cubicBezTo>
                      <a:pt x="569" y="35"/>
                      <a:pt x="569" y="35"/>
                      <a:pt x="569" y="35"/>
                    </a:cubicBezTo>
                    <a:cubicBezTo>
                      <a:pt x="569" y="49"/>
                      <a:pt x="558" y="60"/>
                      <a:pt x="545" y="6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7"/>
              <p:cNvSpPr>
                <a:spLocks noEditPoints="1"/>
              </p:cNvSpPr>
              <p:nvPr/>
            </p:nvSpPr>
            <p:spPr bwMode="auto">
              <a:xfrm>
                <a:off x="4492625" y="3112770"/>
                <a:ext cx="2962275" cy="1495425"/>
              </a:xfrm>
              <a:custGeom>
                <a:avLst/>
                <a:gdLst>
                  <a:gd name="T0" fmla="*/ 1866 w 1866"/>
                  <a:gd name="T1" fmla="*/ 942 h 942"/>
                  <a:gd name="T2" fmla="*/ 0 w 1866"/>
                  <a:gd name="T3" fmla="*/ 942 h 942"/>
                  <a:gd name="T4" fmla="*/ 0 w 1866"/>
                  <a:gd name="T5" fmla="*/ 0 h 942"/>
                  <a:gd name="T6" fmla="*/ 1866 w 1866"/>
                  <a:gd name="T7" fmla="*/ 0 h 942"/>
                  <a:gd name="T8" fmla="*/ 1866 w 1866"/>
                  <a:gd name="T9" fmla="*/ 942 h 942"/>
                  <a:gd name="T10" fmla="*/ 14 w 1866"/>
                  <a:gd name="T11" fmla="*/ 928 h 942"/>
                  <a:gd name="T12" fmla="*/ 1852 w 1866"/>
                  <a:gd name="T13" fmla="*/ 928 h 942"/>
                  <a:gd name="T14" fmla="*/ 1852 w 1866"/>
                  <a:gd name="T15" fmla="*/ 14 h 942"/>
                  <a:gd name="T16" fmla="*/ 14 w 1866"/>
                  <a:gd name="T17" fmla="*/ 14 h 942"/>
                  <a:gd name="T18" fmla="*/ 14 w 1866"/>
                  <a:gd name="T19" fmla="*/ 928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942">
                    <a:moveTo>
                      <a:pt x="1866" y="942"/>
                    </a:moveTo>
                    <a:lnTo>
                      <a:pt x="0" y="942"/>
                    </a:lnTo>
                    <a:lnTo>
                      <a:pt x="0" y="0"/>
                    </a:lnTo>
                    <a:lnTo>
                      <a:pt x="1866" y="0"/>
                    </a:lnTo>
                    <a:lnTo>
                      <a:pt x="1866" y="942"/>
                    </a:lnTo>
                    <a:close/>
                    <a:moveTo>
                      <a:pt x="14" y="928"/>
                    </a:moveTo>
                    <a:lnTo>
                      <a:pt x="1852" y="928"/>
                    </a:lnTo>
                    <a:lnTo>
                      <a:pt x="1852" y="14"/>
                    </a:lnTo>
                    <a:lnTo>
                      <a:pt x="14" y="14"/>
                    </a:lnTo>
                    <a:lnTo>
                      <a:pt x="14" y="92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4" name="Rectangle 128"/>
            <p:cNvSpPr>
              <a:spLocks noChangeArrowheads="1"/>
            </p:cNvSpPr>
            <p:nvPr/>
          </p:nvSpPr>
          <p:spPr bwMode="auto">
            <a:xfrm>
              <a:off x="2076158" y="2600428"/>
              <a:ext cx="462263" cy="1354734"/>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55" name="Rectangle 132"/>
            <p:cNvSpPr>
              <a:spLocks noChangeArrowheads="1"/>
            </p:cNvSpPr>
            <p:nvPr/>
          </p:nvSpPr>
          <p:spPr bwMode="auto">
            <a:xfrm>
              <a:off x="4127616" y="3127035"/>
              <a:ext cx="738946" cy="816552"/>
            </a:xfrm>
            <a:prstGeom prst="rect">
              <a:avLst/>
            </a:prstGeom>
            <a:solidFill>
              <a:srgbClr val="7F7F7F"/>
            </a:solidFill>
            <a:ln>
              <a:noFill/>
            </a:ln>
          </p:spPr>
          <p:txBody>
            <a:bodyPr vert="horz" wrap="square" lIns="91440" tIns="45720" rIns="91440" bIns="45720" numCol="1" anchor="t" anchorCtr="0" compatLnSpc="1"/>
            <a:lstStyle/>
            <a:p>
              <a:endParaRPr lang="zh-CN" altLang="en-US"/>
            </a:p>
          </p:txBody>
        </p:sp>
        <p:sp>
          <p:nvSpPr>
            <p:cNvPr id="256" name="Rectangle 132"/>
            <p:cNvSpPr>
              <a:spLocks noChangeArrowheads="1"/>
            </p:cNvSpPr>
            <p:nvPr/>
          </p:nvSpPr>
          <p:spPr bwMode="auto">
            <a:xfrm>
              <a:off x="4127616" y="2639362"/>
              <a:ext cx="738946" cy="408276"/>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57" name="Rectangle 132"/>
            <p:cNvSpPr>
              <a:spLocks noChangeArrowheads="1"/>
            </p:cNvSpPr>
            <p:nvPr/>
          </p:nvSpPr>
          <p:spPr bwMode="auto">
            <a:xfrm>
              <a:off x="2574035" y="2600428"/>
              <a:ext cx="138685" cy="1354734"/>
            </a:xfrm>
            <a:prstGeom prst="rect">
              <a:avLst/>
            </a:prstGeom>
            <a:solidFill>
              <a:srgbClr val="7F7F7F"/>
            </a:solidFill>
            <a:ln>
              <a:noFill/>
            </a:ln>
          </p:spPr>
          <p:txBody>
            <a:bodyPr vert="horz" wrap="square" lIns="91440" tIns="45720" rIns="91440" bIns="45720" numCol="1" anchor="t" anchorCtr="0" compatLnSpc="1"/>
            <a:lstStyle/>
            <a:p>
              <a:endParaRPr lang="zh-CN" altLang="en-US"/>
            </a:p>
          </p:txBody>
        </p:sp>
      </p:grpSp>
      <p:grpSp>
        <p:nvGrpSpPr>
          <p:cNvPr id="259" name="组合 258"/>
          <p:cNvGrpSpPr/>
          <p:nvPr/>
        </p:nvGrpSpPr>
        <p:grpSpPr>
          <a:xfrm>
            <a:off x="7984390" y="1552390"/>
            <a:ext cx="795208" cy="712316"/>
            <a:chOff x="6946900" y="1965008"/>
            <a:chExt cx="898525" cy="804863"/>
          </a:xfrm>
        </p:grpSpPr>
        <p:sp>
          <p:nvSpPr>
            <p:cNvPr id="260" name="Freeform 31"/>
            <p:cNvSpPr>
              <a:spLocks noEditPoints="1"/>
            </p:cNvSpPr>
            <p:nvPr/>
          </p:nvSpPr>
          <p:spPr bwMode="auto">
            <a:xfrm>
              <a:off x="7156450" y="2263458"/>
              <a:ext cx="508000" cy="506413"/>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2"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61" name="组合 260"/>
            <p:cNvGrpSpPr/>
            <p:nvPr/>
          </p:nvGrpSpPr>
          <p:grpSpPr>
            <a:xfrm>
              <a:off x="6946900" y="1965008"/>
              <a:ext cx="898525" cy="684212"/>
              <a:chOff x="6946900" y="1965008"/>
              <a:chExt cx="898525" cy="684212"/>
            </a:xfrm>
          </p:grpSpPr>
          <p:sp>
            <p:nvSpPr>
              <p:cNvPr id="262" name="Freeform 28"/>
              <p:cNvSpPr/>
              <p:nvPr/>
            </p:nvSpPr>
            <p:spPr bwMode="auto">
              <a:xfrm>
                <a:off x="6946900" y="1965008"/>
                <a:ext cx="898525" cy="601663"/>
              </a:xfrm>
              <a:custGeom>
                <a:avLst/>
                <a:gdLst>
                  <a:gd name="T0" fmla="*/ 0 w 163"/>
                  <a:gd name="T1" fmla="*/ 70 h 109"/>
                  <a:gd name="T2" fmla="*/ 1 w 163"/>
                  <a:gd name="T3" fmla="*/ 61 h 109"/>
                  <a:gd name="T4" fmla="*/ 2 w 163"/>
                  <a:gd name="T5" fmla="*/ 58 h 109"/>
                  <a:gd name="T6" fmla="*/ 4 w 163"/>
                  <a:gd name="T7" fmla="*/ 53 h 109"/>
                  <a:gd name="T8" fmla="*/ 7 w 163"/>
                  <a:gd name="T9" fmla="*/ 49 h 109"/>
                  <a:gd name="T10" fmla="*/ 9 w 163"/>
                  <a:gd name="T11" fmla="*/ 46 h 109"/>
                  <a:gd name="T12" fmla="*/ 13 w 163"/>
                  <a:gd name="T13" fmla="*/ 42 h 109"/>
                  <a:gd name="T14" fmla="*/ 16 w 163"/>
                  <a:gd name="T15" fmla="*/ 40 h 109"/>
                  <a:gd name="T16" fmla="*/ 20 w 163"/>
                  <a:gd name="T17" fmla="*/ 37 h 109"/>
                  <a:gd name="T18" fmla="*/ 25 w 163"/>
                  <a:gd name="T19" fmla="*/ 35 h 109"/>
                  <a:gd name="T20" fmla="*/ 28 w 163"/>
                  <a:gd name="T21" fmla="*/ 36 h 109"/>
                  <a:gd name="T22" fmla="*/ 31 w 163"/>
                  <a:gd name="T23" fmla="*/ 34 h 109"/>
                  <a:gd name="T24" fmla="*/ 76 w 163"/>
                  <a:gd name="T25" fmla="*/ 0 h 109"/>
                  <a:gd name="T26" fmla="*/ 81 w 163"/>
                  <a:gd name="T27" fmla="*/ 1 h 109"/>
                  <a:gd name="T28" fmla="*/ 86 w 163"/>
                  <a:gd name="T29" fmla="*/ 3 h 109"/>
                  <a:gd name="T30" fmla="*/ 94 w 163"/>
                  <a:gd name="T31" fmla="*/ 7 h 109"/>
                  <a:gd name="T32" fmla="*/ 101 w 163"/>
                  <a:gd name="T33" fmla="*/ 13 h 109"/>
                  <a:gd name="T34" fmla="*/ 110 w 163"/>
                  <a:gd name="T35" fmla="*/ 31 h 109"/>
                  <a:gd name="T36" fmla="*/ 146 w 163"/>
                  <a:gd name="T37" fmla="*/ 52 h 109"/>
                  <a:gd name="T38" fmla="*/ 160 w 163"/>
                  <a:gd name="T39" fmla="*/ 65 h 109"/>
                  <a:gd name="T40" fmla="*/ 137 w 163"/>
                  <a:gd name="T41" fmla="*/ 109 h 109"/>
                  <a:gd name="T42" fmla="*/ 137 w 163"/>
                  <a:gd name="T43" fmla="*/ 105 h 109"/>
                  <a:gd name="T44" fmla="*/ 157 w 163"/>
                  <a:gd name="T45" fmla="*/ 67 h 109"/>
                  <a:gd name="T46" fmla="*/ 145 w 163"/>
                  <a:gd name="T47" fmla="*/ 55 h 109"/>
                  <a:gd name="T48" fmla="*/ 132 w 163"/>
                  <a:gd name="T49" fmla="*/ 53 h 109"/>
                  <a:gd name="T50" fmla="*/ 106 w 163"/>
                  <a:gd name="T51" fmla="*/ 35 h 109"/>
                  <a:gd name="T52" fmla="*/ 98 w 163"/>
                  <a:gd name="T53" fmla="*/ 16 h 109"/>
                  <a:gd name="T54" fmla="*/ 95 w 163"/>
                  <a:gd name="T55" fmla="*/ 13 h 109"/>
                  <a:gd name="T56" fmla="*/ 92 w 163"/>
                  <a:gd name="T57" fmla="*/ 10 h 109"/>
                  <a:gd name="T58" fmla="*/ 84 w 163"/>
                  <a:gd name="T59" fmla="*/ 6 h 109"/>
                  <a:gd name="T60" fmla="*/ 77 w 163"/>
                  <a:gd name="T61" fmla="*/ 4 h 109"/>
                  <a:gd name="T62" fmla="*/ 38 w 163"/>
                  <a:gd name="T63" fmla="*/ 36 h 109"/>
                  <a:gd name="T64" fmla="*/ 32 w 163"/>
                  <a:gd name="T65" fmla="*/ 38 h 109"/>
                  <a:gd name="T66" fmla="*/ 28 w 163"/>
                  <a:gd name="T67" fmla="*/ 38 h 109"/>
                  <a:gd name="T68" fmla="*/ 25 w 163"/>
                  <a:gd name="T69" fmla="*/ 40 h 109"/>
                  <a:gd name="T70" fmla="*/ 21 w 163"/>
                  <a:gd name="T71" fmla="*/ 42 h 109"/>
                  <a:gd name="T72" fmla="*/ 17 w 163"/>
                  <a:gd name="T73" fmla="*/ 44 h 109"/>
                  <a:gd name="T74" fmla="*/ 15 w 163"/>
                  <a:gd name="T75" fmla="*/ 46 h 109"/>
                  <a:gd name="T76" fmla="*/ 11 w 163"/>
                  <a:gd name="T77" fmla="*/ 50 h 109"/>
                  <a:gd name="T78" fmla="*/ 9 w 163"/>
                  <a:gd name="T79" fmla="*/ 52 h 109"/>
                  <a:gd name="T80" fmla="*/ 7 w 163"/>
                  <a:gd name="T81" fmla="*/ 56 h 109"/>
                  <a:gd name="T82" fmla="*/ 6 w 163"/>
                  <a:gd name="T83" fmla="*/ 60 h 109"/>
                  <a:gd name="T84" fmla="*/ 5 w 163"/>
                  <a:gd name="T85" fmla="*/ 63 h 109"/>
                  <a:gd name="T86" fmla="*/ 26 w 163"/>
                  <a:gd name="T87" fmla="*/ 104 h 109"/>
                  <a:gd name="T88" fmla="*/ 36 w 163"/>
                  <a:gd name="T8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 h="109">
                    <a:moveTo>
                      <a:pt x="36" y="109"/>
                    </a:moveTo>
                    <a:cubicBezTo>
                      <a:pt x="31" y="109"/>
                      <a:pt x="27" y="109"/>
                      <a:pt x="25" y="108"/>
                    </a:cubicBezTo>
                    <a:cubicBezTo>
                      <a:pt x="9" y="104"/>
                      <a:pt x="0" y="85"/>
                      <a:pt x="0" y="70"/>
                    </a:cubicBezTo>
                    <a:cubicBezTo>
                      <a:pt x="0" y="68"/>
                      <a:pt x="0" y="67"/>
                      <a:pt x="1" y="65"/>
                    </a:cubicBezTo>
                    <a:cubicBezTo>
                      <a:pt x="1" y="64"/>
                      <a:pt x="1" y="63"/>
                      <a:pt x="1" y="63"/>
                    </a:cubicBezTo>
                    <a:cubicBezTo>
                      <a:pt x="1" y="62"/>
                      <a:pt x="1" y="62"/>
                      <a:pt x="1" y="61"/>
                    </a:cubicBezTo>
                    <a:cubicBezTo>
                      <a:pt x="1" y="61"/>
                      <a:pt x="1" y="61"/>
                      <a:pt x="1" y="61"/>
                    </a:cubicBezTo>
                    <a:cubicBezTo>
                      <a:pt x="2" y="60"/>
                      <a:pt x="2" y="60"/>
                      <a:pt x="2" y="59"/>
                    </a:cubicBezTo>
                    <a:cubicBezTo>
                      <a:pt x="2" y="59"/>
                      <a:pt x="2" y="58"/>
                      <a:pt x="2" y="58"/>
                    </a:cubicBezTo>
                    <a:cubicBezTo>
                      <a:pt x="3" y="57"/>
                      <a:pt x="3" y="57"/>
                      <a:pt x="3" y="56"/>
                    </a:cubicBezTo>
                    <a:cubicBezTo>
                      <a:pt x="3" y="56"/>
                      <a:pt x="3" y="55"/>
                      <a:pt x="4" y="55"/>
                    </a:cubicBezTo>
                    <a:cubicBezTo>
                      <a:pt x="4" y="54"/>
                      <a:pt x="4" y="54"/>
                      <a:pt x="4" y="53"/>
                    </a:cubicBezTo>
                    <a:cubicBezTo>
                      <a:pt x="5" y="53"/>
                      <a:pt x="5" y="52"/>
                      <a:pt x="5" y="52"/>
                    </a:cubicBezTo>
                    <a:cubicBezTo>
                      <a:pt x="5" y="51"/>
                      <a:pt x="6" y="51"/>
                      <a:pt x="6" y="50"/>
                    </a:cubicBezTo>
                    <a:cubicBezTo>
                      <a:pt x="6" y="50"/>
                      <a:pt x="7" y="49"/>
                      <a:pt x="7" y="49"/>
                    </a:cubicBezTo>
                    <a:cubicBezTo>
                      <a:pt x="7" y="48"/>
                      <a:pt x="8" y="48"/>
                      <a:pt x="8" y="48"/>
                    </a:cubicBezTo>
                    <a:cubicBezTo>
                      <a:pt x="8" y="47"/>
                      <a:pt x="8" y="47"/>
                      <a:pt x="8" y="47"/>
                    </a:cubicBezTo>
                    <a:cubicBezTo>
                      <a:pt x="8" y="47"/>
                      <a:pt x="9" y="47"/>
                      <a:pt x="9" y="46"/>
                    </a:cubicBezTo>
                    <a:cubicBezTo>
                      <a:pt x="9" y="46"/>
                      <a:pt x="10" y="45"/>
                      <a:pt x="10" y="45"/>
                    </a:cubicBezTo>
                    <a:cubicBezTo>
                      <a:pt x="11" y="44"/>
                      <a:pt x="11" y="44"/>
                      <a:pt x="12" y="43"/>
                    </a:cubicBezTo>
                    <a:cubicBezTo>
                      <a:pt x="12" y="43"/>
                      <a:pt x="13" y="42"/>
                      <a:pt x="13" y="42"/>
                    </a:cubicBezTo>
                    <a:cubicBezTo>
                      <a:pt x="14" y="42"/>
                      <a:pt x="14" y="41"/>
                      <a:pt x="14" y="41"/>
                    </a:cubicBezTo>
                    <a:cubicBezTo>
                      <a:pt x="15" y="41"/>
                      <a:pt x="15" y="41"/>
                      <a:pt x="15" y="41"/>
                    </a:cubicBezTo>
                    <a:cubicBezTo>
                      <a:pt x="15" y="40"/>
                      <a:pt x="16" y="40"/>
                      <a:pt x="16" y="40"/>
                    </a:cubicBezTo>
                    <a:cubicBezTo>
                      <a:pt x="16" y="40"/>
                      <a:pt x="17" y="39"/>
                      <a:pt x="17" y="39"/>
                    </a:cubicBezTo>
                    <a:cubicBezTo>
                      <a:pt x="18" y="39"/>
                      <a:pt x="18" y="38"/>
                      <a:pt x="19" y="38"/>
                    </a:cubicBezTo>
                    <a:cubicBezTo>
                      <a:pt x="19" y="38"/>
                      <a:pt x="20" y="38"/>
                      <a:pt x="20" y="37"/>
                    </a:cubicBezTo>
                    <a:cubicBezTo>
                      <a:pt x="21" y="37"/>
                      <a:pt x="21" y="37"/>
                      <a:pt x="22" y="37"/>
                    </a:cubicBezTo>
                    <a:cubicBezTo>
                      <a:pt x="22" y="36"/>
                      <a:pt x="23" y="36"/>
                      <a:pt x="23" y="36"/>
                    </a:cubicBezTo>
                    <a:cubicBezTo>
                      <a:pt x="24" y="36"/>
                      <a:pt x="24" y="36"/>
                      <a:pt x="25" y="35"/>
                    </a:cubicBezTo>
                    <a:cubicBezTo>
                      <a:pt x="25" y="35"/>
                      <a:pt x="26" y="35"/>
                      <a:pt x="26" y="35"/>
                    </a:cubicBezTo>
                    <a:cubicBezTo>
                      <a:pt x="27" y="35"/>
                      <a:pt x="27" y="35"/>
                      <a:pt x="28" y="35"/>
                    </a:cubicBezTo>
                    <a:cubicBezTo>
                      <a:pt x="28" y="36"/>
                      <a:pt x="28" y="36"/>
                      <a:pt x="28" y="36"/>
                    </a:cubicBezTo>
                    <a:cubicBezTo>
                      <a:pt x="28" y="34"/>
                      <a:pt x="28" y="34"/>
                      <a:pt x="28" y="34"/>
                    </a:cubicBezTo>
                    <a:cubicBezTo>
                      <a:pt x="29" y="34"/>
                      <a:pt x="29" y="34"/>
                      <a:pt x="30" y="34"/>
                    </a:cubicBezTo>
                    <a:cubicBezTo>
                      <a:pt x="30" y="34"/>
                      <a:pt x="30" y="34"/>
                      <a:pt x="31" y="34"/>
                    </a:cubicBezTo>
                    <a:cubicBezTo>
                      <a:pt x="32" y="34"/>
                      <a:pt x="33" y="34"/>
                      <a:pt x="34" y="33"/>
                    </a:cubicBezTo>
                    <a:cubicBezTo>
                      <a:pt x="36" y="15"/>
                      <a:pt x="53" y="0"/>
                      <a:pt x="72" y="0"/>
                    </a:cubicBezTo>
                    <a:cubicBezTo>
                      <a:pt x="73" y="0"/>
                      <a:pt x="75" y="0"/>
                      <a:pt x="76" y="0"/>
                    </a:cubicBezTo>
                    <a:cubicBezTo>
                      <a:pt x="77" y="0"/>
                      <a:pt x="77" y="0"/>
                      <a:pt x="77" y="0"/>
                    </a:cubicBezTo>
                    <a:cubicBezTo>
                      <a:pt x="78" y="0"/>
                      <a:pt x="78" y="0"/>
                      <a:pt x="78" y="0"/>
                    </a:cubicBezTo>
                    <a:cubicBezTo>
                      <a:pt x="79" y="1"/>
                      <a:pt x="80" y="1"/>
                      <a:pt x="81" y="1"/>
                    </a:cubicBezTo>
                    <a:cubicBezTo>
                      <a:pt x="81" y="1"/>
                      <a:pt x="82" y="1"/>
                      <a:pt x="82" y="1"/>
                    </a:cubicBezTo>
                    <a:cubicBezTo>
                      <a:pt x="83" y="2"/>
                      <a:pt x="84" y="2"/>
                      <a:pt x="85" y="2"/>
                    </a:cubicBezTo>
                    <a:cubicBezTo>
                      <a:pt x="86" y="3"/>
                      <a:pt x="86" y="3"/>
                      <a:pt x="86" y="3"/>
                    </a:cubicBezTo>
                    <a:cubicBezTo>
                      <a:pt x="88" y="3"/>
                      <a:pt x="89" y="4"/>
                      <a:pt x="90" y="4"/>
                    </a:cubicBezTo>
                    <a:cubicBezTo>
                      <a:pt x="91" y="5"/>
                      <a:pt x="93" y="6"/>
                      <a:pt x="94" y="7"/>
                    </a:cubicBezTo>
                    <a:cubicBezTo>
                      <a:pt x="94" y="7"/>
                      <a:pt x="94" y="7"/>
                      <a:pt x="94" y="7"/>
                    </a:cubicBezTo>
                    <a:cubicBezTo>
                      <a:pt x="95" y="8"/>
                      <a:pt x="96" y="9"/>
                      <a:pt x="97" y="10"/>
                    </a:cubicBezTo>
                    <a:cubicBezTo>
                      <a:pt x="98" y="10"/>
                      <a:pt x="98" y="10"/>
                      <a:pt x="98" y="10"/>
                    </a:cubicBezTo>
                    <a:cubicBezTo>
                      <a:pt x="99" y="11"/>
                      <a:pt x="100" y="12"/>
                      <a:pt x="101" y="13"/>
                    </a:cubicBezTo>
                    <a:cubicBezTo>
                      <a:pt x="101" y="13"/>
                      <a:pt x="101" y="13"/>
                      <a:pt x="101" y="13"/>
                    </a:cubicBezTo>
                    <a:cubicBezTo>
                      <a:pt x="102" y="14"/>
                      <a:pt x="103" y="15"/>
                      <a:pt x="104" y="17"/>
                    </a:cubicBezTo>
                    <a:cubicBezTo>
                      <a:pt x="107" y="21"/>
                      <a:pt x="109" y="26"/>
                      <a:pt x="110" y="31"/>
                    </a:cubicBezTo>
                    <a:cubicBezTo>
                      <a:pt x="121" y="32"/>
                      <a:pt x="130" y="39"/>
                      <a:pt x="135" y="49"/>
                    </a:cubicBezTo>
                    <a:cubicBezTo>
                      <a:pt x="137" y="49"/>
                      <a:pt x="139" y="49"/>
                      <a:pt x="142" y="50"/>
                    </a:cubicBezTo>
                    <a:cubicBezTo>
                      <a:pt x="143" y="50"/>
                      <a:pt x="145" y="51"/>
                      <a:pt x="146" y="52"/>
                    </a:cubicBezTo>
                    <a:cubicBezTo>
                      <a:pt x="148" y="52"/>
                      <a:pt x="149" y="53"/>
                      <a:pt x="151" y="54"/>
                    </a:cubicBezTo>
                    <a:cubicBezTo>
                      <a:pt x="153" y="56"/>
                      <a:pt x="156" y="58"/>
                      <a:pt x="158" y="61"/>
                    </a:cubicBezTo>
                    <a:cubicBezTo>
                      <a:pt x="159" y="62"/>
                      <a:pt x="159" y="64"/>
                      <a:pt x="160" y="65"/>
                    </a:cubicBezTo>
                    <a:cubicBezTo>
                      <a:pt x="161" y="67"/>
                      <a:pt x="161" y="68"/>
                      <a:pt x="162" y="70"/>
                    </a:cubicBezTo>
                    <a:cubicBezTo>
                      <a:pt x="163" y="72"/>
                      <a:pt x="163" y="75"/>
                      <a:pt x="163" y="78"/>
                    </a:cubicBezTo>
                    <a:cubicBezTo>
                      <a:pt x="163" y="93"/>
                      <a:pt x="153" y="109"/>
                      <a:pt x="137" y="109"/>
                    </a:cubicBezTo>
                    <a:cubicBezTo>
                      <a:pt x="132" y="109"/>
                      <a:pt x="132" y="109"/>
                      <a:pt x="132" y="109"/>
                    </a:cubicBezTo>
                    <a:cubicBezTo>
                      <a:pt x="132" y="105"/>
                      <a:pt x="132" y="105"/>
                      <a:pt x="132" y="105"/>
                    </a:cubicBezTo>
                    <a:cubicBezTo>
                      <a:pt x="137" y="105"/>
                      <a:pt x="137" y="105"/>
                      <a:pt x="137" y="105"/>
                    </a:cubicBezTo>
                    <a:cubicBezTo>
                      <a:pt x="151" y="105"/>
                      <a:pt x="159" y="91"/>
                      <a:pt x="159" y="78"/>
                    </a:cubicBezTo>
                    <a:cubicBezTo>
                      <a:pt x="159" y="76"/>
                      <a:pt x="159" y="73"/>
                      <a:pt x="158" y="71"/>
                    </a:cubicBezTo>
                    <a:cubicBezTo>
                      <a:pt x="158" y="70"/>
                      <a:pt x="157" y="68"/>
                      <a:pt x="157" y="67"/>
                    </a:cubicBezTo>
                    <a:cubicBezTo>
                      <a:pt x="156" y="66"/>
                      <a:pt x="155" y="64"/>
                      <a:pt x="154" y="63"/>
                    </a:cubicBezTo>
                    <a:cubicBezTo>
                      <a:pt x="153" y="61"/>
                      <a:pt x="151" y="59"/>
                      <a:pt x="148" y="57"/>
                    </a:cubicBezTo>
                    <a:cubicBezTo>
                      <a:pt x="147" y="57"/>
                      <a:pt x="146" y="56"/>
                      <a:pt x="145" y="55"/>
                    </a:cubicBezTo>
                    <a:cubicBezTo>
                      <a:pt x="143" y="55"/>
                      <a:pt x="142" y="54"/>
                      <a:pt x="141" y="54"/>
                    </a:cubicBezTo>
                    <a:cubicBezTo>
                      <a:pt x="139" y="53"/>
                      <a:pt x="136" y="53"/>
                      <a:pt x="134" y="53"/>
                    </a:cubicBezTo>
                    <a:cubicBezTo>
                      <a:pt x="132" y="53"/>
                      <a:pt x="132" y="53"/>
                      <a:pt x="132" y="53"/>
                    </a:cubicBezTo>
                    <a:cubicBezTo>
                      <a:pt x="132" y="52"/>
                      <a:pt x="132" y="52"/>
                      <a:pt x="132" y="52"/>
                    </a:cubicBezTo>
                    <a:cubicBezTo>
                      <a:pt x="128" y="42"/>
                      <a:pt x="119" y="35"/>
                      <a:pt x="108" y="35"/>
                    </a:cubicBezTo>
                    <a:cubicBezTo>
                      <a:pt x="106" y="35"/>
                      <a:pt x="106" y="35"/>
                      <a:pt x="106" y="35"/>
                    </a:cubicBezTo>
                    <a:cubicBezTo>
                      <a:pt x="106" y="33"/>
                      <a:pt x="106" y="33"/>
                      <a:pt x="106" y="33"/>
                    </a:cubicBezTo>
                    <a:cubicBezTo>
                      <a:pt x="105" y="28"/>
                      <a:pt x="103" y="23"/>
                      <a:pt x="100" y="19"/>
                    </a:cubicBezTo>
                    <a:cubicBezTo>
                      <a:pt x="100" y="18"/>
                      <a:pt x="99" y="17"/>
                      <a:pt x="98" y="16"/>
                    </a:cubicBezTo>
                    <a:cubicBezTo>
                      <a:pt x="98" y="16"/>
                      <a:pt x="98" y="16"/>
                      <a:pt x="98" y="16"/>
                    </a:cubicBezTo>
                    <a:cubicBezTo>
                      <a:pt x="97" y="15"/>
                      <a:pt x="96" y="14"/>
                      <a:pt x="95" y="13"/>
                    </a:cubicBezTo>
                    <a:cubicBezTo>
                      <a:pt x="95" y="13"/>
                      <a:pt x="95" y="13"/>
                      <a:pt x="95" y="13"/>
                    </a:cubicBezTo>
                    <a:cubicBezTo>
                      <a:pt x="94" y="12"/>
                      <a:pt x="93" y="11"/>
                      <a:pt x="92" y="10"/>
                    </a:cubicBezTo>
                    <a:cubicBezTo>
                      <a:pt x="93" y="9"/>
                      <a:pt x="93" y="9"/>
                      <a:pt x="93" y="9"/>
                    </a:cubicBezTo>
                    <a:cubicBezTo>
                      <a:pt x="92" y="10"/>
                      <a:pt x="92" y="10"/>
                      <a:pt x="92" y="10"/>
                    </a:cubicBezTo>
                    <a:cubicBezTo>
                      <a:pt x="91" y="9"/>
                      <a:pt x="89" y="9"/>
                      <a:pt x="88" y="8"/>
                    </a:cubicBezTo>
                    <a:cubicBezTo>
                      <a:pt x="87" y="7"/>
                      <a:pt x="86" y="7"/>
                      <a:pt x="85" y="6"/>
                    </a:cubicBezTo>
                    <a:cubicBezTo>
                      <a:pt x="84" y="6"/>
                      <a:pt x="84" y="6"/>
                      <a:pt x="84" y="6"/>
                    </a:cubicBezTo>
                    <a:cubicBezTo>
                      <a:pt x="83" y="6"/>
                      <a:pt x="82" y="6"/>
                      <a:pt x="81" y="5"/>
                    </a:cubicBezTo>
                    <a:cubicBezTo>
                      <a:pt x="81" y="5"/>
                      <a:pt x="80" y="5"/>
                      <a:pt x="80" y="5"/>
                    </a:cubicBezTo>
                    <a:cubicBezTo>
                      <a:pt x="79" y="5"/>
                      <a:pt x="78" y="5"/>
                      <a:pt x="77" y="4"/>
                    </a:cubicBezTo>
                    <a:cubicBezTo>
                      <a:pt x="76" y="4"/>
                      <a:pt x="76" y="4"/>
                      <a:pt x="76" y="4"/>
                    </a:cubicBezTo>
                    <a:cubicBezTo>
                      <a:pt x="75" y="4"/>
                      <a:pt x="73" y="4"/>
                      <a:pt x="72" y="4"/>
                    </a:cubicBezTo>
                    <a:cubicBezTo>
                      <a:pt x="54" y="4"/>
                      <a:pt x="39" y="18"/>
                      <a:pt x="38" y="36"/>
                    </a:cubicBezTo>
                    <a:cubicBezTo>
                      <a:pt x="37" y="37"/>
                      <a:pt x="37" y="37"/>
                      <a:pt x="37" y="37"/>
                    </a:cubicBezTo>
                    <a:cubicBezTo>
                      <a:pt x="36" y="37"/>
                      <a:pt x="36" y="37"/>
                      <a:pt x="36" y="37"/>
                    </a:cubicBezTo>
                    <a:cubicBezTo>
                      <a:pt x="34" y="37"/>
                      <a:pt x="33" y="38"/>
                      <a:pt x="32" y="38"/>
                    </a:cubicBezTo>
                    <a:cubicBezTo>
                      <a:pt x="31" y="38"/>
                      <a:pt x="31" y="38"/>
                      <a:pt x="30" y="38"/>
                    </a:cubicBezTo>
                    <a:cubicBezTo>
                      <a:pt x="30" y="38"/>
                      <a:pt x="30" y="38"/>
                      <a:pt x="29" y="38"/>
                    </a:cubicBezTo>
                    <a:cubicBezTo>
                      <a:pt x="28" y="38"/>
                      <a:pt x="28" y="38"/>
                      <a:pt x="28" y="38"/>
                    </a:cubicBezTo>
                    <a:cubicBezTo>
                      <a:pt x="28" y="38"/>
                      <a:pt x="28" y="39"/>
                      <a:pt x="28" y="39"/>
                    </a:cubicBezTo>
                    <a:cubicBezTo>
                      <a:pt x="27" y="39"/>
                      <a:pt x="27" y="39"/>
                      <a:pt x="26" y="39"/>
                    </a:cubicBezTo>
                    <a:cubicBezTo>
                      <a:pt x="26" y="39"/>
                      <a:pt x="25" y="39"/>
                      <a:pt x="25" y="40"/>
                    </a:cubicBezTo>
                    <a:cubicBezTo>
                      <a:pt x="24" y="40"/>
                      <a:pt x="24" y="40"/>
                      <a:pt x="23" y="40"/>
                    </a:cubicBezTo>
                    <a:cubicBezTo>
                      <a:pt x="23" y="40"/>
                      <a:pt x="22" y="41"/>
                      <a:pt x="22" y="41"/>
                    </a:cubicBezTo>
                    <a:cubicBezTo>
                      <a:pt x="22" y="41"/>
                      <a:pt x="21" y="41"/>
                      <a:pt x="21" y="42"/>
                    </a:cubicBezTo>
                    <a:cubicBezTo>
                      <a:pt x="20" y="42"/>
                      <a:pt x="20" y="42"/>
                      <a:pt x="20" y="42"/>
                    </a:cubicBezTo>
                    <a:cubicBezTo>
                      <a:pt x="19" y="43"/>
                      <a:pt x="19" y="43"/>
                      <a:pt x="18" y="43"/>
                    </a:cubicBezTo>
                    <a:cubicBezTo>
                      <a:pt x="18" y="43"/>
                      <a:pt x="18" y="44"/>
                      <a:pt x="17" y="44"/>
                    </a:cubicBezTo>
                    <a:cubicBezTo>
                      <a:pt x="17" y="44"/>
                      <a:pt x="17" y="44"/>
                      <a:pt x="17" y="44"/>
                    </a:cubicBezTo>
                    <a:cubicBezTo>
                      <a:pt x="16" y="45"/>
                      <a:pt x="16" y="45"/>
                      <a:pt x="16" y="45"/>
                    </a:cubicBezTo>
                    <a:cubicBezTo>
                      <a:pt x="15" y="45"/>
                      <a:pt x="15" y="46"/>
                      <a:pt x="15" y="46"/>
                    </a:cubicBezTo>
                    <a:cubicBezTo>
                      <a:pt x="14" y="47"/>
                      <a:pt x="14" y="47"/>
                      <a:pt x="13" y="48"/>
                    </a:cubicBezTo>
                    <a:cubicBezTo>
                      <a:pt x="13" y="48"/>
                      <a:pt x="12" y="48"/>
                      <a:pt x="12" y="49"/>
                    </a:cubicBezTo>
                    <a:cubicBezTo>
                      <a:pt x="12" y="49"/>
                      <a:pt x="12" y="49"/>
                      <a:pt x="11" y="50"/>
                    </a:cubicBezTo>
                    <a:cubicBezTo>
                      <a:pt x="11" y="50"/>
                      <a:pt x="11" y="50"/>
                      <a:pt x="11" y="50"/>
                    </a:cubicBezTo>
                    <a:cubicBezTo>
                      <a:pt x="11" y="50"/>
                      <a:pt x="10" y="51"/>
                      <a:pt x="10" y="51"/>
                    </a:cubicBezTo>
                    <a:cubicBezTo>
                      <a:pt x="10" y="52"/>
                      <a:pt x="10" y="52"/>
                      <a:pt x="9" y="52"/>
                    </a:cubicBezTo>
                    <a:cubicBezTo>
                      <a:pt x="9" y="53"/>
                      <a:pt x="9" y="53"/>
                      <a:pt x="9" y="54"/>
                    </a:cubicBezTo>
                    <a:cubicBezTo>
                      <a:pt x="8" y="54"/>
                      <a:pt x="8" y="55"/>
                      <a:pt x="8" y="55"/>
                    </a:cubicBezTo>
                    <a:cubicBezTo>
                      <a:pt x="8" y="55"/>
                      <a:pt x="7" y="56"/>
                      <a:pt x="7" y="56"/>
                    </a:cubicBezTo>
                    <a:cubicBezTo>
                      <a:pt x="7" y="57"/>
                      <a:pt x="7" y="57"/>
                      <a:pt x="7" y="58"/>
                    </a:cubicBezTo>
                    <a:cubicBezTo>
                      <a:pt x="6" y="58"/>
                      <a:pt x="6" y="59"/>
                      <a:pt x="6" y="59"/>
                    </a:cubicBezTo>
                    <a:cubicBezTo>
                      <a:pt x="6" y="60"/>
                      <a:pt x="6" y="60"/>
                      <a:pt x="6" y="60"/>
                    </a:cubicBezTo>
                    <a:cubicBezTo>
                      <a:pt x="6" y="61"/>
                      <a:pt x="5" y="61"/>
                      <a:pt x="5" y="62"/>
                    </a:cubicBezTo>
                    <a:cubicBezTo>
                      <a:pt x="5" y="62"/>
                      <a:pt x="5" y="62"/>
                      <a:pt x="5" y="62"/>
                    </a:cubicBezTo>
                    <a:cubicBezTo>
                      <a:pt x="5" y="63"/>
                      <a:pt x="5" y="63"/>
                      <a:pt x="5" y="63"/>
                    </a:cubicBezTo>
                    <a:cubicBezTo>
                      <a:pt x="5" y="64"/>
                      <a:pt x="5" y="65"/>
                      <a:pt x="5" y="65"/>
                    </a:cubicBezTo>
                    <a:cubicBezTo>
                      <a:pt x="4" y="67"/>
                      <a:pt x="4" y="68"/>
                      <a:pt x="4" y="70"/>
                    </a:cubicBezTo>
                    <a:cubicBezTo>
                      <a:pt x="4" y="83"/>
                      <a:pt x="12" y="100"/>
                      <a:pt x="26" y="104"/>
                    </a:cubicBezTo>
                    <a:cubicBezTo>
                      <a:pt x="27" y="105"/>
                      <a:pt x="30" y="105"/>
                      <a:pt x="36" y="105"/>
                    </a:cubicBezTo>
                    <a:cubicBezTo>
                      <a:pt x="36" y="105"/>
                      <a:pt x="36" y="105"/>
                      <a:pt x="36" y="105"/>
                    </a:cubicBezTo>
                    <a:cubicBezTo>
                      <a:pt x="36" y="109"/>
                      <a:pt x="36" y="109"/>
                      <a:pt x="36" y="109"/>
                    </a:cubicBezTo>
                    <a:cubicBezTo>
                      <a:pt x="36" y="109"/>
                      <a:pt x="36" y="109"/>
                      <a:pt x="36" y="109"/>
                    </a:cubicBezTo>
                    <a:cubicBezTo>
                      <a:pt x="36" y="109"/>
                      <a:pt x="36" y="109"/>
                      <a:pt x="36" y="10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9"/>
              <p:cNvSpPr/>
              <p:nvPr/>
            </p:nvSpPr>
            <p:spPr bwMode="auto">
              <a:xfrm>
                <a:off x="7486650" y="2130108"/>
                <a:ext cx="66675" cy="149225"/>
              </a:xfrm>
              <a:custGeom>
                <a:avLst/>
                <a:gdLst>
                  <a:gd name="T0" fmla="*/ 3 w 12"/>
                  <a:gd name="T1" fmla="*/ 27 h 27"/>
                  <a:gd name="T2" fmla="*/ 1 w 12"/>
                  <a:gd name="T3" fmla="*/ 26 h 27"/>
                  <a:gd name="T4" fmla="*/ 1 w 12"/>
                  <a:gd name="T5" fmla="*/ 23 h 27"/>
                  <a:gd name="T6" fmla="*/ 8 w 12"/>
                  <a:gd name="T7" fmla="*/ 2 h 27"/>
                  <a:gd name="T8" fmla="*/ 10 w 12"/>
                  <a:gd name="T9" fmla="*/ 0 h 27"/>
                  <a:gd name="T10" fmla="*/ 12 w 12"/>
                  <a:gd name="T11" fmla="*/ 2 h 27"/>
                  <a:gd name="T12" fmla="*/ 4 w 12"/>
                  <a:gd name="T13" fmla="*/ 26 h 27"/>
                  <a:gd name="T14" fmla="*/ 3 w 12"/>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
                    <a:moveTo>
                      <a:pt x="3" y="27"/>
                    </a:moveTo>
                    <a:cubicBezTo>
                      <a:pt x="2" y="27"/>
                      <a:pt x="2" y="26"/>
                      <a:pt x="1" y="26"/>
                    </a:cubicBezTo>
                    <a:cubicBezTo>
                      <a:pt x="0" y="25"/>
                      <a:pt x="0" y="24"/>
                      <a:pt x="1" y="23"/>
                    </a:cubicBezTo>
                    <a:cubicBezTo>
                      <a:pt x="6" y="17"/>
                      <a:pt x="8" y="10"/>
                      <a:pt x="8" y="2"/>
                    </a:cubicBezTo>
                    <a:cubicBezTo>
                      <a:pt x="8" y="1"/>
                      <a:pt x="9" y="0"/>
                      <a:pt x="10" y="0"/>
                    </a:cubicBezTo>
                    <a:cubicBezTo>
                      <a:pt x="11" y="0"/>
                      <a:pt x="12" y="1"/>
                      <a:pt x="12" y="2"/>
                    </a:cubicBezTo>
                    <a:cubicBezTo>
                      <a:pt x="12" y="10"/>
                      <a:pt x="10" y="19"/>
                      <a:pt x="4" y="26"/>
                    </a:cubicBezTo>
                    <a:cubicBezTo>
                      <a:pt x="4" y="26"/>
                      <a:pt x="3" y="27"/>
                      <a:pt x="3"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30"/>
              <p:cNvSpPr/>
              <p:nvPr/>
            </p:nvSpPr>
            <p:spPr bwMode="auto">
              <a:xfrm>
                <a:off x="7586663" y="2234883"/>
                <a:ext cx="115887" cy="60325"/>
              </a:xfrm>
              <a:custGeom>
                <a:avLst/>
                <a:gdLst>
                  <a:gd name="T0" fmla="*/ 3 w 21"/>
                  <a:gd name="T1" fmla="*/ 11 h 11"/>
                  <a:gd name="T2" fmla="*/ 1 w 21"/>
                  <a:gd name="T3" fmla="*/ 10 h 11"/>
                  <a:gd name="T4" fmla="*/ 1 w 21"/>
                  <a:gd name="T5" fmla="*/ 7 h 11"/>
                  <a:gd name="T6" fmla="*/ 19 w 21"/>
                  <a:gd name="T7" fmla="*/ 0 h 11"/>
                  <a:gd name="T8" fmla="*/ 21 w 21"/>
                  <a:gd name="T9" fmla="*/ 2 h 11"/>
                  <a:gd name="T10" fmla="*/ 19 w 21"/>
                  <a:gd name="T11" fmla="*/ 4 h 11"/>
                  <a:gd name="T12" fmla="*/ 4 w 21"/>
                  <a:gd name="T13" fmla="*/ 10 h 11"/>
                  <a:gd name="T14" fmla="*/ 3 w 2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3" y="11"/>
                    </a:moveTo>
                    <a:cubicBezTo>
                      <a:pt x="2" y="11"/>
                      <a:pt x="1" y="10"/>
                      <a:pt x="1" y="10"/>
                    </a:cubicBezTo>
                    <a:cubicBezTo>
                      <a:pt x="0" y="9"/>
                      <a:pt x="0" y="8"/>
                      <a:pt x="1" y="7"/>
                    </a:cubicBezTo>
                    <a:cubicBezTo>
                      <a:pt x="6" y="3"/>
                      <a:pt x="13" y="0"/>
                      <a:pt x="19" y="0"/>
                    </a:cubicBezTo>
                    <a:cubicBezTo>
                      <a:pt x="21" y="0"/>
                      <a:pt x="21" y="1"/>
                      <a:pt x="21" y="2"/>
                    </a:cubicBezTo>
                    <a:cubicBezTo>
                      <a:pt x="21" y="3"/>
                      <a:pt x="21" y="4"/>
                      <a:pt x="19" y="4"/>
                    </a:cubicBezTo>
                    <a:cubicBezTo>
                      <a:pt x="14" y="4"/>
                      <a:pt x="8" y="6"/>
                      <a:pt x="4" y="10"/>
                    </a:cubicBezTo>
                    <a:cubicBezTo>
                      <a:pt x="3" y="10"/>
                      <a:pt x="3" y="11"/>
                      <a:pt x="3" y="1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2"/>
              <p:cNvSpPr/>
              <p:nvPr/>
            </p:nvSpPr>
            <p:spPr bwMode="auto">
              <a:xfrm>
                <a:off x="7426325" y="2566670"/>
                <a:ext cx="100012" cy="8255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3"/>
              <p:cNvSpPr/>
              <p:nvPr/>
            </p:nvSpPr>
            <p:spPr bwMode="auto">
              <a:xfrm>
                <a:off x="7272338" y="2379345"/>
                <a:ext cx="120650" cy="109538"/>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67" name="Freeform 84"/>
          <p:cNvSpPr/>
          <p:nvPr/>
        </p:nvSpPr>
        <p:spPr bwMode="auto">
          <a:xfrm>
            <a:off x="9513871" y="2028804"/>
            <a:ext cx="679897" cy="23619"/>
          </a:xfrm>
          <a:custGeom>
            <a:avLst/>
            <a:gdLst>
              <a:gd name="T0" fmla="*/ 114 w 116"/>
              <a:gd name="T1" fmla="*/ 4 h 4"/>
              <a:gd name="T2" fmla="*/ 2 w 116"/>
              <a:gd name="T3" fmla="*/ 4 h 4"/>
              <a:gd name="T4" fmla="*/ 0 w 116"/>
              <a:gd name="T5" fmla="*/ 2 h 4"/>
              <a:gd name="T6" fmla="*/ 2 w 116"/>
              <a:gd name="T7" fmla="*/ 0 h 4"/>
              <a:gd name="T8" fmla="*/ 114 w 116"/>
              <a:gd name="T9" fmla="*/ 0 h 4"/>
              <a:gd name="T10" fmla="*/ 116 w 116"/>
              <a:gd name="T11" fmla="*/ 2 h 4"/>
              <a:gd name="T12" fmla="*/ 114 w 1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6" h="4">
                <a:moveTo>
                  <a:pt x="114" y="4"/>
                </a:moveTo>
                <a:cubicBezTo>
                  <a:pt x="2" y="4"/>
                  <a:pt x="2" y="4"/>
                  <a:pt x="2" y="4"/>
                </a:cubicBezTo>
                <a:cubicBezTo>
                  <a:pt x="1" y="4"/>
                  <a:pt x="0" y="3"/>
                  <a:pt x="0" y="2"/>
                </a:cubicBezTo>
                <a:cubicBezTo>
                  <a:pt x="0" y="1"/>
                  <a:pt x="1" y="0"/>
                  <a:pt x="2" y="0"/>
                </a:cubicBezTo>
                <a:cubicBezTo>
                  <a:pt x="114" y="0"/>
                  <a:pt x="114" y="0"/>
                  <a:pt x="114" y="0"/>
                </a:cubicBezTo>
                <a:cubicBezTo>
                  <a:pt x="115" y="0"/>
                  <a:pt x="116" y="1"/>
                  <a:pt x="116" y="2"/>
                </a:cubicBezTo>
                <a:cubicBezTo>
                  <a:pt x="116" y="3"/>
                  <a:pt x="115" y="4"/>
                  <a:pt x="11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78"/>
          <p:cNvSpPr/>
          <p:nvPr/>
        </p:nvSpPr>
        <p:spPr bwMode="auto">
          <a:xfrm>
            <a:off x="10122538" y="1276374"/>
            <a:ext cx="128219" cy="129907"/>
          </a:xfrm>
          <a:custGeom>
            <a:avLst/>
            <a:gdLst>
              <a:gd name="T0" fmla="*/ 21 w 22"/>
              <a:gd name="T1" fmla="*/ 4 h 22"/>
              <a:gd name="T2" fmla="*/ 4 w 22"/>
              <a:gd name="T3" fmla="*/ 22 h 22"/>
              <a:gd name="T4" fmla="*/ 0 w 22"/>
              <a:gd name="T5" fmla="*/ 22 h 22"/>
              <a:gd name="T6" fmla="*/ 0 w 22"/>
              <a:gd name="T7" fmla="*/ 18 h 22"/>
              <a:gd name="T8" fmla="*/ 18 w 22"/>
              <a:gd name="T9" fmla="*/ 1 h 22"/>
              <a:gd name="T10" fmla="*/ 21 w 22"/>
              <a:gd name="T11" fmla="*/ 1 h 22"/>
              <a:gd name="T12" fmla="*/ 21 w 22"/>
              <a:gd name="T13" fmla="*/ 4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4"/>
                </a:moveTo>
                <a:cubicBezTo>
                  <a:pt x="4" y="22"/>
                  <a:pt x="4" y="22"/>
                  <a:pt x="4" y="22"/>
                </a:cubicBezTo>
                <a:cubicBezTo>
                  <a:pt x="3" y="22"/>
                  <a:pt x="1" y="22"/>
                  <a:pt x="0" y="22"/>
                </a:cubicBezTo>
                <a:cubicBezTo>
                  <a:pt x="0" y="21"/>
                  <a:pt x="0" y="19"/>
                  <a:pt x="0" y="18"/>
                </a:cubicBezTo>
                <a:cubicBezTo>
                  <a:pt x="18" y="1"/>
                  <a:pt x="18" y="1"/>
                  <a:pt x="18" y="1"/>
                </a:cubicBezTo>
                <a:cubicBezTo>
                  <a:pt x="19" y="0"/>
                  <a:pt x="20" y="0"/>
                  <a:pt x="21" y="1"/>
                </a:cubicBezTo>
                <a:cubicBezTo>
                  <a:pt x="22" y="2"/>
                  <a:pt x="22" y="3"/>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79"/>
          <p:cNvSpPr/>
          <p:nvPr/>
        </p:nvSpPr>
        <p:spPr bwMode="auto">
          <a:xfrm>
            <a:off x="10122538" y="1276374"/>
            <a:ext cx="128219" cy="129907"/>
          </a:xfrm>
          <a:custGeom>
            <a:avLst/>
            <a:gdLst>
              <a:gd name="T0" fmla="*/ 21 w 22"/>
              <a:gd name="T1" fmla="*/ 22 h 22"/>
              <a:gd name="T2" fmla="*/ 18 w 22"/>
              <a:gd name="T3" fmla="*/ 22 h 22"/>
              <a:gd name="T4" fmla="*/ 0 w 22"/>
              <a:gd name="T5" fmla="*/ 4 h 22"/>
              <a:gd name="T6" fmla="*/ 0 w 22"/>
              <a:gd name="T7" fmla="*/ 1 h 22"/>
              <a:gd name="T8" fmla="*/ 4 w 22"/>
              <a:gd name="T9" fmla="*/ 1 h 22"/>
              <a:gd name="T10" fmla="*/ 21 w 22"/>
              <a:gd name="T11" fmla="*/ 18 h 22"/>
              <a:gd name="T12" fmla="*/ 21 w 2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22"/>
                </a:moveTo>
                <a:cubicBezTo>
                  <a:pt x="20" y="22"/>
                  <a:pt x="19" y="22"/>
                  <a:pt x="18" y="22"/>
                </a:cubicBezTo>
                <a:cubicBezTo>
                  <a:pt x="0" y="4"/>
                  <a:pt x="0" y="4"/>
                  <a:pt x="0" y="4"/>
                </a:cubicBezTo>
                <a:cubicBezTo>
                  <a:pt x="0" y="3"/>
                  <a:pt x="0" y="2"/>
                  <a:pt x="0" y="1"/>
                </a:cubicBezTo>
                <a:cubicBezTo>
                  <a:pt x="1" y="0"/>
                  <a:pt x="3" y="0"/>
                  <a:pt x="4" y="1"/>
                </a:cubicBezTo>
                <a:cubicBezTo>
                  <a:pt x="21" y="18"/>
                  <a:pt x="21" y="18"/>
                  <a:pt x="21" y="18"/>
                </a:cubicBezTo>
                <a:cubicBezTo>
                  <a:pt x="22" y="19"/>
                  <a:pt x="22" y="21"/>
                  <a:pt x="21" y="2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83"/>
          <p:cNvSpPr>
            <a:spLocks noEditPoints="1"/>
          </p:cNvSpPr>
          <p:nvPr/>
        </p:nvSpPr>
        <p:spPr bwMode="auto">
          <a:xfrm>
            <a:off x="11166880" y="2841527"/>
            <a:ext cx="89415"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6"/>
                  <a:pt x="3" y="8"/>
                </a:cubicBezTo>
                <a:cubicBezTo>
                  <a:pt x="3" y="11"/>
                  <a:pt x="5" y="13"/>
                  <a:pt x="8" y="13"/>
                </a:cubicBezTo>
                <a:cubicBezTo>
                  <a:pt x="10" y="13"/>
                  <a:pt x="12" y="11"/>
                  <a:pt x="12" y="8"/>
                </a:cubicBezTo>
                <a:cubicBezTo>
                  <a:pt x="12" y="6"/>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71" name="组合 270"/>
          <p:cNvGrpSpPr/>
          <p:nvPr/>
        </p:nvGrpSpPr>
        <p:grpSpPr>
          <a:xfrm>
            <a:off x="1028617" y="5354410"/>
            <a:ext cx="1288937" cy="293554"/>
            <a:chOff x="4046538" y="2588895"/>
            <a:chExt cx="1212850" cy="276225"/>
          </a:xfrm>
        </p:grpSpPr>
        <p:sp>
          <p:nvSpPr>
            <p:cNvPr id="272" name="Freeform 5"/>
            <p:cNvSpPr/>
            <p:nvPr/>
          </p:nvSpPr>
          <p:spPr bwMode="auto">
            <a:xfrm>
              <a:off x="405765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6"/>
            <p:cNvSpPr/>
            <p:nvPr/>
          </p:nvSpPr>
          <p:spPr bwMode="auto">
            <a:xfrm>
              <a:off x="437197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274" name="Freeform 7"/>
            <p:cNvSpPr/>
            <p:nvPr/>
          </p:nvSpPr>
          <p:spPr bwMode="auto">
            <a:xfrm>
              <a:off x="468630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8"/>
            <p:cNvSpPr/>
            <p:nvPr/>
          </p:nvSpPr>
          <p:spPr bwMode="auto">
            <a:xfrm>
              <a:off x="500062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276" name="Freeform 9"/>
            <p:cNvSpPr>
              <a:spLocks noEditPoints="1"/>
            </p:cNvSpPr>
            <p:nvPr/>
          </p:nvSpPr>
          <p:spPr bwMode="auto">
            <a:xfrm>
              <a:off x="404653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0"/>
            <p:cNvSpPr>
              <a:spLocks noEditPoints="1"/>
            </p:cNvSpPr>
            <p:nvPr/>
          </p:nvSpPr>
          <p:spPr bwMode="auto">
            <a:xfrm>
              <a:off x="436086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1"/>
            <p:cNvSpPr>
              <a:spLocks noEditPoints="1"/>
            </p:cNvSpPr>
            <p:nvPr/>
          </p:nvSpPr>
          <p:spPr bwMode="auto">
            <a:xfrm>
              <a:off x="467518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2"/>
            <p:cNvSpPr>
              <a:spLocks noEditPoints="1"/>
            </p:cNvSpPr>
            <p:nvPr/>
          </p:nvSpPr>
          <p:spPr bwMode="auto">
            <a:xfrm>
              <a:off x="498951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3"/>
            <p:cNvSpPr/>
            <p:nvPr/>
          </p:nvSpPr>
          <p:spPr bwMode="auto">
            <a:xfrm>
              <a:off x="424497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4"/>
            <p:cNvSpPr/>
            <p:nvPr/>
          </p:nvSpPr>
          <p:spPr bwMode="auto">
            <a:xfrm>
              <a:off x="455930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5"/>
            <p:cNvSpPr/>
            <p:nvPr/>
          </p:nvSpPr>
          <p:spPr bwMode="auto">
            <a:xfrm>
              <a:off x="487362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6"/>
            <p:cNvSpPr/>
            <p:nvPr/>
          </p:nvSpPr>
          <p:spPr bwMode="auto">
            <a:xfrm>
              <a:off x="518795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4" y="0"/>
                    <a:pt x="4" y="1"/>
                    <a:pt x="4" y="2"/>
                  </a:cubicBezTo>
                  <a:cubicBezTo>
                    <a:pt x="4" y="25"/>
                    <a:pt x="4" y="25"/>
                    <a:pt x="4" y="25"/>
                  </a:cubicBezTo>
                  <a:cubicBezTo>
                    <a:pt x="4" y="26"/>
                    <a:pt x="4"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4" name="Freeform 87"/>
          <p:cNvSpPr/>
          <p:nvPr/>
        </p:nvSpPr>
        <p:spPr bwMode="auto">
          <a:xfrm>
            <a:off x="-116640" y="3010097"/>
            <a:ext cx="492630" cy="23619"/>
          </a:xfrm>
          <a:custGeom>
            <a:avLst/>
            <a:gdLst>
              <a:gd name="T0" fmla="*/ 82 w 84"/>
              <a:gd name="T1" fmla="*/ 4 h 4"/>
              <a:gd name="T2" fmla="*/ 2 w 84"/>
              <a:gd name="T3" fmla="*/ 4 h 4"/>
              <a:gd name="T4" fmla="*/ 0 w 84"/>
              <a:gd name="T5" fmla="*/ 2 h 4"/>
              <a:gd name="T6" fmla="*/ 2 w 84"/>
              <a:gd name="T7" fmla="*/ 0 h 4"/>
              <a:gd name="T8" fmla="*/ 82 w 84"/>
              <a:gd name="T9" fmla="*/ 0 h 4"/>
              <a:gd name="T10" fmla="*/ 84 w 84"/>
              <a:gd name="T11" fmla="*/ 2 h 4"/>
              <a:gd name="T12" fmla="*/ 82 w 8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4" h="4">
                <a:moveTo>
                  <a:pt x="82" y="4"/>
                </a:moveTo>
                <a:cubicBezTo>
                  <a:pt x="2" y="4"/>
                  <a:pt x="2" y="4"/>
                  <a:pt x="2" y="4"/>
                </a:cubicBezTo>
                <a:cubicBezTo>
                  <a:pt x="1" y="4"/>
                  <a:pt x="0" y="3"/>
                  <a:pt x="0" y="2"/>
                </a:cubicBezTo>
                <a:cubicBezTo>
                  <a:pt x="0" y="1"/>
                  <a:pt x="1" y="0"/>
                  <a:pt x="2" y="0"/>
                </a:cubicBezTo>
                <a:cubicBezTo>
                  <a:pt x="82" y="0"/>
                  <a:pt x="82" y="0"/>
                  <a:pt x="82" y="0"/>
                </a:cubicBezTo>
                <a:cubicBezTo>
                  <a:pt x="83" y="0"/>
                  <a:pt x="84" y="1"/>
                  <a:pt x="84" y="2"/>
                </a:cubicBezTo>
                <a:cubicBezTo>
                  <a:pt x="84" y="3"/>
                  <a:pt x="83" y="4"/>
                  <a:pt x="8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85"/>
          <p:cNvSpPr>
            <a:spLocks noEditPoints="1"/>
          </p:cNvSpPr>
          <p:nvPr/>
        </p:nvSpPr>
        <p:spPr bwMode="auto">
          <a:xfrm>
            <a:off x="979963" y="2586637"/>
            <a:ext cx="87729"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5"/>
                  <a:pt x="3" y="8"/>
                </a:cubicBezTo>
                <a:cubicBezTo>
                  <a:pt x="3" y="11"/>
                  <a:pt x="5" y="13"/>
                  <a:pt x="8" y="13"/>
                </a:cubicBezTo>
                <a:cubicBezTo>
                  <a:pt x="10" y="13"/>
                  <a:pt x="12" y="11"/>
                  <a:pt x="12" y="8"/>
                </a:cubicBezTo>
                <a:cubicBezTo>
                  <a:pt x="12" y="5"/>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98"/>
          <p:cNvSpPr/>
          <p:nvPr/>
        </p:nvSpPr>
        <p:spPr bwMode="auto">
          <a:xfrm>
            <a:off x="2118478" y="1420140"/>
            <a:ext cx="398153" cy="23619"/>
          </a:xfrm>
          <a:custGeom>
            <a:avLst/>
            <a:gdLst>
              <a:gd name="T0" fmla="*/ 66 w 68"/>
              <a:gd name="T1" fmla="*/ 4 h 4"/>
              <a:gd name="T2" fmla="*/ 2 w 68"/>
              <a:gd name="T3" fmla="*/ 4 h 4"/>
              <a:gd name="T4" fmla="*/ 0 w 68"/>
              <a:gd name="T5" fmla="*/ 2 h 4"/>
              <a:gd name="T6" fmla="*/ 2 w 68"/>
              <a:gd name="T7" fmla="*/ 0 h 4"/>
              <a:gd name="T8" fmla="*/ 66 w 68"/>
              <a:gd name="T9" fmla="*/ 0 h 4"/>
              <a:gd name="T10" fmla="*/ 68 w 68"/>
              <a:gd name="T11" fmla="*/ 2 h 4"/>
              <a:gd name="T12" fmla="*/ 66 w 6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 h="4">
                <a:moveTo>
                  <a:pt x="66" y="4"/>
                </a:moveTo>
                <a:cubicBezTo>
                  <a:pt x="2" y="4"/>
                  <a:pt x="2" y="4"/>
                  <a:pt x="2" y="4"/>
                </a:cubicBezTo>
                <a:cubicBezTo>
                  <a:pt x="1" y="4"/>
                  <a:pt x="0" y="3"/>
                  <a:pt x="0" y="2"/>
                </a:cubicBezTo>
                <a:cubicBezTo>
                  <a:pt x="0" y="1"/>
                  <a:pt x="1" y="0"/>
                  <a:pt x="2" y="0"/>
                </a:cubicBezTo>
                <a:cubicBezTo>
                  <a:pt x="66" y="0"/>
                  <a:pt x="66" y="0"/>
                  <a:pt x="66" y="0"/>
                </a:cubicBezTo>
                <a:cubicBezTo>
                  <a:pt x="67" y="0"/>
                  <a:pt x="68" y="1"/>
                  <a:pt x="68" y="2"/>
                </a:cubicBezTo>
                <a:cubicBezTo>
                  <a:pt x="68" y="3"/>
                  <a:pt x="67" y="4"/>
                  <a:pt x="6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7" name="组合 286"/>
          <p:cNvGrpSpPr/>
          <p:nvPr/>
        </p:nvGrpSpPr>
        <p:grpSpPr>
          <a:xfrm>
            <a:off x="1802175" y="1656333"/>
            <a:ext cx="350914" cy="92791"/>
            <a:chOff x="4421188" y="1661795"/>
            <a:chExt cx="330199" cy="87313"/>
          </a:xfrm>
        </p:grpSpPr>
        <p:sp>
          <p:nvSpPr>
            <p:cNvPr id="288" name="Freeform 107"/>
            <p:cNvSpPr/>
            <p:nvPr/>
          </p:nvSpPr>
          <p:spPr bwMode="auto">
            <a:xfrm>
              <a:off x="4421188" y="1661795"/>
              <a:ext cx="198437" cy="20638"/>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08"/>
            <p:cNvSpPr/>
            <p:nvPr/>
          </p:nvSpPr>
          <p:spPr bwMode="auto">
            <a:xfrm>
              <a:off x="4510088" y="1726883"/>
              <a:ext cx="198437" cy="22225"/>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09"/>
            <p:cNvSpPr/>
            <p:nvPr/>
          </p:nvSpPr>
          <p:spPr bwMode="auto">
            <a:xfrm>
              <a:off x="4641850" y="1661795"/>
              <a:ext cx="109537" cy="2063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1" name="Freeform 93"/>
          <p:cNvSpPr/>
          <p:nvPr/>
        </p:nvSpPr>
        <p:spPr bwMode="auto">
          <a:xfrm>
            <a:off x="9665337" y="4839255"/>
            <a:ext cx="563488" cy="21933"/>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94"/>
          <p:cNvSpPr/>
          <p:nvPr/>
        </p:nvSpPr>
        <p:spPr bwMode="auto">
          <a:xfrm>
            <a:off x="9430831" y="4839255"/>
            <a:ext cx="165335" cy="21933"/>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93" name="组合 292"/>
          <p:cNvGrpSpPr/>
          <p:nvPr/>
        </p:nvGrpSpPr>
        <p:grpSpPr>
          <a:xfrm>
            <a:off x="10012805" y="5155006"/>
            <a:ext cx="827590" cy="685611"/>
            <a:chOff x="3770313" y="4289108"/>
            <a:chExt cx="882650" cy="728663"/>
          </a:xfrm>
        </p:grpSpPr>
        <p:sp>
          <p:nvSpPr>
            <p:cNvPr id="294" name="Rectangle 34"/>
            <p:cNvSpPr>
              <a:spLocks noChangeArrowheads="1"/>
            </p:cNvSpPr>
            <p:nvPr/>
          </p:nvSpPr>
          <p:spPr bwMode="auto">
            <a:xfrm>
              <a:off x="3792538" y="4289108"/>
              <a:ext cx="860425" cy="706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5"/>
            <p:cNvSpPr>
              <a:spLocks noChangeArrowheads="1"/>
            </p:cNvSpPr>
            <p:nvPr/>
          </p:nvSpPr>
          <p:spPr bwMode="auto">
            <a:xfrm>
              <a:off x="3787458" y="4289108"/>
              <a:ext cx="860425" cy="153988"/>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96" name="Freeform 36"/>
            <p:cNvSpPr>
              <a:spLocks noEditPoints="1"/>
            </p:cNvSpPr>
            <p:nvPr/>
          </p:nvSpPr>
          <p:spPr bwMode="auto">
            <a:xfrm>
              <a:off x="3770313" y="4289108"/>
              <a:ext cx="882650" cy="728663"/>
            </a:xfrm>
            <a:custGeom>
              <a:avLst/>
              <a:gdLst>
                <a:gd name="T0" fmla="*/ 556 w 556"/>
                <a:gd name="T1" fmla="*/ 459 h 459"/>
                <a:gd name="T2" fmla="*/ 0 w 556"/>
                <a:gd name="T3" fmla="*/ 459 h 459"/>
                <a:gd name="T4" fmla="*/ 0 w 556"/>
                <a:gd name="T5" fmla="*/ 0 h 459"/>
                <a:gd name="T6" fmla="*/ 556 w 556"/>
                <a:gd name="T7" fmla="*/ 0 h 459"/>
                <a:gd name="T8" fmla="*/ 556 w 556"/>
                <a:gd name="T9" fmla="*/ 459 h 459"/>
                <a:gd name="T10" fmla="*/ 14 w 556"/>
                <a:gd name="T11" fmla="*/ 445 h 459"/>
                <a:gd name="T12" fmla="*/ 542 w 556"/>
                <a:gd name="T13" fmla="*/ 445 h 459"/>
                <a:gd name="T14" fmla="*/ 542 w 556"/>
                <a:gd name="T15" fmla="*/ 13 h 459"/>
                <a:gd name="T16" fmla="*/ 14 w 556"/>
                <a:gd name="T17" fmla="*/ 13 h 459"/>
                <a:gd name="T18" fmla="*/ 14 w 556"/>
                <a:gd name="T19" fmla="*/ 44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459">
                  <a:moveTo>
                    <a:pt x="556" y="459"/>
                  </a:moveTo>
                  <a:lnTo>
                    <a:pt x="0" y="459"/>
                  </a:lnTo>
                  <a:lnTo>
                    <a:pt x="0" y="0"/>
                  </a:lnTo>
                  <a:lnTo>
                    <a:pt x="556" y="0"/>
                  </a:lnTo>
                  <a:lnTo>
                    <a:pt x="556" y="459"/>
                  </a:lnTo>
                  <a:close/>
                  <a:moveTo>
                    <a:pt x="14" y="445"/>
                  </a:moveTo>
                  <a:lnTo>
                    <a:pt x="542" y="445"/>
                  </a:lnTo>
                  <a:lnTo>
                    <a:pt x="542" y="13"/>
                  </a:lnTo>
                  <a:lnTo>
                    <a:pt x="14" y="13"/>
                  </a:lnTo>
                  <a:lnTo>
                    <a:pt x="14" y="445"/>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Rectangle 37"/>
            <p:cNvSpPr>
              <a:spLocks noChangeArrowheads="1"/>
            </p:cNvSpPr>
            <p:nvPr/>
          </p:nvSpPr>
          <p:spPr bwMode="auto">
            <a:xfrm>
              <a:off x="3770313" y="4420870"/>
              <a:ext cx="882650"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Oval 38"/>
            <p:cNvSpPr>
              <a:spLocks noChangeArrowheads="1"/>
            </p:cNvSpPr>
            <p:nvPr/>
          </p:nvSpPr>
          <p:spPr bwMode="auto">
            <a:xfrm>
              <a:off x="3848100"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299" name="Oval 39"/>
            <p:cNvSpPr>
              <a:spLocks noChangeArrowheads="1"/>
            </p:cNvSpPr>
            <p:nvPr/>
          </p:nvSpPr>
          <p:spPr bwMode="auto">
            <a:xfrm>
              <a:off x="3913188" y="4343083"/>
              <a:ext cx="39687"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300" name="Oval 40"/>
            <p:cNvSpPr>
              <a:spLocks noChangeArrowheads="1"/>
            </p:cNvSpPr>
            <p:nvPr/>
          </p:nvSpPr>
          <p:spPr bwMode="auto">
            <a:xfrm>
              <a:off x="3979863"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301" name="Freeform 41"/>
            <p:cNvSpPr>
              <a:spLocks noEditPoints="1"/>
            </p:cNvSpPr>
            <p:nvPr/>
          </p:nvSpPr>
          <p:spPr bwMode="auto">
            <a:xfrm>
              <a:off x="4013200" y="4525645"/>
              <a:ext cx="392112" cy="396875"/>
            </a:xfrm>
            <a:custGeom>
              <a:avLst/>
              <a:gdLst>
                <a:gd name="T0" fmla="*/ 68 w 71"/>
                <a:gd name="T1" fmla="*/ 30 h 72"/>
                <a:gd name="T2" fmla="*/ 62 w 71"/>
                <a:gd name="T3" fmla="*/ 30 h 72"/>
                <a:gd name="T4" fmla="*/ 58 w 71"/>
                <a:gd name="T5" fmla="*/ 21 h 72"/>
                <a:gd name="T6" fmla="*/ 63 w 71"/>
                <a:gd name="T7" fmla="*/ 17 h 72"/>
                <a:gd name="T8" fmla="*/ 63 w 71"/>
                <a:gd name="T9" fmla="*/ 12 h 72"/>
                <a:gd name="T10" fmla="*/ 59 w 71"/>
                <a:gd name="T11" fmla="*/ 9 h 72"/>
                <a:gd name="T12" fmla="*/ 54 w 71"/>
                <a:gd name="T13" fmla="*/ 9 h 72"/>
                <a:gd name="T14" fmla="*/ 50 w 71"/>
                <a:gd name="T15" fmla="*/ 13 h 72"/>
                <a:gd name="T16" fmla="*/ 42 w 71"/>
                <a:gd name="T17" fmla="*/ 9 h 72"/>
                <a:gd name="T18" fmla="*/ 42 w 71"/>
                <a:gd name="T19" fmla="*/ 4 h 72"/>
                <a:gd name="T20" fmla="*/ 38 w 71"/>
                <a:gd name="T21" fmla="*/ 0 h 72"/>
                <a:gd name="T22" fmla="*/ 33 w 71"/>
                <a:gd name="T23" fmla="*/ 0 h 72"/>
                <a:gd name="T24" fmla="*/ 30 w 71"/>
                <a:gd name="T25" fmla="*/ 4 h 72"/>
                <a:gd name="T26" fmla="*/ 30 w 71"/>
                <a:gd name="T27" fmla="*/ 9 h 72"/>
                <a:gd name="T28" fmla="*/ 21 w 71"/>
                <a:gd name="T29" fmla="*/ 13 h 72"/>
                <a:gd name="T30" fmla="*/ 17 w 71"/>
                <a:gd name="T31" fmla="*/ 9 h 72"/>
                <a:gd name="T32" fmla="*/ 12 w 71"/>
                <a:gd name="T33" fmla="*/ 9 h 72"/>
                <a:gd name="T34" fmla="*/ 9 w 71"/>
                <a:gd name="T35" fmla="*/ 12 h 72"/>
                <a:gd name="T36" fmla="*/ 9 w 71"/>
                <a:gd name="T37" fmla="*/ 17 h 72"/>
                <a:gd name="T38" fmla="*/ 13 w 71"/>
                <a:gd name="T39" fmla="*/ 21 h 72"/>
                <a:gd name="T40" fmla="*/ 9 w 71"/>
                <a:gd name="T41" fmla="*/ 30 h 72"/>
                <a:gd name="T42" fmla="*/ 3 w 71"/>
                <a:gd name="T43" fmla="*/ 30 h 72"/>
                <a:gd name="T44" fmla="*/ 0 w 71"/>
                <a:gd name="T45" fmla="*/ 33 h 72"/>
                <a:gd name="T46" fmla="*/ 0 w 71"/>
                <a:gd name="T47" fmla="*/ 38 h 72"/>
                <a:gd name="T48" fmla="*/ 3 w 71"/>
                <a:gd name="T49" fmla="*/ 42 h 72"/>
                <a:gd name="T50" fmla="*/ 9 w 71"/>
                <a:gd name="T51" fmla="*/ 42 h 72"/>
                <a:gd name="T52" fmla="*/ 13 w 71"/>
                <a:gd name="T53" fmla="*/ 50 h 72"/>
                <a:gd name="T54" fmla="*/ 9 w 71"/>
                <a:gd name="T55" fmla="*/ 54 h 72"/>
                <a:gd name="T56" fmla="*/ 9 w 71"/>
                <a:gd name="T57" fmla="*/ 60 h 72"/>
                <a:gd name="T58" fmla="*/ 12 w 71"/>
                <a:gd name="T59" fmla="*/ 63 h 72"/>
                <a:gd name="T60" fmla="*/ 17 w 71"/>
                <a:gd name="T61" fmla="*/ 63 h 72"/>
                <a:gd name="T62" fmla="*/ 21 w 71"/>
                <a:gd name="T63" fmla="*/ 59 h 72"/>
                <a:gd name="T64" fmla="*/ 30 w 71"/>
                <a:gd name="T65" fmla="*/ 62 h 72"/>
                <a:gd name="T66" fmla="*/ 29 w 71"/>
                <a:gd name="T67" fmla="*/ 68 h 72"/>
                <a:gd name="T68" fmla="*/ 33 w 71"/>
                <a:gd name="T69" fmla="*/ 72 h 72"/>
                <a:gd name="T70" fmla="*/ 38 w 71"/>
                <a:gd name="T71" fmla="*/ 72 h 72"/>
                <a:gd name="T72" fmla="*/ 41 w 71"/>
                <a:gd name="T73" fmla="*/ 68 h 72"/>
                <a:gd name="T74" fmla="*/ 41 w 71"/>
                <a:gd name="T75" fmla="*/ 62 h 72"/>
                <a:gd name="T76" fmla="*/ 50 w 71"/>
                <a:gd name="T77" fmla="*/ 59 h 72"/>
                <a:gd name="T78" fmla="*/ 54 w 71"/>
                <a:gd name="T79" fmla="*/ 63 h 72"/>
                <a:gd name="T80" fmla="*/ 59 w 71"/>
                <a:gd name="T81" fmla="*/ 63 h 72"/>
                <a:gd name="T82" fmla="*/ 62 w 71"/>
                <a:gd name="T83" fmla="*/ 60 h 72"/>
                <a:gd name="T84" fmla="*/ 62 w 71"/>
                <a:gd name="T85" fmla="*/ 54 h 72"/>
                <a:gd name="T86" fmla="*/ 58 w 71"/>
                <a:gd name="T87" fmla="*/ 50 h 72"/>
                <a:gd name="T88" fmla="*/ 62 w 71"/>
                <a:gd name="T89" fmla="*/ 42 h 72"/>
                <a:gd name="T90" fmla="*/ 68 w 71"/>
                <a:gd name="T91" fmla="*/ 42 h 72"/>
                <a:gd name="T92" fmla="*/ 71 w 71"/>
                <a:gd name="T93" fmla="*/ 38 h 72"/>
                <a:gd name="T94" fmla="*/ 71 w 71"/>
                <a:gd name="T95" fmla="*/ 34 h 72"/>
                <a:gd name="T96" fmla="*/ 68 w 71"/>
                <a:gd name="T97" fmla="*/ 30 h 72"/>
                <a:gd name="T98" fmla="*/ 36 w 71"/>
                <a:gd name="T99" fmla="*/ 48 h 72"/>
                <a:gd name="T100" fmla="*/ 24 w 71"/>
                <a:gd name="T101" fmla="*/ 36 h 72"/>
                <a:gd name="T102" fmla="*/ 36 w 71"/>
                <a:gd name="T103" fmla="*/ 24 h 72"/>
                <a:gd name="T104" fmla="*/ 48 w 71"/>
                <a:gd name="T105" fmla="*/ 36 h 72"/>
                <a:gd name="T106" fmla="*/ 36 w 71"/>
                <a:gd name="T10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 h="72">
                  <a:moveTo>
                    <a:pt x="68" y="30"/>
                  </a:moveTo>
                  <a:cubicBezTo>
                    <a:pt x="62" y="30"/>
                    <a:pt x="62" y="30"/>
                    <a:pt x="62" y="30"/>
                  </a:cubicBezTo>
                  <a:cubicBezTo>
                    <a:pt x="61" y="27"/>
                    <a:pt x="60" y="24"/>
                    <a:pt x="58" y="21"/>
                  </a:cubicBezTo>
                  <a:cubicBezTo>
                    <a:pt x="63" y="17"/>
                    <a:pt x="63" y="17"/>
                    <a:pt x="63" y="17"/>
                  </a:cubicBezTo>
                  <a:cubicBezTo>
                    <a:pt x="64" y="16"/>
                    <a:pt x="64" y="13"/>
                    <a:pt x="63" y="12"/>
                  </a:cubicBezTo>
                  <a:cubicBezTo>
                    <a:pt x="59" y="9"/>
                    <a:pt x="59" y="9"/>
                    <a:pt x="59" y="9"/>
                  </a:cubicBezTo>
                  <a:cubicBezTo>
                    <a:pt x="58" y="7"/>
                    <a:pt x="56" y="7"/>
                    <a:pt x="54" y="9"/>
                  </a:cubicBezTo>
                  <a:cubicBezTo>
                    <a:pt x="50" y="13"/>
                    <a:pt x="50" y="13"/>
                    <a:pt x="50" y="13"/>
                  </a:cubicBezTo>
                  <a:cubicBezTo>
                    <a:pt x="47" y="11"/>
                    <a:pt x="45" y="10"/>
                    <a:pt x="42" y="9"/>
                  </a:cubicBezTo>
                  <a:cubicBezTo>
                    <a:pt x="42" y="4"/>
                    <a:pt x="42" y="4"/>
                    <a:pt x="42" y="4"/>
                  </a:cubicBezTo>
                  <a:cubicBezTo>
                    <a:pt x="42" y="2"/>
                    <a:pt x="40" y="0"/>
                    <a:pt x="38" y="0"/>
                  </a:cubicBezTo>
                  <a:cubicBezTo>
                    <a:pt x="33" y="0"/>
                    <a:pt x="33" y="0"/>
                    <a:pt x="33" y="0"/>
                  </a:cubicBezTo>
                  <a:cubicBezTo>
                    <a:pt x="31" y="0"/>
                    <a:pt x="30" y="2"/>
                    <a:pt x="30" y="4"/>
                  </a:cubicBezTo>
                  <a:cubicBezTo>
                    <a:pt x="30" y="9"/>
                    <a:pt x="30" y="9"/>
                    <a:pt x="30" y="9"/>
                  </a:cubicBezTo>
                  <a:cubicBezTo>
                    <a:pt x="27" y="10"/>
                    <a:pt x="24" y="11"/>
                    <a:pt x="21" y="13"/>
                  </a:cubicBezTo>
                  <a:cubicBezTo>
                    <a:pt x="17" y="9"/>
                    <a:pt x="17" y="9"/>
                    <a:pt x="17" y="9"/>
                  </a:cubicBezTo>
                  <a:cubicBezTo>
                    <a:pt x="16" y="7"/>
                    <a:pt x="13" y="7"/>
                    <a:pt x="12" y="9"/>
                  </a:cubicBezTo>
                  <a:cubicBezTo>
                    <a:pt x="9" y="12"/>
                    <a:pt x="9" y="12"/>
                    <a:pt x="9" y="12"/>
                  </a:cubicBezTo>
                  <a:cubicBezTo>
                    <a:pt x="7" y="13"/>
                    <a:pt x="7" y="16"/>
                    <a:pt x="9" y="17"/>
                  </a:cubicBezTo>
                  <a:cubicBezTo>
                    <a:pt x="13" y="21"/>
                    <a:pt x="13" y="21"/>
                    <a:pt x="13" y="21"/>
                  </a:cubicBezTo>
                  <a:cubicBezTo>
                    <a:pt x="11" y="24"/>
                    <a:pt x="10" y="27"/>
                    <a:pt x="9" y="30"/>
                  </a:cubicBezTo>
                  <a:cubicBezTo>
                    <a:pt x="3" y="30"/>
                    <a:pt x="3" y="30"/>
                    <a:pt x="3" y="30"/>
                  </a:cubicBezTo>
                  <a:cubicBezTo>
                    <a:pt x="1" y="30"/>
                    <a:pt x="0" y="31"/>
                    <a:pt x="0" y="33"/>
                  </a:cubicBezTo>
                  <a:cubicBezTo>
                    <a:pt x="0" y="38"/>
                    <a:pt x="0" y="38"/>
                    <a:pt x="0" y="38"/>
                  </a:cubicBezTo>
                  <a:cubicBezTo>
                    <a:pt x="0" y="40"/>
                    <a:pt x="1" y="42"/>
                    <a:pt x="3" y="42"/>
                  </a:cubicBezTo>
                  <a:cubicBezTo>
                    <a:pt x="9" y="42"/>
                    <a:pt x="9" y="42"/>
                    <a:pt x="9" y="42"/>
                  </a:cubicBezTo>
                  <a:cubicBezTo>
                    <a:pt x="10" y="45"/>
                    <a:pt x="11" y="48"/>
                    <a:pt x="13" y="50"/>
                  </a:cubicBezTo>
                  <a:cubicBezTo>
                    <a:pt x="9" y="54"/>
                    <a:pt x="9" y="54"/>
                    <a:pt x="9" y="54"/>
                  </a:cubicBezTo>
                  <a:cubicBezTo>
                    <a:pt x="7" y="56"/>
                    <a:pt x="7" y="58"/>
                    <a:pt x="9" y="60"/>
                  </a:cubicBezTo>
                  <a:cubicBezTo>
                    <a:pt x="12" y="63"/>
                    <a:pt x="12" y="63"/>
                    <a:pt x="12" y="63"/>
                  </a:cubicBezTo>
                  <a:cubicBezTo>
                    <a:pt x="13" y="64"/>
                    <a:pt x="15" y="64"/>
                    <a:pt x="17" y="63"/>
                  </a:cubicBezTo>
                  <a:cubicBezTo>
                    <a:pt x="21" y="59"/>
                    <a:pt x="21" y="59"/>
                    <a:pt x="21" y="59"/>
                  </a:cubicBezTo>
                  <a:cubicBezTo>
                    <a:pt x="24" y="60"/>
                    <a:pt x="26" y="61"/>
                    <a:pt x="30" y="62"/>
                  </a:cubicBezTo>
                  <a:cubicBezTo>
                    <a:pt x="29" y="68"/>
                    <a:pt x="29" y="68"/>
                    <a:pt x="29" y="68"/>
                  </a:cubicBezTo>
                  <a:cubicBezTo>
                    <a:pt x="29" y="70"/>
                    <a:pt x="31" y="72"/>
                    <a:pt x="33" y="72"/>
                  </a:cubicBezTo>
                  <a:cubicBezTo>
                    <a:pt x="38" y="72"/>
                    <a:pt x="38" y="72"/>
                    <a:pt x="38" y="72"/>
                  </a:cubicBezTo>
                  <a:cubicBezTo>
                    <a:pt x="40" y="72"/>
                    <a:pt x="41" y="70"/>
                    <a:pt x="41" y="68"/>
                  </a:cubicBezTo>
                  <a:cubicBezTo>
                    <a:pt x="41" y="62"/>
                    <a:pt x="41" y="62"/>
                    <a:pt x="41" y="62"/>
                  </a:cubicBezTo>
                  <a:cubicBezTo>
                    <a:pt x="44" y="61"/>
                    <a:pt x="47" y="60"/>
                    <a:pt x="50" y="59"/>
                  </a:cubicBezTo>
                  <a:cubicBezTo>
                    <a:pt x="54" y="63"/>
                    <a:pt x="54" y="63"/>
                    <a:pt x="54" y="63"/>
                  </a:cubicBezTo>
                  <a:cubicBezTo>
                    <a:pt x="55" y="64"/>
                    <a:pt x="58" y="64"/>
                    <a:pt x="59" y="63"/>
                  </a:cubicBezTo>
                  <a:cubicBezTo>
                    <a:pt x="62" y="60"/>
                    <a:pt x="62" y="60"/>
                    <a:pt x="62" y="60"/>
                  </a:cubicBezTo>
                  <a:cubicBezTo>
                    <a:pt x="64" y="58"/>
                    <a:pt x="64" y="56"/>
                    <a:pt x="62" y="54"/>
                  </a:cubicBezTo>
                  <a:cubicBezTo>
                    <a:pt x="58" y="50"/>
                    <a:pt x="58" y="50"/>
                    <a:pt x="58" y="50"/>
                  </a:cubicBezTo>
                  <a:cubicBezTo>
                    <a:pt x="60" y="48"/>
                    <a:pt x="61" y="45"/>
                    <a:pt x="62" y="42"/>
                  </a:cubicBezTo>
                  <a:cubicBezTo>
                    <a:pt x="68" y="42"/>
                    <a:pt x="68" y="42"/>
                    <a:pt x="68" y="42"/>
                  </a:cubicBezTo>
                  <a:cubicBezTo>
                    <a:pt x="70" y="42"/>
                    <a:pt x="71" y="40"/>
                    <a:pt x="71" y="38"/>
                  </a:cubicBezTo>
                  <a:cubicBezTo>
                    <a:pt x="71" y="34"/>
                    <a:pt x="71" y="34"/>
                    <a:pt x="71" y="34"/>
                  </a:cubicBezTo>
                  <a:cubicBezTo>
                    <a:pt x="71" y="32"/>
                    <a:pt x="70" y="30"/>
                    <a:pt x="68" y="30"/>
                  </a:cubicBezTo>
                  <a:close/>
                  <a:moveTo>
                    <a:pt x="36" y="48"/>
                  </a:moveTo>
                  <a:cubicBezTo>
                    <a:pt x="29" y="48"/>
                    <a:pt x="24" y="42"/>
                    <a:pt x="24" y="36"/>
                  </a:cubicBezTo>
                  <a:cubicBezTo>
                    <a:pt x="24" y="29"/>
                    <a:pt x="29" y="24"/>
                    <a:pt x="36" y="24"/>
                  </a:cubicBezTo>
                  <a:cubicBezTo>
                    <a:pt x="42" y="24"/>
                    <a:pt x="48" y="29"/>
                    <a:pt x="48" y="36"/>
                  </a:cubicBezTo>
                  <a:cubicBezTo>
                    <a:pt x="48" y="42"/>
                    <a:pt x="42" y="48"/>
                    <a:pt x="36" y="48"/>
                  </a:cubicBez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302" name="Freeform 42"/>
            <p:cNvSpPr>
              <a:spLocks noEditPoints="1"/>
            </p:cNvSpPr>
            <p:nvPr/>
          </p:nvSpPr>
          <p:spPr bwMode="auto">
            <a:xfrm>
              <a:off x="4002088" y="4514533"/>
              <a:ext cx="414337" cy="419100"/>
            </a:xfrm>
            <a:custGeom>
              <a:avLst/>
              <a:gdLst>
                <a:gd name="T0" fmla="*/ 29 w 75"/>
                <a:gd name="T1" fmla="*/ 70 h 76"/>
                <a:gd name="T2" fmla="*/ 20 w 75"/>
                <a:gd name="T3" fmla="*/ 66 h 76"/>
                <a:gd name="T4" fmla="*/ 7 w 75"/>
                <a:gd name="T5" fmla="*/ 59 h 76"/>
                <a:gd name="T6" fmla="*/ 10 w 75"/>
                <a:gd name="T7" fmla="*/ 46 h 76"/>
                <a:gd name="T8" fmla="*/ 0 w 75"/>
                <a:gd name="T9" fmla="*/ 40 h 76"/>
                <a:gd name="T10" fmla="*/ 10 w 75"/>
                <a:gd name="T11" fmla="*/ 30 h 76"/>
                <a:gd name="T12" fmla="*/ 8 w 75"/>
                <a:gd name="T13" fmla="*/ 16 h 76"/>
                <a:gd name="T14" fmla="*/ 21 w 75"/>
                <a:gd name="T15" fmla="*/ 9 h 76"/>
                <a:gd name="T16" fmla="*/ 30 w 75"/>
                <a:gd name="T17" fmla="*/ 6 h 76"/>
                <a:gd name="T18" fmla="*/ 46 w 75"/>
                <a:gd name="T19" fmla="*/ 6 h 76"/>
                <a:gd name="T20" fmla="*/ 55 w 75"/>
                <a:gd name="T21" fmla="*/ 9 h 76"/>
                <a:gd name="T22" fmla="*/ 68 w 75"/>
                <a:gd name="T23" fmla="*/ 17 h 76"/>
                <a:gd name="T24" fmla="*/ 65 w 75"/>
                <a:gd name="T25" fmla="*/ 30 h 76"/>
                <a:gd name="T26" fmla="*/ 75 w 75"/>
                <a:gd name="T27" fmla="*/ 40 h 76"/>
                <a:gd name="T28" fmla="*/ 65 w 75"/>
                <a:gd name="T29" fmla="*/ 46 h 76"/>
                <a:gd name="T30" fmla="*/ 66 w 75"/>
                <a:gd name="T31" fmla="*/ 63 h 76"/>
                <a:gd name="T32" fmla="*/ 52 w 75"/>
                <a:gd name="T33" fmla="*/ 63 h 76"/>
                <a:gd name="T34" fmla="*/ 40 w 75"/>
                <a:gd name="T35" fmla="*/ 76 h 76"/>
                <a:gd name="T36" fmla="*/ 32 w 75"/>
                <a:gd name="T37" fmla="*/ 62 h 76"/>
                <a:gd name="T38" fmla="*/ 35 w 75"/>
                <a:gd name="T39" fmla="*/ 72 h 76"/>
                <a:gd name="T40" fmla="*/ 40 w 75"/>
                <a:gd name="T41" fmla="*/ 72 h 76"/>
                <a:gd name="T42" fmla="*/ 43 w 75"/>
                <a:gd name="T43" fmla="*/ 62 h 76"/>
                <a:gd name="T44" fmla="*/ 57 w 75"/>
                <a:gd name="T45" fmla="*/ 63 h 76"/>
                <a:gd name="T46" fmla="*/ 63 w 75"/>
                <a:gd name="T47" fmla="*/ 58 h 76"/>
                <a:gd name="T48" fmla="*/ 62 w 75"/>
                <a:gd name="T49" fmla="*/ 43 h 76"/>
                <a:gd name="T50" fmla="*/ 71 w 75"/>
                <a:gd name="T51" fmla="*/ 40 h 76"/>
                <a:gd name="T52" fmla="*/ 62 w 75"/>
                <a:gd name="T53" fmla="*/ 34 h 76"/>
                <a:gd name="T54" fmla="*/ 58 w 75"/>
                <a:gd name="T55" fmla="*/ 23 h 76"/>
                <a:gd name="T56" fmla="*/ 63 w 75"/>
                <a:gd name="T57" fmla="*/ 15 h 76"/>
                <a:gd name="T58" fmla="*/ 52 w 75"/>
                <a:gd name="T59" fmla="*/ 18 h 76"/>
                <a:gd name="T60" fmla="*/ 42 w 75"/>
                <a:gd name="T61" fmla="*/ 13 h 76"/>
                <a:gd name="T62" fmla="*/ 35 w 75"/>
                <a:gd name="T63" fmla="*/ 4 h 76"/>
                <a:gd name="T64" fmla="*/ 32 w 75"/>
                <a:gd name="T65" fmla="*/ 13 h 76"/>
                <a:gd name="T66" fmla="*/ 18 w 75"/>
                <a:gd name="T67" fmla="*/ 12 h 76"/>
                <a:gd name="T68" fmla="*/ 12 w 75"/>
                <a:gd name="T69" fmla="*/ 16 h 76"/>
                <a:gd name="T70" fmla="*/ 16 w 75"/>
                <a:gd name="T71" fmla="*/ 24 h 76"/>
                <a:gd name="T72" fmla="*/ 5 w 75"/>
                <a:gd name="T73" fmla="*/ 34 h 76"/>
                <a:gd name="T74" fmla="*/ 4 w 75"/>
                <a:gd name="T75" fmla="*/ 41 h 76"/>
                <a:gd name="T76" fmla="*/ 13 w 75"/>
                <a:gd name="T77" fmla="*/ 43 h 76"/>
                <a:gd name="T78" fmla="*/ 12 w 75"/>
                <a:gd name="T79" fmla="*/ 58 h 76"/>
                <a:gd name="T80" fmla="*/ 15 w 75"/>
                <a:gd name="T81" fmla="*/ 63 h 76"/>
                <a:gd name="T82" fmla="*/ 38 w 75"/>
                <a:gd name="T83" fmla="*/ 52 h 76"/>
                <a:gd name="T84" fmla="*/ 52 w 75"/>
                <a:gd name="T85" fmla="*/ 38 h 76"/>
                <a:gd name="T86" fmla="*/ 28 w 75"/>
                <a:gd name="T87" fmla="*/ 38 h 76"/>
                <a:gd name="T88" fmla="*/ 38 w 75"/>
                <a:gd name="T89" fmla="*/ 2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6">
                  <a:moveTo>
                    <a:pt x="40" y="76"/>
                  </a:moveTo>
                  <a:cubicBezTo>
                    <a:pt x="35" y="76"/>
                    <a:pt x="35" y="76"/>
                    <a:pt x="35" y="76"/>
                  </a:cubicBezTo>
                  <a:cubicBezTo>
                    <a:pt x="32" y="76"/>
                    <a:pt x="29" y="73"/>
                    <a:pt x="29" y="70"/>
                  </a:cubicBezTo>
                  <a:cubicBezTo>
                    <a:pt x="29" y="66"/>
                    <a:pt x="29" y="66"/>
                    <a:pt x="29" y="66"/>
                  </a:cubicBezTo>
                  <a:cubicBezTo>
                    <a:pt x="27" y="65"/>
                    <a:pt x="25" y="64"/>
                    <a:pt x="23" y="63"/>
                  </a:cubicBezTo>
                  <a:cubicBezTo>
                    <a:pt x="20" y="66"/>
                    <a:pt x="20" y="66"/>
                    <a:pt x="20" y="66"/>
                  </a:cubicBezTo>
                  <a:cubicBezTo>
                    <a:pt x="18" y="68"/>
                    <a:pt x="14" y="68"/>
                    <a:pt x="12" y="66"/>
                  </a:cubicBezTo>
                  <a:cubicBezTo>
                    <a:pt x="9" y="63"/>
                    <a:pt x="9" y="63"/>
                    <a:pt x="9" y="63"/>
                  </a:cubicBezTo>
                  <a:cubicBezTo>
                    <a:pt x="8" y="62"/>
                    <a:pt x="7" y="60"/>
                    <a:pt x="7" y="59"/>
                  </a:cubicBezTo>
                  <a:cubicBezTo>
                    <a:pt x="7" y="57"/>
                    <a:pt x="8" y="56"/>
                    <a:pt x="9" y="55"/>
                  </a:cubicBezTo>
                  <a:cubicBezTo>
                    <a:pt x="12" y="52"/>
                    <a:pt x="12" y="52"/>
                    <a:pt x="12" y="52"/>
                  </a:cubicBezTo>
                  <a:cubicBezTo>
                    <a:pt x="11" y="50"/>
                    <a:pt x="10" y="48"/>
                    <a:pt x="10" y="46"/>
                  </a:cubicBezTo>
                  <a:cubicBezTo>
                    <a:pt x="5" y="46"/>
                    <a:pt x="5" y="46"/>
                    <a:pt x="5" y="46"/>
                  </a:cubicBezTo>
                  <a:cubicBezTo>
                    <a:pt x="4" y="46"/>
                    <a:pt x="2" y="45"/>
                    <a:pt x="1" y="44"/>
                  </a:cubicBezTo>
                  <a:cubicBezTo>
                    <a:pt x="0" y="43"/>
                    <a:pt x="0" y="41"/>
                    <a:pt x="0" y="40"/>
                  </a:cubicBezTo>
                  <a:cubicBezTo>
                    <a:pt x="0" y="35"/>
                    <a:pt x="0" y="35"/>
                    <a:pt x="0" y="35"/>
                  </a:cubicBezTo>
                  <a:cubicBezTo>
                    <a:pt x="0" y="32"/>
                    <a:pt x="2" y="30"/>
                    <a:pt x="5" y="30"/>
                  </a:cubicBezTo>
                  <a:cubicBezTo>
                    <a:pt x="10" y="30"/>
                    <a:pt x="10" y="30"/>
                    <a:pt x="10" y="30"/>
                  </a:cubicBezTo>
                  <a:cubicBezTo>
                    <a:pt x="10" y="28"/>
                    <a:pt x="11" y="26"/>
                    <a:pt x="12" y="24"/>
                  </a:cubicBezTo>
                  <a:cubicBezTo>
                    <a:pt x="9" y="21"/>
                    <a:pt x="9" y="21"/>
                    <a:pt x="9" y="21"/>
                  </a:cubicBezTo>
                  <a:cubicBezTo>
                    <a:pt x="8" y="19"/>
                    <a:pt x="8" y="18"/>
                    <a:pt x="8" y="16"/>
                  </a:cubicBezTo>
                  <a:cubicBezTo>
                    <a:pt x="8" y="15"/>
                    <a:pt x="8" y="13"/>
                    <a:pt x="9" y="12"/>
                  </a:cubicBezTo>
                  <a:cubicBezTo>
                    <a:pt x="12" y="9"/>
                    <a:pt x="12" y="9"/>
                    <a:pt x="12" y="9"/>
                  </a:cubicBezTo>
                  <a:cubicBezTo>
                    <a:pt x="15" y="7"/>
                    <a:pt x="18" y="7"/>
                    <a:pt x="21" y="9"/>
                  </a:cubicBezTo>
                  <a:cubicBezTo>
                    <a:pt x="24" y="12"/>
                    <a:pt x="24" y="12"/>
                    <a:pt x="24" y="12"/>
                  </a:cubicBezTo>
                  <a:cubicBezTo>
                    <a:pt x="26" y="11"/>
                    <a:pt x="28" y="11"/>
                    <a:pt x="30" y="10"/>
                  </a:cubicBezTo>
                  <a:cubicBezTo>
                    <a:pt x="30" y="6"/>
                    <a:pt x="30" y="6"/>
                    <a:pt x="30" y="6"/>
                  </a:cubicBezTo>
                  <a:cubicBezTo>
                    <a:pt x="30" y="2"/>
                    <a:pt x="32" y="0"/>
                    <a:pt x="35" y="0"/>
                  </a:cubicBezTo>
                  <a:cubicBezTo>
                    <a:pt x="40" y="0"/>
                    <a:pt x="40" y="0"/>
                    <a:pt x="40" y="0"/>
                  </a:cubicBezTo>
                  <a:cubicBezTo>
                    <a:pt x="43" y="0"/>
                    <a:pt x="46" y="2"/>
                    <a:pt x="46" y="6"/>
                  </a:cubicBezTo>
                  <a:cubicBezTo>
                    <a:pt x="46" y="10"/>
                    <a:pt x="46" y="10"/>
                    <a:pt x="46" y="10"/>
                  </a:cubicBezTo>
                  <a:cubicBezTo>
                    <a:pt x="48" y="11"/>
                    <a:pt x="50" y="11"/>
                    <a:pt x="52" y="12"/>
                  </a:cubicBezTo>
                  <a:cubicBezTo>
                    <a:pt x="55" y="9"/>
                    <a:pt x="55" y="9"/>
                    <a:pt x="55" y="9"/>
                  </a:cubicBezTo>
                  <a:cubicBezTo>
                    <a:pt x="57" y="7"/>
                    <a:pt x="61" y="7"/>
                    <a:pt x="63" y="9"/>
                  </a:cubicBezTo>
                  <a:cubicBezTo>
                    <a:pt x="66" y="13"/>
                    <a:pt x="66" y="13"/>
                    <a:pt x="66" y="13"/>
                  </a:cubicBezTo>
                  <a:cubicBezTo>
                    <a:pt x="67" y="14"/>
                    <a:pt x="68" y="15"/>
                    <a:pt x="68" y="17"/>
                  </a:cubicBezTo>
                  <a:cubicBezTo>
                    <a:pt x="68" y="18"/>
                    <a:pt x="67" y="20"/>
                    <a:pt x="66" y="21"/>
                  </a:cubicBezTo>
                  <a:cubicBezTo>
                    <a:pt x="63" y="24"/>
                    <a:pt x="63" y="24"/>
                    <a:pt x="63" y="24"/>
                  </a:cubicBezTo>
                  <a:cubicBezTo>
                    <a:pt x="64" y="26"/>
                    <a:pt x="65" y="28"/>
                    <a:pt x="65" y="30"/>
                  </a:cubicBezTo>
                  <a:cubicBezTo>
                    <a:pt x="70" y="30"/>
                    <a:pt x="70" y="30"/>
                    <a:pt x="70" y="30"/>
                  </a:cubicBezTo>
                  <a:cubicBezTo>
                    <a:pt x="73" y="30"/>
                    <a:pt x="75" y="32"/>
                    <a:pt x="75" y="36"/>
                  </a:cubicBezTo>
                  <a:cubicBezTo>
                    <a:pt x="75" y="40"/>
                    <a:pt x="75" y="40"/>
                    <a:pt x="75" y="40"/>
                  </a:cubicBezTo>
                  <a:cubicBezTo>
                    <a:pt x="75" y="43"/>
                    <a:pt x="73" y="46"/>
                    <a:pt x="70" y="46"/>
                  </a:cubicBezTo>
                  <a:cubicBezTo>
                    <a:pt x="70" y="46"/>
                    <a:pt x="70" y="46"/>
                    <a:pt x="70" y="46"/>
                  </a:cubicBezTo>
                  <a:cubicBezTo>
                    <a:pt x="65" y="46"/>
                    <a:pt x="65" y="46"/>
                    <a:pt x="65" y="46"/>
                  </a:cubicBezTo>
                  <a:cubicBezTo>
                    <a:pt x="65" y="48"/>
                    <a:pt x="64" y="50"/>
                    <a:pt x="63" y="52"/>
                  </a:cubicBezTo>
                  <a:cubicBezTo>
                    <a:pt x="66" y="55"/>
                    <a:pt x="66" y="55"/>
                    <a:pt x="66" y="55"/>
                  </a:cubicBezTo>
                  <a:cubicBezTo>
                    <a:pt x="68" y="57"/>
                    <a:pt x="68" y="61"/>
                    <a:pt x="66" y="63"/>
                  </a:cubicBezTo>
                  <a:cubicBezTo>
                    <a:pt x="63" y="66"/>
                    <a:pt x="63" y="66"/>
                    <a:pt x="63" y="66"/>
                  </a:cubicBezTo>
                  <a:cubicBezTo>
                    <a:pt x="61" y="68"/>
                    <a:pt x="57" y="68"/>
                    <a:pt x="55" y="66"/>
                  </a:cubicBezTo>
                  <a:cubicBezTo>
                    <a:pt x="52" y="63"/>
                    <a:pt x="52" y="63"/>
                    <a:pt x="52" y="63"/>
                  </a:cubicBezTo>
                  <a:cubicBezTo>
                    <a:pt x="50" y="64"/>
                    <a:pt x="48" y="65"/>
                    <a:pt x="45" y="66"/>
                  </a:cubicBezTo>
                  <a:cubicBezTo>
                    <a:pt x="45" y="70"/>
                    <a:pt x="45" y="70"/>
                    <a:pt x="45" y="70"/>
                  </a:cubicBezTo>
                  <a:cubicBezTo>
                    <a:pt x="45" y="73"/>
                    <a:pt x="43" y="76"/>
                    <a:pt x="40" y="76"/>
                  </a:cubicBezTo>
                  <a:close/>
                  <a:moveTo>
                    <a:pt x="23" y="58"/>
                  </a:moveTo>
                  <a:cubicBezTo>
                    <a:pt x="24" y="59"/>
                    <a:pt x="24" y="59"/>
                    <a:pt x="24" y="59"/>
                  </a:cubicBezTo>
                  <a:cubicBezTo>
                    <a:pt x="27" y="60"/>
                    <a:pt x="29" y="62"/>
                    <a:pt x="32" y="62"/>
                  </a:cubicBezTo>
                  <a:cubicBezTo>
                    <a:pt x="34" y="63"/>
                    <a:pt x="34" y="63"/>
                    <a:pt x="34" y="63"/>
                  </a:cubicBezTo>
                  <a:cubicBezTo>
                    <a:pt x="33" y="70"/>
                    <a:pt x="33" y="70"/>
                    <a:pt x="33" y="70"/>
                  </a:cubicBezTo>
                  <a:cubicBezTo>
                    <a:pt x="33" y="71"/>
                    <a:pt x="34" y="72"/>
                    <a:pt x="35" y="72"/>
                  </a:cubicBezTo>
                  <a:cubicBezTo>
                    <a:pt x="40" y="72"/>
                    <a:pt x="40" y="72"/>
                    <a:pt x="40" y="72"/>
                  </a:cubicBezTo>
                  <a:cubicBezTo>
                    <a:pt x="40" y="74"/>
                    <a:pt x="40" y="74"/>
                    <a:pt x="40" y="74"/>
                  </a:cubicBezTo>
                  <a:cubicBezTo>
                    <a:pt x="40" y="72"/>
                    <a:pt x="40" y="72"/>
                    <a:pt x="40" y="72"/>
                  </a:cubicBezTo>
                  <a:cubicBezTo>
                    <a:pt x="41" y="72"/>
                    <a:pt x="41" y="71"/>
                    <a:pt x="41" y="70"/>
                  </a:cubicBezTo>
                  <a:cubicBezTo>
                    <a:pt x="41" y="63"/>
                    <a:pt x="41" y="63"/>
                    <a:pt x="41" y="63"/>
                  </a:cubicBezTo>
                  <a:cubicBezTo>
                    <a:pt x="43" y="62"/>
                    <a:pt x="43" y="62"/>
                    <a:pt x="43" y="62"/>
                  </a:cubicBezTo>
                  <a:cubicBezTo>
                    <a:pt x="46" y="62"/>
                    <a:pt x="48" y="60"/>
                    <a:pt x="51" y="59"/>
                  </a:cubicBezTo>
                  <a:cubicBezTo>
                    <a:pt x="52" y="58"/>
                    <a:pt x="52" y="58"/>
                    <a:pt x="52" y="58"/>
                  </a:cubicBezTo>
                  <a:cubicBezTo>
                    <a:pt x="57" y="63"/>
                    <a:pt x="57" y="63"/>
                    <a:pt x="57" y="63"/>
                  </a:cubicBezTo>
                  <a:cubicBezTo>
                    <a:pt x="58" y="64"/>
                    <a:pt x="59" y="64"/>
                    <a:pt x="60" y="63"/>
                  </a:cubicBezTo>
                  <a:cubicBezTo>
                    <a:pt x="63" y="60"/>
                    <a:pt x="63" y="60"/>
                    <a:pt x="63" y="60"/>
                  </a:cubicBezTo>
                  <a:cubicBezTo>
                    <a:pt x="64" y="60"/>
                    <a:pt x="64" y="58"/>
                    <a:pt x="63" y="58"/>
                  </a:cubicBezTo>
                  <a:cubicBezTo>
                    <a:pt x="58" y="52"/>
                    <a:pt x="58" y="52"/>
                    <a:pt x="58" y="52"/>
                  </a:cubicBezTo>
                  <a:cubicBezTo>
                    <a:pt x="59" y="51"/>
                    <a:pt x="59" y="51"/>
                    <a:pt x="59" y="51"/>
                  </a:cubicBezTo>
                  <a:cubicBezTo>
                    <a:pt x="60" y="49"/>
                    <a:pt x="61" y="46"/>
                    <a:pt x="62" y="43"/>
                  </a:cubicBezTo>
                  <a:cubicBezTo>
                    <a:pt x="62" y="42"/>
                    <a:pt x="62" y="42"/>
                    <a:pt x="62" y="42"/>
                  </a:cubicBezTo>
                  <a:cubicBezTo>
                    <a:pt x="70" y="42"/>
                    <a:pt x="70" y="42"/>
                    <a:pt x="70" y="42"/>
                  </a:cubicBezTo>
                  <a:cubicBezTo>
                    <a:pt x="71" y="42"/>
                    <a:pt x="71" y="41"/>
                    <a:pt x="71" y="40"/>
                  </a:cubicBezTo>
                  <a:cubicBezTo>
                    <a:pt x="71" y="36"/>
                    <a:pt x="71" y="36"/>
                    <a:pt x="71" y="36"/>
                  </a:cubicBezTo>
                  <a:cubicBezTo>
                    <a:pt x="71" y="35"/>
                    <a:pt x="71" y="34"/>
                    <a:pt x="70" y="34"/>
                  </a:cubicBezTo>
                  <a:cubicBezTo>
                    <a:pt x="62" y="34"/>
                    <a:pt x="62" y="34"/>
                    <a:pt x="62" y="34"/>
                  </a:cubicBezTo>
                  <a:cubicBezTo>
                    <a:pt x="62" y="32"/>
                    <a:pt x="62" y="32"/>
                    <a:pt x="62" y="32"/>
                  </a:cubicBezTo>
                  <a:cubicBezTo>
                    <a:pt x="61" y="30"/>
                    <a:pt x="60" y="27"/>
                    <a:pt x="59" y="25"/>
                  </a:cubicBezTo>
                  <a:cubicBezTo>
                    <a:pt x="58" y="23"/>
                    <a:pt x="58" y="23"/>
                    <a:pt x="58" y="23"/>
                  </a:cubicBezTo>
                  <a:cubicBezTo>
                    <a:pt x="63" y="18"/>
                    <a:pt x="63" y="18"/>
                    <a:pt x="63" y="18"/>
                  </a:cubicBezTo>
                  <a:cubicBezTo>
                    <a:pt x="63" y="18"/>
                    <a:pt x="64" y="17"/>
                    <a:pt x="64" y="17"/>
                  </a:cubicBezTo>
                  <a:cubicBezTo>
                    <a:pt x="64" y="16"/>
                    <a:pt x="63" y="16"/>
                    <a:pt x="63" y="15"/>
                  </a:cubicBezTo>
                  <a:cubicBezTo>
                    <a:pt x="60" y="12"/>
                    <a:pt x="60" y="12"/>
                    <a:pt x="60" y="12"/>
                  </a:cubicBezTo>
                  <a:cubicBezTo>
                    <a:pt x="59" y="12"/>
                    <a:pt x="58" y="12"/>
                    <a:pt x="57" y="12"/>
                  </a:cubicBezTo>
                  <a:cubicBezTo>
                    <a:pt x="52" y="18"/>
                    <a:pt x="52" y="18"/>
                    <a:pt x="52" y="18"/>
                  </a:cubicBezTo>
                  <a:cubicBezTo>
                    <a:pt x="51" y="17"/>
                    <a:pt x="51" y="17"/>
                    <a:pt x="51" y="17"/>
                  </a:cubicBezTo>
                  <a:cubicBezTo>
                    <a:pt x="48" y="15"/>
                    <a:pt x="46" y="14"/>
                    <a:pt x="43" y="13"/>
                  </a:cubicBezTo>
                  <a:cubicBezTo>
                    <a:pt x="42" y="13"/>
                    <a:pt x="42" y="13"/>
                    <a:pt x="42" y="13"/>
                  </a:cubicBezTo>
                  <a:cubicBezTo>
                    <a:pt x="42" y="6"/>
                    <a:pt x="42" y="6"/>
                    <a:pt x="42" y="6"/>
                  </a:cubicBezTo>
                  <a:cubicBezTo>
                    <a:pt x="42" y="5"/>
                    <a:pt x="41" y="4"/>
                    <a:pt x="40" y="4"/>
                  </a:cubicBezTo>
                  <a:cubicBezTo>
                    <a:pt x="35" y="4"/>
                    <a:pt x="35" y="4"/>
                    <a:pt x="35" y="4"/>
                  </a:cubicBezTo>
                  <a:cubicBezTo>
                    <a:pt x="34" y="4"/>
                    <a:pt x="34" y="5"/>
                    <a:pt x="34" y="6"/>
                  </a:cubicBezTo>
                  <a:cubicBezTo>
                    <a:pt x="34" y="13"/>
                    <a:pt x="34" y="13"/>
                    <a:pt x="34" y="13"/>
                  </a:cubicBezTo>
                  <a:cubicBezTo>
                    <a:pt x="32" y="13"/>
                    <a:pt x="32" y="13"/>
                    <a:pt x="32" y="13"/>
                  </a:cubicBezTo>
                  <a:cubicBezTo>
                    <a:pt x="29" y="14"/>
                    <a:pt x="27" y="15"/>
                    <a:pt x="24" y="17"/>
                  </a:cubicBezTo>
                  <a:cubicBezTo>
                    <a:pt x="23" y="17"/>
                    <a:pt x="23" y="17"/>
                    <a:pt x="23" y="17"/>
                  </a:cubicBezTo>
                  <a:cubicBezTo>
                    <a:pt x="18" y="12"/>
                    <a:pt x="18" y="12"/>
                    <a:pt x="18" y="12"/>
                  </a:cubicBezTo>
                  <a:cubicBezTo>
                    <a:pt x="17" y="11"/>
                    <a:pt x="16" y="11"/>
                    <a:pt x="15" y="12"/>
                  </a:cubicBezTo>
                  <a:cubicBezTo>
                    <a:pt x="12" y="15"/>
                    <a:pt x="12" y="15"/>
                    <a:pt x="12" y="15"/>
                  </a:cubicBezTo>
                  <a:cubicBezTo>
                    <a:pt x="12" y="16"/>
                    <a:pt x="12" y="16"/>
                    <a:pt x="12" y="16"/>
                  </a:cubicBezTo>
                  <a:cubicBezTo>
                    <a:pt x="12" y="17"/>
                    <a:pt x="12" y="17"/>
                    <a:pt x="12" y="18"/>
                  </a:cubicBezTo>
                  <a:cubicBezTo>
                    <a:pt x="17" y="23"/>
                    <a:pt x="17" y="23"/>
                    <a:pt x="17" y="23"/>
                  </a:cubicBezTo>
                  <a:cubicBezTo>
                    <a:pt x="16" y="24"/>
                    <a:pt x="16" y="24"/>
                    <a:pt x="16" y="24"/>
                  </a:cubicBezTo>
                  <a:cubicBezTo>
                    <a:pt x="15" y="27"/>
                    <a:pt x="14" y="29"/>
                    <a:pt x="13" y="32"/>
                  </a:cubicBezTo>
                  <a:cubicBezTo>
                    <a:pt x="13" y="34"/>
                    <a:pt x="13" y="34"/>
                    <a:pt x="13" y="34"/>
                  </a:cubicBezTo>
                  <a:cubicBezTo>
                    <a:pt x="5" y="34"/>
                    <a:pt x="5" y="34"/>
                    <a:pt x="5" y="34"/>
                  </a:cubicBezTo>
                  <a:cubicBezTo>
                    <a:pt x="4" y="34"/>
                    <a:pt x="4" y="34"/>
                    <a:pt x="4" y="35"/>
                  </a:cubicBezTo>
                  <a:cubicBezTo>
                    <a:pt x="4" y="40"/>
                    <a:pt x="4" y="40"/>
                    <a:pt x="4" y="40"/>
                  </a:cubicBezTo>
                  <a:cubicBezTo>
                    <a:pt x="4" y="40"/>
                    <a:pt x="4" y="41"/>
                    <a:pt x="4" y="41"/>
                  </a:cubicBezTo>
                  <a:cubicBezTo>
                    <a:pt x="4" y="41"/>
                    <a:pt x="5" y="42"/>
                    <a:pt x="5" y="42"/>
                  </a:cubicBezTo>
                  <a:cubicBezTo>
                    <a:pt x="13" y="42"/>
                    <a:pt x="13" y="42"/>
                    <a:pt x="13" y="42"/>
                  </a:cubicBezTo>
                  <a:cubicBezTo>
                    <a:pt x="13" y="43"/>
                    <a:pt x="13" y="43"/>
                    <a:pt x="13" y="43"/>
                  </a:cubicBezTo>
                  <a:cubicBezTo>
                    <a:pt x="14" y="46"/>
                    <a:pt x="15" y="49"/>
                    <a:pt x="16" y="51"/>
                  </a:cubicBezTo>
                  <a:cubicBezTo>
                    <a:pt x="17" y="52"/>
                    <a:pt x="17" y="52"/>
                    <a:pt x="17" y="52"/>
                  </a:cubicBezTo>
                  <a:cubicBezTo>
                    <a:pt x="12" y="58"/>
                    <a:pt x="12" y="58"/>
                    <a:pt x="12" y="58"/>
                  </a:cubicBezTo>
                  <a:cubicBezTo>
                    <a:pt x="12" y="58"/>
                    <a:pt x="11" y="58"/>
                    <a:pt x="11" y="59"/>
                  </a:cubicBezTo>
                  <a:cubicBezTo>
                    <a:pt x="11" y="59"/>
                    <a:pt x="12" y="60"/>
                    <a:pt x="12" y="60"/>
                  </a:cubicBezTo>
                  <a:cubicBezTo>
                    <a:pt x="15" y="63"/>
                    <a:pt x="15" y="63"/>
                    <a:pt x="15" y="63"/>
                  </a:cubicBezTo>
                  <a:cubicBezTo>
                    <a:pt x="16" y="64"/>
                    <a:pt x="17" y="64"/>
                    <a:pt x="18" y="63"/>
                  </a:cubicBezTo>
                  <a:lnTo>
                    <a:pt x="23" y="58"/>
                  </a:lnTo>
                  <a:close/>
                  <a:moveTo>
                    <a:pt x="38" y="52"/>
                  </a:moveTo>
                  <a:cubicBezTo>
                    <a:pt x="30" y="52"/>
                    <a:pt x="24" y="46"/>
                    <a:pt x="24" y="38"/>
                  </a:cubicBezTo>
                  <a:cubicBezTo>
                    <a:pt x="24" y="30"/>
                    <a:pt x="30" y="24"/>
                    <a:pt x="38" y="24"/>
                  </a:cubicBezTo>
                  <a:cubicBezTo>
                    <a:pt x="45" y="24"/>
                    <a:pt x="52" y="30"/>
                    <a:pt x="52" y="38"/>
                  </a:cubicBezTo>
                  <a:cubicBezTo>
                    <a:pt x="52" y="46"/>
                    <a:pt x="45" y="52"/>
                    <a:pt x="38" y="52"/>
                  </a:cubicBezTo>
                  <a:close/>
                  <a:moveTo>
                    <a:pt x="38" y="28"/>
                  </a:moveTo>
                  <a:cubicBezTo>
                    <a:pt x="32" y="28"/>
                    <a:pt x="28" y="32"/>
                    <a:pt x="28" y="38"/>
                  </a:cubicBezTo>
                  <a:cubicBezTo>
                    <a:pt x="28" y="43"/>
                    <a:pt x="32" y="48"/>
                    <a:pt x="38" y="48"/>
                  </a:cubicBezTo>
                  <a:cubicBezTo>
                    <a:pt x="43" y="48"/>
                    <a:pt x="48" y="43"/>
                    <a:pt x="48" y="38"/>
                  </a:cubicBezTo>
                  <a:cubicBezTo>
                    <a:pt x="48" y="32"/>
                    <a:pt x="43" y="28"/>
                    <a:pt x="38" y="28"/>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43"/>
            <p:cNvSpPr/>
            <p:nvPr/>
          </p:nvSpPr>
          <p:spPr bwMode="auto">
            <a:xfrm>
              <a:off x="4222750" y="4768533"/>
              <a:ext cx="82550" cy="66675"/>
            </a:xfrm>
            <a:custGeom>
              <a:avLst/>
              <a:gdLst>
                <a:gd name="T0" fmla="*/ 2 w 15"/>
                <a:gd name="T1" fmla="*/ 12 h 12"/>
                <a:gd name="T2" fmla="*/ 1 w 15"/>
                <a:gd name="T3" fmla="*/ 10 h 12"/>
                <a:gd name="T4" fmla="*/ 2 w 15"/>
                <a:gd name="T5" fmla="*/ 9 h 12"/>
                <a:gd name="T6" fmla="*/ 12 w 15"/>
                <a:gd name="T7" fmla="*/ 1 h 12"/>
                <a:gd name="T8" fmla="*/ 14 w 15"/>
                <a:gd name="T9" fmla="*/ 0 h 12"/>
                <a:gd name="T10" fmla="*/ 14 w 15"/>
                <a:gd name="T11" fmla="*/ 2 h 12"/>
                <a:gd name="T12" fmla="*/ 2 w 15"/>
                <a:gd name="T13" fmla="*/ 11 h 12"/>
                <a:gd name="T14" fmla="*/ 2 w 1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2" y="12"/>
                  </a:moveTo>
                  <a:cubicBezTo>
                    <a:pt x="1" y="12"/>
                    <a:pt x="1" y="11"/>
                    <a:pt x="1" y="10"/>
                  </a:cubicBezTo>
                  <a:cubicBezTo>
                    <a:pt x="0" y="10"/>
                    <a:pt x="1" y="9"/>
                    <a:pt x="2" y="9"/>
                  </a:cubicBezTo>
                  <a:cubicBezTo>
                    <a:pt x="6" y="7"/>
                    <a:pt x="9" y="4"/>
                    <a:pt x="12" y="1"/>
                  </a:cubicBezTo>
                  <a:cubicBezTo>
                    <a:pt x="12" y="0"/>
                    <a:pt x="13" y="0"/>
                    <a:pt x="14" y="0"/>
                  </a:cubicBezTo>
                  <a:cubicBezTo>
                    <a:pt x="14" y="0"/>
                    <a:pt x="15" y="1"/>
                    <a:pt x="14" y="2"/>
                  </a:cubicBezTo>
                  <a:cubicBezTo>
                    <a:pt x="12" y="7"/>
                    <a:pt x="7" y="10"/>
                    <a:pt x="2" y="11"/>
                  </a:cubicBezTo>
                  <a:cubicBezTo>
                    <a:pt x="2" y="12"/>
                    <a:pt x="2" y="12"/>
                    <a:pt x="2" y="1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44"/>
            <p:cNvSpPr/>
            <p:nvPr/>
          </p:nvSpPr>
          <p:spPr bwMode="auto">
            <a:xfrm>
              <a:off x="4102100" y="4614545"/>
              <a:ext cx="93662" cy="87313"/>
            </a:xfrm>
            <a:custGeom>
              <a:avLst/>
              <a:gdLst>
                <a:gd name="T0" fmla="*/ 1 w 17"/>
                <a:gd name="T1" fmla="*/ 16 h 16"/>
                <a:gd name="T2" fmla="*/ 1 w 17"/>
                <a:gd name="T3" fmla="*/ 16 h 16"/>
                <a:gd name="T4" fmla="*/ 0 w 17"/>
                <a:gd name="T5" fmla="*/ 14 h 16"/>
                <a:gd name="T6" fmla="*/ 15 w 17"/>
                <a:gd name="T7" fmla="*/ 0 h 16"/>
                <a:gd name="T8" fmla="*/ 17 w 17"/>
                <a:gd name="T9" fmla="*/ 1 h 16"/>
                <a:gd name="T10" fmla="*/ 16 w 17"/>
                <a:gd name="T11" fmla="*/ 3 h 16"/>
                <a:gd name="T12" fmla="*/ 3 w 17"/>
                <a:gd name="T13" fmla="*/ 15 h 16"/>
                <a:gd name="T14" fmla="*/ 1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1" y="16"/>
                  </a:moveTo>
                  <a:cubicBezTo>
                    <a:pt x="1" y="16"/>
                    <a:pt x="1" y="16"/>
                    <a:pt x="1" y="16"/>
                  </a:cubicBezTo>
                  <a:cubicBezTo>
                    <a:pt x="0" y="15"/>
                    <a:pt x="0" y="14"/>
                    <a:pt x="0" y="14"/>
                  </a:cubicBezTo>
                  <a:cubicBezTo>
                    <a:pt x="2" y="7"/>
                    <a:pt x="8" y="2"/>
                    <a:pt x="15" y="0"/>
                  </a:cubicBezTo>
                  <a:cubicBezTo>
                    <a:pt x="16" y="0"/>
                    <a:pt x="17" y="0"/>
                    <a:pt x="17" y="1"/>
                  </a:cubicBezTo>
                  <a:cubicBezTo>
                    <a:pt x="17" y="2"/>
                    <a:pt x="17" y="3"/>
                    <a:pt x="16" y="3"/>
                  </a:cubicBezTo>
                  <a:cubicBezTo>
                    <a:pt x="10" y="4"/>
                    <a:pt x="5" y="9"/>
                    <a:pt x="3" y="15"/>
                  </a:cubicBezTo>
                  <a:cubicBezTo>
                    <a:pt x="3" y="15"/>
                    <a:pt x="2" y="16"/>
                    <a:pt x="1" y="1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724691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Freeform 30"/>
          <p:cNvSpPr>
            <a:spLocks noEditPoints="1"/>
          </p:cNvSpPr>
          <p:nvPr/>
        </p:nvSpPr>
        <p:spPr bwMode="auto">
          <a:xfrm>
            <a:off x="4526880" y="611470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Results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4635753" y="6114708"/>
            <a:ext cx="3512967" cy="400110"/>
          </a:xfrm>
          <a:prstGeom prst="rect">
            <a:avLst/>
          </a:prstGeom>
          <a:noFill/>
        </p:spPr>
        <p:txBody>
          <a:bodyPr wrap="square" rtlCol="0">
            <a:spAutoFit/>
          </a:bodyPr>
          <a:lstStyle/>
          <a:p>
            <a:pPr algn="ctr"/>
            <a:r>
              <a:rPr lang="en-US" altLang="zh-CN" sz="2000" b="1" dirty="0">
                <a:solidFill>
                  <a:srgbClr val="414042"/>
                </a:solidFill>
                <a:latin typeface="新蒂下午茶基本版" panose="03000600000000000000" pitchFamily="66" charset="-122"/>
                <a:ea typeface="新蒂下午茶基本版" panose="03000600000000000000" pitchFamily="66" charset="-122"/>
              </a:rPr>
              <a:t>Brazil – ARIMA (0,1,2)</a:t>
            </a:r>
            <a:endParaRPr lang="zh-CN" altLang="en-US" sz="2000" b="1" dirty="0">
              <a:solidFill>
                <a:srgbClr val="414042"/>
              </a:solidFill>
              <a:latin typeface="新蒂下午茶基本版" panose="03000600000000000000" pitchFamily="66" charset="-122"/>
              <a:ea typeface="新蒂下午茶基本版" panose="03000600000000000000" pitchFamily="66" charset="-122"/>
            </a:endParaRPr>
          </a:p>
        </p:txBody>
      </p:sp>
      <p:pic>
        <p:nvPicPr>
          <p:cNvPr id="3" name="Picture 2">
            <a:extLst>
              <a:ext uri="{FF2B5EF4-FFF2-40B4-BE49-F238E27FC236}">
                <a16:creationId xmlns:a16="http://schemas.microsoft.com/office/drawing/2014/main" id="{5CF5A4CA-EFD9-4856-85FD-19DB705EB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496" y="1545179"/>
            <a:ext cx="3083896" cy="2012648"/>
          </a:xfrm>
          <a:prstGeom prst="rect">
            <a:avLst/>
          </a:prstGeom>
        </p:spPr>
      </p:pic>
      <p:pic>
        <p:nvPicPr>
          <p:cNvPr id="14" name="Picture 13">
            <a:extLst>
              <a:ext uri="{FF2B5EF4-FFF2-40B4-BE49-F238E27FC236}">
                <a16:creationId xmlns:a16="http://schemas.microsoft.com/office/drawing/2014/main" id="{06A1AE7C-4E81-46C7-94E3-2EB5C6C56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303" y="1541316"/>
            <a:ext cx="3040706" cy="1984461"/>
          </a:xfrm>
          <a:prstGeom prst="rect">
            <a:avLst/>
          </a:prstGeom>
        </p:spPr>
      </p:pic>
      <p:pic>
        <p:nvPicPr>
          <p:cNvPr id="16" name="Picture 15">
            <a:extLst>
              <a:ext uri="{FF2B5EF4-FFF2-40B4-BE49-F238E27FC236}">
                <a16:creationId xmlns:a16="http://schemas.microsoft.com/office/drawing/2014/main" id="{15AFF154-3C43-4C52-82AD-761D515F1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227" y="1520825"/>
            <a:ext cx="2966852" cy="2012648"/>
          </a:xfrm>
          <a:prstGeom prst="rect">
            <a:avLst/>
          </a:prstGeom>
        </p:spPr>
      </p:pic>
      <p:pic>
        <p:nvPicPr>
          <p:cNvPr id="18" name="Picture 17">
            <a:extLst>
              <a:ext uri="{FF2B5EF4-FFF2-40B4-BE49-F238E27FC236}">
                <a16:creationId xmlns:a16="http://schemas.microsoft.com/office/drawing/2014/main" id="{AED74E82-9589-48A4-A1BB-E06268CB1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1078" y="3748350"/>
            <a:ext cx="3069881" cy="2003502"/>
          </a:xfrm>
          <a:prstGeom prst="rect">
            <a:avLst/>
          </a:prstGeom>
        </p:spPr>
      </p:pic>
      <p:pic>
        <p:nvPicPr>
          <p:cNvPr id="20" name="Picture 19">
            <a:extLst>
              <a:ext uri="{FF2B5EF4-FFF2-40B4-BE49-F238E27FC236}">
                <a16:creationId xmlns:a16="http://schemas.microsoft.com/office/drawing/2014/main" id="{D3F1CD1B-E7A9-4FD0-B2DF-F6839CF92D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3787" y="3748350"/>
            <a:ext cx="3040707" cy="1984461"/>
          </a:xfrm>
          <a:prstGeom prst="rect">
            <a:avLst/>
          </a:prstGeom>
        </p:spPr>
      </p:pic>
      <p:sp>
        <p:nvSpPr>
          <p:cNvPr id="38" name="文本框 331">
            <a:extLst>
              <a:ext uri="{FF2B5EF4-FFF2-40B4-BE49-F238E27FC236}">
                <a16:creationId xmlns:a16="http://schemas.microsoft.com/office/drawing/2014/main" id="{FF5CE7E1-CBAA-4A78-8C8C-B96CC6095130}"/>
              </a:ext>
            </a:extLst>
          </p:cNvPr>
          <p:cNvSpPr txBox="1"/>
          <p:nvPr/>
        </p:nvSpPr>
        <p:spPr>
          <a:xfrm>
            <a:off x="2246446" y="346749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1</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3" name="文本框 331">
            <a:extLst>
              <a:ext uri="{FF2B5EF4-FFF2-40B4-BE49-F238E27FC236}">
                <a16:creationId xmlns:a16="http://schemas.microsoft.com/office/drawing/2014/main" id="{C5A87D3A-5D13-407B-BDA2-DF9F8C169F0C}"/>
              </a:ext>
            </a:extLst>
          </p:cNvPr>
          <p:cNvSpPr txBox="1"/>
          <p:nvPr/>
        </p:nvSpPr>
        <p:spPr>
          <a:xfrm>
            <a:off x="5651844" y="3440573"/>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2</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4" name="文本框 331">
            <a:extLst>
              <a:ext uri="{FF2B5EF4-FFF2-40B4-BE49-F238E27FC236}">
                <a16:creationId xmlns:a16="http://schemas.microsoft.com/office/drawing/2014/main" id="{388ECDFC-814B-422C-80AC-2D809F8DBBBB}"/>
              </a:ext>
            </a:extLst>
          </p:cNvPr>
          <p:cNvSpPr txBox="1"/>
          <p:nvPr/>
        </p:nvSpPr>
        <p:spPr>
          <a:xfrm>
            <a:off x="8830104" y="3429000"/>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3</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5" name="文本框 331">
            <a:extLst>
              <a:ext uri="{FF2B5EF4-FFF2-40B4-BE49-F238E27FC236}">
                <a16:creationId xmlns:a16="http://schemas.microsoft.com/office/drawing/2014/main" id="{F7C52BAA-2BEC-4598-A6EE-4C53FBF7C1E3}"/>
              </a:ext>
            </a:extLst>
          </p:cNvPr>
          <p:cNvSpPr txBox="1"/>
          <p:nvPr/>
        </p:nvSpPr>
        <p:spPr>
          <a:xfrm>
            <a:off x="4046179" y="568428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4</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6" name="文本框 331">
            <a:extLst>
              <a:ext uri="{FF2B5EF4-FFF2-40B4-BE49-F238E27FC236}">
                <a16:creationId xmlns:a16="http://schemas.microsoft.com/office/drawing/2014/main" id="{E1D23F40-3C00-479C-BBEF-0D2C48E92B9D}"/>
              </a:ext>
            </a:extLst>
          </p:cNvPr>
          <p:cNvSpPr txBox="1"/>
          <p:nvPr/>
        </p:nvSpPr>
        <p:spPr>
          <a:xfrm>
            <a:off x="7186476" y="5642479"/>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5</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Tree>
    <p:extLst>
      <p:ext uri="{BB962C8B-B14F-4D97-AF65-F5344CB8AC3E}">
        <p14:creationId xmlns:p14="http://schemas.microsoft.com/office/powerpoint/2010/main" val="76734841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Freeform 30"/>
          <p:cNvSpPr>
            <a:spLocks noEditPoints="1"/>
          </p:cNvSpPr>
          <p:nvPr/>
        </p:nvSpPr>
        <p:spPr bwMode="auto">
          <a:xfrm>
            <a:off x="4526880" y="611470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Results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4635753" y="6114708"/>
            <a:ext cx="3512967" cy="400110"/>
          </a:xfrm>
          <a:prstGeom prst="rect">
            <a:avLst/>
          </a:prstGeom>
          <a:noFill/>
        </p:spPr>
        <p:txBody>
          <a:bodyPr wrap="square" rtlCol="0">
            <a:spAutoFit/>
          </a:bodyPr>
          <a:lstStyle/>
          <a:p>
            <a:pPr algn="ctr"/>
            <a:r>
              <a:rPr lang="en-US" altLang="zh-CN" sz="2000" b="1" dirty="0">
                <a:solidFill>
                  <a:srgbClr val="414042"/>
                </a:solidFill>
                <a:latin typeface="新蒂下午茶基本版" panose="03000600000000000000" pitchFamily="66" charset="-122"/>
                <a:ea typeface="新蒂下午茶基本版" panose="03000600000000000000" pitchFamily="66" charset="-122"/>
              </a:rPr>
              <a:t>US – ARIMA (2,1,3)</a:t>
            </a:r>
            <a:endParaRPr lang="zh-CN" altLang="en-US" sz="2000"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8" name="文本框 331">
            <a:extLst>
              <a:ext uri="{FF2B5EF4-FFF2-40B4-BE49-F238E27FC236}">
                <a16:creationId xmlns:a16="http://schemas.microsoft.com/office/drawing/2014/main" id="{FF5CE7E1-CBAA-4A78-8C8C-B96CC6095130}"/>
              </a:ext>
            </a:extLst>
          </p:cNvPr>
          <p:cNvSpPr txBox="1"/>
          <p:nvPr/>
        </p:nvSpPr>
        <p:spPr>
          <a:xfrm>
            <a:off x="2246446" y="346749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1</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3" name="文本框 331">
            <a:extLst>
              <a:ext uri="{FF2B5EF4-FFF2-40B4-BE49-F238E27FC236}">
                <a16:creationId xmlns:a16="http://schemas.microsoft.com/office/drawing/2014/main" id="{C5A87D3A-5D13-407B-BDA2-DF9F8C169F0C}"/>
              </a:ext>
            </a:extLst>
          </p:cNvPr>
          <p:cNvSpPr txBox="1"/>
          <p:nvPr/>
        </p:nvSpPr>
        <p:spPr>
          <a:xfrm>
            <a:off x="5651844" y="3440573"/>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2</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4" name="文本框 331">
            <a:extLst>
              <a:ext uri="{FF2B5EF4-FFF2-40B4-BE49-F238E27FC236}">
                <a16:creationId xmlns:a16="http://schemas.microsoft.com/office/drawing/2014/main" id="{388ECDFC-814B-422C-80AC-2D809F8DBBBB}"/>
              </a:ext>
            </a:extLst>
          </p:cNvPr>
          <p:cNvSpPr txBox="1"/>
          <p:nvPr/>
        </p:nvSpPr>
        <p:spPr>
          <a:xfrm>
            <a:off x="8830104" y="3429000"/>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3</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5" name="文本框 331">
            <a:extLst>
              <a:ext uri="{FF2B5EF4-FFF2-40B4-BE49-F238E27FC236}">
                <a16:creationId xmlns:a16="http://schemas.microsoft.com/office/drawing/2014/main" id="{F7C52BAA-2BEC-4598-A6EE-4C53FBF7C1E3}"/>
              </a:ext>
            </a:extLst>
          </p:cNvPr>
          <p:cNvSpPr txBox="1"/>
          <p:nvPr/>
        </p:nvSpPr>
        <p:spPr>
          <a:xfrm>
            <a:off x="4046179" y="568428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4</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6" name="文本框 331">
            <a:extLst>
              <a:ext uri="{FF2B5EF4-FFF2-40B4-BE49-F238E27FC236}">
                <a16:creationId xmlns:a16="http://schemas.microsoft.com/office/drawing/2014/main" id="{E1D23F40-3C00-479C-BBEF-0D2C48E92B9D}"/>
              </a:ext>
            </a:extLst>
          </p:cNvPr>
          <p:cNvSpPr txBox="1"/>
          <p:nvPr/>
        </p:nvSpPr>
        <p:spPr>
          <a:xfrm>
            <a:off x="7186476" y="5642479"/>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5</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pic>
        <p:nvPicPr>
          <p:cNvPr id="4" name="Picture 3">
            <a:extLst>
              <a:ext uri="{FF2B5EF4-FFF2-40B4-BE49-F238E27FC236}">
                <a16:creationId xmlns:a16="http://schemas.microsoft.com/office/drawing/2014/main" id="{A62C05C3-C6A8-4E73-AA6D-81FA6C3A1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023" y="1520825"/>
            <a:ext cx="3134369" cy="2030032"/>
          </a:xfrm>
          <a:prstGeom prst="rect">
            <a:avLst/>
          </a:prstGeom>
        </p:spPr>
      </p:pic>
      <p:pic>
        <p:nvPicPr>
          <p:cNvPr id="6" name="Picture 5">
            <a:extLst>
              <a:ext uri="{FF2B5EF4-FFF2-40B4-BE49-F238E27FC236}">
                <a16:creationId xmlns:a16="http://schemas.microsoft.com/office/drawing/2014/main" id="{48663C14-88E3-439C-8B77-58DC942E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753" y="1553002"/>
            <a:ext cx="2966853" cy="1977903"/>
          </a:xfrm>
          <a:prstGeom prst="rect">
            <a:avLst/>
          </a:prstGeom>
        </p:spPr>
      </p:pic>
      <p:pic>
        <p:nvPicPr>
          <p:cNvPr id="8" name="Picture 7">
            <a:extLst>
              <a:ext uri="{FF2B5EF4-FFF2-40B4-BE49-F238E27FC236}">
                <a16:creationId xmlns:a16="http://schemas.microsoft.com/office/drawing/2014/main" id="{3A1EC23F-2F2D-4657-8A07-92DDDB21A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0787" y="1544254"/>
            <a:ext cx="3040707" cy="1994961"/>
          </a:xfrm>
          <a:prstGeom prst="rect">
            <a:avLst/>
          </a:prstGeom>
        </p:spPr>
      </p:pic>
      <p:pic>
        <p:nvPicPr>
          <p:cNvPr id="10" name="Picture 9">
            <a:extLst>
              <a:ext uri="{FF2B5EF4-FFF2-40B4-BE49-F238E27FC236}">
                <a16:creationId xmlns:a16="http://schemas.microsoft.com/office/drawing/2014/main" id="{3A0C661F-61EE-4C13-9AA0-DF12A7CFC9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046" y="3727140"/>
            <a:ext cx="3134369" cy="2013792"/>
          </a:xfrm>
          <a:prstGeom prst="rect">
            <a:avLst/>
          </a:prstGeom>
        </p:spPr>
      </p:pic>
      <p:pic>
        <p:nvPicPr>
          <p:cNvPr id="12" name="Picture 11">
            <a:extLst>
              <a:ext uri="{FF2B5EF4-FFF2-40B4-BE49-F238E27FC236}">
                <a16:creationId xmlns:a16="http://schemas.microsoft.com/office/drawing/2014/main" id="{05BBC5AF-9DE3-47FC-A1A7-92FB8B3360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2961" y="3736777"/>
            <a:ext cx="3108853" cy="2028936"/>
          </a:xfrm>
          <a:prstGeom prst="rect">
            <a:avLst/>
          </a:prstGeom>
        </p:spPr>
      </p:pic>
    </p:spTree>
    <p:extLst>
      <p:ext uri="{BB962C8B-B14F-4D97-AF65-F5344CB8AC3E}">
        <p14:creationId xmlns:p14="http://schemas.microsoft.com/office/powerpoint/2010/main" val="177796868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884" y="1928177"/>
            <a:ext cx="2332122" cy="646331"/>
          </a:xfrm>
          <a:prstGeom prst="rect">
            <a:avLst/>
          </a:prstGeom>
          <a:noFill/>
        </p:spPr>
        <p:txBody>
          <a:bodyPr wrap="square" rtlCol="0">
            <a:spAutoFit/>
          </a:bodyPr>
          <a:lstStyle/>
          <a:p>
            <a:r>
              <a:rPr lang="en-US" altLang="zh-CN" sz="3600" b="1" dirty="0">
                <a:solidFill>
                  <a:srgbClr val="414042"/>
                </a:solidFill>
                <a:latin typeface="新蒂下午茶基本版" panose="03000600000000000000" pitchFamily="66" charset="-122"/>
                <a:ea typeface="新蒂下午茶基本版" panose="03000600000000000000" pitchFamily="66" charset="-122"/>
              </a:rPr>
              <a:t>Abstract</a:t>
            </a:r>
          </a:p>
        </p:txBody>
      </p:sp>
      <p:sp>
        <p:nvSpPr>
          <p:cNvPr id="9" name="Freeform 30"/>
          <p:cNvSpPr>
            <a:spLocks noEditPoints="1"/>
          </p:cNvSpPr>
          <p:nvPr/>
        </p:nvSpPr>
        <p:spPr bwMode="auto">
          <a:xfrm>
            <a:off x="609505" y="2054736"/>
            <a:ext cx="406150" cy="393215"/>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13" name="Freeform 7"/>
          <p:cNvSpPr/>
          <p:nvPr/>
        </p:nvSpPr>
        <p:spPr bwMode="auto">
          <a:xfrm>
            <a:off x="6295483" y="5851556"/>
            <a:ext cx="7444435" cy="251453"/>
          </a:xfrm>
          <a:custGeom>
            <a:avLst/>
            <a:gdLst>
              <a:gd name="T0" fmla="*/ 2142 w 2190"/>
              <a:gd name="T1" fmla="*/ 9 h 74"/>
              <a:gd name="T2" fmla="*/ 2023 w 2190"/>
              <a:gd name="T3" fmla="*/ 6 h 74"/>
              <a:gd name="T4" fmla="*/ 1935 w 2190"/>
              <a:gd name="T5" fmla="*/ 5 h 74"/>
              <a:gd name="T6" fmla="*/ 1848 w 2190"/>
              <a:gd name="T7" fmla="*/ 3 h 74"/>
              <a:gd name="T8" fmla="*/ 1845 w 2190"/>
              <a:gd name="T9" fmla="*/ 3 h 74"/>
              <a:gd name="T10" fmla="*/ 1836 w 2190"/>
              <a:gd name="T11" fmla="*/ 3 h 74"/>
              <a:gd name="T12" fmla="*/ 1788 w 2190"/>
              <a:gd name="T13" fmla="*/ 1 h 74"/>
              <a:gd name="T14" fmla="*/ 1581 w 2190"/>
              <a:gd name="T15" fmla="*/ 5 h 74"/>
              <a:gd name="T16" fmla="*/ 1373 w 2190"/>
              <a:gd name="T17" fmla="*/ 7 h 74"/>
              <a:gd name="T18" fmla="*/ 1303 w 2190"/>
              <a:gd name="T19" fmla="*/ 5 h 74"/>
              <a:gd name="T20" fmla="*/ 1228 w 2190"/>
              <a:gd name="T21" fmla="*/ 3 h 74"/>
              <a:gd name="T22" fmla="*/ 1058 w 2190"/>
              <a:gd name="T23" fmla="*/ 5 h 74"/>
              <a:gd name="T24" fmla="*/ 971 w 2190"/>
              <a:gd name="T25" fmla="*/ 4 h 74"/>
              <a:gd name="T26" fmla="*/ 858 w 2190"/>
              <a:gd name="T27" fmla="*/ 3 h 74"/>
              <a:gd name="T28" fmla="*/ 784 w 2190"/>
              <a:gd name="T29" fmla="*/ 7 h 74"/>
              <a:gd name="T30" fmla="*/ 745 w 2190"/>
              <a:gd name="T31" fmla="*/ 7 h 74"/>
              <a:gd name="T32" fmla="*/ 683 w 2190"/>
              <a:gd name="T33" fmla="*/ 7 h 74"/>
              <a:gd name="T34" fmla="*/ 529 w 2190"/>
              <a:gd name="T35" fmla="*/ 1 h 74"/>
              <a:gd name="T36" fmla="*/ 216 w 2190"/>
              <a:gd name="T37" fmla="*/ 1 h 74"/>
              <a:gd name="T38" fmla="*/ 111 w 2190"/>
              <a:gd name="T39" fmla="*/ 5 h 74"/>
              <a:gd name="T40" fmla="*/ 66 w 2190"/>
              <a:gd name="T41" fmla="*/ 3 h 74"/>
              <a:gd name="T42" fmla="*/ 4 w 2190"/>
              <a:gd name="T43" fmla="*/ 14 h 74"/>
              <a:gd name="T44" fmla="*/ 2 w 2190"/>
              <a:gd name="T45" fmla="*/ 17 h 74"/>
              <a:gd name="T46" fmla="*/ 2 w 2190"/>
              <a:gd name="T47" fmla="*/ 21 h 74"/>
              <a:gd name="T48" fmla="*/ 52 w 2190"/>
              <a:gd name="T49" fmla="*/ 71 h 74"/>
              <a:gd name="T50" fmla="*/ 167 w 2190"/>
              <a:gd name="T51" fmla="*/ 70 h 74"/>
              <a:gd name="T52" fmla="*/ 328 w 2190"/>
              <a:gd name="T53" fmla="*/ 69 h 74"/>
              <a:gd name="T54" fmla="*/ 489 w 2190"/>
              <a:gd name="T55" fmla="*/ 71 h 74"/>
              <a:gd name="T56" fmla="*/ 559 w 2190"/>
              <a:gd name="T57" fmla="*/ 71 h 74"/>
              <a:gd name="T58" fmla="*/ 575 w 2190"/>
              <a:gd name="T59" fmla="*/ 70 h 74"/>
              <a:gd name="T60" fmla="*/ 669 w 2190"/>
              <a:gd name="T61" fmla="*/ 72 h 74"/>
              <a:gd name="T62" fmla="*/ 797 w 2190"/>
              <a:gd name="T63" fmla="*/ 71 h 74"/>
              <a:gd name="T64" fmla="*/ 921 w 2190"/>
              <a:gd name="T65" fmla="*/ 70 h 74"/>
              <a:gd name="T66" fmla="*/ 1040 w 2190"/>
              <a:gd name="T67" fmla="*/ 70 h 74"/>
              <a:gd name="T68" fmla="*/ 1066 w 2190"/>
              <a:gd name="T69" fmla="*/ 70 h 74"/>
              <a:gd name="T70" fmla="*/ 1161 w 2190"/>
              <a:gd name="T71" fmla="*/ 71 h 74"/>
              <a:gd name="T72" fmla="*/ 1238 w 2190"/>
              <a:gd name="T73" fmla="*/ 72 h 74"/>
              <a:gd name="T74" fmla="*/ 1315 w 2190"/>
              <a:gd name="T75" fmla="*/ 71 h 74"/>
              <a:gd name="T76" fmla="*/ 1469 w 2190"/>
              <a:gd name="T77" fmla="*/ 70 h 74"/>
              <a:gd name="T78" fmla="*/ 1619 w 2190"/>
              <a:gd name="T79" fmla="*/ 72 h 74"/>
              <a:gd name="T80" fmla="*/ 1629 w 2190"/>
              <a:gd name="T81" fmla="*/ 72 h 74"/>
              <a:gd name="T82" fmla="*/ 1694 w 2190"/>
              <a:gd name="T83" fmla="*/ 71 h 74"/>
              <a:gd name="T84" fmla="*/ 1792 w 2190"/>
              <a:gd name="T85" fmla="*/ 68 h 74"/>
              <a:gd name="T86" fmla="*/ 1949 w 2190"/>
              <a:gd name="T87" fmla="*/ 68 h 74"/>
              <a:gd name="T88" fmla="*/ 1955 w 2190"/>
              <a:gd name="T89" fmla="*/ 68 h 74"/>
              <a:gd name="T90" fmla="*/ 2030 w 2190"/>
              <a:gd name="T91" fmla="*/ 70 h 74"/>
              <a:gd name="T92" fmla="*/ 2157 w 2190"/>
              <a:gd name="T93" fmla="*/ 65 h 74"/>
              <a:gd name="T94" fmla="*/ 2190 w 2190"/>
              <a:gd name="T95" fmla="*/ 2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90" h="74">
                <a:moveTo>
                  <a:pt x="2179" y="12"/>
                </a:moveTo>
                <a:cubicBezTo>
                  <a:pt x="2168" y="8"/>
                  <a:pt x="2154" y="10"/>
                  <a:pt x="2142" y="9"/>
                </a:cubicBezTo>
                <a:cubicBezTo>
                  <a:pt x="2130" y="8"/>
                  <a:pt x="2118" y="7"/>
                  <a:pt x="2106" y="7"/>
                </a:cubicBezTo>
                <a:cubicBezTo>
                  <a:pt x="2078" y="7"/>
                  <a:pt x="2051" y="5"/>
                  <a:pt x="2023" y="6"/>
                </a:cubicBezTo>
                <a:cubicBezTo>
                  <a:pt x="2010" y="7"/>
                  <a:pt x="1996" y="6"/>
                  <a:pt x="1982" y="6"/>
                </a:cubicBezTo>
                <a:cubicBezTo>
                  <a:pt x="1966" y="6"/>
                  <a:pt x="1951" y="6"/>
                  <a:pt x="1935" y="5"/>
                </a:cubicBezTo>
                <a:cubicBezTo>
                  <a:pt x="1906" y="4"/>
                  <a:pt x="1878" y="5"/>
                  <a:pt x="1850" y="3"/>
                </a:cubicBezTo>
                <a:cubicBezTo>
                  <a:pt x="1849" y="3"/>
                  <a:pt x="1849" y="3"/>
                  <a:pt x="1848" y="3"/>
                </a:cubicBezTo>
                <a:cubicBezTo>
                  <a:pt x="1848" y="3"/>
                  <a:pt x="1848" y="3"/>
                  <a:pt x="1847" y="3"/>
                </a:cubicBezTo>
                <a:cubicBezTo>
                  <a:pt x="1847" y="3"/>
                  <a:pt x="1846" y="3"/>
                  <a:pt x="1845" y="3"/>
                </a:cubicBezTo>
                <a:cubicBezTo>
                  <a:pt x="1845" y="3"/>
                  <a:pt x="1845" y="3"/>
                  <a:pt x="1844" y="3"/>
                </a:cubicBezTo>
                <a:cubicBezTo>
                  <a:pt x="1842" y="3"/>
                  <a:pt x="1839" y="3"/>
                  <a:pt x="1836" y="3"/>
                </a:cubicBezTo>
                <a:cubicBezTo>
                  <a:pt x="1831" y="2"/>
                  <a:pt x="1825" y="2"/>
                  <a:pt x="1819" y="2"/>
                </a:cubicBezTo>
                <a:cubicBezTo>
                  <a:pt x="1809" y="2"/>
                  <a:pt x="1798" y="1"/>
                  <a:pt x="1788" y="1"/>
                </a:cubicBezTo>
                <a:cubicBezTo>
                  <a:pt x="1765" y="0"/>
                  <a:pt x="1743" y="1"/>
                  <a:pt x="1720" y="1"/>
                </a:cubicBezTo>
                <a:cubicBezTo>
                  <a:pt x="1674" y="1"/>
                  <a:pt x="1627" y="3"/>
                  <a:pt x="1581" y="5"/>
                </a:cubicBezTo>
                <a:cubicBezTo>
                  <a:pt x="1534" y="8"/>
                  <a:pt x="1486" y="5"/>
                  <a:pt x="1439" y="6"/>
                </a:cubicBezTo>
                <a:cubicBezTo>
                  <a:pt x="1417" y="6"/>
                  <a:pt x="1395" y="6"/>
                  <a:pt x="1373" y="7"/>
                </a:cubicBezTo>
                <a:cubicBezTo>
                  <a:pt x="1350" y="7"/>
                  <a:pt x="1327" y="5"/>
                  <a:pt x="1304" y="5"/>
                </a:cubicBezTo>
                <a:cubicBezTo>
                  <a:pt x="1304" y="5"/>
                  <a:pt x="1303" y="5"/>
                  <a:pt x="1303" y="5"/>
                </a:cubicBezTo>
                <a:cubicBezTo>
                  <a:pt x="1291" y="6"/>
                  <a:pt x="1277" y="5"/>
                  <a:pt x="1265" y="5"/>
                </a:cubicBezTo>
                <a:cubicBezTo>
                  <a:pt x="1253" y="4"/>
                  <a:pt x="1240" y="3"/>
                  <a:pt x="1228" y="3"/>
                </a:cubicBezTo>
                <a:cubicBezTo>
                  <a:pt x="1200" y="3"/>
                  <a:pt x="1172" y="4"/>
                  <a:pt x="1145" y="4"/>
                </a:cubicBezTo>
                <a:cubicBezTo>
                  <a:pt x="1116" y="4"/>
                  <a:pt x="1087" y="5"/>
                  <a:pt x="1058" y="5"/>
                </a:cubicBezTo>
                <a:cubicBezTo>
                  <a:pt x="1044" y="5"/>
                  <a:pt x="1031" y="5"/>
                  <a:pt x="1018" y="4"/>
                </a:cubicBezTo>
                <a:cubicBezTo>
                  <a:pt x="1002" y="3"/>
                  <a:pt x="986" y="5"/>
                  <a:pt x="971" y="4"/>
                </a:cubicBezTo>
                <a:cubicBezTo>
                  <a:pt x="945" y="2"/>
                  <a:pt x="919" y="3"/>
                  <a:pt x="894" y="3"/>
                </a:cubicBezTo>
                <a:cubicBezTo>
                  <a:pt x="882" y="3"/>
                  <a:pt x="870" y="2"/>
                  <a:pt x="858" y="3"/>
                </a:cubicBezTo>
                <a:cubicBezTo>
                  <a:pt x="845" y="5"/>
                  <a:pt x="832" y="5"/>
                  <a:pt x="818" y="5"/>
                </a:cubicBezTo>
                <a:cubicBezTo>
                  <a:pt x="807" y="5"/>
                  <a:pt x="796" y="6"/>
                  <a:pt x="784" y="7"/>
                </a:cubicBezTo>
                <a:cubicBezTo>
                  <a:pt x="777" y="7"/>
                  <a:pt x="771" y="6"/>
                  <a:pt x="764" y="6"/>
                </a:cubicBezTo>
                <a:cubicBezTo>
                  <a:pt x="758" y="6"/>
                  <a:pt x="751" y="8"/>
                  <a:pt x="745" y="7"/>
                </a:cubicBezTo>
                <a:cubicBezTo>
                  <a:pt x="736" y="5"/>
                  <a:pt x="723" y="6"/>
                  <a:pt x="714" y="6"/>
                </a:cubicBezTo>
                <a:cubicBezTo>
                  <a:pt x="704" y="6"/>
                  <a:pt x="693" y="5"/>
                  <a:pt x="683" y="7"/>
                </a:cubicBezTo>
                <a:cubicBezTo>
                  <a:pt x="683" y="6"/>
                  <a:pt x="682" y="6"/>
                  <a:pt x="682" y="6"/>
                </a:cubicBezTo>
                <a:cubicBezTo>
                  <a:pt x="631" y="6"/>
                  <a:pt x="580" y="0"/>
                  <a:pt x="529" y="1"/>
                </a:cubicBezTo>
                <a:cubicBezTo>
                  <a:pt x="476" y="1"/>
                  <a:pt x="424" y="3"/>
                  <a:pt x="371" y="4"/>
                </a:cubicBezTo>
                <a:cubicBezTo>
                  <a:pt x="320" y="4"/>
                  <a:pt x="268" y="2"/>
                  <a:pt x="216" y="1"/>
                </a:cubicBezTo>
                <a:cubicBezTo>
                  <a:pt x="192" y="0"/>
                  <a:pt x="169" y="2"/>
                  <a:pt x="145" y="3"/>
                </a:cubicBezTo>
                <a:cubicBezTo>
                  <a:pt x="133" y="4"/>
                  <a:pt x="122" y="5"/>
                  <a:pt x="111" y="5"/>
                </a:cubicBezTo>
                <a:cubicBezTo>
                  <a:pt x="105" y="5"/>
                  <a:pt x="98" y="4"/>
                  <a:pt x="92" y="4"/>
                </a:cubicBezTo>
                <a:cubicBezTo>
                  <a:pt x="84" y="2"/>
                  <a:pt x="75" y="3"/>
                  <a:pt x="66" y="3"/>
                </a:cubicBezTo>
                <a:cubicBezTo>
                  <a:pt x="56" y="3"/>
                  <a:pt x="46" y="4"/>
                  <a:pt x="36" y="3"/>
                </a:cubicBezTo>
                <a:cubicBezTo>
                  <a:pt x="26" y="2"/>
                  <a:pt x="12" y="6"/>
                  <a:pt x="4" y="14"/>
                </a:cubicBezTo>
                <a:cubicBezTo>
                  <a:pt x="4" y="14"/>
                  <a:pt x="3" y="15"/>
                  <a:pt x="2" y="16"/>
                </a:cubicBezTo>
                <a:cubicBezTo>
                  <a:pt x="2" y="16"/>
                  <a:pt x="2" y="17"/>
                  <a:pt x="2" y="17"/>
                </a:cubicBezTo>
                <a:cubicBezTo>
                  <a:pt x="2" y="18"/>
                  <a:pt x="2" y="18"/>
                  <a:pt x="1" y="19"/>
                </a:cubicBezTo>
                <a:cubicBezTo>
                  <a:pt x="1" y="19"/>
                  <a:pt x="1" y="20"/>
                  <a:pt x="2" y="21"/>
                </a:cubicBezTo>
                <a:cubicBezTo>
                  <a:pt x="0" y="36"/>
                  <a:pt x="5" y="54"/>
                  <a:pt x="17" y="63"/>
                </a:cubicBezTo>
                <a:cubicBezTo>
                  <a:pt x="26" y="70"/>
                  <a:pt x="41" y="70"/>
                  <a:pt x="52" y="71"/>
                </a:cubicBezTo>
                <a:cubicBezTo>
                  <a:pt x="64" y="73"/>
                  <a:pt x="78" y="73"/>
                  <a:pt x="90" y="72"/>
                </a:cubicBezTo>
                <a:cubicBezTo>
                  <a:pt x="115" y="70"/>
                  <a:pt x="141" y="71"/>
                  <a:pt x="167" y="70"/>
                </a:cubicBezTo>
                <a:cubicBezTo>
                  <a:pt x="194" y="70"/>
                  <a:pt x="221" y="68"/>
                  <a:pt x="248" y="71"/>
                </a:cubicBezTo>
                <a:cubicBezTo>
                  <a:pt x="274" y="73"/>
                  <a:pt x="302" y="69"/>
                  <a:pt x="328" y="69"/>
                </a:cubicBezTo>
                <a:cubicBezTo>
                  <a:pt x="357" y="69"/>
                  <a:pt x="387" y="68"/>
                  <a:pt x="417" y="69"/>
                </a:cubicBezTo>
                <a:cubicBezTo>
                  <a:pt x="441" y="70"/>
                  <a:pt x="465" y="73"/>
                  <a:pt x="489" y="71"/>
                </a:cubicBezTo>
                <a:cubicBezTo>
                  <a:pt x="511" y="69"/>
                  <a:pt x="534" y="70"/>
                  <a:pt x="556" y="70"/>
                </a:cubicBezTo>
                <a:cubicBezTo>
                  <a:pt x="556" y="71"/>
                  <a:pt x="557" y="71"/>
                  <a:pt x="559" y="71"/>
                </a:cubicBezTo>
                <a:cubicBezTo>
                  <a:pt x="559" y="71"/>
                  <a:pt x="564" y="71"/>
                  <a:pt x="563" y="71"/>
                </a:cubicBezTo>
                <a:cubicBezTo>
                  <a:pt x="567" y="71"/>
                  <a:pt x="571" y="70"/>
                  <a:pt x="575" y="70"/>
                </a:cubicBezTo>
                <a:cubicBezTo>
                  <a:pt x="585" y="71"/>
                  <a:pt x="595" y="71"/>
                  <a:pt x="605" y="71"/>
                </a:cubicBezTo>
                <a:cubicBezTo>
                  <a:pt x="626" y="71"/>
                  <a:pt x="648" y="72"/>
                  <a:pt x="669" y="72"/>
                </a:cubicBezTo>
                <a:cubicBezTo>
                  <a:pt x="689" y="72"/>
                  <a:pt x="710" y="70"/>
                  <a:pt x="730" y="70"/>
                </a:cubicBezTo>
                <a:cubicBezTo>
                  <a:pt x="752" y="70"/>
                  <a:pt x="775" y="71"/>
                  <a:pt x="797" y="71"/>
                </a:cubicBezTo>
                <a:cubicBezTo>
                  <a:pt x="817" y="71"/>
                  <a:pt x="837" y="70"/>
                  <a:pt x="857" y="70"/>
                </a:cubicBezTo>
                <a:cubicBezTo>
                  <a:pt x="878" y="70"/>
                  <a:pt x="900" y="71"/>
                  <a:pt x="921" y="70"/>
                </a:cubicBezTo>
                <a:cubicBezTo>
                  <a:pt x="942" y="69"/>
                  <a:pt x="964" y="69"/>
                  <a:pt x="986" y="70"/>
                </a:cubicBezTo>
                <a:cubicBezTo>
                  <a:pt x="1004" y="70"/>
                  <a:pt x="1022" y="71"/>
                  <a:pt x="1040" y="70"/>
                </a:cubicBezTo>
                <a:cubicBezTo>
                  <a:pt x="1040" y="70"/>
                  <a:pt x="1040" y="71"/>
                  <a:pt x="1041" y="71"/>
                </a:cubicBezTo>
                <a:cubicBezTo>
                  <a:pt x="1048" y="73"/>
                  <a:pt x="1059" y="70"/>
                  <a:pt x="1066" y="70"/>
                </a:cubicBezTo>
                <a:cubicBezTo>
                  <a:pt x="1077" y="70"/>
                  <a:pt x="1087" y="70"/>
                  <a:pt x="1098" y="70"/>
                </a:cubicBezTo>
                <a:cubicBezTo>
                  <a:pt x="1119" y="70"/>
                  <a:pt x="1140" y="71"/>
                  <a:pt x="1161" y="71"/>
                </a:cubicBezTo>
                <a:cubicBezTo>
                  <a:pt x="1175" y="71"/>
                  <a:pt x="1189" y="72"/>
                  <a:pt x="1202" y="72"/>
                </a:cubicBezTo>
                <a:cubicBezTo>
                  <a:pt x="1214" y="72"/>
                  <a:pt x="1226" y="71"/>
                  <a:pt x="1238" y="72"/>
                </a:cubicBezTo>
                <a:cubicBezTo>
                  <a:pt x="1252" y="73"/>
                  <a:pt x="1265" y="72"/>
                  <a:pt x="1278" y="72"/>
                </a:cubicBezTo>
                <a:cubicBezTo>
                  <a:pt x="1291" y="71"/>
                  <a:pt x="1303" y="72"/>
                  <a:pt x="1315" y="71"/>
                </a:cubicBezTo>
                <a:cubicBezTo>
                  <a:pt x="1340" y="69"/>
                  <a:pt x="1366" y="72"/>
                  <a:pt x="1391" y="71"/>
                </a:cubicBezTo>
                <a:cubicBezTo>
                  <a:pt x="1417" y="71"/>
                  <a:pt x="1443" y="71"/>
                  <a:pt x="1469" y="70"/>
                </a:cubicBezTo>
                <a:cubicBezTo>
                  <a:pt x="1498" y="70"/>
                  <a:pt x="1527" y="70"/>
                  <a:pt x="1556" y="71"/>
                </a:cubicBezTo>
                <a:cubicBezTo>
                  <a:pt x="1577" y="72"/>
                  <a:pt x="1598" y="72"/>
                  <a:pt x="1619" y="72"/>
                </a:cubicBezTo>
                <a:cubicBezTo>
                  <a:pt x="1619" y="72"/>
                  <a:pt x="1621" y="73"/>
                  <a:pt x="1622" y="72"/>
                </a:cubicBezTo>
                <a:cubicBezTo>
                  <a:pt x="1620" y="74"/>
                  <a:pt x="1629" y="72"/>
                  <a:pt x="1629" y="72"/>
                </a:cubicBezTo>
                <a:cubicBezTo>
                  <a:pt x="1637" y="71"/>
                  <a:pt x="1645" y="72"/>
                  <a:pt x="1653" y="72"/>
                </a:cubicBezTo>
                <a:cubicBezTo>
                  <a:pt x="1667" y="72"/>
                  <a:pt x="1680" y="71"/>
                  <a:pt x="1694" y="71"/>
                </a:cubicBezTo>
                <a:cubicBezTo>
                  <a:pt x="1710" y="71"/>
                  <a:pt x="1727" y="70"/>
                  <a:pt x="1743" y="69"/>
                </a:cubicBezTo>
                <a:cubicBezTo>
                  <a:pt x="1759" y="68"/>
                  <a:pt x="1776" y="68"/>
                  <a:pt x="1792" y="68"/>
                </a:cubicBezTo>
                <a:cubicBezTo>
                  <a:pt x="1828" y="68"/>
                  <a:pt x="1864" y="69"/>
                  <a:pt x="1900" y="69"/>
                </a:cubicBezTo>
                <a:cubicBezTo>
                  <a:pt x="1916" y="69"/>
                  <a:pt x="1933" y="68"/>
                  <a:pt x="1949" y="68"/>
                </a:cubicBezTo>
                <a:cubicBezTo>
                  <a:pt x="1951" y="68"/>
                  <a:pt x="1953" y="68"/>
                  <a:pt x="1955" y="68"/>
                </a:cubicBezTo>
                <a:cubicBezTo>
                  <a:pt x="1955" y="68"/>
                  <a:pt x="1955" y="68"/>
                  <a:pt x="1955" y="68"/>
                </a:cubicBezTo>
                <a:cubicBezTo>
                  <a:pt x="1965" y="71"/>
                  <a:pt x="1976" y="69"/>
                  <a:pt x="1986" y="70"/>
                </a:cubicBezTo>
                <a:cubicBezTo>
                  <a:pt x="2001" y="70"/>
                  <a:pt x="2015" y="70"/>
                  <a:pt x="2030" y="70"/>
                </a:cubicBezTo>
                <a:cubicBezTo>
                  <a:pt x="2059" y="71"/>
                  <a:pt x="2089" y="68"/>
                  <a:pt x="2118" y="68"/>
                </a:cubicBezTo>
                <a:cubicBezTo>
                  <a:pt x="2131" y="68"/>
                  <a:pt x="2144" y="66"/>
                  <a:pt x="2157" y="65"/>
                </a:cubicBezTo>
                <a:cubicBezTo>
                  <a:pt x="2168" y="63"/>
                  <a:pt x="2175" y="62"/>
                  <a:pt x="2182" y="53"/>
                </a:cubicBezTo>
                <a:cubicBezTo>
                  <a:pt x="2188" y="46"/>
                  <a:pt x="2190" y="35"/>
                  <a:pt x="2190" y="26"/>
                </a:cubicBezTo>
                <a:cubicBezTo>
                  <a:pt x="2190" y="15"/>
                  <a:pt x="2188" y="16"/>
                  <a:pt x="2179"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117" name="Freeform 106"/>
          <p:cNvSpPr>
            <a:spLocks noEditPoints="1"/>
          </p:cNvSpPr>
          <p:nvPr/>
        </p:nvSpPr>
        <p:spPr bwMode="auto">
          <a:xfrm>
            <a:off x="7321409" y="1355583"/>
            <a:ext cx="5391145" cy="3199914"/>
          </a:xfrm>
          <a:custGeom>
            <a:avLst/>
            <a:gdLst>
              <a:gd name="T0" fmla="*/ 107 w 1586"/>
              <a:gd name="T1" fmla="*/ 938 h 941"/>
              <a:gd name="T2" fmla="*/ 349 w 1586"/>
              <a:gd name="T3" fmla="*/ 937 h 941"/>
              <a:gd name="T4" fmla="*/ 495 w 1586"/>
              <a:gd name="T5" fmla="*/ 938 h 941"/>
              <a:gd name="T6" fmla="*/ 677 w 1586"/>
              <a:gd name="T7" fmla="*/ 938 h 941"/>
              <a:gd name="T8" fmla="*/ 852 w 1586"/>
              <a:gd name="T9" fmla="*/ 938 h 941"/>
              <a:gd name="T10" fmla="*/ 1092 w 1586"/>
              <a:gd name="T11" fmla="*/ 939 h 941"/>
              <a:gd name="T12" fmla="*/ 1330 w 1586"/>
              <a:gd name="T13" fmla="*/ 937 h 941"/>
              <a:gd name="T14" fmla="*/ 1466 w 1586"/>
              <a:gd name="T15" fmla="*/ 937 h 941"/>
              <a:gd name="T16" fmla="*/ 1556 w 1586"/>
              <a:gd name="T17" fmla="*/ 941 h 941"/>
              <a:gd name="T18" fmla="*/ 1582 w 1586"/>
              <a:gd name="T19" fmla="*/ 760 h 941"/>
              <a:gd name="T20" fmla="*/ 1581 w 1586"/>
              <a:gd name="T21" fmla="*/ 701 h 941"/>
              <a:gd name="T22" fmla="*/ 1579 w 1586"/>
              <a:gd name="T23" fmla="*/ 492 h 941"/>
              <a:gd name="T24" fmla="*/ 1577 w 1586"/>
              <a:gd name="T25" fmla="*/ 441 h 941"/>
              <a:gd name="T26" fmla="*/ 1582 w 1586"/>
              <a:gd name="T27" fmla="*/ 241 h 941"/>
              <a:gd name="T28" fmla="*/ 1582 w 1586"/>
              <a:gd name="T29" fmla="*/ 21 h 941"/>
              <a:gd name="T30" fmla="*/ 1564 w 1586"/>
              <a:gd name="T31" fmla="*/ 8 h 941"/>
              <a:gd name="T32" fmla="*/ 1260 w 1586"/>
              <a:gd name="T33" fmla="*/ 1 h 941"/>
              <a:gd name="T34" fmla="*/ 1205 w 1586"/>
              <a:gd name="T35" fmla="*/ 1 h 941"/>
              <a:gd name="T36" fmla="*/ 932 w 1586"/>
              <a:gd name="T37" fmla="*/ 5 h 941"/>
              <a:gd name="T38" fmla="*/ 834 w 1586"/>
              <a:gd name="T39" fmla="*/ 5 h 941"/>
              <a:gd name="T40" fmla="*/ 667 w 1586"/>
              <a:gd name="T41" fmla="*/ 4 h 941"/>
              <a:gd name="T42" fmla="*/ 392 w 1586"/>
              <a:gd name="T43" fmla="*/ 6 h 941"/>
              <a:gd name="T44" fmla="*/ 62 w 1586"/>
              <a:gd name="T45" fmla="*/ 2 h 941"/>
              <a:gd name="T46" fmla="*/ 5 w 1586"/>
              <a:gd name="T47" fmla="*/ 49 h 941"/>
              <a:gd name="T48" fmla="*/ 4 w 1586"/>
              <a:gd name="T49" fmla="*/ 117 h 941"/>
              <a:gd name="T50" fmla="*/ 2 w 1586"/>
              <a:gd name="T51" fmla="*/ 252 h 941"/>
              <a:gd name="T52" fmla="*/ 3 w 1586"/>
              <a:gd name="T53" fmla="*/ 469 h 941"/>
              <a:gd name="T54" fmla="*/ 4 w 1586"/>
              <a:gd name="T55" fmla="*/ 729 h 941"/>
              <a:gd name="T56" fmla="*/ 8 w 1586"/>
              <a:gd name="T57" fmla="*/ 185 h 941"/>
              <a:gd name="T58" fmla="*/ 10 w 1586"/>
              <a:gd name="T59" fmla="*/ 29 h 941"/>
              <a:gd name="T60" fmla="*/ 283 w 1586"/>
              <a:gd name="T61" fmla="*/ 10 h 941"/>
              <a:gd name="T62" fmla="*/ 438 w 1586"/>
              <a:gd name="T63" fmla="*/ 8 h 941"/>
              <a:gd name="T64" fmla="*/ 770 w 1586"/>
              <a:gd name="T65" fmla="*/ 9 h 941"/>
              <a:gd name="T66" fmla="*/ 979 w 1586"/>
              <a:gd name="T67" fmla="*/ 7 h 941"/>
              <a:gd name="T68" fmla="*/ 1202 w 1586"/>
              <a:gd name="T69" fmla="*/ 5 h 941"/>
              <a:gd name="T70" fmla="*/ 1411 w 1586"/>
              <a:gd name="T71" fmla="*/ 8 h 941"/>
              <a:gd name="T72" fmla="*/ 1577 w 1586"/>
              <a:gd name="T73" fmla="*/ 20 h 941"/>
              <a:gd name="T74" fmla="*/ 1578 w 1586"/>
              <a:gd name="T75" fmla="*/ 172 h 941"/>
              <a:gd name="T76" fmla="*/ 1576 w 1586"/>
              <a:gd name="T77" fmla="*/ 342 h 941"/>
              <a:gd name="T78" fmla="*/ 1576 w 1586"/>
              <a:gd name="T79" fmla="*/ 661 h 941"/>
              <a:gd name="T80" fmla="*/ 1576 w 1586"/>
              <a:gd name="T81" fmla="*/ 817 h 941"/>
              <a:gd name="T82" fmla="*/ 1578 w 1586"/>
              <a:gd name="T83" fmla="*/ 911 h 941"/>
              <a:gd name="T84" fmla="*/ 1371 w 1586"/>
              <a:gd name="T85" fmla="*/ 932 h 941"/>
              <a:gd name="T86" fmla="*/ 1161 w 1586"/>
              <a:gd name="T87" fmla="*/ 935 h 941"/>
              <a:gd name="T88" fmla="*/ 946 w 1586"/>
              <a:gd name="T89" fmla="*/ 934 h 941"/>
              <a:gd name="T90" fmla="*/ 721 w 1586"/>
              <a:gd name="T91" fmla="*/ 933 h 941"/>
              <a:gd name="T92" fmla="*/ 541 w 1586"/>
              <a:gd name="T93" fmla="*/ 934 h 941"/>
              <a:gd name="T94" fmla="*/ 349 w 1586"/>
              <a:gd name="T95" fmla="*/ 933 h 941"/>
              <a:gd name="T96" fmla="*/ 41 w 1586"/>
              <a:gd name="T97" fmla="*/ 935 h 941"/>
              <a:gd name="T98" fmla="*/ 8 w 1586"/>
              <a:gd name="T99" fmla="*/ 910 h 941"/>
              <a:gd name="T100" fmla="*/ 8 w 1586"/>
              <a:gd name="T101" fmla="*/ 776 h 941"/>
              <a:gd name="T102" fmla="*/ 6 w 1586"/>
              <a:gd name="T103" fmla="*/ 619 h 941"/>
              <a:gd name="T104" fmla="*/ 7 w 1586"/>
              <a:gd name="T105" fmla="*/ 424 h 941"/>
              <a:gd name="T106" fmla="*/ 8 w 1586"/>
              <a:gd name="T107" fmla="*/ 28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6" h="941">
                <a:moveTo>
                  <a:pt x="2" y="893"/>
                </a:moveTo>
                <a:cubicBezTo>
                  <a:pt x="3" y="900"/>
                  <a:pt x="3" y="906"/>
                  <a:pt x="4" y="912"/>
                </a:cubicBezTo>
                <a:cubicBezTo>
                  <a:pt x="5" y="922"/>
                  <a:pt x="5" y="931"/>
                  <a:pt x="14" y="935"/>
                </a:cubicBezTo>
                <a:cubicBezTo>
                  <a:pt x="27" y="941"/>
                  <a:pt x="43" y="940"/>
                  <a:pt x="58" y="938"/>
                </a:cubicBezTo>
                <a:cubicBezTo>
                  <a:pt x="73" y="937"/>
                  <a:pt x="91" y="937"/>
                  <a:pt x="107" y="938"/>
                </a:cubicBezTo>
                <a:cubicBezTo>
                  <a:pt x="114" y="938"/>
                  <a:pt x="121" y="937"/>
                  <a:pt x="128" y="936"/>
                </a:cubicBezTo>
                <a:cubicBezTo>
                  <a:pt x="136" y="936"/>
                  <a:pt x="144" y="936"/>
                  <a:pt x="151" y="936"/>
                </a:cubicBezTo>
                <a:cubicBezTo>
                  <a:pt x="168" y="936"/>
                  <a:pt x="184" y="936"/>
                  <a:pt x="201" y="936"/>
                </a:cubicBezTo>
                <a:cubicBezTo>
                  <a:pt x="219" y="935"/>
                  <a:pt x="238" y="937"/>
                  <a:pt x="256" y="936"/>
                </a:cubicBezTo>
                <a:cubicBezTo>
                  <a:pt x="287" y="934"/>
                  <a:pt x="318" y="937"/>
                  <a:pt x="349" y="937"/>
                </a:cubicBezTo>
                <a:cubicBezTo>
                  <a:pt x="349" y="937"/>
                  <a:pt x="349" y="937"/>
                  <a:pt x="349" y="937"/>
                </a:cubicBezTo>
                <a:cubicBezTo>
                  <a:pt x="349" y="937"/>
                  <a:pt x="349" y="937"/>
                  <a:pt x="349" y="937"/>
                </a:cubicBezTo>
                <a:cubicBezTo>
                  <a:pt x="363" y="937"/>
                  <a:pt x="377" y="939"/>
                  <a:pt x="391" y="939"/>
                </a:cubicBezTo>
                <a:cubicBezTo>
                  <a:pt x="407" y="938"/>
                  <a:pt x="423" y="937"/>
                  <a:pt x="438" y="938"/>
                </a:cubicBezTo>
                <a:cubicBezTo>
                  <a:pt x="457" y="939"/>
                  <a:pt x="476" y="938"/>
                  <a:pt x="495" y="938"/>
                </a:cubicBezTo>
                <a:cubicBezTo>
                  <a:pt x="510" y="938"/>
                  <a:pt x="526" y="939"/>
                  <a:pt x="541" y="938"/>
                </a:cubicBezTo>
                <a:cubicBezTo>
                  <a:pt x="557" y="938"/>
                  <a:pt x="573" y="939"/>
                  <a:pt x="589" y="937"/>
                </a:cubicBezTo>
                <a:cubicBezTo>
                  <a:pt x="596" y="937"/>
                  <a:pt x="604" y="937"/>
                  <a:pt x="612" y="937"/>
                </a:cubicBezTo>
                <a:cubicBezTo>
                  <a:pt x="619" y="937"/>
                  <a:pt x="627" y="936"/>
                  <a:pt x="635" y="936"/>
                </a:cubicBezTo>
                <a:cubicBezTo>
                  <a:pt x="649" y="936"/>
                  <a:pt x="663" y="937"/>
                  <a:pt x="677" y="938"/>
                </a:cubicBezTo>
                <a:cubicBezTo>
                  <a:pt x="692" y="938"/>
                  <a:pt x="707" y="937"/>
                  <a:pt x="722" y="938"/>
                </a:cubicBezTo>
                <a:cubicBezTo>
                  <a:pt x="722" y="938"/>
                  <a:pt x="722" y="938"/>
                  <a:pt x="722" y="938"/>
                </a:cubicBezTo>
                <a:cubicBezTo>
                  <a:pt x="733" y="940"/>
                  <a:pt x="746" y="938"/>
                  <a:pt x="758" y="938"/>
                </a:cubicBezTo>
                <a:cubicBezTo>
                  <a:pt x="773" y="937"/>
                  <a:pt x="788" y="937"/>
                  <a:pt x="803" y="938"/>
                </a:cubicBezTo>
                <a:cubicBezTo>
                  <a:pt x="819" y="938"/>
                  <a:pt x="836" y="937"/>
                  <a:pt x="852" y="938"/>
                </a:cubicBezTo>
                <a:cubicBezTo>
                  <a:pt x="866" y="940"/>
                  <a:pt x="881" y="939"/>
                  <a:pt x="895" y="939"/>
                </a:cubicBezTo>
                <a:cubicBezTo>
                  <a:pt x="903" y="938"/>
                  <a:pt x="911" y="940"/>
                  <a:pt x="919" y="940"/>
                </a:cubicBezTo>
                <a:cubicBezTo>
                  <a:pt x="927" y="940"/>
                  <a:pt x="935" y="939"/>
                  <a:pt x="943" y="939"/>
                </a:cubicBezTo>
                <a:cubicBezTo>
                  <a:pt x="960" y="939"/>
                  <a:pt x="978" y="939"/>
                  <a:pt x="996" y="939"/>
                </a:cubicBezTo>
                <a:cubicBezTo>
                  <a:pt x="1028" y="939"/>
                  <a:pt x="1060" y="940"/>
                  <a:pt x="1092" y="939"/>
                </a:cubicBezTo>
                <a:cubicBezTo>
                  <a:pt x="1111" y="941"/>
                  <a:pt x="1131" y="939"/>
                  <a:pt x="1150" y="939"/>
                </a:cubicBezTo>
                <a:cubicBezTo>
                  <a:pt x="1174" y="939"/>
                  <a:pt x="1199" y="941"/>
                  <a:pt x="1222" y="938"/>
                </a:cubicBezTo>
                <a:cubicBezTo>
                  <a:pt x="1233" y="936"/>
                  <a:pt x="1244" y="938"/>
                  <a:pt x="1255" y="938"/>
                </a:cubicBezTo>
                <a:cubicBezTo>
                  <a:pt x="1269" y="939"/>
                  <a:pt x="1283" y="938"/>
                  <a:pt x="1297" y="938"/>
                </a:cubicBezTo>
                <a:cubicBezTo>
                  <a:pt x="1308" y="938"/>
                  <a:pt x="1319" y="937"/>
                  <a:pt x="1330" y="937"/>
                </a:cubicBezTo>
                <a:cubicBezTo>
                  <a:pt x="1343" y="936"/>
                  <a:pt x="1357" y="937"/>
                  <a:pt x="1370" y="937"/>
                </a:cubicBezTo>
                <a:cubicBezTo>
                  <a:pt x="1370" y="937"/>
                  <a:pt x="1370" y="937"/>
                  <a:pt x="1370" y="937"/>
                </a:cubicBezTo>
                <a:cubicBezTo>
                  <a:pt x="1370" y="937"/>
                  <a:pt x="1370" y="937"/>
                  <a:pt x="1371" y="937"/>
                </a:cubicBezTo>
                <a:cubicBezTo>
                  <a:pt x="1383" y="938"/>
                  <a:pt x="1398" y="938"/>
                  <a:pt x="1411" y="936"/>
                </a:cubicBezTo>
                <a:cubicBezTo>
                  <a:pt x="1429" y="934"/>
                  <a:pt x="1448" y="937"/>
                  <a:pt x="1466" y="937"/>
                </a:cubicBezTo>
                <a:cubicBezTo>
                  <a:pt x="1493" y="937"/>
                  <a:pt x="1520" y="939"/>
                  <a:pt x="1547" y="940"/>
                </a:cubicBezTo>
                <a:cubicBezTo>
                  <a:pt x="1547" y="941"/>
                  <a:pt x="1547" y="941"/>
                  <a:pt x="1548" y="941"/>
                </a:cubicBezTo>
                <a:cubicBezTo>
                  <a:pt x="1549" y="941"/>
                  <a:pt x="1550" y="941"/>
                  <a:pt x="1550" y="941"/>
                </a:cubicBezTo>
                <a:cubicBezTo>
                  <a:pt x="1552" y="941"/>
                  <a:pt x="1553" y="941"/>
                  <a:pt x="1555" y="941"/>
                </a:cubicBezTo>
                <a:cubicBezTo>
                  <a:pt x="1555" y="941"/>
                  <a:pt x="1555" y="941"/>
                  <a:pt x="1556" y="941"/>
                </a:cubicBezTo>
                <a:cubicBezTo>
                  <a:pt x="1564" y="941"/>
                  <a:pt x="1574" y="940"/>
                  <a:pt x="1578" y="935"/>
                </a:cubicBezTo>
                <a:cubicBezTo>
                  <a:pt x="1585" y="925"/>
                  <a:pt x="1581" y="910"/>
                  <a:pt x="1582" y="898"/>
                </a:cubicBezTo>
                <a:cubicBezTo>
                  <a:pt x="1584" y="885"/>
                  <a:pt x="1582" y="871"/>
                  <a:pt x="1581" y="857"/>
                </a:cubicBezTo>
                <a:cubicBezTo>
                  <a:pt x="1581" y="844"/>
                  <a:pt x="1581" y="830"/>
                  <a:pt x="1580" y="817"/>
                </a:cubicBezTo>
                <a:cubicBezTo>
                  <a:pt x="1580" y="798"/>
                  <a:pt x="1580" y="779"/>
                  <a:pt x="1582" y="760"/>
                </a:cubicBezTo>
                <a:cubicBezTo>
                  <a:pt x="1584" y="743"/>
                  <a:pt x="1582" y="725"/>
                  <a:pt x="1582" y="708"/>
                </a:cubicBezTo>
                <a:cubicBezTo>
                  <a:pt x="1582" y="708"/>
                  <a:pt x="1582" y="707"/>
                  <a:pt x="1582" y="706"/>
                </a:cubicBezTo>
                <a:cubicBezTo>
                  <a:pt x="1582" y="706"/>
                  <a:pt x="1582" y="706"/>
                  <a:pt x="1582" y="705"/>
                </a:cubicBezTo>
                <a:cubicBezTo>
                  <a:pt x="1582" y="704"/>
                  <a:pt x="1582" y="704"/>
                  <a:pt x="1582" y="703"/>
                </a:cubicBezTo>
                <a:cubicBezTo>
                  <a:pt x="1582" y="702"/>
                  <a:pt x="1582" y="701"/>
                  <a:pt x="1581" y="701"/>
                </a:cubicBezTo>
                <a:cubicBezTo>
                  <a:pt x="1581" y="696"/>
                  <a:pt x="1581" y="691"/>
                  <a:pt x="1580" y="686"/>
                </a:cubicBezTo>
                <a:cubicBezTo>
                  <a:pt x="1579" y="677"/>
                  <a:pt x="1580" y="668"/>
                  <a:pt x="1580" y="659"/>
                </a:cubicBezTo>
                <a:cubicBezTo>
                  <a:pt x="1580" y="638"/>
                  <a:pt x="1583" y="618"/>
                  <a:pt x="1581" y="598"/>
                </a:cubicBezTo>
                <a:cubicBezTo>
                  <a:pt x="1581" y="580"/>
                  <a:pt x="1580" y="562"/>
                  <a:pt x="1581" y="545"/>
                </a:cubicBezTo>
                <a:cubicBezTo>
                  <a:pt x="1581" y="527"/>
                  <a:pt x="1579" y="509"/>
                  <a:pt x="1579" y="492"/>
                </a:cubicBezTo>
                <a:cubicBezTo>
                  <a:pt x="1579" y="491"/>
                  <a:pt x="1579" y="490"/>
                  <a:pt x="1579" y="490"/>
                </a:cubicBezTo>
                <a:cubicBezTo>
                  <a:pt x="1579" y="488"/>
                  <a:pt x="1579" y="487"/>
                  <a:pt x="1579" y="486"/>
                </a:cubicBezTo>
                <a:cubicBezTo>
                  <a:pt x="1579" y="485"/>
                  <a:pt x="1579" y="484"/>
                  <a:pt x="1579" y="482"/>
                </a:cubicBezTo>
                <a:cubicBezTo>
                  <a:pt x="1579" y="482"/>
                  <a:pt x="1578" y="481"/>
                  <a:pt x="1578" y="481"/>
                </a:cubicBezTo>
                <a:cubicBezTo>
                  <a:pt x="1577" y="468"/>
                  <a:pt x="1577" y="454"/>
                  <a:pt x="1577" y="441"/>
                </a:cubicBezTo>
                <a:cubicBezTo>
                  <a:pt x="1577" y="424"/>
                  <a:pt x="1577" y="407"/>
                  <a:pt x="1578" y="390"/>
                </a:cubicBezTo>
                <a:cubicBezTo>
                  <a:pt x="1581" y="364"/>
                  <a:pt x="1579" y="337"/>
                  <a:pt x="1579" y="311"/>
                </a:cubicBezTo>
                <a:cubicBezTo>
                  <a:pt x="1579" y="311"/>
                  <a:pt x="1579" y="310"/>
                  <a:pt x="1579" y="310"/>
                </a:cubicBezTo>
                <a:cubicBezTo>
                  <a:pt x="1578" y="287"/>
                  <a:pt x="1582" y="264"/>
                  <a:pt x="1582" y="241"/>
                </a:cubicBezTo>
                <a:cubicBezTo>
                  <a:pt x="1582" y="241"/>
                  <a:pt x="1582" y="241"/>
                  <a:pt x="1582" y="241"/>
                </a:cubicBezTo>
                <a:cubicBezTo>
                  <a:pt x="1582" y="201"/>
                  <a:pt x="1584" y="160"/>
                  <a:pt x="1584" y="120"/>
                </a:cubicBezTo>
                <a:cubicBezTo>
                  <a:pt x="1584" y="110"/>
                  <a:pt x="1584" y="101"/>
                  <a:pt x="1584" y="92"/>
                </a:cubicBezTo>
                <a:cubicBezTo>
                  <a:pt x="1584" y="84"/>
                  <a:pt x="1586" y="73"/>
                  <a:pt x="1585" y="66"/>
                </a:cubicBezTo>
                <a:cubicBezTo>
                  <a:pt x="1583" y="58"/>
                  <a:pt x="1584" y="48"/>
                  <a:pt x="1584" y="40"/>
                </a:cubicBezTo>
                <a:cubicBezTo>
                  <a:pt x="1583" y="34"/>
                  <a:pt x="1583" y="27"/>
                  <a:pt x="1582" y="21"/>
                </a:cubicBezTo>
                <a:cubicBezTo>
                  <a:pt x="1582" y="21"/>
                  <a:pt x="1582" y="20"/>
                  <a:pt x="1582" y="20"/>
                </a:cubicBezTo>
                <a:cubicBezTo>
                  <a:pt x="1582" y="20"/>
                  <a:pt x="1581" y="19"/>
                  <a:pt x="1581" y="19"/>
                </a:cubicBezTo>
                <a:cubicBezTo>
                  <a:pt x="1581" y="18"/>
                  <a:pt x="1581" y="18"/>
                  <a:pt x="1581" y="17"/>
                </a:cubicBezTo>
                <a:cubicBezTo>
                  <a:pt x="1581" y="17"/>
                  <a:pt x="1581" y="17"/>
                  <a:pt x="1581" y="16"/>
                </a:cubicBezTo>
                <a:cubicBezTo>
                  <a:pt x="1578" y="9"/>
                  <a:pt x="1572" y="8"/>
                  <a:pt x="1564" y="8"/>
                </a:cubicBezTo>
                <a:cubicBezTo>
                  <a:pt x="1549" y="8"/>
                  <a:pt x="1534" y="7"/>
                  <a:pt x="1520" y="7"/>
                </a:cubicBezTo>
                <a:cubicBezTo>
                  <a:pt x="1489" y="7"/>
                  <a:pt x="1458" y="5"/>
                  <a:pt x="1427" y="4"/>
                </a:cubicBezTo>
                <a:cubicBezTo>
                  <a:pt x="1400" y="3"/>
                  <a:pt x="1372" y="5"/>
                  <a:pt x="1344" y="2"/>
                </a:cubicBezTo>
                <a:cubicBezTo>
                  <a:pt x="1316" y="0"/>
                  <a:pt x="1288" y="3"/>
                  <a:pt x="1261" y="1"/>
                </a:cubicBezTo>
                <a:cubicBezTo>
                  <a:pt x="1260" y="1"/>
                  <a:pt x="1260" y="1"/>
                  <a:pt x="1260" y="1"/>
                </a:cubicBezTo>
                <a:cubicBezTo>
                  <a:pt x="1260" y="1"/>
                  <a:pt x="1260" y="1"/>
                  <a:pt x="1260" y="1"/>
                </a:cubicBezTo>
                <a:cubicBezTo>
                  <a:pt x="1260" y="1"/>
                  <a:pt x="1260" y="1"/>
                  <a:pt x="1260" y="1"/>
                </a:cubicBezTo>
                <a:cubicBezTo>
                  <a:pt x="1260" y="1"/>
                  <a:pt x="1260" y="1"/>
                  <a:pt x="1260" y="1"/>
                </a:cubicBezTo>
                <a:cubicBezTo>
                  <a:pt x="1259" y="1"/>
                  <a:pt x="1259" y="1"/>
                  <a:pt x="1259" y="1"/>
                </a:cubicBezTo>
                <a:cubicBezTo>
                  <a:pt x="1241" y="3"/>
                  <a:pt x="1223" y="1"/>
                  <a:pt x="1205" y="1"/>
                </a:cubicBezTo>
                <a:cubicBezTo>
                  <a:pt x="1196" y="0"/>
                  <a:pt x="1186" y="1"/>
                  <a:pt x="1177" y="2"/>
                </a:cubicBezTo>
                <a:cubicBezTo>
                  <a:pt x="1168" y="2"/>
                  <a:pt x="1158" y="1"/>
                  <a:pt x="1149" y="1"/>
                </a:cubicBezTo>
                <a:cubicBezTo>
                  <a:pt x="1114" y="1"/>
                  <a:pt x="1079" y="2"/>
                  <a:pt x="1044" y="2"/>
                </a:cubicBezTo>
                <a:cubicBezTo>
                  <a:pt x="986" y="2"/>
                  <a:pt x="986" y="2"/>
                  <a:pt x="986" y="2"/>
                </a:cubicBezTo>
                <a:cubicBezTo>
                  <a:pt x="968" y="2"/>
                  <a:pt x="950" y="5"/>
                  <a:pt x="932" y="5"/>
                </a:cubicBezTo>
                <a:cubicBezTo>
                  <a:pt x="915" y="5"/>
                  <a:pt x="897" y="3"/>
                  <a:pt x="880" y="3"/>
                </a:cubicBezTo>
                <a:cubicBezTo>
                  <a:pt x="870" y="3"/>
                  <a:pt x="861" y="5"/>
                  <a:pt x="852" y="5"/>
                </a:cubicBezTo>
                <a:cubicBezTo>
                  <a:pt x="847" y="5"/>
                  <a:pt x="842" y="5"/>
                  <a:pt x="837" y="5"/>
                </a:cubicBezTo>
                <a:cubicBezTo>
                  <a:pt x="836" y="5"/>
                  <a:pt x="836" y="5"/>
                  <a:pt x="835" y="5"/>
                </a:cubicBezTo>
                <a:cubicBezTo>
                  <a:pt x="835" y="5"/>
                  <a:pt x="834" y="5"/>
                  <a:pt x="834" y="5"/>
                </a:cubicBezTo>
                <a:cubicBezTo>
                  <a:pt x="834" y="5"/>
                  <a:pt x="834" y="5"/>
                  <a:pt x="833" y="5"/>
                </a:cubicBezTo>
                <a:cubicBezTo>
                  <a:pt x="833" y="5"/>
                  <a:pt x="833" y="5"/>
                  <a:pt x="832" y="5"/>
                </a:cubicBezTo>
                <a:cubicBezTo>
                  <a:pt x="813" y="7"/>
                  <a:pt x="793" y="4"/>
                  <a:pt x="773" y="5"/>
                </a:cubicBezTo>
                <a:cubicBezTo>
                  <a:pt x="755" y="6"/>
                  <a:pt x="737" y="5"/>
                  <a:pt x="719" y="5"/>
                </a:cubicBezTo>
                <a:cubicBezTo>
                  <a:pt x="701" y="5"/>
                  <a:pt x="684" y="5"/>
                  <a:pt x="667" y="4"/>
                </a:cubicBezTo>
                <a:cubicBezTo>
                  <a:pt x="650" y="3"/>
                  <a:pt x="633" y="4"/>
                  <a:pt x="616" y="4"/>
                </a:cubicBezTo>
                <a:cubicBezTo>
                  <a:pt x="578" y="4"/>
                  <a:pt x="539" y="3"/>
                  <a:pt x="501" y="3"/>
                </a:cubicBezTo>
                <a:cubicBezTo>
                  <a:pt x="482" y="3"/>
                  <a:pt x="464" y="2"/>
                  <a:pt x="446" y="4"/>
                </a:cubicBezTo>
                <a:cubicBezTo>
                  <a:pt x="437" y="4"/>
                  <a:pt x="429" y="5"/>
                  <a:pt x="421" y="4"/>
                </a:cubicBezTo>
                <a:cubicBezTo>
                  <a:pt x="412" y="4"/>
                  <a:pt x="401" y="7"/>
                  <a:pt x="392" y="6"/>
                </a:cubicBezTo>
                <a:cubicBezTo>
                  <a:pt x="392" y="6"/>
                  <a:pt x="391" y="6"/>
                  <a:pt x="391" y="6"/>
                </a:cubicBezTo>
                <a:cubicBezTo>
                  <a:pt x="372" y="6"/>
                  <a:pt x="353" y="4"/>
                  <a:pt x="335" y="5"/>
                </a:cubicBezTo>
                <a:cubicBezTo>
                  <a:pt x="315" y="5"/>
                  <a:pt x="295" y="6"/>
                  <a:pt x="276" y="6"/>
                </a:cubicBezTo>
                <a:cubicBezTo>
                  <a:pt x="240" y="6"/>
                  <a:pt x="205" y="7"/>
                  <a:pt x="169" y="6"/>
                </a:cubicBezTo>
                <a:cubicBezTo>
                  <a:pt x="133" y="5"/>
                  <a:pt x="97" y="3"/>
                  <a:pt x="62" y="2"/>
                </a:cubicBezTo>
                <a:cubicBezTo>
                  <a:pt x="47" y="2"/>
                  <a:pt x="30" y="1"/>
                  <a:pt x="16" y="7"/>
                </a:cubicBezTo>
                <a:cubicBezTo>
                  <a:pt x="10" y="10"/>
                  <a:pt x="8" y="19"/>
                  <a:pt x="7" y="25"/>
                </a:cubicBezTo>
                <a:cubicBezTo>
                  <a:pt x="6" y="28"/>
                  <a:pt x="6" y="32"/>
                  <a:pt x="5" y="36"/>
                </a:cubicBezTo>
                <a:cubicBezTo>
                  <a:pt x="5" y="39"/>
                  <a:pt x="5" y="44"/>
                  <a:pt x="5" y="47"/>
                </a:cubicBezTo>
                <a:cubicBezTo>
                  <a:pt x="5" y="48"/>
                  <a:pt x="4" y="48"/>
                  <a:pt x="5" y="49"/>
                </a:cubicBezTo>
                <a:cubicBezTo>
                  <a:pt x="5" y="49"/>
                  <a:pt x="5" y="50"/>
                  <a:pt x="5" y="50"/>
                </a:cubicBezTo>
                <a:cubicBezTo>
                  <a:pt x="5" y="50"/>
                  <a:pt x="5" y="50"/>
                  <a:pt x="4" y="51"/>
                </a:cubicBezTo>
                <a:cubicBezTo>
                  <a:pt x="4" y="52"/>
                  <a:pt x="4" y="52"/>
                  <a:pt x="5" y="53"/>
                </a:cubicBezTo>
                <a:cubicBezTo>
                  <a:pt x="6" y="62"/>
                  <a:pt x="5" y="72"/>
                  <a:pt x="4" y="81"/>
                </a:cubicBezTo>
                <a:cubicBezTo>
                  <a:pt x="4" y="93"/>
                  <a:pt x="3" y="105"/>
                  <a:pt x="4" y="117"/>
                </a:cubicBezTo>
                <a:cubicBezTo>
                  <a:pt x="6" y="128"/>
                  <a:pt x="4" y="140"/>
                  <a:pt x="5" y="151"/>
                </a:cubicBezTo>
                <a:cubicBezTo>
                  <a:pt x="7" y="158"/>
                  <a:pt x="6" y="168"/>
                  <a:pt x="5" y="175"/>
                </a:cubicBezTo>
                <a:cubicBezTo>
                  <a:pt x="4" y="180"/>
                  <a:pt x="5" y="185"/>
                  <a:pt x="4" y="190"/>
                </a:cubicBezTo>
                <a:cubicBezTo>
                  <a:pt x="2" y="199"/>
                  <a:pt x="3" y="210"/>
                  <a:pt x="2" y="219"/>
                </a:cubicBezTo>
                <a:cubicBezTo>
                  <a:pt x="1" y="230"/>
                  <a:pt x="2" y="241"/>
                  <a:pt x="2" y="252"/>
                </a:cubicBezTo>
                <a:cubicBezTo>
                  <a:pt x="2" y="261"/>
                  <a:pt x="5" y="273"/>
                  <a:pt x="3" y="282"/>
                </a:cubicBezTo>
                <a:cubicBezTo>
                  <a:pt x="2" y="286"/>
                  <a:pt x="3" y="292"/>
                  <a:pt x="4" y="295"/>
                </a:cubicBezTo>
                <a:cubicBezTo>
                  <a:pt x="3" y="296"/>
                  <a:pt x="3" y="296"/>
                  <a:pt x="3" y="297"/>
                </a:cubicBezTo>
                <a:cubicBezTo>
                  <a:pt x="3" y="325"/>
                  <a:pt x="4" y="354"/>
                  <a:pt x="4" y="382"/>
                </a:cubicBezTo>
                <a:cubicBezTo>
                  <a:pt x="4" y="411"/>
                  <a:pt x="3" y="440"/>
                  <a:pt x="3" y="469"/>
                </a:cubicBezTo>
                <a:cubicBezTo>
                  <a:pt x="3" y="495"/>
                  <a:pt x="1" y="522"/>
                  <a:pt x="1" y="548"/>
                </a:cubicBezTo>
                <a:cubicBezTo>
                  <a:pt x="1" y="572"/>
                  <a:pt x="2" y="595"/>
                  <a:pt x="2" y="619"/>
                </a:cubicBezTo>
                <a:cubicBezTo>
                  <a:pt x="1" y="629"/>
                  <a:pt x="2" y="639"/>
                  <a:pt x="2" y="648"/>
                </a:cubicBezTo>
                <a:cubicBezTo>
                  <a:pt x="2" y="661"/>
                  <a:pt x="2" y="673"/>
                  <a:pt x="2" y="686"/>
                </a:cubicBezTo>
                <a:cubicBezTo>
                  <a:pt x="2" y="700"/>
                  <a:pt x="4" y="715"/>
                  <a:pt x="4" y="729"/>
                </a:cubicBezTo>
                <a:cubicBezTo>
                  <a:pt x="4" y="744"/>
                  <a:pt x="3" y="758"/>
                  <a:pt x="4" y="773"/>
                </a:cubicBezTo>
                <a:cubicBezTo>
                  <a:pt x="5" y="787"/>
                  <a:pt x="4" y="801"/>
                  <a:pt x="4" y="815"/>
                </a:cubicBezTo>
                <a:cubicBezTo>
                  <a:pt x="5" y="830"/>
                  <a:pt x="3" y="844"/>
                  <a:pt x="2" y="859"/>
                </a:cubicBezTo>
                <a:cubicBezTo>
                  <a:pt x="1" y="870"/>
                  <a:pt x="0" y="882"/>
                  <a:pt x="2" y="893"/>
                </a:cubicBezTo>
                <a:close/>
                <a:moveTo>
                  <a:pt x="8" y="185"/>
                </a:moveTo>
                <a:cubicBezTo>
                  <a:pt x="8" y="175"/>
                  <a:pt x="10" y="164"/>
                  <a:pt x="10" y="154"/>
                </a:cubicBezTo>
                <a:cubicBezTo>
                  <a:pt x="11" y="141"/>
                  <a:pt x="10" y="127"/>
                  <a:pt x="8" y="114"/>
                </a:cubicBezTo>
                <a:cubicBezTo>
                  <a:pt x="7" y="102"/>
                  <a:pt x="8" y="90"/>
                  <a:pt x="9" y="78"/>
                </a:cubicBezTo>
                <a:cubicBezTo>
                  <a:pt x="9" y="69"/>
                  <a:pt x="10" y="59"/>
                  <a:pt x="9" y="50"/>
                </a:cubicBezTo>
                <a:cubicBezTo>
                  <a:pt x="10" y="44"/>
                  <a:pt x="9" y="36"/>
                  <a:pt x="10" y="29"/>
                </a:cubicBezTo>
                <a:cubicBezTo>
                  <a:pt x="12" y="23"/>
                  <a:pt x="12" y="18"/>
                  <a:pt x="16" y="13"/>
                </a:cubicBezTo>
                <a:cubicBezTo>
                  <a:pt x="20" y="8"/>
                  <a:pt x="31" y="7"/>
                  <a:pt x="36" y="7"/>
                </a:cubicBezTo>
                <a:cubicBezTo>
                  <a:pt x="52" y="6"/>
                  <a:pt x="68" y="7"/>
                  <a:pt x="84" y="8"/>
                </a:cubicBezTo>
                <a:cubicBezTo>
                  <a:pt x="117" y="9"/>
                  <a:pt x="151" y="9"/>
                  <a:pt x="185" y="11"/>
                </a:cubicBezTo>
                <a:cubicBezTo>
                  <a:pt x="217" y="13"/>
                  <a:pt x="251" y="12"/>
                  <a:pt x="283" y="10"/>
                </a:cubicBezTo>
                <a:cubicBezTo>
                  <a:pt x="301" y="9"/>
                  <a:pt x="320" y="9"/>
                  <a:pt x="338" y="9"/>
                </a:cubicBezTo>
                <a:cubicBezTo>
                  <a:pt x="356" y="8"/>
                  <a:pt x="374" y="10"/>
                  <a:pt x="391" y="10"/>
                </a:cubicBezTo>
                <a:cubicBezTo>
                  <a:pt x="392" y="10"/>
                  <a:pt x="392" y="10"/>
                  <a:pt x="392" y="10"/>
                </a:cubicBezTo>
                <a:cubicBezTo>
                  <a:pt x="399" y="11"/>
                  <a:pt x="405" y="8"/>
                  <a:pt x="411" y="8"/>
                </a:cubicBezTo>
                <a:cubicBezTo>
                  <a:pt x="420" y="8"/>
                  <a:pt x="429" y="8"/>
                  <a:pt x="438" y="8"/>
                </a:cubicBezTo>
                <a:cubicBezTo>
                  <a:pt x="456" y="9"/>
                  <a:pt x="473" y="6"/>
                  <a:pt x="491" y="7"/>
                </a:cubicBezTo>
                <a:cubicBezTo>
                  <a:pt x="530" y="8"/>
                  <a:pt x="569" y="8"/>
                  <a:pt x="608" y="8"/>
                </a:cubicBezTo>
                <a:cubicBezTo>
                  <a:pt x="626" y="9"/>
                  <a:pt x="644" y="8"/>
                  <a:pt x="662" y="8"/>
                </a:cubicBezTo>
                <a:cubicBezTo>
                  <a:pt x="680" y="8"/>
                  <a:pt x="698" y="9"/>
                  <a:pt x="716" y="9"/>
                </a:cubicBezTo>
                <a:cubicBezTo>
                  <a:pt x="734" y="9"/>
                  <a:pt x="752" y="10"/>
                  <a:pt x="770" y="9"/>
                </a:cubicBezTo>
                <a:cubicBezTo>
                  <a:pt x="791" y="9"/>
                  <a:pt x="813" y="11"/>
                  <a:pt x="834" y="9"/>
                </a:cubicBezTo>
                <a:cubicBezTo>
                  <a:pt x="847" y="11"/>
                  <a:pt x="862" y="8"/>
                  <a:pt x="876" y="8"/>
                </a:cubicBezTo>
                <a:cubicBezTo>
                  <a:pt x="892" y="8"/>
                  <a:pt x="909" y="7"/>
                  <a:pt x="926" y="9"/>
                </a:cubicBezTo>
                <a:cubicBezTo>
                  <a:pt x="934" y="10"/>
                  <a:pt x="943" y="8"/>
                  <a:pt x="951" y="8"/>
                </a:cubicBezTo>
                <a:cubicBezTo>
                  <a:pt x="960" y="7"/>
                  <a:pt x="970" y="8"/>
                  <a:pt x="979" y="7"/>
                </a:cubicBezTo>
                <a:cubicBezTo>
                  <a:pt x="999" y="5"/>
                  <a:pt x="1020" y="7"/>
                  <a:pt x="1040" y="7"/>
                </a:cubicBezTo>
                <a:cubicBezTo>
                  <a:pt x="1056" y="7"/>
                  <a:pt x="1072" y="7"/>
                  <a:pt x="1088" y="6"/>
                </a:cubicBezTo>
                <a:cubicBezTo>
                  <a:pt x="1099" y="5"/>
                  <a:pt x="1109" y="5"/>
                  <a:pt x="1120" y="5"/>
                </a:cubicBezTo>
                <a:cubicBezTo>
                  <a:pt x="1129" y="5"/>
                  <a:pt x="1138" y="5"/>
                  <a:pt x="1147" y="6"/>
                </a:cubicBezTo>
                <a:cubicBezTo>
                  <a:pt x="1165" y="7"/>
                  <a:pt x="1184" y="6"/>
                  <a:pt x="1202" y="5"/>
                </a:cubicBezTo>
                <a:cubicBezTo>
                  <a:pt x="1221" y="4"/>
                  <a:pt x="1241" y="7"/>
                  <a:pt x="1260" y="6"/>
                </a:cubicBezTo>
                <a:cubicBezTo>
                  <a:pt x="1272" y="7"/>
                  <a:pt x="1285" y="7"/>
                  <a:pt x="1298" y="6"/>
                </a:cubicBezTo>
                <a:cubicBezTo>
                  <a:pt x="1310" y="6"/>
                  <a:pt x="1323" y="5"/>
                  <a:pt x="1335" y="6"/>
                </a:cubicBezTo>
                <a:cubicBezTo>
                  <a:pt x="1349" y="8"/>
                  <a:pt x="1362" y="7"/>
                  <a:pt x="1376" y="7"/>
                </a:cubicBezTo>
                <a:cubicBezTo>
                  <a:pt x="1388" y="7"/>
                  <a:pt x="1400" y="9"/>
                  <a:pt x="1411" y="8"/>
                </a:cubicBezTo>
                <a:cubicBezTo>
                  <a:pt x="1424" y="6"/>
                  <a:pt x="1438" y="9"/>
                  <a:pt x="1452" y="9"/>
                </a:cubicBezTo>
                <a:cubicBezTo>
                  <a:pt x="1465" y="9"/>
                  <a:pt x="1479" y="11"/>
                  <a:pt x="1493" y="11"/>
                </a:cubicBezTo>
                <a:cubicBezTo>
                  <a:pt x="1506" y="11"/>
                  <a:pt x="1520" y="11"/>
                  <a:pt x="1533" y="12"/>
                </a:cubicBezTo>
                <a:cubicBezTo>
                  <a:pt x="1541" y="12"/>
                  <a:pt x="1548" y="12"/>
                  <a:pt x="1556" y="12"/>
                </a:cubicBezTo>
                <a:cubicBezTo>
                  <a:pt x="1565" y="12"/>
                  <a:pt x="1574" y="10"/>
                  <a:pt x="1577" y="20"/>
                </a:cubicBezTo>
                <a:cubicBezTo>
                  <a:pt x="1579" y="27"/>
                  <a:pt x="1579" y="35"/>
                  <a:pt x="1580" y="43"/>
                </a:cubicBezTo>
                <a:cubicBezTo>
                  <a:pt x="1580" y="50"/>
                  <a:pt x="1579" y="58"/>
                  <a:pt x="1580" y="65"/>
                </a:cubicBezTo>
                <a:cubicBezTo>
                  <a:pt x="1582" y="72"/>
                  <a:pt x="1580" y="81"/>
                  <a:pt x="1580" y="88"/>
                </a:cubicBezTo>
                <a:cubicBezTo>
                  <a:pt x="1580" y="99"/>
                  <a:pt x="1578" y="109"/>
                  <a:pt x="1580" y="120"/>
                </a:cubicBezTo>
                <a:cubicBezTo>
                  <a:pt x="1582" y="137"/>
                  <a:pt x="1578" y="155"/>
                  <a:pt x="1578" y="172"/>
                </a:cubicBezTo>
                <a:cubicBezTo>
                  <a:pt x="1578" y="194"/>
                  <a:pt x="1578" y="216"/>
                  <a:pt x="1578" y="238"/>
                </a:cubicBezTo>
                <a:cubicBezTo>
                  <a:pt x="1578" y="238"/>
                  <a:pt x="1578" y="238"/>
                  <a:pt x="1578" y="238"/>
                </a:cubicBezTo>
                <a:cubicBezTo>
                  <a:pt x="1578" y="257"/>
                  <a:pt x="1575" y="276"/>
                  <a:pt x="1575" y="295"/>
                </a:cubicBezTo>
                <a:cubicBezTo>
                  <a:pt x="1575" y="295"/>
                  <a:pt x="1575" y="296"/>
                  <a:pt x="1575" y="296"/>
                </a:cubicBezTo>
                <a:cubicBezTo>
                  <a:pt x="1575" y="311"/>
                  <a:pt x="1576" y="326"/>
                  <a:pt x="1576" y="342"/>
                </a:cubicBezTo>
                <a:cubicBezTo>
                  <a:pt x="1576" y="358"/>
                  <a:pt x="1574" y="374"/>
                  <a:pt x="1574" y="390"/>
                </a:cubicBezTo>
                <a:cubicBezTo>
                  <a:pt x="1574" y="422"/>
                  <a:pt x="1570" y="454"/>
                  <a:pt x="1574" y="486"/>
                </a:cubicBezTo>
                <a:cubicBezTo>
                  <a:pt x="1574" y="505"/>
                  <a:pt x="1577" y="525"/>
                  <a:pt x="1577" y="545"/>
                </a:cubicBezTo>
                <a:cubicBezTo>
                  <a:pt x="1576" y="563"/>
                  <a:pt x="1576" y="582"/>
                  <a:pt x="1577" y="601"/>
                </a:cubicBezTo>
                <a:cubicBezTo>
                  <a:pt x="1578" y="621"/>
                  <a:pt x="1576" y="641"/>
                  <a:pt x="1576" y="661"/>
                </a:cubicBezTo>
                <a:cubicBezTo>
                  <a:pt x="1576" y="671"/>
                  <a:pt x="1576" y="680"/>
                  <a:pt x="1577" y="690"/>
                </a:cubicBezTo>
                <a:cubicBezTo>
                  <a:pt x="1577" y="695"/>
                  <a:pt x="1577" y="700"/>
                  <a:pt x="1578" y="705"/>
                </a:cubicBezTo>
                <a:cubicBezTo>
                  <a:pt x="1577" y="724"/>
                  <a:pt x="1579" y="742"/>
                  <a:pt x="1578" y="760"/>
                </a:cubicBezTo>
                <a:cubicBezTo>
                  <a:pt x="1577" y="779"/>
                  <a:pt x="1576" y="798"/>
                  <a:pt x="1576" y="817"/>
                </a:cubicBezTo>
                <a:cubicBezTo>
                  <a:pt x="1576" y="817"/>
                  <a:pt x="1576" y="817"/>
                  <a:pt x="1576" y="817"/>
                </a:cubicBezTo>
                <a:cubicBezTo>
                  <a:pt x="1576" y="817"/>
                  <a:pt x="1576" y="817"/>
                  <a:pt x="1576" y="817"/>
                </a:cubicBezTo>
                <a:cubicBezTo>
                  <a:pt x="1576" y="817"/>
                  <a:pt x="1576" y="818"/>
                  <a:pt x="1576" y="818"/>
                </a:cubicBezTo>
                <a:cubicBezTo>
                  <a:pt x="1576" y="818"/>
                  <a:pt x="1576" y="818"/>
                  <a:pt x="1576" y="818"/>
                </a:cubicBezTo>
                <a:cubicBezTo>
                  <a:pt x="1577" y="839"/>
                  <a:pt x="1576" y="860"/>
                  <a:pt x="1578" y="880"/>
                </a:cubicBezTo>
                <a:cubicBezTo>
                  <a:pt x="1579" y="891"/>
                  <a:pt x="1578" y="901"/>
                  <a:pt x="1578" y="911"/>
                </a:cubicBezTo>
                <a:cubicBezTo>
                  <a:pt x="1578" y="920"/>
                  <a:pt x="1581" y="932"/>
                  <a:pt x="1567" y="935"/>
                </a:cubicBezTo>
                <a:cubicBezTo>
                  <a:pt x="1562" y="937"/>
                  <a:pt x="1556" y="937"/>
                  <a:pt x="1550" y="936"/>
                </a:cubicBezTo>
                <a:cubicBezTo>
                  <a:pt x="1522" y="935"/>
                  <a:pt x="1494" y="932"/>
                  <a:pt x="1466" y="932"/>
                </a:cubicBezTo>
                <a:cubicBezTo>
                  <a:pt x="1449" y="932"/>
                  <a:pt x="1431" y="931"/>
                  <a:pt x="1413" y="932"/>
                </a:cubicBezTo>
                <a:cubicBezTo>
                  <a:pt x="1399" y="933"/>
                  <a:pt x="1384" y="934"/>
                  <a:pt x="1371" y="932"/>
                </a:cubicBezTo>
                <a:cubicBezTo>
                  <a:pt x="1370" y="932"/>
                  <a:pt x="1370" y="932"/>
                  <a:pt x="1370" y="932"/>
                </a:cubicBezTo>
                <a:cubicBezTo>
                  <a:pt x="1370" y="932"/>
                  <a:pt x="1370" y="932"/>
                  <a:pt x="1370" y="932"/>
                </a:cubicBezTo>
                <a:cubicBezTo>
                  <a:pt x="1347" y="932"/>
                  <a:pt x="1324" y="934"/>
                  <a:pt x="1301" y="934"/>
                </a:cubicBezTo>
                <a:cubicBezTo>
                  <a:pt x="1277" y="934"/>
                  <a:pt x="1252" y="933"/>
                  <a:pt x="1228" y="933"/>
                </a:cubicBezTo>
                <a:cubicBezTo>
                  <a:pt x="1206" y="933"/>
                  <a:pt x="1183" y="935"/>
                  <a:pt x="1161" y="935"/>
                </a:cubicBezTo>
                <a:cubicBezTo>
                  <a:pt x="1149" y="935"/>
                  <a:pt x="1137" y="935"/>
                  <a:pt x="1125" y="935"/>
                </a:cubicBezTo>
                <a:cubicBezTo>
                  <a:pt x="1115" y="935"/>
                  <a:pt x="1104" y="936"/>
                  <a:pt x="1094" y="935"/>
                </a:cubicBezTo>
                <a:cubicBezTo>
                  <a:pt x="1094" y="934"/>
                  <a:pt x="1094" y="934"/>
                  <a:pt x="1093" y="934"/>
                </a:cubicBezTo>
                <a:cubicBezTo>
                  <a:pt x="1062" y="936"/>
                  <a:pt x="1031" y="934"/>
                  <a:pt x="1000" y="934"/>
                </a:cubicBezTo>
                <a:cubicBezTo>
                  <a:pt x="982" y="934"/>
                  <a:pt x="964" y="934"/>
                  <a:pt x="946" y="934"/>
                </a:cubicBezTo>
                <a:cubicBezTo>
                  <a:pt x="930" y="935"/>
                  <a:pt x="914" y="936"/>
                  <a:pt x="897" y="935"/>
                </a:cubicBezTo>
                <a:cubicBezTo>
                  <a:pt x="884" y="933"/>
                  <a:pt x="870" y="935"/>
                  <a:pt x="856" y="934"/>
                </a:cubicBezTo>
                <a:cubicBezTo>
                  <a:pt x="841" y="933"/>
                  <a:pt x="826" y="933"/>
                  <a:pt x="810" y="934"/>
                </a:cubicBezTo>
                <a:cubicBezTo>
                  <a:pt x="795" y="934"/>
                  <a:pt x="779" y="934"/>
                  <a:pt x="763" y="934"/>
                </a:cubicBezTo>
                <a:cubicBezTo>
                  <a:pt x="750" y="934"/>
                  <a:pt x="735" y="936"/>
                  <a:pt x="721" y="933"/>
                </a:cubicBezTo>
                <a:cubicBezTo>
                  <a:pt x="721" y="933"/>
                  <a:pt x="720" y="933"/>
                  <a:pt x="720" y="933"/>
                </a:cubicBezTo>
                <a:cubicBezTo>
                  <a:pt x="706" y="933"/>
                  <a:pt x="691" y="933"/>
                  <a:pt x="677" y="933"/>
                </a:cubicBezTo>
                <a:cubicBezTo>
                  <a:pt x="663" y="933"/>
                  <a:pt x="649" y="932"/>
                  <a:pt x="635" y="932"/>
                </a:cubicBezTo>
                <a:cubicBezTo>
                  <a:pt x="620" y="932"/>
                  <a:pt x="604" y="933"/>
                  <a:pt x="589" y="933"/>
                </a:cubicBezTo>
                <a:cubicBezTo>
                  <a:pt x="573" y="933"/>
                  <a:pt x="557" y="933"/>
                  <a:pt x="541" y="934"/>
                </a:cubicBezTo>
                <a:cubicBezTo>
                  <a:pt x="526" y="935"/>
                  <a:pt x="510" y="934"/>
                  <a:pt x="495" y="934"/>
                </a:cubicBezTo>
                <a:cubicBezTo>
                  <a:pt x="476" y="933"/>
                  <a:pt x="457" y="933"/>
                  <a:pt x="438" y="934"/>
                </a:cubicBezTo>
                <a:cubicBezTo>
                  <a:pt x="409" y="934"/>
                  <a:pt x="379" y="933"/>
                  <a:pt x="349" y="933"/>
                </a:cubicBezTo>
                <a:cubicBezTo>
                  <a:pt x="349" y="933"/>
                  <a:pt x="349" y="933"/>
                  <a:pt x="349" y="933"/>
                </a:cubicBezTo>
                <a:cubicBezTo>
                  <a:pt x="349" y="933"/>
                  <a:pt x="349" y="933"/>
                  <a:pt x="349" y="933"/>
                </a:cubicBezTo>
                <a:cubicBezTo>
                  <a:pt x="322" y="933"/>
                  <a:pt x="294" y="931"/>
                  <a:pt x="267" y="932"/>
                </a:cubicBezTo>
                <a:cubicBezTo>
                  <a:pt x="234" y="932"/>
                  <a:pt x="201" y="932"/>
                  <a:pt x="169" y="932"/>
                </a:cubicBezTo>
                <a:cubicBezTo>
                  <a:pt x="155" y="932"/>
                  <a:pt x="142" y="931"/>
                  <a:pt x="128" y="932"/>
                </a:cubicBezTo>
                <a:cubicBezTo>
                  <a:pt x="115" y="933"/>
                  <a:pt x="101" y="934"/>
                  <a:pt x="87" y="934"/>
                </a:cubicBezTo>
                <a:cubicBezTo>
                  <a:pt x="72" y="934"/>
                  <a:pt x="57" y="936"/>
                  <a:pt x="41" y="935"/>
                </a:cubicBezTo>
                <a:cubicBezTo>
                  <a:pt x="33" y="935"/>
                  <a:pt x="25" y="935"/>
                  <a:pt x="18" y="932"/>
                </a:cubicBezTo>
                <a:cubicBezTo>
                  <a:pt x="11" y="930"/>
                  <a:pt x="10" y="924"/>
                  <a:pt x="9" y="918"/>
                </a:cubicBezTo>
                <a:cubicBezTo>
                  <a:pt x="9" y="918"/>
                  <a:pt x="10" y="917"/>
                  <a:pt x="10" y="916"/>
                </a:cubicBezTo>
                <a:cubicBezTo>
                  <a:pt x="9" y="915"/>
                  <a:pt x="9" y="913"/>
                  <a:pt x="8" y="912"/>
                </a:cubicBezTo>
                <a:cubicBezTo>
                  <a:pt x="8" y="911"/>
                  <a:pt x="8" y="911"/>
                  <a:pt x="8" y="910"/>
                </a:cubicBezTo>
                <a:cubicBezTo>
                  <a:pt x="8" y="910"/>
                  <a:pt x="8" y="910"/>
                  <a:pt x="8" y="909"/>
                </a:cubicBezTo>
                <a:cubicBezTo>
                  <a:pt x="7" y="904"/>
                  <a:pt x="7" y="899"/>
                  <a:pt x="7" y="894"/>
                </a:cubicBezTo>
                <a:cubicBezTo>
                  <a:pt x="5" y="882"/>
                  <a:pt x="5" y="870"/>
                  <a:pt x="6" y="859"/>
                </a:cubicBezTo>
                <a:cubicBezTo>
                  <a:pt x="7" y="845"/>
                  <a:pt x="8" y="832"/>
                  <a:pt x="8" y="819"/>
                </a:cubicBezTo>
                <a:cubicBezTo>
                  <a:pt x="8" y="805"/>
                  <a:pt x="7" y="791"/>
                  <a:pt x="8" y="776"/>
                </a:cubicBezTo>
                <a:cubicBezTo>
                  <a:pt x="10" y="748"/>
                  <a:pt x="7" y="719"/>
                  <a:pt x="7" y="691"/>
                </a:cubicBezTo>
                <a:cubicBezTo>
                  <a:pt x="7" y="680"/>
                  <a:pt x="5" y="670"/>
                  <a:pt x="5" y="660"/>
                </a:cubicBezTo>
                <a:cubicBezTo>
                  <a:pt x="5" y="653"/>
                  <a:pt x="5" y="646"/>
                  <a:pt x="5" y="639"/>
                </a:cubicBezTo>
                <a:cubicBezTo>
                  <a:pt x="6" y="639"/>
                  <a:pt x="6" y="638"/>
                  <a:pt x="6" y="637"/>
                </a:cubicBezTo>
                <a:cubicBezTo>
                  <a:pt x="6" y="631"/>
                  <a:pt x="6" y="625"/>
                  <a:pt x="6" y="619"/>
                </a:cubicBezTo>
                <a:cubicBezTo>
                  <a:pt x="6" y="618"/>
                  <a:pt x="6" y="616"/>
                  <a:pt x="6" y="615"/>
                </a:cubicBezTo>
                <a:cubicBezTo>
                  <a:pt x="6" y="614"/>
                  <a:pt x="6" y="613"/>
                  <a:pt x="6" y="613"/>
                </a:cubicBezTo>
                <a:cubicBezTo>
                  <a:pt x="5" y="592"/>
                  <a:pt x="5" y="572"/>
                  <a:pt x="5" y="552"/>
                </a:cubicBezTo>
                <a:cubicBezTo>
                  <a:pt x="7" y="524"/>
                  <a:pt x="7" y="496"/>
                  <a:pt x="7" y="469"/>
                </a:cubicBezTo>
                <a:cubicBezTo>
                  <a:pt x="7" y="424"/>
                  <a:pt x="7" y="424"/>
                  <a:pt x="7" y="424"/>
                </a:cubicBezTo>
                <a:cubicBezTo>
                  <a:pt x="7" y="411"/>
                  <a:pt x="9" y="397"/>
                  <a:pt x="8" y="385"/>
                </a:cubicBezTo>
                <a:cubicBezTo>
                  <a:pt x="8" y="362"/>
                  <a:pt x="7" y="340"/>
                  <a:pt x="7" y="318"/>
                </a:cubicBezTo>
                <a:cubicBezTo>
                  <a:pt x="8" y="317"/>
                  <a:pt x="8" y="317"/>
                  <a:pt x="8" y="316"/>
                </a:cubicBezTo>
                <a:cubicBezTo>
                  <a:pt x="8" y="310"/>
                  <a:pt x="8" y="305"/>
                  <a:pt x="8" y="299"/>
                </a:cubicBezTo>
                <a:cubicBezTo>
                  <a:pt x="8" y="295"/>
                  <a:pt x="9" y="288"/>
                  <a:pt x="8" y="284"/>
                </a:cubicBezTo>
                <a:cubicBezTo>
                  <a:pt x="7" y="281"/>
                  <a:pt x="7" y="276"/>
                  <a:pt x="7" y="272"/>
                </a:cubicBezTo>
                <a:cubicBezTo>
                  <a:pt x="8" y="266"/>
                  <a:pt x="6" y="259"/>
                  <a:pt x="6" y="252"/>
                </a:cubicBezTo>
                <a:cubicBezTo>
                  <a:pt x="5" y="229"/>
                  <a:pt x="8" y="207"/>
                  <a:pt x="8" y="185"/>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414042"/>
              </a:solidFill>
            </a:endParaRPr>
          </a:p>
        </p:txBody>
      </p:sp>
      <p:pic>
        <p:nvPicPr>
          <p:cNvPr id="3" name="Picture 2">
            <a:extLst>
              <a:ext uri="{FF2B5EF4-FFF2-40B4-BE49-F238E27FC236}">
                <a16:creationId xmlns:a16="http://schemas.microsoft.com/office/drawing/2014/main" id="{047B79E2-D932-48AD-818F-6DC93EBAD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326" y="1683875"/>
            <a:ext cx="4497525" cy="2543329"/>
          </a:xfrm>
          <a:prstGeom prst="rect">
            <a:avLst/>
          </a:prstGeom>
        </p:spPr>
      </p:pic>
      <p:sp>
        <p:nvSpPr>
          <p:cNvPr id="118" name="Freeform 107"/>
          <p:cNvSpPr>
            <a:spLocks noEditPoints="1"/>
          </p:cNvSpPr>
          <p:nvPr/>
        </p:nvSpPr>
        <p:spPr bwMode="auto">
          <a:xfrm>
            <a:off x="6292609" y="1032287"/>
            <a:ext cx="7460240" cy="5077906"/>
          </a:xfrm>
          <a:custGeom>
            <a:avLst/>
            <a:gdLst>
              <a:gd name="T0" fmla="*/ 2044 w 2195"/>
              <a:gd name="T1" fmla="*/ 1241 h 1493"/>
              <a:gd name="T2" fmla="*/ 1979 w 2195"/>
              <a:gd name="T3" fmla="*/ 1062 h 1493"/>
              <a:gd name="T4" fmla="*/ 1979 w 2195"/>
              <a:gd name="T5" fmla="*/ 738 h 1493"/>
              <a:gd name="T6" fmla="*/ 1981 w 2195"/>
              <a:gd name="T7" fmla="*/ 366 h 1493"/>
              <a:gd name="T8" fmla="*/ 1984 w 2195"/>
              <a:gd name="T9" fmla="*/ 67 h 1493"/>
              <a:gd name="T10" fmla="*/ 1586 w 2195"/>
              <a:gd name="T11" fmla="*/ 4 h 1493"/>
              <a:gd name="T12" fmla="*/ 1039 w 2195"/>
              <a:gd name="T13" fmla="*/ 0 h 1493"/>
              <a:gd name="T14" fmla="*/ 726 w 2195"/>
              <a:gd name="T15" fmla="*/ 4 h 1493"/>
              <a:gd name="T16" fmla="*/ 312 w 2195"/>
              <a:gd name="T17" fmla="*/ 5 h 1493"/>
              <a:gd name="T18" fmla="*/ 210 w 2195"/>
              <a:gd name="T19" fmla="*/ 476 h 1493"/>
              <a:gd name="T20" fmla="*/ 216 w 2195"/>
              <a:gd name="T21" fmla="*/ 713 h 1493"/>
              <a:gd name="T22" fmla="*/ 210 w 2195"/>
              <a:gd name="T23" fmla="*/ 960 h 1493"/>
              <a:gd name="T24" fmla="*/ 229 w 2195"/>
              <a:gd name="T25" fmla="*/ 1150 h 1493"/>
              <a:gd name="T26" fmla="*/ 199 w 2195"/>
              <a:gd name="T27" fmla="*/ 1184 h 1493"/>
              <a:gd name="T28" fmla="*/ 4 w 2195"/>
              <a:gd name="T29" fmla="*/ 1462 h 1493"/>
              <a:gd name="T30" fmla="*/ 296 w 2195"/>
              <a:gd name="T31" fmla="*/ 1490 h 1493"/>
              <a:gd name="T32" fmla="*/ 651 w 2195"/>
              <a:gd name="T33" fmla="*/ 1491 h 1493"/>
              <a:gd name="T34" fmla="*/ 1346 w 2195"/>
              <a:gd name="T35" fmla="*/ 1490 h 1493"/>
              <a:gd name="T36" fmla="*/ 1716 w 2195"/>
              <a:gd name="T37" fmla="*/ 1490 h 1493"/>
              <a:gd name="T38" fmla="*/ 262 w 2195"/>
              <a:gd name="T39" fmla="*/ 1124 h 1493"/>
              <a:gd name="T40" fmla="*/ 220 w 2195"/>
              <a:gd name="T41" fmla="*/ 716 h 1493"/>
              <a:gd name="T42" fmla="*/ 218 w 2195"/>
              <a:gd name="T43" fmla="*/ 80 h 1493"/>
              <a:gd name="T44" fmla="*/ 573 w 2195"/>
              <a:gd name="T45" fmla="*/ 7 h 1493"/>
              <a:gd name="T46" fmla="*/ 882 w 2195"/>
              <a:gd name="T47" fmla="*/ 6 h 1493"/>
              <a:gd name="T48" fmla="*/ 1385 w 2195"/>
              <a:gd name="T49" fmla="*/ 7 h 1493"/>
              <a:gd name="T50" fmla="*/ 1812 w 2195"/>
              <a:gd name="T51" fmla="*/ 9 h 1493"/>
              <a:gd name="T52" fmla="*/ 1977 w 2195"/>
              <a:gd name="T53" fmla="*/ 127 h 1493"/>
              <a:gd name="T54" fmla="*/ 1976 w 2195"/>
              <a:gd name="T55" fmla="*/ 364 h 1493"/>
              <a:gd name="T56" fmla="*/ 1975 w 2195"/>
              <a:gd name="T57" fmla="*/ 736 h 1493"/>
              <a:gd name="T58" fmla="*/ 1938 w 2195"/>
              <a:gd name="T59" fmla="*/ 1122 h 1493"/>
              <a:gd name="T60" fmla="*/ 1710 w 2195"/>
              <a:gd name="T61" fmla="*/ 1121 h 1493"/>
              <a:gd name="T62" fmla="*/ 1380 w 2195"/>
              <a:gd name="T63" fmla="*/ 1120 h 1493"/>
              <a:gd name="T64" fmla="*/ 1092 w 2195"/>
              <a:gd name="T65" fmla="*/ 1118 h 1493"/>
              <a:gd name="T66" fmla="*/ 723 w 2195"/>
              <a:gd name="T67" fmla="*/ 1116 h 1493"/>
              <a:gd name="T68" fmla="*/ 320 w 2195"/>
              <a:gd name="T69" fmla="*/ 1118 h 1493"/>
              <a:gd name="T70" fmla="*/ 203 w 2195"/>
              <a:gd name="T71" fmla="*/ 1185 h 1493"/>
              <a:gd name="T72" fmla="*/ 250 w 2195"/>
              <a:gd name="T73" fmla="*/ 1135 h 1493"/>
              <a:gd name="T74" fmla="*/ 654 w 2195"/>
              <a:gd name="T75" fmla="*/ 1121 h 1493"/>
              <a:gd name="T76" fmla="*/ 1089 w 2195"/>
              <a:gd name="T77" fmla="*/ 1123 h 1493"/>
              <a:gd name="T78" fmla="*/ 1528 w 2195"/>
              <a:gd name="T79" fmla="*/ 1126 h 1493"/>
              <a:gd name="T80" fmla="*/ 1762 w 2195"/>
              <a:gd name="T81" fmla="*/ 1125 h 1493"/>
              <a:gd name="T82" fmla="*/ 1997 w 2195"/>
              <a:gd name="T83" fmla="*/ 1191 h 1493"/>
              <a:gd name="T84" fmla="*/ 2159 w 2195"/>
              <a:gd name="T85" fmla="*/ 1402 h 1493"/>
              <a:gd name="T86" fmla="*/ 2131 w 2195"/>
              <a:gd name="T87" fmla="*/ 1435 h 1493"/>
              <a:gd name="T88" fmla="*/ 1845 w 2195"/>
              <a:gd name="T89" fmla="*/ 1435 h 1493"/>
              <a:gd name="T90" fmla="*/ 1357 w 2195"/>
              <a:gd name="T91" fmla="*/ 1434 h 1493"/>
              <a:gd name="T92" fmla="*/ 1037 w 2195"/>
              <a:gd name="T93" fmla="*/ 1433 h 1493"/>
              <a:gd name="T94" fmla="*/ 555 w 2195"/>
              <a:gd name="T95" fmla="*/ 1431 h 1493"/>
              <a:gd name="T96" fmla="*/ 153 w 2195"/>
              <a:gd name="T97" fmla="*/ 1429 h 1493"/>
              <a:gd name="T98" fmla="*/ 21 w 2195"/>
              <a:gd name="T99" fmla="*/ 1435 h 1493"/>
              <a:gd name="T100" fmla="*/ 1814 w 2195"/>
              <a:gd name="T101" fmla="*/ 1484 h 1493"/>
              <a:gd name="T102" fmla="*/ 1367 w 2195"/>
              <a:gd name="T103" fmla="*/ 1486 h 1493"/>
              <a:gd name="T104" fmla="*/ 1035 w 2195"/>
              <a:gd name="T105" fmla="*/ 1486 h 1493"/>
              <a:gd name="T106" fmla="*/ 651 w 2195"/>
              <a:gd name="T107" fmla="*/ 1487 h 1493"/>
              <a:gd name="T108" fmla="*/ 224 w 2195"/>
              <a:gd name="T109" fmla="*/ 1484 h 1493"/>
              <a:gd name="T110" fmla="*/ 148 w 2195"/>
              <a:gd name="T111" fmla="*/ 1433 h 1493"/>
              <a:gd name="T112" fmla="*/ 796 w 2195"/>
              <a:gd name="T113" fmla="*/ 1436 h 1493"/>
              <a:gd name="T114" fmla="*/ 1252 w 2195"/>
              <a:gd name="T115" fmla="*/ 1439 h 1493"/>
              <a:gd name="T116" fmla="*/ 1527 w 2195"/>
              <a:gd name="T117" fmla="*/ 1440 h 1493"/>
              <a:gd name="T118" fmla="*/ 2028 w 2195"/>
              <a:gd name="T119" fmla="*/ 1439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5" h="1493">
                <a:moveTo>
                  <a:pt x="2191" y="1430"/>
                </a:moveTo>
                <a:cubicBezTo>
                  <a:pt x="2191" y="1430"/>
                  <a:pt x="2191" y="1430"/>
                  <a:pt x="2190" y="1430"/>
                </a:cubicBezTo>
                <a:cubicBezTo>
                  <a:pt x="2189" y="1427"/>
                  <a:pt x="2185" y="1425"/>
                  <a:pt x="2182" y="1422"/>
                </a:cubicBezTo>
                <a:cubicBezTo>
                  <a:pt x="2179" y="1418"/>
                  <a:pt x="2174" y="1414"/>
                  <a:pt x="2171" y="1410"/>
                </a:cubicBezTo>
                <a:cubicBezTo>
                  <a:pt x="2168" y="1406"/>
                  <a:pt x="2164" y="1404"/>
                  <a:pt x="2162" y="1399"/>
                </a:cubicBezTo>
                <a:cubicBezTo>
                  <a:pt x="2159" y="1394"/>
                  <a:pt x="2152" y="1387"/>
                  <a:pt x="2150" y="1384"/>
                </a:cubicBezTo>
                <a:cubicBezTo>
                  <a:pt x="2144" y="1374"/>
                  <a:pt x="2137" y="1365"/>
                  <a:pt x="2131" y="1356"/>
                </a:cubicBezTo>
                <a:cubicBezTo>
                  <a:pt x="2118" y="1338"/>
                  <a:pt x="2106" y="1320"/>
                  <a:pt x="2092" y="1303"/>
                </a:cubicBezTo>
                <a:cubicBezTo>
                  <a:pt x="2075" y="1284"/>
                  <a:pt x="2059" y="1263"/>
                  <a:pt x="2044" y="1241"/>
                </a:cubicBezTo>
                <a:cubicBezTo>
                  <a:pt x="2031" y="1224"/>
                  <a:pt x="2017" y="1208"/>
                  <a:pt x="2003" y="1192"/>
                </a:cubicBezTo>
                <a:cubicBezTo>
                  <a:pt x="2002" y="1191"/>
                  <a:pt x="2002" y="1190"/>
                  <a:pt x="2001" y="1190"/>
                </a:cubicBezTo>
                <a:cubicBezTo>
                  <a:pt x="2001" y="1189"/>
                  <a:pt x="2000" y="1189"/>
                  <a:pt x="2000" y="1188"/>
                </a:cubicBezTo>
                <a:cubicBezTo>
                  <a:pt x="2000" y="1188"/>
                  <a:pt x="1999" y="1188"/>
                  <a:pt x="1999" y="1188"/>
                </a:cubicBezTo>
                <a:cubicBezTo>
                  <a:pt x="1995" y="1183"/>
                  <a:pt x="1991" y="1177"/>
                  <a:pt x="1987" y="1172"/>
                </a:cubicBezTo>
                <a:cubicBezTo>
                  <a:pt x="1978" y="1162"/>
                  <a:pt x="1969" y="1152"/>
                  <a:pt x="1961" y="1141"/>
                </a:cubicBezTo>
                <a:cubicBezTo>
                  <a:pt x="1956" y="1136"/>
                  <a:pt x="1951" y="1128"/>
                  <a:pt x="1944" y="1124"/>
                </a:cubicBezTo>
                <a:cubicBezTo>
                  <a:pt x="1959" y="1120"/>
                  <a:pt x="1970" y="1114"/>
                  <a:pt x="1975" y="1097"/>
                </a:cubicBezTo>
                <a:cubicBezTo>
                  <a:pt x="1978" y="1086"/>
                  <a:pt x="1978" y="1074"/>
                  <a:pt x="1979" y="1062"/>
                </a:cubicBezTo>
                <a:cubicBezTo>
                  <a:pt x="1980" y="1054"/>
                  <a:pt x="1982" y="1045"/>
                  <a:pt x="1982" y="1037"/>
                </a:cubicBezTo>
                <a:cubicBezTo>
                  <a:pt x="1982" y="1036"/>
                  <a:pt x="1982" y="1036"/>
                  <a:pt x="1982" y="1036"/>
                </a:cubicBezTo>
                <a:cubicBezTo>
                  <a:pt x="1982" y="1011"/>
                  <a:pt x="1983" y="986"/>
                  <a:pt x="1980" y="961"/>
                </a:cubicBezTo>
                <a:cubicBezTo>
                  <a:pt x="1978" y="940"/>
                  <a:pt x="1981" y="917"/>
                  <a:pt x="1981" y="895"/>
                </a:cubicBezTo>
                <a:cubicBezTo>
                  <a:pt x="1982" y="895"/>
                  <a:pt x="1982" y="895"/>
                  <a:pt x="1982" y="894"/>
                </a:cubicBezTo>
                <a:cubicBezTo>
                  <a:pt x="1982" y="880"/>
                  <a:pt x="1982" y="867"/>
                  <a:pt x="1981" y="853"/>
                </a:cubicBezTo>
                <a:cubicBezTo>
                  <a:pt x="1980" y="842"/>
                  <a:pt x="1978" y="830"/>
                  <a:pt x="1979" y="818"/>
                </a:cubicBezTo>
                <a:cubicBezTo>
                  <a:pt x="1979" y="805"/>
                  <a:pt x="1979" y="791"/>
                  <a:pt x="1979" y="777"/>
                </a:cubicBezTo>
                <a:cubicBezTo>
                  <a:pt x="1979" y="764"/>
                  <a:pt x="1979" y="751"/>
                  <a:pt x="1979" y="738"/>
                </a:cubicBezTo>
                <a:cubicBezTo>
                  <a:pt x="1980" y="737"/>
                  <a:pt x="1980" y="737"/>
                  <a:pt x="1980" y="737"/>
                </a:cubicBezTo>
                <a:cubicBezTo>
                  <a:pt x="1981" y="715"/>
                  <a:pt x="1981" y="693"/>
                  <a:pt x="1982" y="671"/>
                </a:cubicBezTo>
                <a:cubicBezTo>
                  <a:pt x="1982" y="662"/>
                  <a:pt x="1982" y="652"/>
                  <a:pt x="1982" y="642"/>
                </a:cubicBezTo>
                <a:cubicBezTo>
                  <a:pt x="1983" y="631"/>
                  <a:pt x="1981" y="619"/>
                  <a:pt x="1982" y="607"/>
                </a:cubicBezTo>
                <a:cubicBezTo>
                  <a:pt x="1982" y="607"/>
                  <a:pt x="1982" y="606"/>
                  <a:pt x="1982" y="606"/>
                </a:cubicBezTo>
                <a:cubicBezTo>
                  <a:pt x="1982" y="562"/>
                  <a:pt x="1980" y="517"/>
                  <a:pt x="1980" y="473"/>
                </a:cubicBezTo>
                <a:cubicBezTo>
                  <a:pt x="1980" y="473"/>
                  <a:pt x="1980" y="473"/>
                  <a:pt x="1980" y="472"/>
                </a:cubicBezTo>
                <a:cubicBezTo>
                  <a:pt x="1979" y="452"/>
                  <a:pt x="1980" y="431"/>
                  <a:pt x="1980" y="410"/>
                </a:cubicBezTo>
                <a:cubicBezTo>
                  <a:pt x="1980" y="396"/>
                  <a:pt x="1981" y="381"/>
                  <a:pt x="1981" y="366"/>
                </a:cubicBezTo>
                <a:cubicBezTo>
                  <a:pt x="1981" y="366"/>
                  <a:pt x="1981" y="365"/>
                  <a:pt x="1981" y="365"/>
                </a:cubicBezTo>
                <a:cubicBezTo>
                  <a:pt x="1981" y="347"/>
                  <a:pt x="1982" y="328"/>
                  <a:pt x="1981" y="310"/>
                </a:cubicBezTo>
                <a:cubicBezTo>
                  <a:pt x="1981" y="301"/>
                  <a:pt x="1980" y="293"/>
                  <a:pt x="1980" y="284"/>
                </a:cubicBezTo>
                <a:cubicBezTo>
                  <a:pt x="1980" y="276"/>
                  <a:pt x="1982" y="268"/>
                  <a:pt x="1981" y="260"/>
                </a:cubicBezTo>
                <a:cubicBezTo>
                  <a:pt x="1981" y="238"/>
                  <a:pt x="1980" y="216"/>
                  <a:pt x="1979" y="194"/>
                </a:cubicBezTo>
                <a:cubicBezTo>
                  <a:pt x="1978" y="183"/>
                  <a:pt x="1979" y="172"/>
                  <a:pt x="1979" y="161"/>
                </a:cubicBezTo>
                <a:cubicBezTo>
                  <a:pt x="1979" y="150"/>
                  <a:pt x="1979" y="138"/>
                  <a:pt x="1981" y="127"/>
                </a:cubicBezTo>
                <a:cubicBezTo>
                  <a:pt x="1982" y="127"/>
                  <a:pt x="1982" y="126"/>
                  <a:pt x="1981" y="126"/>
                </a:cubicBezTo>
                <a:cubicBezTo>
                  <a:pt x="1985" y="106"/>
                  <a:pt x="1985" y="86"/>
                  <a:pt x="1984" y="67"/>
                </a:cubicBezTo>
                <a:cubicBezTo>
                  <a:pt x="1983" y="53"/>
                  <a:pt x="1983" y="42"/>
                  <a:pt x="1978" y="30"/>
                </a:cubicBezTo>
                <a:cubicBezTo>
                  <a:pt x="1974" y="20"/>
                  <a:pt x="1965" y="15"/>
                  <a:pt x="1955" y="11"/>
                </a:cubicBezTo>
                <a:cubicBezTo>
                  <a:pt x="1932" y="2"/>
                  <a:pt x="1906" y="2"/>
                  <a:pt x="1883" y="3"/>
                </a:cubicBezTo>
                <a:cubicBezTo>
                  <a:pt x="1859" y="3"/>
                  <a:pt x="1836" y="5"/>
                  <a:pt x="1812" y="5"/>
                </a:cubicBezTo>
                <a:cubicBezTo>
                  <a:pt x="1774" y="4"/>
                  <a:pt x="1736" y="4"/>
                  <a:pt x="1698" y="4"/>
                </a:cubicBezTo>
                <a:cubicBezTo>
                  <a:pt x="1678" y="4"/>
                  <a:pt x="1658" y="3"/>
                  <a:pt x="1639" y="3"/>
                </a:cubicBezTo>
                <a:cubicBezTo>
                  <a:pt x="1628" y="4"/>
                  <a:pt x="1618" y="3"/>
                  <a:pt x="1607" y="4"/>
                </a:cubicBezTo>
                <a:cubicBezTo>
                  <a:pt x="1601" y="4"/>
                  <a:pt x="1594" y="4"/>
                  <a:pt x="1587" y="4"/>
                </a:cubicBezTo>
                <a:cubicBezTo>
                  <a:pt x="1587" y="4"/>
                  <a:pt x="1586" y="4"/>
                  <a:pt x="1586" y="4"/>
                </a:cubicBezTo>
                <a:cubicBezTo>
                  <a:pt x="1553" y="4"/>
                  <a:pt x="1519" y="5"/>
                  <a:pt x="1486" y="3"/>
                </a:cubicBezTo>
                <a:cubicBezTo>
                  <a:pt x="1468" y="2"/>
                  <a:pt x="1450" y="4"/>
                  <a:pt x="1432" y="4"/>
                </a:cubicBezTo>
                <a:cubicBezTo>
                  <a:pt x="1423" y="4"/>
                  <a:pt x="1414" y="2"/>
                  <a:pt x="1404" y="2"/>
                </a:cubicBezTo>
                <a:cubicBezTo>
                  <a:pt x="1397" y="2"/>
                  <a:pt x="1390" y="3"/>
                  <a:pt x="1383" y="3"/>
                </a:cubicBezTo>
                <a:cubicBezTo>
                  <a:pt x="1382" y="3"/>
                  <a:pt x="1382" y="3"/>
                  <a:pt x="1382" y="3"/>
                </a:cubicBezTo>
                <a:cubicBezTo>
                  <a:pt x="1309" y="1"/>
                  <a:pt x="1236" y="5"/>
                  <a:pt x="1163" y="5"/>
                </a:cubicBezTo>
                <a:cubicBezTo>
                  <a:pt x="1163" y="5"/>
                  <a:pt x="1163" y="5"/>
                  <a:pt x="1163" y="5"/>
                </a:cubicBezTo>
                <a:cubicBezTo>
                  <a:pt x="1136" y="6"/>
                  <a:pt x="1110" y="3"/>
                  <a:pt x="1083" y="3"/>
                </a:cubicBezTo>
                <a:cubicBezTo>
                  <a:pt x="1068" y="3"/>
                  <a:pt x="1053" y="2"/>
                  <a:pt x="1039" y="0"/>
                </a:cubicBezTo>
                <a:cubicBezTo>
                  <a:pt x="1031" y="0"/>
                  <a:pt x="1022" y="0"/>
                  <a:pt x="1014" y="1"/>
                </a:cubicBezTo>
                <a:cubicBezTo>
                  <a:pt x="1008" y="1"/>
                  <a:pt x="1001" y="0"/>
                  <a:pt x="995" y="2"/>
                </a:cubicBezTo>
                <a:cubicBezTo>
                  <a:pt x="976" y="2"/>
                  <a:pt x="957" y="1"/>
                  <a:pt x="938" y="1"/>
                </a:cubicBezTo>
                <a:cubicBezTo>
                  <a:pt x="920" y="2"/>
                  <a:pt x="900" y="3"/>
                  <a:pt x="882" y="2"/>
                </a:cubicBezTo>
                <a:cubicBezTo>
                  <a:pt x="862" y="0"/>
                  <a:pt x="842" y="2"/>
                  <a:pt x="822" y="3"/>
                </a:cubicBezTo>
                <a:cubicBezTo>
                  <a:pt x="814" y="3"/>
                  <a:pt x="806" y="4"/>
                  <a:pt x="798" y="4"/>
                </a:cubicBezTo>
                <a:cubicBezTo>
                  <a:pt x="790" y="4"/>
                  <a:pt x="780" y="6"/>
                  <a:pt x="771" y="5"/>
                </a:cubicBezTo>
                <a:cubicBezTo>
                  <a:pt x="771" y="5"/>
                  <a:pt x="770" y="5"/>
                  <a:pt x="770" y="5"/>
                </a:cubicBezTo>
                <a:cubicBezTo>
                  <a:pt x="755" y="5"/>
                  <a:pt x="740" y="5"/>
                  <a:pt x="726" y="4"/>
                </a:cubicBezTo>
                <a:cubicBezTo>
                  <a:pt x="710" y="3"/>
                  <a:pt x="693" y="4"/>
                  <a:pt x="677" y="4"/>
                </a:cubicBezTo>
                <a:cubicBezTo>
                  <a:pt x="643" y="2"/>
                  <a:pt x="608" y="0"/>
                  <a:pt x="574" y="3"/>
                </a:cubicBezTo>
                <a:cubicBezTo>
                  <a:pt x="573" y="3"/>
                  <a:pt x="573" y="3"/>
                  <a:pt x="573" y="3"/>
                </a:cubicBezTo>
                <a:cubicBezTo>
                  <a:pt x="573" y="3"/>
                  <a:pt x="573" y="3"/>
                  <a:pt x="573" y="3"/>
                </a:cubicBezTo>
                <a:cubicBezTo>
                  <a:pt x="547" y="5"/>
                  <a:pt x="520" y="5"/>
                  <a:pt x="493" y="5"/>
                </a:cubicBezTo>
                <a:cubicBezTo>
                  <a:pt x="468" y="5"/>
                  <a:pt x="443" y="4"/>
                  <a:pt x="418" y="6"/>
                </a:cubicBezTo>
                <a:cubicBezTo>
                  <a:pt x="418" y="6"/>
                  <a:pt x="417" y="6"/>
                  <a:pt x="417" y="6"/>
                </a:cubicBezTo>
                <a:cubicBezTo>
                  <a:pt x="399" y="7"/>
                  <a:pt x="381" y="8"/>
                  <a:pt x="363" y="7"/>
                </a:cubicBezTo>
                <a:cubicBezTo>
                  <a:pt x="346" y="5"/>
                  <a:pt x="329" y="5"/>
                  <a:pt x="312" y="5"/>
                </a:cubicBezTo>
                <a:cubicBezTo>
                  <a:pt x="296" y="5"/>
                  <a:pt x="279" y="3"/>
                  <a:pt x="263" y="4"/>
                </a:cubicBezTo>
                <a:cubicBezTo>
                  <a:pt x="250" y="5"/>
                  <a:pt x="230" y="10"/>
                  <a:pt x="224" y="24"/>
                </a:cubicBezTo>
                <a:cubicBezTo>
                  <a:pt x="224" y="24"/>
                  <a:pt x="224" y="24"/>
                  <a:pt x="224" y="24"/>
                </a:cubicBezTo>
                <a:cubicBezTo>
                  <a:pt x="214" y="39"/>
                  <a:pt x="215" y="56"/>
                  <a:pt x="214" y="73"/>
                </a:cubicBezTo>
                <a:cubicBezTo>
                  <a:pt x="214" y="91"/>
                  <a:pt x="215" y="109"/>
                  <a:pt x="215" y="127"/>
                </a:cubicBezTo>
                <a:cubicBezTo>
                  <a:pt x="215" y="127"/>
                  <a:pt x="215" y="127"/>
                  <a:pt x="215" y="127"/>
                </a:cubicBezTo>
                <a:cubicBezTo>
                  <a:pt x="215" y="187"/>
                  <a:pt x="216" y="247"/>
                  <a:pt x="214" y="306"/>
                </a:cubicBezTo>
                <a:cubicBezTo>
                  <a:pt x="212" y="363"/>
                  <a:pt x="211" y="419"/>
                  <a:pt x="210" y="476"/>
                </a:cubicBezTo>
                <a:cubicBezTo>
                  <a:pt x="210" y="476"/>
                  <a:pt x="210" y="476"/>
                  <a:pt x="210" y="476"/>
                </a:cubicBezTo>
                <a:cubicBezTo>
                  <a:pt x="210" y="476"/>
                  <a:pt x="210" y="476"/>
                  <a:pt x="210" y="477"/>
                </a:cubicBezTo>
                <a:cubicBezTo>
                  <a:pt x="210" y="477"/>
                  <a:pt x="210" y="477"/>
                  <a:pt x="210" y="477"/>
                </a:cubicBezTo>
                <a:cubicBezTo>
                  <a:pt x="210" y="478"/>
                  <a:pt x="210" y="478"/>
                  <a:pt x="210" y="478"/>
                </a:cubicBezTo>
                <a:cubicBezTo>
                  <a:pt x="210" y="484"/>
                  <a:pt x="210" y="491"/>
                  <a:pt x="211" y="498"/>
                </a:cubicBezTo>
                <a:cubicBezTo>
                  <a:pt x="213" y="510"/>
                  <a:pt x="211" y="522"/>
                  <a:pt x="211" y="534"/>
                </a:cubicBezTo>
                <a:cubicBezTo>
                  <a:pt x="211" y="546"/>
                  <a:pt x="212" y="558"/>
                  <a:pt x="212" y="570"/>
                </a:cubicBezTo>
                <a:cubicBezTo>
                  <a:pt x="212" y="582"/>
                  <a:pt x="211" y="596"/>
                  <a:pt x="213" y="608"/>
                </a:cubicBezTo>
                <a:cubicBezTo>
                  <a:pt x="215" y="632"/>
                  <a:pt x="215" y="656"/>
                  <a:pt x="215" y="680"/>
                </a:cubicBezTo>
                <a:cubicBezTo>
                  <a:pt x="215" y="691"/>
                  <a:pt x="216" y="702"/>
                  <a:pt x="216" y="713"/>
                </a:cubicBezTo>
                <a:cubicBezTo>
                  <a:pt x="216" y="722"/>
                  <a:pt x="214" y="732"/>
                  <a:pt x="214" y="741"/>
                </a:cubicBezTo>
                <a:cubicBezTo>
                  <a:pt x="214" y="741"/>
                  <a:pt x="214" y="741"/>
                  <a:pt x="214" y="741"/>
                </a:cubicBezTo>
                <a:cubicBezTo>
                  <a:pt x="214" y="742"/>
                  <a:pt x="214" y="742"/>
                  <a:pt x="214" y="742"/>
                </a:cubicBezTo>
                <a:cubicBezTo>
                  <a:pt x="214" y="742"/>
                  <a:pt x="214" y="742"/>
                  <a:pt x="214" y="742"/>
                </a:cubicBezTo>
                <a:cubicBezTo>
                  <a:pt x="214" y="742"/>
                  <a:pt x="214" y="742"/>
                  <a:pt x="214" y="742"/>
                </a:cubicBezTo>
                <a:cubicBezTo>
                  <a:pt x="216" y="781"/>
                  <a:pt x="214" y="820"/>
                  <a:pt x="214" y="858"/>
                </a:cubicBezTo>
                <a:cubicBezTo>
                  <a:pt x="214" y="877"/>
                  <a:pt x="215" y="898"/>
                  <a:pt x="213" y="917"/>
                </a:cubicBezTo>
                <a:cubicBezTo>
                  <a:pt x="212" y="925"/>
                  <a:pt x="212" y="934"/>
                  <a:pt x="211" y="943"/>
                </a:cubicBezTo>
                <a:cubicBezTo>
                  <a:pt x="211" y="949"/>
                  <a:pt x="210" y="954"/>
                  <a:pt x="210" y="960"/>
                </a:cubicBezTo>
                <a:cubicBezTo>
                  <a:pt x="210" y="962"/>
                  <a:pt x="210" y="965"/>
                  <a:pt x="210" y="968"/>
                </a:cubicBezTo>
                <a:cubicBezTo>
                  <a:pt x="210" y="969"/>
                  <a:pt x="210" y="969"/>
                  <a:pt x="210" y="970"/>
                </a:cubicBezTo>
                <a:cubicBezTo>
                  <a:pt x="210" y="971"/>
                  <a:pt x="209" y="973"/>
                  <a:pt x="209" y="975"/>
                </a:cubicBezTo>
                <a:cubicBezTo>
                  <a:pt x="208" y="976"/>
                  <a:pt x="209" y="976"/>
                  <a:pt x="209" y="977"/>
                </a:cubicBezTo>
                <a:cubicBezTo>
                  <a:pt x="209" y="1007"/>
                  <a:pt x="209" y="1036"/>
                  <a:pt x="212" y="1067"/>
                </a:cubicBezTo>
                <a:cubicBezTo>
                  <a:pt x="214" y="1081"/>
                  <a:pt x="217" y="1096"/>
                  <a:pt x="225" y="1108"/>
                </a:cubicBezTo>
                <a:cubicBezTo>
                  <a:pt x="232" y="1117"/>
                  <a:pt x="244" y="1123"/>
                  <a:pt x="256" y="1126"/>
                </a:cubicBezTo>
                <a:cubicBezTo>
                  <a:pt x="252" y="1128"/>
                  <a:pt x="248" y="1131"/>
                  <a:pt x="245" y="1133"/>
                </a:cubicBezTo>
                <a:cubicBezTo>
                  <a:pt x="240" y="1138"/>
                  <a:pt x="234" y="1144"/>
                  <a:pt x="229" y="1150"/>
                </a:cubicBezTo>
                <a:cubicBezTo>
                  <a:pt x="226" y="1153"/>
                  <a:pt x="222" y="1157"/>
                  <a:pt x="219" y="1161"/>
                </a:cubicBezTo>
                <a:cubicBezTo>
                  <a:pt x="217" y="1164"/>
                  <a:pt x="215" y="1167"/>
                  <a:pt x="212" y="1170"/>
                </a:cubicBezTo>
                <a:cubicBezTo>
                  <a:pt x="210" y="1172"/>
                  <a:pt x="208" y="1174"/>
                  <a:pt x="206" y="1175"/>
                </a:cubicBezTo>
                <a:cubicBezTo>
                  <a:pt x="205" y="1177"/>
                  <a:pt x="204" y="1179"/>
                  <a:pt x="202" y="1180"/>
                </a:cubicBezTo>
                <a:cubicBezTo>
                  <a:pt x="202" y="1180"/>
                  <a:pt x="202" y="1181"/>
                  <a:pt x="201" y="1181"/>
                </a:cubicBezTo>
                <a:cubicBezTo>
                  <a:pt x="201" y="1181"/>
                  <a:pt x="201" y="1182"/>
                  <a:pt x="201" y="1182"/>
                </a:cubicBezTo>
                <a:cubicBezTo>
                  <a:pt x="200" y="1182"/>
                  <a:pt x="200" y="1182"/>
                  <a:pt x="200" y="1182"/>
                </a:cubicBezTo>
                <a:cubicBezTo>
                  <a:pt x="200" y="1182"/>
                  <a:pt x="200" y="1182"/>
                  <a:pt x="200" y="1183"/>
                </a:cubicBezTo>
                <a:cubicBezTo>
                  <a:pt x="200" y="1183"/>
                  <a:pt x="199" y="1183"/>
                  <a:pt x="199" y="1184"/>
                </a:cubicBezTo>
                <a:cubicBezTo>
                  <a:pt x="185" y="1200"/>
                  <a:pt x="172" y="1219"/>
                  <a:pt x="159" y="1237"/>
                </a:cubicBezTo>
                <a:cubicBezTo>
                  <a:pt x="143" y="1259"/>
                  <a:pt x="124" y="1279"/>
                  <a:pt x="107" y="1300"/>
                </a:cubicBezTo>
                <a:cubicBezTo>
                  <a:pt x="90" y="1322"/>
                  <a:pt x="71" y="1342"/>
                  <a:pt x="55" y="1365"/>
                </a:cubicBezTo>
                <a:cubicBezTo>
                  <a:pt x="47" y="1376"/>
                  <a:pt x="38" y="1386"/>
                  <a:pt x="29" y="1397"/>
                </a:cubicBezTo>
                <a:cubicBezTo>
                  <a:pt x="25" y="1402"/>
                  <a:pt x="21" y="1408"/>
                  <a:pt x="16" y="1413"/>
                </a:cubicBezTo>
                <a:cubicBezTo>
                  <a:pt x="13" y="1417"/>
                  <a:pt x="11" y="1424"/>
                  <a:pt x="6" y="1427"/>
                </a:cubicBezTo>
                <a:cubicBezTo>
                  <a:pt x="6" y="1428"/>
                  <a:pt x="5" y="1428"/>
                  <a:pt x="5" y="1429"/>
                </a:cubicBezTo>
                <a:cubicBezTo>
                  <a:pt x="4" y="1431"/>
                  <a:pt x="3" y="1433"/>
                  <a:pt x="3" y="1436"/>
                </a:cubicBezTo>
                <a:cubicBezTo>
                  <a:pt x="0" y="1444"/>
                  <a:pt x="2" y="1454"/>
                  <a:pt x="4" y="1462"/>
                </a:cubicBezTo>
                <a:cubicBezTo>
                  <a:pt x="7" y="1476"/>
                  <a:pt x="15" y="1483"/>
                  <a:pt x="28" y="1486"/>
                </a:cubicBezTo>
                <a:cubicBezTo>
                  <a:pt x="34" y="1488"/>
                  <a:pt x="40" y="1488"/>
                  <a:pt x="45" y="1488"/>
                </a:cubicBezTo>
                <a:cubicBezTo>
                  <a:pt x="52" y="1488"/>
                  <a:pt x="60" y="1490"/>
                  <a:pt x="68" y="1491"/>
                </a:cubicBezTo>
                <a:cubicBezTo>
                  <a:pt x="82" y="1492"/>
                  <a:pt x="98" y="1491"/>
                  <a:pt x="113" y="1490"/>
                </a:cubicBezTo>
                <a:cubicBezTo>
                  <a:pt x="129" y="1488"/>
                  <a:pt x="147" y="1489"/>
                  <a:pt x="163" y="1489"/>
                </a:cubicBezTo>
                <a:cubicBezTo>
                  <a:pt x="179" y="1489"/>
                  <a:pt x="194" y="1488"/>
                  <a:pt x="210" y="1488"/>
                </a:cubicBezTo>
                <a:cubicBezTo>
                  <a:pt x="239" y="1488"/>
                  <a:pt x="267" y="1490"/>
                  <a:pt x="296" y="1490"/>
                </a:cubicBezTo>
                <a:cubicBezTo>
                  <a:pt x="296" y="1490"/>
                  <a:pt x="296" y="1490"/>
                  <a:pt x="296" y="1490"/>
                </a:cubicBezTo>
                <a:cubicBezTo>
                  <a:pt x="296" y="1490"/>
                  <a:pt x="296" y="1490"/>
                  <a:pt x="296" y="1490"/>
                </a:cubicBezTo>
                <a:cubicBezTo>
                  <a:pt x="297" y="1490"/>
                  <a:pt x="297" y="1490"/>
                  <a:pt x="297" y="1489"/>
                </a:cubicBezTo>
                <a:cubicBezTo>
                  <a:pt x="324" y="1488"/>
                  <a:pt x="351" y="1488"/>
                  <a:pt x="378" y="1488"/>
                </a:cubicBezTo>
                <a:cubicBezTo>
                  <a:pt x="410" y="1488"/>
                  <a:pt x="442" y="1491"/>
                  <a:pt x="474" y="1491"/>
                </a:cubicBezTo>
                <a:cubicBezTo>
                  <a:pt x="503" y="1491"/>
                  <a:pt x="532" y="1489"/>
                  <a:pt x="562" y="1490"/>
                </a:cubicBezTo>
                <a:cubicBezTo>
                  <a:pt x="591" y="1490"/>
                  <a:pt x="621" y="1491"/>
                  <a:pt x="650" y="1491"/>
                </a:cubicBezTo>
                <a:cubicBezTo>
                  <a:pt x="650" y="1491"/>
                  <a:pt x="650" y="1491"/>
                  <a:pt x="650" y="1491"/>
                </a:cubicBezTo>
                <a:cubicBezTo>
                  <a:pt x="650" y="1491"/>
                  <a:pt x="650" y="1491"/>
                  <a:pt x="651" y="1491"/>
                </a:cubicBezTo>
                <a:cubicBezTo>
                  <a:pt x="651" y="1491"/>
                  <a:pt x="651" y="1491"/>
                  <a:pt x="651" y="1491"/>
                </a:cubicBezTo>
                <a:cubicBezTo>
                  <a:pt x="651" y="1491"/>
                  <a:pt x="651" y="1491"/>
                  <a:pt x="651" y="1491"/>
                </a:cubicBezTo>
                <a:cubicBezTo>
                  <a:pt x="676" y="1491"/>
                  <a:pt x="700" y="1490"/>
                  <a:pt x="724" y="1490"/>
                </a:cubicBezTo>
                <a:cubicBezTo>
                  <a:pt x="757" y="1489"/>
                  <a:pt x="790" y="1490"/>
                  <a:pt x="822" y="1490"/>
                </a:cubicBezTo>
                <a:cubicBezTo>
                  <a:pt x="887" y="1490"/>
                  <a:pt x="952" y="1490"/>
                  <a:pt x="1018" y="1490"/>
                </a:cubicBezTo>
                <a:cubicBezTo>
                  <a:pt x="1020" y="1490"/>
                  <a:pt x="1023" y="1490"/>
                  <a:pt x="1026" y="1490"/>
                </a:cubicBezTo>
                <a:cubicBezTo>
                  <a:pt x="1033" y="1490"/>
                  <a:pt x="1041" y="1490"/>
                  <a:pt x="1049" y="1490"/>
                </a:cubicBezTo>
                <a:cubicBezTo>
                  <a:pt x="1062" y="1490"/>
                  <a:pt x="1076" y="1489"/>
                  <a:pt x="1089" y="1489"/>
                </a:cubicBezTo>
                <a:cubicBezTo>
                  <a:pt x="1119" y="1489"/>
                  <a:pt x="1148" y="1491"/>
                  <a:pt x="1177" y="1491"/>
                </a:cubicBezTo>
                <a:cubicBezTo>
                  <a:pt x="1205" y="1491"/>
                  <a:pt x="1232" y="1491"/>
                  <a:pt x="1259" y="1491"/>
                </a:cubicBezTo>
                <a:cubicBezTo>
                  <a:pt x="1288" y="1492"/>
                  <a:pt x="1317" y="1493"/>
                  <a:pt x="1346" y="1490"/>
                </a:cubicBezTo>
                <a:cubicBezTo>
                  <a:pt x="1346" y="1490"/>
                  <a:pt x="1346" y="1490"/>
                  <a:pt x="1346" y="1490"/>
                </a:cubicBezTo>
                <a:cubicBezTo>
                  <a:pt x="1356" y="1492"/>
                  <a:pt x="1369" y="1491"/>
                  <a:pt x="1379" y="1490"/>
                </a:cubicBezTo>
                <a:cubicBezTo>
                  <a:pt x="1395" y="1490"/>
                  <a:pt x="1411" y="1489"/>
                  <a:pt x="1427" y="1490"/>
                </a:cubicBezTo>
                <a:cubicBezTo>
                  <a:pt x="1443" y="1490"/>
                  <a:pt x="1460" y="1490"/>
                  <a:pt x="1476" y="1490"/>
                </a:cubicBezTo>
                <a:cubicBezTo>
                  <a:pt x="1496" y="1490"/>
                  <a:pt x="1517" y="1490"/>
                  <a:pt x="1538" y="1489"/>
                </a:cubicBezTo>
                <a:cubicBezTo>
                  <a:pt x="1570" y="1489"/>
                  <a:pt x="1602" y="1490"/>
                  <a:pt x="1634" y="1491"/>
                </a:cubicBezTo>
                <a:cubicBezTo>
                  <a:pt x="1648" y="1492"/>
                  <a:pt x="1663" y="1491"/>
                  <a:pt x="1678" y="1492"/>
                </a:cubicBezTo>
                <a:cubicBezTo>
                  <a:pt x="1690" y="1492"/>
                  <a:pt x="1704" y="1492"/>
                  <a:pt x="1715" y="1490"/>
                </a:cubicBezTo>
                <a:cubicBezTo>
                  <a:pt x="1715" y="1490"/>
                  <a:pt x="1716" y="1490"/>
                  <a:pt x="1716" y="1490"/>
                </a:cubicBezTo>
                <a:cubicBezTo>
                  <a:pt x="1749" y="1485"/>
                  <a:pt x="1783" y="1488"/>
                  <a:pt x="1817" y="1488"/>
                </a:cubicBezTo>
                <a:cubicBezTo>
                  <a:pt x="1852" y="1488"/>
                  <a:pt x="1887" y="1489"/>
                  <a:pt x="1922" y="1488"/>
                </a:cubicBezTo>
                <a:cubicBezTo>
                  <a:pt x="1961" y="1486"/>
                  <a:pt x="2001" y="1490"/>
                  <a:pt x="2040" y="1490"/>
                </a:cubicBezTo>
                <a:cubicBezTo>
                  <a:pt x="2072" y="1490"/>
                  <a:pt x="2105" y="1487"/>
                  <a:pt x="2137" y="1487"/>
                </a:cubicBezTo>
                <a:cubicBezTo>
                  <a:pt x="2137" y="1487"/>
                  <a:pt x="2137" y="1487"/>
                  <a:pt x="2138" y="1487"/>
                </a:cubicBezTo>
                <a:cubicBezTo>
                  <a:pt x="2154" y="1486"/>
                  <a:pt x="2174" y="1483"/>
                  <a:pt x="2185" y="1470"/>
                </a:cubicBezTo>
                <a:cubicBezTo>
                  <a:pt x="2191" y="1463"/>
                  <a:pt x="2191" y="1452"/>
                  <a:pt x="2193" y="1444"/>
                </a:cubicBezTo>
                <a:cubicBezTo>
                  <a:pt x="2194" y="1440"/>
                  <a:pt x="2195" y="1432"/>
                  <a:pt x="2191" y="1430"/>
                </a:cubicBezTo>
                <a:close/>
                <a:moveTo>
                  <a:pt x="262" y="1124"/>
                </a:moveTo>
                <a:cubicBezTo>
                  <a:pt x="245" y="1120"/>
                  <a:pt x="231" y="1112"/>
                  <a:pt x="224" y="1096"/>
                </a:cubicBezTo>
                <a:cubicBezTo>
                  <a:pt x="217" y="1082"/>
                  <a:pt x="216" y="1065"/>
                  <a:pt x="214" y="1049"/>
                </a:cubicBezTo>
                <a:cubicBezTo>
                  <a:pt x="212" y="1023"/>
                  <a:pt x="213" y="998"/>
                  <a:pt x="214" y="972"/>
                </a:cubicBezTo>
                <a:cubicBezTo>
                  <a:pt x="215" y="966"/>
                  <a:pt x="214" y="958"/>
                  <a:pt x="214" y="953"/>
                </a:cubicBezTo>
                <a:cubicBezTo>
                  <a:pt x="215" y="942"/>
                  <a:pt x="216" y="931"/>
                  <a:pt x="217" y="921"/>
                </a:cubicBezTo>
                <a:cubicBezTo>
                  <a:pt x="219" y="902"/>
                  <a:pt x="217" y="883"/>
                  <a:pt x="218" y="865"/>
                </a:cubicBezTo>
                <a:cubicBezTo>
                  <a:pt x="219" y="844"/>
                  <a:pt x="219" y="824"/>
                  <a:pt x="219" y="803"/>
                </a:cubicBezTo>
                <a:cubicBezTo>
                  <a:pt x="219" y="783"/>
                  <a:pt x="219" y="762"/>
                  <a:pt x="218" y="742"/>
                </a:cubicBezTo>
                <a:cubicBezTo>
                  <a:pt x="218" y="733"/>
                  <a:pt x="219" y="724"/>
                  <a:pt x="220" y="716"/>
                </a:cubicBezTo>
                <a:cubicBezTo>
                  <a:pt x="221" y="705"/>
                  <a:pt x="219" y="694"/>
                  <a:pt x="219" y="683"/>
                </a:cubicBezTo>
                <a:cubicBezTo>
                  <a:pt x="218" y="659"/>
                  <a:pt x="219" y="635"/>
                  <a:pt x="217" y="611"/>
                </a:cubicBezTo>
                <a:cubicBezTo>
                  <a:pt x="215" y="587"/>
                  <a:pt x="216" y="562"/>
                  <a:pt x="216" y="538"/>
                </a:cubicBezTo>
                <a:cubicBezTo>
                  <a:pt x="216" y="525"/>
                  <a:pt x="216" y="513"/>
                  <a:pt x="216" y="500"/>
                </a:cubicBezTo>
                <a:cubicBezTo>
                  <a:pt x="216" y="492"/>
                  <a:pt x="214" y="484"/>
                  <a:pt x="214" y="476"/>
                </a:cubicBezTo>
                <a:cubicBezTo>
                  <a:pt x="215" y="420"/>
                  <a:pt x="216" y="363"/>
                  <a:pt x="218" y="306"/>
                </a:cubicBezTo>
                <a:cubicBezTo>
                  <a:pt x="221" y="247"/>
                  <a:pt x="219" y="187"/>
                  <a:pt x="219" y="127"/>
                </a:cubicBezTo>
                <a:cubicBezTo>
                  <a:pt x="219" y="127"/>
                  <a:pt x="219" y="127"/>
                  <a:pt x="219" y="127"/>
                </a:cubicBezTo>
                <a:cubicBezTo>
                  <a:pt x="219" y="111"/>
                  <a:pt x="218" y="96"/>
                  <a:pt x="218" y="80"/>
                </a:cubicBezTo>
                <a:cubicBezTo>
                  <a:pt x="218" y="63"/>
                  <a:pt x="217" y="43"/>
                  <a:pt x="226" y="27"/>
                </a:cubicBezTo>
                <a:cubicBezTo>
                  <a:pt x="227" y="27"/>
                  <a:pt x="227" y="27"/>
                  <a:pt x="227" y="27"/>
                </a:cubicBezTo>
                <a:cubicBezTo>
                  <a:pt x="234" y="11"/>
                  <a:pt x="257" y="8"/>
                  <a:pt x="272" y="8"/>
                </a:cubicBezTo>
                <a:cubicBezTo>
                  <a:pt x="288" y="8"/>
                  <a:pt x="305" y="9"/>
                  <a:pt x="322" y="9"/>
                </a:cubicBezTo>
                <a:cubicBezTo>
                  <a:pt x="336" y="9"/>
                  <a:pt x="351" y="10"/>
                  <a:pt x="366" y="11"/>
                </a:cubicBezTo>
                <a:cubicBezTo>
                  <a:pt x="382" y="12"/>
                  <a:pt x="398" y="11"/>
                  <a:pt x="413" y="10"/>
                </a:cubicBezTo>
                <a:cubicBezTo>
                  <a:pt x="414" y="10"/>
                  <a:pt x="414" y="11"/>
                  <a:pt x="415" y="11"/>
                </a:cubicBezTo>
                <a:cubicBezTo>
                  <a:pt x="441" y="8"/>
                  <a:pt x="467" y="10"/>
                  <a:pt x="493" y="10"/>
                </a:cubicBezTo>
                <a:cubicBezTo>
                  <a:pt x="520" y="9"/>
                  <a:pt x="547" y="9"/>
                  <a:pt x="573" y="7"/>
                </a:cubicBezTo>
                <a:cubicBezTo>
                  <a:pt x="573" y="7"/>
                  <a:pt x="573" y="7"/>
                  <a:pt x="573" y="7"/>
                </a:cubicBezTo>
                <a:cubicBezTo>
                  <a:pt x="573" y="7"/>
                  <a:pt x="573" y="7"/>
                  <a:pt x="574" y="7"/>
                </a:cubicBezTo>
                <a:cubicBezTo>
                  <a:pt x="607" y="5"/>
                  <a:pt x="641" y="6"/>
                  <a:pt x="674" y="8"/>
                </a:cubicBezTo>
                <a:cubicBezTo>
                  <a:pt x="690" y="9"/>
                  <a:pt x="706" y="8"/>
                  <a:pt x="722" y="8"/>
                </a:cubicBezTo>
                <a:cubicBezTo>
                  <a:pt x="738" y="9"/>
                  <a:pt x="755" y="9"/>
                  <a:pt x="772" y="9"/>
                </a:cubicBezTo>
                <a:cubicBezTo>
                  <a:pt x="772" y="9"/>
                  <a:pt x="772" y="9"/>
                  <a:pt x="772" y="9"/>
                </a:cubicBezTo>
                <a:cubicBezTo>
                  <a:pt x="780" y="10"/>
                  <a:pt x="789" y="8"/>
                  <a:pt x="796" y="8"/>
                </a:cubicBezTo>
                <a:cubicBezTo>
                  <a:pt x="803" y="8"/>
                  <a:pt x="811" y="7"/>
                  <a:pt x="819" y="7"/>
                </a:cubicBezTo>
                <a:cubicBezTo>
                  <a:pt x="840" y="6"/>
                  <a:pt x="861" y="6"/>
                  <a:pt x="882" y="6"/>
                </a:cubicBezTo>
                <a:cubicBezTo>
                  <a:pt x="899" y="6"/>
                  <a:pt x="917" y="6"/>
                  <a:pt x="935" y="6"/>
                </a:cubicBezTo>
                <a:cubicBezTo>
                  <a:pt x="955" y="5"/>
                  <a:pt x="975" y="7"/>
                  <a:pt x="994" y="6"/>
                </a:cubicBezTo>
                <a:cubicBezTo>
                  <a:pt x="995" y="6"/>
                  <a:pt x="995" y="6"/>
                  <a:pt x="995" y="6"/>
                </a:cubicBezTo>
                <a:cubicBezTo>
                  <a:pt x="1001" y="4"/>
                  <a:pt x="1010" y="5"/>
                  <a:pt x="1016" y="5"/>
                </a:cubicBezTo>
                <a:cubicBezTo>
                  <a:pt x="1024" y="4"/>
                  <a:pt x="1033" y="4"/>
                  <a:pt x="1041" y="5"/>
                </a:cubicBezTo>
                <a:cubicBezTo>
                  <a:pt x="1055" y="6"/>
                  <a:pt x="1069" y="7"/>
                  <a:pt x="1083" y="7"/>
                </a:cubicBezTo>
                <a:cubicBezTo>
                  <a:pt x="1110" y="7"/>
                  <a:pt x="1137" y="10"/>
                  <a:pt x="1164" y="9"/>
                </a:cubicBezTo>
                <a:cubicBezTo>
                  <a:pt x="1164" y="9"/>
                  <a:pt x="1164" y="9"/>
                  <a:pt x="1164" y="9"/>
                </a:cubicBezTo>
                <a:cubicBezTo>
                  <a:pt x="1237" y="9"/>
                  <a:pt x="1311" y="5"/>
                  <a:pt x="1385" y="7"/>
                </a:cubicBezTo>
                <a:cubicBezTo>
                  <a:pt x="1385" y="7"/>
                  <a:pt x="1386" y="7"/>
                  <a:pt x="1386" y="7"/>
                </a:cubicBezTo>
                <a:cubicBezTo>
                  <a:pt x="1392" y="7"/>
                  <a:pt x="1398" y="6"/>
                  <a:pt x="1404" y="6"/>
                </a:cubicBezTo>
                <a:cubicBezTo>
                  <a:pt x="1414" y="6"/>
                  <a:pt x="1423" y="8"/>
                  <a:pt x="1432" y="8"/>
                </a:cubicBezTo>
                <a:cubicBezTo>
                  <a:pt x="1450" y="8"/>
                  <a:pt x="1468" y="7"/>
                  <a:pt x="1486" y="8"/>
                </a:cubicBezTo>
                <a:cubicBezTo>
                  <a:pt x="1520" y="9"/>
                  <a:pt x="1554" y="8"/>
                  <a:pt x="1588" y="8"/>
                </a:cubicBezTo>
                <a:cubicBezTo>
                  <a:pt x="1588" y="8"/>
                  <a:pt x="1588" y="8"/>
                  <a:pt x="1589" y="8"/>
                </a:cubicBezTo>
                <a:cubicBezTo>
                  <a:pt x="1604" y="10"/>
                  <a:pt x="1620" y="8"/>
                  <a:pt x="1635" y="8"/>
                </a:cubicBezTo>
                <a:cubicBezTo>
                  <a:pt x="1655" y="7"/>
                  <a:pt x="1675" y="8"/>
                  <a:pt x="1695" y="8"/>
                </a:cubicBezTo>
                <a:cubicBezTo>
                  <a:pt x="1734" y="8"/>
                  <a:pt x="1773" y="8"/>
                  <a:pt x="1812" y="9"/>
                </a:cubicBezTo>
                <a:cubicBezTo>
                  <a:pt x="1812" y="9"/>
                  <a:pt x="1812" y="9"/>
                  <a:pt x="1812" y="9"/>
                </a:cubicBezTo>
                <a:cubicBezTo>
                  <a:pt x="1812" y="9"/>
                  <a:pt x="1812" y="9"/>
                  <a:pt x="1812" y="9"/>
                </a:cubicBezTo>
                <a:cubicBezTo>
                  <a:pt x="1813" y="9"/>
                  <a:pt x="1813" y="9"/>
                  <a:pt x="1813" y="9"/>
                </a:cubicBezTo>
                <a:cubicBezTo>
                  <a:pt x="1813" y="9"/>
                  <a:pt x="1813" y="9"/>
                  <a:pt x="1813" y="9"/>
                </a:cubicBezTo>
                <a:cubicBezTo>
                  <a:pt x="1832" y="9"/>
                  <a:pt x="1851" y="8"/>
                  <a:pt x="1870" y="8"/>
                </a:cubicBezTo>
                <a:cubicBezTo>
                  <a:pt x="1892" y="8"/>
                  <a:pt x="1915" y="6"/>
                  <a:pt x="1937" y="10"/>
                </a:cubicBezTo>
                <a:cubicBezTo>
                  <a:pt x="1950" y="13"/>
                  <a:pt x="1966" y="17"/>
                  <a:pt x="1973" y="30"/>
                </a:cubicBezTo>
                <a:cubicBezTo>
                  <a:pt x="1980" y="42"/>
                  <a:pt x="1979" y="56"/>
                  <a:pt x="1980" y="70"/>
                </a:cubicBezTo>
                <a:cubicBezTo>
                  <a:pt x="1981" y="89"/>
                  <a:pt x="1980" y="108"/>
                  <a:pt x="1977" y="127"/>
                </a:cubicBezTo>
                <a:cubicBezTo>
                  <a:pt x="1977" y="127"/>
                  <a:pt x="1977" y="127"/>
                  <a:pt x="1977" y="128"/>
                </a:cubicBezTo>
                <a:cubicBezTo>
                  <a:pt x="1975" y="136"/>
                  <a:pt x="1975" y="146"/>
                  <a:pt x="1975" y="155"/>
                </a:cubicBezTo>
                <a:cubicBezTo>
                  <a:pt x="1974" y="167"/>
                  <a:pt x="1973" y="179"/>
                  <a:pt x="1975" y="191"/>
                </a:cubicBezTo>
                <a:cubicBezTo>
                  <a:pt x="1977" y="214"/>
                  <a:pt x="1977" y="238"/>
                  <a:pt x="1977" y="262"/>
                </a:cubicBezTo>
                <a:cubicBezTo>
                  <a:pt x="1977" y="262"/>
                  <a:pt x="1977" y="263"/>
                  <a:pt x="1977" y="263"/>
                </a:cubicBezTo>
                <a:cubicBezTo>
                  <a:pt x="1978" y="271"/>
                  <a:pt x="1976" y="280"/>
                  <a:pt x="1976" y="288"/>
                </a:cubicBezTo>
                <a:cubicBezTo>
                  <a:pt x="1975" y="296"/>
                  <a:pt x="1976" y="305"/>
                  <a:pt x="1977" y="313"/>
                </a:cubicBezTo>
                <a:cubicBezTo>
                  <a:pt x="1978" y="329"/>
                  <a:pt x="1977" y="346"/>
                  <a:pt x="1977" y="362"/>
                </a:cubicBezTo>
                <a:cubicBezTo>
                  <a:pt x="1976" y="363"/>
                  <a:pt x="1976" y="363"/>
                  <a:pt x="1976" y="364"/>
                </a:cubicBezTo>
                <a:cubicBezTo>
                  <a:pt x="1977" y="379"/>
                  <a:pt x="1976" y="395"/>
                  <a:pt x="1976" y="410"/>
                </a:cubicBezTo>
                <a:cubicBezTo>
                  <a:pt x="1976" y="430"/>
                  <a:pt x="1975" y="450"/>
                  <a:pt x="1976" y="469"/>
                </a:cubicBezTo>
                <a:cubicBezTo>
                  <a:pt x="1975" y="469"/>
                  <a:pt x="1975" y="470"/>
                  <a:pt x="1975" y="470"/>
                </a:cubicBezTo>
                <a:cubicBezTo>
                  <a:pt x="1975" y="516"/>
                  <a:pt x="1978" y="562"/>
                  <a:pt x="1978" y="609"/>
                </a:cubicBezTo>
                <a:cubicBezTo>
                  <a:pt x="1978" y="609"/>
                  <a:pt x="1978" y="609"/>
                  <a:pt x="1978" y="610"/>
                </a:cubicBezTo>
                <a:cubicBezTo>
                  <a:pt x="1977" y="619"/>
                  <a:pt x="1978" y="629"/>
                  <a:pt x="1978" y="638"/>
                </a:cubicBezTo>
                <a:cubicBezTo>
                  <a:pt x="1979" y="649"/>
                  <a:pt x="1978" y="659"/>
                  <a:pt x="1978" y="669"/>
                </a:cubicBezTo>
                <a:cubicBezTo>
                  <a:pt x="1978" y="691"/>
                  <a:pt x="1977" y="713"/>
                  <a:pt x="1976" y="734"/>
                </a:cubicBezTo>
                <a:cubicBezTo>
                  <a:pt x="1975" y="735"/>
                  <a:pt x="1975" y="735"/>
                  <a:pt x="1975" y="736"/>
                </a:cubicBezTo>
                <a:cubicBezTo>
                  <a:pt x="1975" y="763"/>
                  <a:pt x="1974" y="791"/>
                  <a:pt x="1975" y="818"/>
                </a:cubicBezTo>
                <a:cubicBezTo>
                  <a:pt x="1975" y="842"/>
                  <a:pt x="1977" y="866"/>
                  <a:pt x="1977" y="891"/>
                </a:cubicBezTo>
                <a:cubicBezTo>
                  <a:pt x="1977" y="891"/>
                  <a:pt x="1977" y="891"/>
                  <a:pt x="1977" y="892"/>
                </a:cubicBezTo>
                <a:cubicBezTo>
                  <a:pt x="1977" y="912"/>
                  <a:pt x="1975" y="936"/>
                  <a:pt x="1976" y="958"/>
                </a:cubicBezTo>
                <a:cubicBezTo>
                  <a:pt x="1977" y="985"/>
                  <a:pt x="1977" y="1012"/>
                  <a:pt x="1977" y="1039"/>
                </a:cubicBezTo>
                <a:cubicBezTo>
                  <a:pt x="1977" y="1039"/>
                  <a:pt x="1977" y="1039"/>
                  <a:pt x="1977" y="1039"/>
                </a:cubicBezTo>
                <a:cubicBezTo>
                  <a:pt x="1977" y="1053"/>
                  <a:pt x="1974" y="1066"/>
                  <a:pt x="1973" y="1079"/>
                </a:cubicBezTo>
                <a:cubicBezTo>
                  <a:pt x="1973" y="1089"/>
                  <a:pt x="1971" y="1100"/>
                  <a:pt x="1965" y="1108"/>
                </a:cubicBezTo>
                <a:cubicBezTo>
                  <a:pt x="1960" y="1117"/>
                  <a:pt x="1947" y="1119"/>
                  <a:pt x="1938" y="1122"/>
                </a:cubicBezTo>
                <a:cubicBezTo>
                  <a:pt x="1938" y="1122"/>
                  <a:pt x="1938" y="1122"/>
                  <a:pt x="1938" y="1122"/>
                </a:cubicBezTo>
                <a:cubicBezTo>
                  <a:pt x="1933" y="1121"/>
                  <a:pt x="1929" y="1119"/>
                  <a:pt x="1925" y="1119"/>
                </a:cubicBezTo>
                <a:cubicBezTo>
                  <a:pt x="1919" y="1118"/>
                  <a:pt x="1914" y="1118"/>
                  <a:pt x="1908" y="1119"/>
                </a:cubicBezTo>
                <a:cubicBezTo>
                  <a:pt x="1884" y="1120"/>
                  <a:pt x="1859" y="1121"/>
                  <a:pt x="1835" y="1121"/>
                </a:cubicBezTo>
                <a:cubicBezTo>
                  <a:pt x="1822" y="1121"/>
                  <a:pt x="1810" y="1121"/>
                  <a:pt x="1797" y="1121"/>
                </a:cubicBezTo>
                <a:cubicBezTo>
                  <a:pt x="1791" y="1121"/>
                  <a:pt x="1784" y="1120"/>
                  <a:pt x="1777" y="1121"/>
                </a:cubicBezTo>
                <a:cubicBezTo>
                  <a:pt x="1773" y="1122"/>
                  <a:pt x="1766" y="1122"/>
                  <a:pt x="1761" y="1121"/>
                </a:cubicBezTo>
                <a:cubicBezTo>
                  <a:pt x="1761" y="1121"/>
                  <a:pt x="1760" y="1121"/>
                  <a:pt x="1760" y="1121"/>
                </a:cubicBezTo>
                <a:cubicBezTo>
                  <a:pt x="1744" y="1119"/>
                  <a:pt x="1726" y="1120"/>
                  <a:pt x="1710" y="1121"/>
                </a:cubicBezTo>
                <a:cubicBezTo>
                  <a:pt x="1690" y="1122"/>
                  <a:pt x="1671" y="1121"/>
                  <a:pt x="1651" y="1121"/>
                </a:cubicBezTo>
                <a:cubicBezTo>
                  <a:pt x="1627" y="1121"/>
                  <a:pt x="1603" y="1120"/>
                  <a:pt x="1579" y="1121"/>
                </a:cubicBezTo>
                <a:cubicBezTo>
                  <a:pt x="1571" y="1122"/>
                  <a:pt x="1564" y="1121"/>
                  <a:pt x="1556" y="1121"/>
                </a:cubicBezTo>
                <a:cubicBezTo>
                  <a:pt x="1548" y="1121"/>
                  <a:pt x="1541" y="1122"/>
                  <a:pt x="1534" y="1121"/>
                </a:cubicBezTo>
                <a:cubicBezTo>
                  <a:pt x="1534" y="1121"/>
                  <a:pt x="1533" y="1121"/>
                  <a:pt x="1533" y="1121"/>
                </a:cubicBezTo>
                <a:cubicBezTo>
                  <a:pt x="1531" y="1121"/>
                  <a:pt x="1530" y="1121"/>
                  <a:pt x="1528" y="1121"/>
                </a:cubicBezTo>
                <a:cubicBezTo>
                  <a:pt x="1521" y="1121"/>
                  <a:pt x="1514" y="1121"/>
                  <a:pt x="1507" y="1121"/>
                </a:cubicBezTo>
                <a:cubicBezTo>
                  <a:pt x="1492" y="1121"/>
                  <a:pt x="1477" y="1122"/>
                  <a:pt x="1462" y="1122"/>
                </a:cubicBezTo>
                <a:cubicBezTo>
                  <a:pt x="1435" y="1121"/>
                  <a:pt x="1407" y="1122"/>
                  <a:pt x="1380" y="1120"/>
                </a:cubicBezTo>
                <a:cubicBezTo>
                  <a:pt x="1353" y="1118"/>
                  <a:pt x="1327" y="1118"/>
                  <a:pt x="1301" y="1118"/>
                </a:cubicBezTo>
                <a:cubicBezTo>
                  <a:pt x="1253" y="1118"/>
                  <a:pt x="1253" y="1118"/>
                  <a:pt x="1253" y="1118"/>
                </a:cubicBezTo>
                <a:cubicBezTo>
                  <a:pt x="1245" y="1118"/>
                  <a:pt x="1238" y="1119"/>
                  <a:pt x="1230" y="1119"/>
                </a:cubicBezTo>
                <a:cubicBezTo>
                  <a:pt x="1225" y="1119"/>
                  <a:pt x="1218" y="1120"/>
                  <a:pt x="1213" y="1119"/>
                </a:cubicBezTo>
                <a:cubicBezTo>
                  <a:pt x="1213" y="1119"/>
                  <a:pt x="1213" y="1119"/>
                  <a:pt x="1212" y="1119"/>
                </a:cubicBezTo>
                <a:cubicBezTo>
                  <a:pt x="1212" y="1119"/>
                  <a:pt x="1212" y="1119"/>
                  <a:pt x="1211" y="1119"/>
                </a:cubicBezTo>
                <a:cubicBezTo>
                  <a:pt x="1211" y="1119"/>
                  <a:pt x="1210" y="1119"/>
                  <a:pt x="1210" y="1119"/>
                </a:cubicBezTo>
                <a:cubicBezTo>
                  <a:pt x="1191" y="1120"/>
                  <a:pt x="1173" y="1118"/>
                  <a:pt x="1154" y="1118"/>
                </a:cubicBezTo>
                <a:cubicBezTo>
                  <a:pt x="1133" y="1118"/>
                  <a:pt x="1113" y="1118"/>
                  <a:pt x="1092" y="1118"/>
                </a:cubicBezTo>
                <a:cubicBezTo>
                  <a:pt x="1071" y="1118"/>
                  <a:pt x="1051" y="1119"/>
                  <a:pt x="1031" y="1119"/>
                </a:cubicBezTo>
                <a:cubicBezTo>
                  <a:pt x="1027" y="1119"/>
                  <a:pt x="984" y="1117"/>
                  <a:pt x="979" y="1120"/>
                </a:cubicBezTo>
                <a:cubicBezTo>
                  <a:pt x="979" y="1119"/>
                  <a:pt x="978" y="1118"/>
                  <a:pt x="977" y="1118"/>
                </a:cubicBezTo>
                <a:cubicBezTo>
                  <a:pt x="977" y="1118"/>
                  <a:pt x="976" y="1118"/>
                  <a:pt x="975" y="1118"/>
                </a:cubicBezTo>
                <a:cubicBezTo>
                  <a:pt x="912" y="1118"/>
                  <a:pt x="848" y="1114"/>
                  <a:pt x="785" y="1114"/>
                </a:cubicBezTo>
                <a:cubicBezTo>
                  <a:pt x="784" y="1114"/>
                  <a:pt x="784" y="1115"/>
                  <a:pt x="783" y="1115"/>
                </a:cubicBezTo>
                <a:cubicBezTo>
                  <a:pt x="782" y="1115"/>
                  <a:pt x="781" y="1115"/>
                  <a:pt x="779" y="1115"/>
                </a:cubicBezTo>
                <a:cubicBezTo>
                  <a:pt x="773" y="1115"/>
                  <a:pt x="766" y="1115"/>
                  <a:pt x="760" y="1115"/>
                </a:cubicBezTo>
                <a:cubicBezTo>
                  <a:pt x="747" y="1116"/>
                  <a:pt x="735" y="1116"/>
                  <a:pt x="723" y="1116"/>
                </a:cubicBezTo>
                <a:cubicBezTo>
                  <a:pt x="699" y="1116"/>
                  <a:pt x="675" y="1118"/>
                  <a:pt x="652" y="1117"/>
                </a:cubicBezTo>
                <a:cubicBezTo>
                  <a:pt x="610" y="1114"/>
                  <a:pt x="567" y="1115"/>
                  <a:pt x="526" y="1119"/>
                </a:cubicBezTo>
                <a:cubicBezTo>
                  <a:pt x="525" y="1119"/>
                  <a:pt x="525" y="1120"/>
                  <a:pt x="524" y="1120"/>
                </a:cubicBezTo>
                <a:cubicBezTo>
                  <a:pt x="520" y="1120"/>
                  <a:pt x="516" y="1119"/>
                  <a:pt x="512" y="1119"/>
                </a:cubicBezTo>
                <a:cubicBezTo>
                  <a:pt x="505" y="1118"/>
                  <a:pt x="498" y="1118"/>
                  <a:pt x="491" y="1118"/>
                </a:cubicBezTo>
                <a:cubicBezTo>
                  <a:pt x="477" y="1118"/>
                  <a:pt x="462" y="1119"/>
                  <a:pt x="448" y="1119"/>
                </a:cubicBezTo>
                <a:cubicBezTo>
                  <a:pt x="433" y="1119"/>
                  <a:pt x="419" y="1119"/>
                  <a:pt x="404" y="1119"/>
                </a:cubicBezTo>
                <a:cubicBezTo>
                  <a:pt x="390" y="1119"/>
                  <a:pt x="376" y="1120"/>
                  <a:pt x="362" y="1118"/>
                </a:cubicBezTo>
                <a:cubicBezTo>
                  <a:pt x="348" y="1116"/>
                  <a:pt x="333" y="1118"/>
                  <a:pt x="320" y="1118"/>
                </a:cubicBezTo>
                <a:cubicBezTo>
                  <a:pt x="305" y="1118"/>
                  <a:pt x="291" y="1118"/>
                  <a:pt x="277" y="1120"/>
                </a:cubicBezTo>
                <a:cubicBezTo>
                  <a:pt x="272" y="1120"/>
                  <a:pt x="267" y="1122"/>
                  <a:pt x="262" y="1124"/>
                </a:cubicBezTo>
                <a:cubicBezTo>
                  <a:pt x="262" y="1124"/>
                  <a:pt x="262" y="1124"/>
                  <a:pt x="262" y="1124"/>
                </a:cubicBezTo>
                <a:close/>
                <a:moveTo>
                  <a:pt x="15" y="1423"/>
                </a:moveTo>
                <a:cubicBezTo>
                  <a:pt x="18" y="1417"/>
                  <a:pt x="23" y="1413"/>
                  <a:pt x="27" y="1407"/>
                </a:cubicBezTo>
                <a:cubicBezTo>
                  <a:pt x="35" y="1396"/>
                  <a:pt x="44" y="1384"/>
                  <a:pt x="53" y="1373"/>
                </a:cubicBezTo>
                <a:cubicBezTo>
                  <a:pt x="73" y="1352"/>
                  <a:pt x="88" y="1328"/>
                  <a:pt x="107" y="1306"/>
                </a:cubicBezTo>
                <a:cubicBezTo>
                  <a:pt x="125" y="1286"/>
                  <a:pt x="141" y="1264"/>
                  <a:pt x="158" y="1244"/>
                </a:cubicBezTo>
                <a:cubicBezTo>
                  <a:pt x="175" y="1225"/>
                  <a:pt x="187" y="1204"/>
                  <a:pt x="203" y="1185"/>
                </a:cubicBezTo>
                <a:cubicBezTo>
                  <a:pt x="205" y="1184"/>
                  <a:pt x="206" y="1183"/>
                  <a:pt x="206" y="1182"/>
                </a:cubicBezTo>
                <a:cubicBezTo>
                  <a:pt x="208" y="1179"/>
                  <a:pt x="211" y="1177"/>
                  <a:pt x="214" y="1174"/>
                </a:cubicBezTo>
                <a:cubicBezTo>
                  <a:pt x="217" y="1171"/>
                  <a:pt x="219" y="1168"/>
                  <a:pt x="222" y="1165"/>
                </a:cubicBezTo>
                <a:cubicBezTo>
                  <a:pt x="222" y="1165"/>
                  <a:pt x="222" y="1165"/>
                  <a:pt x="222" y="1164"/>
                </a:cubicBezTo>
                <a:cubicBezTo>
                  <a:pt x="222" y="1164"/>
                  <a:pt x="223" y="1164"/>
                  <a:pt x="223" y="1164"/>
                </a:cubicBezTo>
                <a:cubicBezTo>
                  <a:pt x="223" y="1163"/>
                  <a:pt x="224" y="1162"/>
                  <a:pt x="225" y="1161"/>
                </a:cubicBezTo>
                <a:cubicBezTo>
                  <a:pt x="226" y="1160"/>
                  <a:pt x="226" y="1160"/>
                  <a:pt x="226" y="1159"/>
                </a:cubicBezTo>
                <a:cubicBezTo>
                  <a:pt x="228" y="1156"/>
                  <a:pt x="232" y="1153"/>
                  <a:pt x="234" y="1150"/>
                </a:cubicBezTo>
                <a:cubicBezTo>
                  <a:pt x="239" y="1145"/>
                  <a:pt x="244" y="1139"/>
                  <a:pt x="250" y="1135"/>
                </a:cubicBezTo>
                <a:cubicBezTo>
                  <a:pt x="261" y="1127"/>
                  <a:pt x="276" y="1123"/>
                  <a:pt x="290" y="1122"/>
                </a:cubicBezTo>
                <a:cubicBezTo>
                  <a:pt x="304" y="1122"/>
                  <a:pt x="318" y="1121"/>
                  <a:pt x="331" y="1123"/>
                </a:cubicBezTo>
                <a:cubicBezTo>
                  <a:pt x="344" y="1124"/>
                  <a:pt x="358" y="1122"/>
                  <a:pt x="372" y="1123"/>
                </a:cubicBezTo>
                <a:cubicBezTo>
                  <a:pt x="385" y="1125"/>
                  <a:pt x="398" y="1123"/>
                  <a:pt x="411" y="1123"/>
                </a:cubicBezTo>
                <a:cubicBezTo>
                  <a:pt x="425" y="1123"/>
                  <a:pt x="440" y="1124"/>
                  <a:pt x="454" y="1123"/>
                </a:cubicBezTo>
                <a:cubicBezTo>
                  <a:pt x="467" y="1123"/>
                  <a:pt x="481" y="1123"/>
                  <a:pt x="494" y="1123"/>
                </a:cubicBezTo>
                <a:cubicBezTo>
                  <a:pt x="506" y="1123"/>
                  <a:pt x="520" y="1126"/>
                  <a:pt x="531" y="1123"/>
                </a:cubicBezTo>
                <a:cubicBezTo>
                  <a:pt x="531" y="1123"/>
                  <a:pt x="532" y="1123"/>
                  <a:pt x="532" y="1123"/>
                </a:cubicBezTo>
                <a:cubicBezTo>
                  <a:pt x="572" y="1119"/>
                  <a:pt x="613" y="1118"/>
                  <a:pt x="654" y="1121"/>
                </a:cubicBezTo>
                <a:cubicBezTo>
                  <a:pt x="677" y="1122"/>
                  <a:pt x="702" y="1120"/>
                  <a:pt x="726" y="1120"/>
                </a:cubicBezTo>
                <a:cubicBezTo>
                  <a:pt x="739" y="1120"/>
                  <a:pt x="751" y="1120"/>
                  <a:pt x="763" y="1119"/>
                </a:cubicBezTo>
                <a:cubicBezTo>
                  <a:pt x="770" y="1119"/>
                  <a:pt x="776" y="1119"/>
                  <a:pt x="782" y="1119"/>
                </a:cubicBezTo>
                <a:cubicBezTo>
                  <a:pt x="787" y="1119"/>
                  <a:pt x="792" y="1120"/>
                  <a:pt x="796" y="1119"/>
                </a:cubicBezTo>
                <a:cubicBezTo>
                  <a:pt x="796" y="1119"/>
                  <a:pt x="796" y="1119"/>
                  <a:pt x="797" y="1119"/>
                </a:cubicBezTo>
                <a:cubicBezTo>
                  <a:pt x="856" y="1119"/>
                  <a:pt x="916" y="1122"/>
                  <a:pt x="976" y="1122"/>
                </a:cubicBezTo>
                <a:cubicBezTo>
                  <a:pt x="981" y="1124"/>
                  <a:pt x="988" y="1123"/>
                  <a:pt x="994" y="1123"/>
                </a:cubicBezTo>
                <a:cubicBezTo>
                  <a:pt x="1024" y="1123"/>
                  <a:pt x="1024" y="1123"/>
                  <a:pt x="1024" y="1123"/>
                </a:cubicBezTo>
                <a:cubicBezTo>
                  <a:pt x="1046" y="1123"/>
                  <a:pt x="1067" y="1124"/>
                  <a:pt x="1089" y="1123"/>
                </a:cubicBezTo>
                <a:cubicBezTo>
                  <a:pt x="1130" y="1121"/>
                  <a:pt x="1171" y="1125"/>
                  <a:pt x="1212" y="1123"/>
                </a:cubicBezTo>
                <a:cubicBezTo>
                  <a:pt x="1221" y="1125"/>
                  <a:pt x="1233" y="1123"/>
                  <a:pt x="1242" y="1123"/>
                </a:cubicBezTo>
                <a:cubicBezTo>
                  <a:pt x="1258" y="1123"/>
                  <a:pt x="1273" y="1123"/>
                  <a:pt x="1289" y="1123"/>
                </a:cubicBezTo>
                <a:cubicBezTo>
                  <a:pt x="1317" y="1123"/>
                  <a:pt x="1345" y="1123"/>
                  <a:pt x="1373" y="1123"/>
                </a:cubicBezTo>
                <a:cubicBezTo>
                  <a:pt x="1384" y="1123"/>
                  <a:pt x="1396" y="1125"/>
                  <a:pt x="1407" y="1126"/>
                </a:cubicBezTo>
                <a:cubicBezTo>
                  <a:pt x="1421" y="1127"/>
                  <a:pt x="1436" y="1126"/>
                  <a:pt x="1450" y="1126"/>
                </a:cubicBezTo>
                <a:cubicBezTo>
                  <a:pt x="1465" y="1126"/>
                  <a:pt x="1479" y="1126"/>
                  <a:pt x="1494" y="1126"/>
                </a:cubicBezTo>
                <a:cubicBezTo>
                  <a:pt x="1502" y="1125"/>
                  <a:pt x="1509" y="1125"/>
                  <a:pt x="1517" y="1125"/>
                </a:cubicBezTo>
                <a:cubicBezTo>
                  <a:pt x="1521" y="1125"/>
                  <a:pt x="1524" y="1125"/>
                  <a:pt x="1528" y="1126"/>
                </a:cubicBezTo>
                <a:cubicBezTo>
                  <a:pt x="1530" y="1126"/>
                  <a:pt x="1534" y="1125"/>
                  <a:pt x="1536" y="1125"/>
                </a:cubicBezTo>
                <a:cubicBezTo>
                  <a:pt x="1537" y="1125"/>
                  <a:pt x="1538" y="1125"/>
                  <a:pt x="1538" y="1125"/>
                </a:cubicBezTo>
                <a:cubicBezTo>
                  <a:pt x="1539" y="1126"/>
                  <a:pt x="1539" y="1126"/>
                  <a:pt x="1540" y="1126"/>
                </a:cubicBezTo>
                <a:cubicBezTo>
                  <a:pt x="1540" y="1126"/>
                  <a:pt x="1541" y="1126"/>
                  <a:pt x="1542" y="1126"/>
                </a:cubicBezTo>
                <a:cubicBezTo>
                  <a:pt x="1554" y="1126"/>
                  <a:pt x="1565" y="1125"/>
                  <a:pt x="1577" y="1125"/>
                </a:cubicBezTo>
                <a:cubicBezTo>
                  <a:pt x="1600" y="1127"/>
                  <a:pt x="1624" y="1126"/>
                  <a:pt x="1647" y="1126"/>
                </a:cubicBezTo>
                <a:cubicBezTo>
                  <a:pt x="1667" y="1126"/>
                  <a:pt x="1686" y="1126"/>
                  <a:pt x="1705" y="1126"/>
                </a:cubicBezTo>
                <a:cubicBezTo>
                  <a:pt x="1723" y="1125"/>
                  <a:pt x="1743" y="1123"/>
                  <a:pt x="1761" y="1126"/>
                </a:cubicBezTo>
                <a:cubicBezTo>
                  <a:pt x="1762" y="1126"/>
                  <a:pt x="1762" y="1126"/>
                  <a:pt x="1762" y="1125"/>
                </a:cubicBezTo>
                <a:cubicBezTo>
                  <a:pt x="1770" y="1127"/>
                  <a:pt x="1779" y="1125"/>
                  <a:pt x="1786" y="1125"/>
                </a:cubicBezTo>
                <a:cubicBezTo>
                  <a:pt x="1797" y="1125"/>
                  <a:pt x="1808" y="1125"/>
                  <a:pt x="1819" y="1125"/>
                </a:cubicBezTo>
                <a:cubicBezTo>
                  <a:pt x="1861" y="1125"/>
                  <a:pt x="1861" y="1125"/>
                  <a:pt x="1861" y="1125"/>
                </a:cubicBezTo>
                <a:cubicBezTo>
                  <a:pt x="1871" y="1125"/>
                  <a:pt x="1880" y="1123"/>
                  <a:pt x="1890" y="1123"/>
                </a:cubicBezTo>
                <a:cubicBezTo>
                  <a:pt x="1911" y="1123"/>
                  <a:pt x="1936" y="1118"/>
                  <a:pt x="1951" y="1136"/>
                </a:cubicBezTo>
                <a:cubicBezTo>
                  <a:pt x="1960" y="1146"/>
                  <a:pt x="1967" y="1156"/>
                  <a:pt x="1975" y="1166"/>
                </a:cubicBezTo>
                <a:cubicBezTo>
                  <a:pt x="1979" y="1171"/>
                  <a:pt x="1984" y="1175"/>
                  <a:pt x="1988" y="1180"/>
                </a:cubicBezTo>
                <a:cubicBezTo>
                  <a:pt x="1988" y="1181"/>
                  <a:pt x="1993" y="1186"/>
                  <a:pt x="1996" y="1190"/>
                </a:cubicBezTo>
                <a:cubicBezTo>
                  <a:pt x="1996" y="1190"/>
                  <a:pt x="1997" y="1191"/>
                  <a:pt x="1997" y="1191"/>
                </a:cubicBezTo>
                <a:cubicBezTo>
                  <a:pt x="1998" y="1192"/>
                  <a:pt x="1998" y="1193"/>
                  <a:pt x="1999" y="1194"/>
                </a:cubicBezTo>
                <a:cubicBezTo>
                  <a:pt x="1999" y="1195"/>
                  <a:pt x="2000" y="1195"/>
                  <a:pt x="2000" y="1195"/>
                </a:cubicBezTo>
                <a:cubicBezTo>
                  <a:pt x="2014" y="1211"/>
                  <a:pt x="2028" y="1226"/>
                  <a:pt x="2040" y="1243"/>
                </a:cubicBezTo>
                <a:cubicBezTo>
                  <a:pt x="2054" y="1262"/>
                  <a:pt x="2067" y="1281"/>
                  <a:pt x="2082" y="1299"/>
                </a:cubicBezTo>
                <a:cubicBezTo>
                  <a:pt x="2089" y="1307"/>
                  <a:pt x="2096" y="1316"/>
                  <a:pt x="2103" y="1325"/>
                </a:cubicBezTo>
                <a:cubicBezTo>
                  <a:pt x="2111" y="1333"/>
                  <a:pt x="2116" y="1343"/>
                  <a:pt x="2123" y="1352"/>
                </a:cubicBezTo>
                <a:cubicBezTo>
                  <a:pt x="2130" y="1361"/>
                  <a:pt x="2135" y="1371"/>
                  <a:pt x="2142" y="1380"/>
                </a:cubicBezTo>
                <a:cubicBezTo>
                  <a:pt x="2145" y="1384"/>
                  <a:pt x="2147" y="1388"/>
                  <a:pt x="2150" y="1392"/>
                </a:cubicBezTo>
                <a:cubicBezTo>
                  <a:pt x="2152" y="1394"/>
                  <a:pt x="2159" y="1401"/>
                  <a:pt x="2159" y="1402"/>
                </a:cubicBezTo>
                <a:cubicBezTo>
                  <a:pt x="2159" y="1403"/>
                  <a:pt x="2159" y="1404"/>
                  <a:pt x="2160" y="1404"/>
                </a:cubicBezTo>
                <a:cubicBezTo>
                  <a:pt x="2163" y="1408"/>
                  <a:pt x="2166" y="1411"/>
                  <a:pt x="2169" y="1414"/>
                </a:cubicBezTo>
                <a:cubicBezTo>
                  <a:pt x="2172" y="1417"/>
                  <a:pt x="2175" y="1420"/>
                  <a:pt x="2178" y="1424"/>
                </a:cubicBezTo>
                <a:cubicBezTo>
                  <a:pt x="2179" y="1425"/>
                  <a:pt x="2185" y="1429"/>
                  <a:pt x="2186" y="1432"/>
                </a:cubicBezTo>
                <a:cubicBezTo>
                  <a:pt x="2186" y="1432"/>
                  <a:pt x="2186" y="1432"/>
                  <a:pt x="2186" y="1433"/>
                </a:cubicBezTo>
                <a:cubicBezTo>
                  <a:pt x="2186" y="1433"/>
                  <a:pt x="2186" y="1433"/>
                  <a:pt x="2186" y="1434"/>
                </a:cubicBezTo>
                <a:cubicBezTo>
                  <a:pt x="2186" y="1434"/>
                  <a:pt x="2186" y="1434"/>
                  <a:pt x="2185" y="1434"/>
                </a:cubicBezTo>
                <a:cubicBezTo>
                  <a:pt x="2181" y="1436"/>
                  <a:pt x="2163" y="1435"/>
                  <a:pt x="2161" y="1435"/>
                </a:cubicBezTo>
                <a:cubicBezTo>
                  <a:pt x="2151" y="1435"/>
                  <a:pt x="2141" y="1436"/>
                  <a:pt x="2131" y="1435"/>
                </a:cubicBezTo>
                <a:cubicBezTo>
                  <a:pt x="2113" y="1435"/>
                  <a:pt x="2094" y="1435"/>
                  <a:pt x="2076" y="1434"/>
                </a:cubicBezTo>
                <a:cubicBezTo>
                  <a:pt x="2058" y="1433"/>
                  <a:pt x="2039" y="1435"/>
                  <a:pt x="2021" y="1435"/>
                </a:cubicBezTo>
                <a:cubicBezTo>
                  <a:pt x="2016" y="1434"/>
                  <a:pt x="2011" y="1434"/>
                  <a:pt x="2006" y="1434"/>
                </a:cubicBezTo>
                <a:cubicBezTo>
                  <a:pt x="2006" y="1434"/>
                  <a:pt x="2006" y="1434"/>
                  <a:pt x="2006" y="1434"/>
                </a:cubicBezTo>
                <a:cubicBezTo>
                  <a:pt x="2003" y="1434"/>
                  <a:pt x="2001" y="1434"/>
                  <a:pt x="1998" y="1434"/>
                </a:cubicBezTo>
                <a:cubicBezTo>
                  <a:pt x="1997" y="1434"/>
                  <a:pt x="1996" y="1434"/>
                  <a:pt x="1996" y="1434"/>
                </a:cubicBezTo>
                <a:cubicBezTo>
                  <a:pt x="1990" y="1434"/>
                  <a:pt x="1984" y="1433"/>
                  <a:pt x="1979" y="1434"/>
                </a:cubicBezTo>
                <a:cubicBezTo>
                  <a:pt x="1955" y="1434"/>
                  <a:pt x="1929" y="1433"/>
                  <a:pt x="1906" y="1434"/>
                </a:cubicBezTo>
                <a:cubicBezTo>
                  <a:pt x="1886" y="1435"/>
                  <a:pt x="1865" y="1435"/>
                  <a:pt x="1845" y="1435"/>
                </a:cubicBezTo>
                <a:cubicBezTo>
                  <a:pt x="1825" y="1435"/>
                  <a:pt x="1804" y="1433"/>
                  <a:pt x="1784" y="1435"/>
                </a:cubicBezTo>
                <a:cubicBezTo>
                  <a:pt x="1784" y="1435"/>
                  <a:pt x="1784" y="1435"/>
                  <a:pt x="1784" y="1436"/>
                </a:cubicBezTo>
                <a:cubicBezTo>
                  <a:pt x="1741" y="1434"/>
                  <a:pt x="1699" y="1437"/>
                  <a:pt x="1657" y="1435"/>
                </a:cubicBezTo>
                <a:cubicBezTo>
                  <a:pt x="1613" y="1432"/>
                  <a:pt x="1570" y="1435"/>
                  <a:pt x="1526" y="1435"/>
                </a:cubicBezTo>
                <a:cubicBezTo>
                  <a:pt x="1526" y="1435"/>
                  <a:pt x="1525" y="1436"/>
                  <a:pt x="1525" y="1436"/>
                </a:cubicBezTo>
                <a:cubicBezTo>
                  <a:pt x="1516" y="1436"/>
                  <a:pt x="1507" y="1435"/>
                  <a:pt x="1498" y="1436"/>
                </a:cubicBezTo>
                <a:cubicBezTo>
                  <a:pt x="1486" y="1436"/>
                  <a:pt x="1474" y="1434"/>
                  <a:pt x="1461" y="1435"/>
                </a:cubicBezTo>
                <a:cubicBezTo>
                  <a:pt x="1437" y="1437"/>
                  <a:pt x="1412" y="1432"/>
                  <a:pt x="1388" y="1435"/>
                </a:cubicBezTo>
                <a:cubicBezTo>
                  <a:pt x="1378" y="1436"/>
                  <a:pt x="1367" y="1434"/>
                  <a:pt x="1357" y="1434"/>
                </a:cubicBezTo>
                <a:cubicBezTo>
                  <a:pt x="1344" y="1433"/>
                  <a:pt x="1332" y="1435"/>
                  <a:pt x="1320" y="1435"/>
                </a:cubicBezTo>
                <a:cubicBezTo>
                  <a:pt x="1307" y="1435"/>
                  <a:pt x="1294" y="1436"/>
                  <a:pt x="1282" y="1435"/>
                </a:cubicBezTo>
                <a:cubicBezTo>
                  <a:pt x="1273" y="1434"/>
                  <a:pt x="1261" y="1433"/>
                  <a:pt x="1252" y="1435"/>
                </a:cubicBezTo>
                <a:cubicBezTo>
                  <a:pt x="1236" y="1435"/>
                  <a:pt x="1220" y="1433"/>
                  <a:pt x="1204" y="1433"/>
                </a:cubicBezTo>
                <a:cubicBezTo>
                  <a:pt x="1185" y="1433"/>
                  <a:pt x="1166" y="1433"/>
                  <a:pt x="1146" y="1433"/>
                </a:cubicBezTo>
                <a:cubicBezTo>
                  <a:pt x="1127" y="1433"/>
                  <a:pt x="1107" y="1431"/>
                  <a:pt x="1088" y="1432"/>
                </a:cubicBezTo>
                <a:cubicBezTo>
                  <a:pt x="1079" y="1433"/>
                  <a:pt x="1071" y="1432"/>
                  <a:pt x="1063" y="1432"/>
                </a:cubicBezTo>
                <a:cubicBezTo>
                  <a:pt x="1055" y="1432"/>
                  <a:pt x="1046" y="1434"/>
                  <a:pt x="1039" y="1433"/>
                </a:cubicBezTo>
                <a:cubicBezTo>
                  <a:pt x="1038" y="1432"/>
                  <a:pt x="1037" y="1433"/>
                  <a:pt x="1037" y="1433"/>
                </a:cubicBezTo>
                <a:cubicBezTo>
                  <a:pt x="1033" y="1433"/>
                  <a:pt x="1028" y="1432"/>
                  <a:pt x="1024" y="1432"/>
                </a:cubicBezTo>
                <a:cubicBezTo>
                  <a:pt x="1013" y="1432"/>
                  <a:pt x="1002" y="1433"/>
                  <a:pt x="991" y="1432"/>
                </a:cubicBezTo>
                <a:cubicBezTo>
                  <a:pt x="968" y="1432"/>
                  <a:pt x="945" y="1431"/>
                  <a:pt x="921" y="1431"/>
                </a:cubicBezTo>
                <a:cubicBezTo>
                  <a:pt x="900" y="1431"/>
                  <a:pt x="879" y="1434"/>
                  <a:pt x="858" y="1433"/>
                </a:cubicBezTo>
                <a:cubicBezTo>
                  <a:pt x="837" y="1432"/>
                  <a:pt x="815" y="1432"/>
                  <a:pt x="794" y="1432"/>
                </a:cubicBezTo>
                <a:cubicBezTo>
                  <a:pt x="793" y="1432"/>
                  <a:pt x="793" y="1432"/>
                  <a:pt x="792" y="1433"/>
                </a:cubicBezTo>
                <a:cubicBezTo>
                  <a:pt x="754" y="1433"/>
                  <a:pt x="715" y="1432"/>
                  <a:pt x="677" y="1432"/>
                </a:cubicBezTo>
                <a:cubicBezTo>
                  <a:pt x="656" y="1432"/>
                  <a:pt x="635" y="1433"/>
                  <a:pt x="614" y="1432"/>
                </a:cubicBezTo>
                <a:cubicBezTo>
                  <a:pt x="595" y="1432"/>
                  <a:pt x="574" y="1433"/>
                  <a:pt x="555" y="1431"/>
                </a:cubicBezTo>
                <a:cubicBezTo>
                  <a:pt x="555" y="1431"/>
                  <a:pt x="555" y="1431"/>
                  <a:pt x="554" y="1431"/>
                </a:cubicBezTo>
                <a:cubicBezTo>
                  <a:pt x="554" y="1431"/>
                  <a:pt x="554" y="1431"/>
                  <a:pt x="554" y="1431"/>
                </a:cubicBezTo>
                <a:cubicBezTo>
                  <a:pt x="554" y="1431"/>
                  <a:pt x="554" y="1431"/>
                  <a:pt x="554" y="1431"/>
                </a:cubicBezTo>
                <a:cubicBezTo>
                  <a:pt x="554" y="1431"/>
                  <a:pt x="554" y="1431"/>
                  <a:pt x="554" y="1431"/>
                </a:cubicBezTo>
                <a:cubicBezTo>
                  <a:pt x="512" y="1431"/>
                  <a:pt x="470" y="1432"/>
                  <a:pt x="428" y="1432"/>
                </a:cubicBezTo>
                <a:cubicBezTo>
                  <a:pt x="381" y="1432"/>
                  <a:pt x="335" y="1435"/>
                  <a:pt x="289" y="1435"/>
                </a:cubicBezTo>
                <a:cubicBezTo>
                  <a:pt x="288" y="1435"/>
                  <a:pt x="288" y="1435"/>
                  <a:pt x="288" y="1435"/>
                </a:cubicBezTo>
                <a:cubicBezTo>
                  <a:pt x="261" y="1434"/>
                  <a:pt x="234" y="1430"/>
                  <a:pt x="207" y="1430"/>
                </a:cubicBezTo>
                <a:cubicBezTo>
                  <a:pt x="189" y="1430"/>
                  <a:pt x="171" y="1428"/>
                  <a:pt x="153" y="1429"/>
                </a:cubicBezTo>
                <a:cubicBezTo>
                  <a:pt x="145" y="1429"/>
                  <a:pt x="137" y="1430"/>
                  <a:pt x="128" y="1430"/>
                </a:cubicBezTo>
                <a:cubicBezTo>
                  <a:pt x="125" y="1431"/>
                  <a:pt x="123" y="1431"/>
                  <a:pt x="120" y="1431"/>
                </a:cubicBezTo>
                <a:cubicBezTo>
                  <a:pt x="120" y="1431"/>
                  <a:pt x="120" y="1431"/>
                  <a:pt x="120" y="1431"/>
                </a:cubicBezTo>
                <a:cubicBezTo>
                  <a:pt x="115" y="1431"/>
                  <a:pt x="110" y="1431"/>
                  <a:pt x="106" y="1431"/>
                </a:cubicBezTo>
                <a:cubicBezTo>
                  <a:pt x="105" y="1431"/>
                  <a:pt x="104" y="1431"/>
                  <a:pt x="103" y="1431"/>
                </a:cubicBezTo>
                <a:cubicBezTo>
                  <a:pt x="102" y="1431"/>
                  <a:pt x="102" y="1431"/>
                  <a:pt x="102" y="1431"/>
                </a:cubicBezTo>
                <a:cubicBezTo>
                  <a:pt x="88" y="1432"/>
                  <a:pt x="74" y="1432"/>
                  <a:pt x="60" y="1433"/>
                </a:cubicBezTo>
                <a:cubicBezTo>
                  <a:pt x="51" y="1433"/>
                  <a:pt x="42" y="1433"/>
                  <a:pt x="32" y="1434"/>
                </a:cubicBezTo>
                <a:cubicBezTo>
                  <a:pt x="28" y="1435"/>
                  <a:pt x="24" y="1434"/>
                  <a:pt x="21" y="1435"/>
                </a:cubicBezTo>
                <a:cubicBezTo>
                  <a:pt x="18" y="1435"/>
                  <a:pt x="4" y="1437"/>
                  <a:pt x="10" y="1430"/>
                </a:cubicBezTo>
                <a:cubicBezTo>
                  <a:pt x="10" y="1430"/>
                  <a:pt x="10" y="1430"/>
                  <a:pt x="10" y="1430"/>
                </a:cubicBezTo>
                <a:cubicBezTo>
                  <a:pt x="12" y="1428"/>
                  <a:pt x="13" y="1425"/>
                  <a:pt x="15" y="1423"/>
                </a:cubicBezTo>
                <a:close/>
                <a:moveTo>
                  <a:pt x="2175" y="1474"/>
                </a:moveTo>
                <a:cubicBezTo>
                  <a:pt x="2165" y="1481"/>
                  <a:pt x="2149" y="1482"/>
                  <a:pt x="2136" y="1482"/>
                </a:cubicBezTo>
                <a:cubicBezTo>
                  <a:pt x="2136" y="1482"/>
                  <a:pt x="2136" y="1483"/>
                  <a:pt x="2135" y="1483"/>
                </a:cubicBezTo>
                <a:cubicBezTo>
                  <a:pt x="2104" y="1483"/>
                  <a:pt x="2072" y="1486"/>
                  <a:pt x="2040" y="1486"/>
                </a:cubicBezTo>
                <a:cubicBezTo>
                  <a:pt x="2000" y="1485"/>
                  <a:pt x="1960" y="1481"/>
                  <a:pt x="1919" y="1483"/>
                </a:cubicBezTo>
                <a:cubicBezTo>
                  <a:pt x="1884" y="1485"/>
                  <a:pt x="1849" y="1484"/>
                  <a:pt x="1814" y="1484"/>
                </a:cubicBezTo>
                <a:cubicBezTo>
                  <a:pt x="1781" y="1484"/>
                  <a:pt x="1749" y="1482"/>
                  <a:pt x="1716" y="1486"/>
                </a:cubicBezTo>
                <a:cubicBezTo>
                  <a:pt x="1716" y="1486"/>
                  <a:pt x="1716" y="1486"/>
                  <a:pt x="1715" y="1486"/>
                </a:cubicBezTo>
                <a:cubicBezTo>
                  <a:pt x="1703" y="1488"/>
                  <a:pt x="1688" y="1488"/>
                  <a:pt x="1675" y="1487"/>
                </a:cubicBezTo>
                <a:cubicBezTo>
                  <a:pt x="1661" y="1487"/>
                  <a:pt x="1647" y="1487"/>
                  <a:pt x="1634" y="1487"/>
                </a:cubicBezTo>
                <a:cubicBezTo>
                  <a:pt x="1620" y="1488"/>
                  <a:pt x="1606" y="1485"/>
                  <a:pt x="1592" y="1485"/>
                </a:cubicBezTo>
                <a:cubicBezTo>
                  <a:pt x="1575" y="1485"/>
                  <a:pt x="1559" y="1485"/>
                  <a:pt x="1542" y="1485"/>
                </a:cubicBezTo>
                <a:cubicBezTo>
                  <a:pt x="1506" y="1485"/>
                  <a:pt x="1469" y="1486"/>
                  <a:pt x="1433" y="1486"/>
                </a:cubicBezTo>
                <a:cubicBezTo>
                  <a:pt x="1419" y="1486"/>
                  <a:pt x="1404" y="1484"/>
                  <a:pt x="1389" y="1486"/>
                </a:cubicBezTo>
                <a:cubicBezTo>
                  <a:pt x="1382" y="1487"/>
                  <a:pt x="1374" y="1486"/>
                  <a:pt x="1367" y="1486"/>
                </a:cubicBezTo>
                <a:cubicBezTo>
                  <a:pt x="1362" y="1486"/>
                  <a:pt x="1355" y="1487"/>
                  <a:pt x="1349" y="1486"/>
                </a:cubicBezTo>
                <a:cubicBezTo>
                  <a:pt x="1349" y="1486"/>
                  <a:pt x="1348" y="1485"/>
                  <a:pt x="1348" y="1486"/>
                </a:cubicBezTo>
                <a:cubicBezTo>
                  <a:pt x="1321" y="1489"/>
                  <a:pt x="1294" y="1487"/>
                  <a:pt x="1267" y="1487"/>
                </a:cubicBezTo>
                <a:cubicBezTo>
                  <a:pt x="1253" y="1487"/>
                  <a:pt x="1238" y="1489"/>
                  <a:pt x="1224" y="1487"/>
                </a:cubicBezTo>
                <a:cubicBezTo>
                  <a:pt x="1211" y="1486"/>
                  <a:pt x="1197" y="1488"/>
                  <a:pt x="1183" y="1487"/>
                </a:cubicBezTo>
                <a:cubicBezTo>
                  <a:pt x="1170" y="1486"/>
                  <a:pt x="1156" y="1486"/>
                  <a:pt x="1143" y="1486"/>
                </a:cubicBezTo>
                <a:cubicBezTo>
                  <a:pt x="1128" y="1486"/>
                  <a:pt x="1113" y="1485"/>
                  <a:pt x="1098" y="1485"/>
                </a:cubicBezTo>
                <a:cubicBezTo>
                  <a:pt x="1084" y="1485"/>
                  <a:pt x="1070" y="1485"/>
                  <a:pt x="1055" y="1485"/>
                </a:cubicBezTo>
                <a:cubicBezTo>
                  <a:pt x="1049" y="1485"/>
                  <a:pt x="1042" y="1485"/>
                  <a:pt x="1035" y="1486"/>
                </a:cubicBezTo>
                <a:cubicBezTo>
                  <a:pt x="1032" y="1486"/>
                  <a:pt x="1025" y="1487"/>
                  <a:pt x="1020" y="1486"/>
                </a:cubicBezTo>
                <a:cubicBezTo>
                  <a:pt x="1020" y="1486"/>
                  <a:pt x="1020" y="1485"/>
                  <a:pt x="1019" y="1485"/>
                </a:cubicBezTo>
                <a:cubicBezTo>
                  <a:pt x="1018" y="1485"/>
                  <a:pt x="1018" y="1485"/>
                  <a:pt x="1018" y="1485"/>
                </a:cubicBezTo>
                <a:cubicBezTo>
                  <a:pt x="1017" y="1485"/>
                  <a:pt x="1017" y="1485"/>
                  <a:pt x="1016" y="1485"/>
                </a:cubicBezTo>
                <a:cubicBezTo>
                  <a:pt x="953" y="1485"/>
                  <a:pt x="889" y="1484"/>
                  <a:pt x="826" y="1486"/>
                </a:cubicBezTo>
                <a:cubicBezTo>
                  <a:pt x="794" y="1486"/>
                  <a:pt x="762" y="1486"/>
                  <a:pt x="730" y="1485"/>
                </a:cubicBezTo>
                <a:cubicBezTo>
                  <a:pt x="723" y="1485"/>
                  <a:pt x="715" y="1486"/>
                  <a:pt x="708" y="1486"/>
                </a:cubicBezTo>
                <a:cubicBezTo>
                  <a:pt x="702" y="1487"/>
                  <a:pt x="695" y="1486"/>
                  <a:pt x="689" y="1487"/>
                </a:cubicBezTo>
                <a:cubicBezTo>
                  <a:pt x="676" y="1488"/>
                  <a:pt x="664" y="1487"/>
                  <a:pt x="651" y="1487"/>
                </a:cubicBezTo>
                <a:cubicBezTo>
                  <a:pt x="651" y="1487"/>
                  <a:pt x="651" y="1487"/>
                  <a:pt x="651" y="1487"/>
                </a:cubicBezTo>
                <a:cubicBezTo>
                  <a:pt x="639" y="1487"/>
                  <a:pt x="626" y="1486"/>
                  <a:pt x="613" y="1486"/>
                </a:cubicBezTo>
                <a:cubicBezTo>
                  <a:pt x="597" y="1487"/>
                  <a:pt x="581" y="1486"/>
                  <a:pt x="564" y="1486"/>
                </a:cubicBezTo>
                <a:cubicBezTo>
                  <a:pt x="534" y="1484"/>
                  <a:pt x="504" y="1487"/>
                  <a:pt x="474" y="1487"/>
                </a:cubicBezTo>
                <a:cubicBezTo>
                  <a:pt x="442" y="1487"/>
                  <a:pt x="410" y="1484"/>
                  <a:pt x="378" y="1484"/>
                </a:cubicBezTo>
                <a:cubicBezTo>
                  <a:pt x="350" y="1484"/>
                  <a:pt x="323" y="1484"/>
                  <a:pt x="295" y="1485"/>
                </a:cubicBezTo>
                <a:cubicBezTo>
                  <a:pt x="295" y="1485"/>
                  <a:pt x="294" y="1485"/>
                  <a:pt x="294" y="1486"/>
                </a:cubicBezTo>
                <a:cubicBezTo>
                  <a:pt x="283" y="1485"/>
                  <a:pt x="273" y="1485"/>
                  <a:pt x="262" y="1485"/>
                </a:cubicBezTo>
                <a:cubicBezTo>
                  <a:pt x="250" y="1485"/>
                  <a:pt x="237" y="1483"/>
                  <a:pt x="224" y="1484"/>
                </a:cubicBezTo>
                <a:cubicBezTo>
                  <a:pt x="211" y="1485"/>
                  <a:pt x="198" y="1484"/>
                  <a:pt x="186" y="1485"/>
                </a:cubicBezTo>
                <a:cubicBezTo>
                  <a:pt x="171" y="1485"/>
                  <a:pt x="155" y="1485"/>
                  <a:pt x="140" y="1485"/>
                </a:cubicBezTo>
                <a:cubicBezTo>
                  <a:pt x="114" y="1485"/>
                  <a:pt x="87" y="1489"/>
                  <a:pt x="61" y="1486"/>
                </a:cubicBezTo>
                <a:cubicBezTo>
                  <a:pt x="49" y="1484"/>
                  <a:pt x="36" y="1484"/>
                  <a:pt x="23" y="1481"/>
                </a:cubicBezTo>
                <a:cubicBezTo>
                  <a:pt x="11" y="1477"/>
                  <a:pt x="8" y="1465"/>
                  <a:pt x="7" y="1454"/>
                </a:cubicBezTo>
                <a:cubicBezTo>
                  <a:pt x="6" y="1450"/>
                  <a:pt x="5" y="1444"/>
                  <a:pt x="6" y="1439"/>
                </a:cubicBezTo>
                <a:cubicBezTo>
                  <a:pt x="16" y="1441"/>
                  <a:pt x="28" y="1439"/>
                  <a:pt x="38" y="1438"/>
                </a:cubicBezTo>
                <a:cubicBezTo>
                  <a:pt x="60" y="1436"/>
                  <a:pt x="83" y="1436"/>
                  <a:pt x="105" y="1436"/>
                </a:cubicBezTo>
                <a:cubicBezTo>
                  <a:pt x="119" y="1437"/>
                  <a:pt x="134" y="1433"/>
                  <a:pt x="148" y="1433"/>
                </a:cubicBezTo>
                <a:cubicBezTo>
                  <a:pt x="166" y="1433"/>
                  <a:pt x="185" y="1434"/>
                  <a:pt x="203" y="1434"/>
                </a:cubicBezTo>
                <a:cubicBezTo>
                  <a:pt x="234" y="1434"/>
                  <a:pt x="264" y="1439"/>
                  <a:pt x="294" y="1439"/>
                </a:cubicBezTo>
                <a:cubicBezTo>
                  <a:pt x="294" y="1439"/>
                  <a:pt x="295" y="1439"/>
                  <a:pt x="295" y="1439"/>
                </a:cubicBezTo>
                <a:cubicBezTo>
                  <a:pt x="338" y="1438"/>
                  <a:pt x="381" y="1436"/>
                  <a:pt x="424" y="1436"/>
                </a:cubicBezTo>
                <a:cubicBezTo>
                  <a:pt x="467" y="1436"/>
                  <a:pt x="511" y="1436"/>
                  <a:pt x="554" y="1436"/>
                </a:cubicBezTo>
                <a:cubicBezTo>
                  <a:pt x="572" y="1437"/>
                  <a:pt x="591" y="1436"/>
                  <a:pt x="610" y="1436"/>
                </a:cubicBezTo>
                <a:cubicBezTo>
                  <a:pt x="632" y="1437"/>
                  <a:pt x="653" y="1435"/>
                  <a:pt x="674" y="1436"/>
                </a:cubicBezTo>
                <a:cubicBezTo>
                  <a:pt x="714" y="1437"/>
                  <a:pt x="755" y="1437"/>
                  <a:pt x="795" y="1437"/>
                </a:cubicBezTo>
                <a:cubicBezTo>
                  <a:pt x="796" y="1437"/>
                  <a:pt x="796" y="1437"/>
                  <a:pt x="796" y="1436"/>
                </a:cubicBezTo>
                <a:cubicBezTo>
                  <a:pt x="838" y="1437"/>
                  <a:pt x="880" y="1438"/>
                  <a:pt x="921" y="1436"/>
                </a:cubicBezTo>
                <a:cubicBezTo>
                  <a:pt x="944" y="1434"/>
                  <a:pt x="968" y="1435"/>
                  <a:pt x="991" y="1437"/>
                </a:cubicBezTo>
                <a:cubicBezTo>
                  <a:pt x="1002" y="1438"/>
                  <a:pt x="1013" y="1436"/>
                  <a:pt x="1024" y="1436"/>
                </a:cubicBezTo>
                <a:cubicBezTo>
                  <a:pt x="1030" y="1436"/>
                  <a:pt x="1037" y="1438"/>
                  <a:pt x="1042" y="1437"/>
                </a:cubicBezTo>
                <a:cubicBezTo>
                  <a:pt x="1055" y="1439"/>
                  <a:pt x="1070" y="1437"/>
                  <a:pt x="1082" y="1436"/>
                </a:cubicBezTo>
                <a:cubicBezTo>
                  <a:pt x="1102" y="1436"/>
                  <a:pt x="1122" y="1436"/>
                  <a:pt x="1142" y="1437"/>
                </a:cubicBezTo>
                <a:cubicBezTo>
                  <a:pt x="1162" y="1438"/>
                  <a:pt x="1181" y="1437"/>
                  <a:pt x="1200" y="1437"/>
                </a:cubicBezTo>
                <a:cubicBezTo>
                  <a:pt x="1218" y="1437"/>
                  <a:pt x="1235" y="1439"/>
                  <a:pt x="1252" y="1439"/>
                </a:cubicBezTo>
                <a:cubicBezTo>
                  <a:pt x="1252" y="1439"/>
                  <a:pt x="1252" y="1439"/>
                  <a:pt x="1252" y="1439"/>
                </a:cubicBezTo>
                <a:cubicBezTo>
                  <a:pt x="1253" y="1439"/>
                  <a:pt x="1253" y="1439"/>
                  <a:pt x="1253" y="1439"/>
                </a:cubicBezTo>
                <a:cubicBezTo>
                  <a:pt x="1253" y="1439"/>
                  <a:pt x="1253" y="1439"/>
                  <a:pt x="1254" y="1439"/>
                </a:cubicBezTo>
                <a:cubicBezTo>
                  <a:pt x="1263" y="1437"/>
                  <a:pt x="1275" y="1438"/>
                  <a:pt x="1284" y="1439"/>
                </a:cubicBezTo>
                <a:cubicBezTo>
                  <a:pt x="1297" y="1440"/>
                  <a:pt x="1310" y="1439"/>
                  <a:pt x="1322" y="1439"/>
                </a:cubicBezTo>
                <a:cubicBezTo>
                  <a:pt x="1334" y="1439"/>
                  <a:pt x="1345" y="1437"/>
                  <a:pt x="1357" y="1438"/>
                </a:cubicBezTo>
                <a:cubicBezTo>
                  <a:pt x="1368" y="1439"/>
                  <a:pt x="1379" y="1440"/>
                  <a:pt x="1390" y="1439"/>
                </a:cubicBezTo>
                <a:cubicBezTo>
                  <a:pt x="1414" y="1436"/>
                  <a:pt x="1438" y="1441"/>
                  <a:pt x="1461" y="1439"/>
                </a:cubicBezTo>
                <a:cubicBezTo>
                  <a:pt x="1473" y="1438"/>
                  <a:pt x="1485" y="1440"/>
                  <a:pt x="1496" y="1440"/>
                </a:cubicBezTo>
                <a:cubicBezTo>
                  <a:pt x="1506" y="1440"/>
                  <a:pt x="1517" y="1440"/>
                  <a:pt x="1527" y="1440"/>
                </a:cubicBezTo>
                <a:cubicBezTo>
                  <a:pt x="1528" y="1440"/>
                  <a:pt x="1528" y="1440"/>
                  <a:pt x="1528" y="1440"/>
                </a:cubicBezTo>
                <a:cubicBezTo>
                  <a:pt x="1548" y="1439"/>
                  <a:pt x="1569" y="1439"/>
                  <a:pt x="1588" y="1438"/>
                </a:cubicBezTo>
                <a:cubicBezTo>
                  <a:pt x="1610" y="1437"/>
                  <a:pt x="1632" y="1438"/>
                  <a:pt x="1654" y="1439"/>
                </a:cubicBezTo>
                <a:cubicBezTo>
                  <a:pt x="1698" y="1441"/>
                  <a:pt x="1742" y="1438"/>
                  <a:pt x="1786" y="1440"/>
                </a:cubicBezTo>
                <a:cubicBezTo>
                  <a:pt x="1787" y="1440"/>
                  <a:pt x="1787" y="1440"/>
                  <a:pt x="1788" y="1439"/>
                </a:cubicBezTo>
                <a:cubicBezTo>
                  <a:pt x="1805" y="1437"/>
                  <a:pt x="1823" y="1439"/>
                  <a:pt x="1841" y="1439"/>
                </a:cubicBezTo>
                <a:cubicBezTo>
                  <a:pt x="1863" y="1439"/>
                  <a:pt x="1884" y="1438"/>
                  <a:pt x="1906" y="1438"/>
                </a:cubicBezTo>
                <a:cubicBezTo>
                  <a:pt x="1938" y="1439"/>
                  <a:pt x="1971" y="1439"/>
                  <a:pt x="2001" y="1439"/>
                </a:cubicBezTo>
                <a:cubicBezTo>
                  <a:pt x="2010" y="1439"/>
                  <a:pt x="2019" y="1439"/>
                  <a:pt x="2028" y="1439"/>
                </a:cubicBezTo>
                <a:cubicBezTo>
                  <a:pt x="2051" y="1440"/>
                  <a:pt x="2074" y="1438"/>
                  <a:pt x="2097" y="1438"/>
                </a:cubicBezTo>
                <a:cubicBezTo>
                  <a:pt x="2117" y="1439"/>
                  <a:pt x="2138" y="1440"/>
                  <a:pt x="2158" y="1440"/>
                </a:cubicBezTo>
                <a:cubicBezTo>
                  <a:pt x="2162" y="1440"/>
                  <a:pt x="2184" y="1442"/>
                  <a:pt x="2189" y="1437"/>
                </a:cubicBezTo>
                <a:cubicBezTo>
                  <a:pt x="2188" y="1441"/>
                  <a:pt x="2188" y="1447"/>
                  <a:pt x="2188" y="1450"/>
                </a:cubicBezTo>
                <a:cubicBezTo>
                  <a:pt x="2186" y="1459"/>
                  <a:pt x="2184" y="1468"/>
                  <a:pt x="2175" y="1474"/>
                </a:cubicBezTo>
                <a:close/>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119" name="Freeform 108"/>
          <p:cNvSpPr>
            <a:spLocks noEditPoints="1"/>
          </p:cNvSpPr>
          <p:nvPr/>
        </p:nvSpPr>
        <p:spPr bwMode="auto">
          <a:xfrm>
            <a:off x="9058588" y="5473659"/>
            <a:ext cx="1903856" cy="316111"/>
          </a:xfrm>
          <a:custGeom>
            <a:avLst/>
            <a:gdLst>
              <a:gd name="T0" fmla="*/ 514 w 560"/>
              <a:gd name="T1" fmla="*/ 7 h 93"/>
              <a:gd name="T2" fmla="*/ 422 w 560"/>
              <a:gd name="T3" fmla="*/ 5 h 93"/>
              <a:gd name="T4" fmla="*/ 345 w 560"/>
              <a:gd name="T5" fmla="*/ 5 h 93"/>
              <a:gd name="T6" fmla="*/ 219 w 560"/>
              <a:gd name="T7" fmla="*/ 2 h 93"/>
              <a:gd name="T8" fmla="*/ 128 w 560"/>
              <a:gd name="T9" fmla="*/ 2 h 93"/>
              <a:gd name="T10" fmla="*/ 51 w 560"/>
              <a:gd name="T11" fmla="*/ 5 h 93"/>
              <a:gd name="T12" fmla="*/ 33 w 560"/>
              <a:gd name="T13" fmla="*/ 30 h 93"/>
              <a:gd name="T14" fmla="*/ 8 w 560"/>
              <a:gd name="T15" fmla="*/ 89 h 93"/>
              <a:gd name="T16" fmla="*/ 162 w 560"/>
              <a:gd name="T17" fmla="*/ 89 h 93"/>
              <a:gd name="T18" fmla="*/ 240 w 560"/>
              <a:gd name="T19" fmla="*/ 88 h 93"/>
              <a:gd name="T20" fmla="*/ 312 w 560"/>
              <a:gd name="T21" fmla="*/ 88 h 93"/>
              <a:gd name="T22" fmla="*/ 453 w 560"/>
              <a:gd name="T23" fmla="*/ 90 h 93"/>
              <a:gd name="T24" fmla="*/ 547 w 560"/>
              <a:gd name="T25" fmla="*/ 89 h 93"/>
              <a:gd name="T26" fmla="*/ 557 w 560"/>
              <a:gd name="T27" fmla="*/ 86 h 93"/>
              <a:gd name="T28" fmla="*/ 531 w 560"/>
              <a:gd name="T29" fmla="*/ 26 h 93"/>
              <a:gd name="T30" fmla="*/ 553 w 560"/>
              <a:gd name="T31" fmla="*/ 83 h 93"/>
              <a:gd name="T32" fmla="*/ 531 w 560"/>
              <a:gd name="T33" fmla="*/ 84 h 93"/>
              <a:gd name="T34" fmla="*/ 528 w 560"/>
              <a:gd name="T35" fmla="*/ 84 h 93"/>
              <a:gd name="T36" fmla="*/ 526 w 560"/>
              <a:gd name="T37" fmla="*/ 85 h 93"/>
              <a:gd name="T38" fmla="*/ 450 w 560"/>
              <a:gd name="T39" fmla="*/ 86 h 93"/>
              <a:gd name="T40" fmla="*/ 312 w 560"/>
              <a:gd name="T41" fmla="*/ 83 h 93"/>
              <a:gd name="T42" fmla="*/ 239 w 560"/>
              <a:gd name="T43" fmla="*/ 83 h 93"/>
              <a:gd name="T44" fmla="*/ 99 w 560"/>
              <a:gd name="T45" fmla="*/ 84 h 93"/>
              <a:gd name="T46" fmla="*/ 35 w 560"/>
              <a:gd name="T47" fmla="*/ 87 h 93"/>
              <a:gd name="T48" fmla="*/ 12 w 560"/>
              <a:gd name="T49" fmla="*/ 85 h 93"/>
              <a:gd name="T50" fmla="*/ 33 w 560"/>
              <a:gd name="T51" fmla="*/ 37 h 93"/>
              <a:gd name="T52" fmla="*/ 61 w 560"/>
              <a:gd name="T53" fmla="*/ 7 h 93"/>
              <a:gd name="T54" fmla="*/ 184 w 560"/>
              <a:gd name="T55" fmla="*/ 6 h 93"/>
              <a:gd name="T56" fmla="*/ 347 w 560"/>
              <a:gd name="T57" fmla="*/ 9 h 93"/>
              <a:gd name="T58" fmla="*/ 494 w 560"/>
              <a:gd name="T59" fmla="*/ 9 h 93"/>
              <a:gd name="T60" fmla="*/ 536 w 560"/>
              <a:gd name="T61" fmla="*/ 44 h 93"/>
              <a:gd name="T62" fmla="*/ 553 w 560"/>
              <a:gd name="T63" fmla="*/ 8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93">
                <a:moveTo>
                  <a:pt x="531" y="26"/>
                </a:moveTo>
                <a:cubicBezTo>
                  <a:pt x="527" y="18"/>
                  <a:pt x="523" y="10"/>
                  <a:pt x="514" y="7"/>
                </a:cubicBezTo>
                <a:cubicBezTo>
                  <a:pt x="507" y="4"/>
                  <a:pt x="497" y="5"/>
                  <a:pt x="489" y="5"/>
                </a:cubicBezTo>
                <a:cubicBezTo>
                  <a:pt x="467" y="4"/>
                  <a:pt x="444" y="5"/>
                  <a:pt x="422" y="5"/>
                </a:cubicBezTo>
                <a:cubicBezTo>
                  <a:pt x="397" y="5"/>
                  <a:pt x="371" y="4"/>
                  <a:pt x="346" y="4"/>
                </a:cubicBezTo>
                <a:cubicBezTo>
                  <a:pt x="346" y="4"/>
                  <a:pt x="346" y="5"/>
                  <a:pt x="345" y="5"/>
                </a:cubicBezTo>
                <a:cubicBezTo>
                  <a:pt x="318" y="5"/>
                  <a:pt x="290" y="3"/>
                  <a:pt x="262" y="3"/>
                </a:cubicBezTo>
                <a:cubicBezTo>
                  <a:pt x="248" y="3"/>
                  <a:pt x="234" y="2"/>
                  <a:pt x="219" y="2"/>
                </a:cubicBezTo>
                <a:cubicBezTo>
                  <a:pt x="205" y="2"/>
                  <a:pt x="190" y="3"/>
                  <a:pt x="176" y="2"/>
                </a:cubicBezTo>
                <a:cubicBezTo>
                  <a:pt x="160" y="0"/>
                  <a:pt x="144" y="1"/>
                  <a:pt x="128" y="2"/>
                </a:cubicBezTo>
                <a:cubicBezTo>
                  <a:pt x="113" y="2"/>
                  <a:pt x="98" y="2"/>
                  <a:pt x="83" y="3"/>
                </a:cubicBezTo>
                <a:cubicBezTo>
                  <a:pt x="73" y="3"/>
                  <a:pt x="60" y="1"/>
                  <a:pt x="51" y="5"/>
                </a:cubicBezTo>
                <a:cubicBezTo>
                  <a:pt x="43" y="9"/>
                  <a:pt x="37" y="21"/>
                  <a:pt x="33" y="30"/>
                </a:cubicBezTo>
                <a:cubicBezTo>
                  <a:pt x="33" y="30"/>
                  <a:pt x="33" y="30"/>
                  <a:pt x="33" y="30"/>
                </a:cubicBezTo>
                <a:cubicBezTo>
                  <a:pt x="24" y="44"/>
                  <a:pt x="14" y="57"/>
                  <a:pt x="6" y="71"/>
                </a:cubicBezTo>
                <a:cubicBezTo>
                  <a:pt x="4" y="75"/>
                  <a:pt x="0" y="88"/>
                  <a:pt x="8" y="89"/>
                </a:cubicBezTo>
                <a:cubicBezTo>
                  <a:pt x="32" y="93"/>
                  <a:pt x="56" y="91"/>
                  <a:pt x="80" y="90"/>
                </a:cubicBezTo>
                <a:cubicBezTo>
                  <a:pt x="107" y="89"/>
                  <a:pt x="134" y="89"/>
                  <a:pt x="162" y="89"/>
                </a:cubicBezTo>
                <a:cubicBezTo>
                  <a:pt x="188" y="89"/>
                  <a:pt x="213" y="88"/>
                  <a:pt x="239" y="88"/>
                </a:cubicBezTo>
                <a:cubicBezTo>
                  <a:pt x="240" y="88"/>
                  <a:pt x="240" y="88"/>
                  <a:pt x="240" y="88"/>
                </a:cubicBezTo>
                <a:cubicBezTo>
                  <a:pt x="250" y="88"/>
                  <a:pt x="261" y="87"/>
                  <a:pt x="271" y="88"/>
                </a:cubicBezTo>
                <a:cubicBezTo>
                  <a:pt x="285" y="88"/>
                  <a:pt x="299" y="88"/>
                  <a:pt x="312" y="88"/>
                </a:cubicBezTo>
                <a:cubicBezTo>
                  <a:pt x="336" y="88"/>
                  <a:pt x="359" y="90"/>
                  <a:pt x="382" y="90"/>
                </a:cubicBezTo>
                <a:cubicBezTo>
                  <a:pt x="406" y="90"/>
                  <a:pt x="429" y="90"/>
                  <a:pt x="453" y="90"/>
                </a:cubicBezTo>
                <a:cubicBezTo>
                  <a:pt x="477" y="90"/>
                  <a:pt x="503" y="92"/>
                  <a:pt x="528" y="89"/>
                </a:cubicBezTo>
                <a:cubicBezTo>
                  <a:pt x="534" y="89"/>
                  <a:pt x="541" y="89"/>
                  <a:pt x="547" y="89"/>
                </a:cubicBezTo>
                <a:cubicBezTo>
                  <a:pt x="550" y="88"/>
                  <a:pt x="553" y="88"/>
                  <a:pt x="555" y="87"/>
                </a:cubicBezTo>
                <a:cubicBezTo>
                  <a:pt x="556" y="87"/>
                  <a:pt x="556" y="87"/>
                  <a:pt x="557" y="86"/>
                </a:cubicBezTo>
                <a:cubicBezTo>
                  <a:pt x="560" y="78"/>
                  <a:pt x="553" y="68"/>
                  <a:pt x="549" y="62"/>
                </a:cubicBezTo>
                <a:cubicBezTo>
                  <a:pt x="543" y="50"/>
                  <a:pt x="537" y="38"/>
                  <a:pt x="531" y="26"/>
                </a:cubicBezTo>
                <a:close/>
                <a:moveTo>
                  <a:pt x="553" y="83"/>
                </a:moveTo>
                <a:cubicBezTo>
                  <a:pt x="553" y="83"/>
                  <a:pt x="553" y="83"/>
                  <a:pt x="553" y="83"/>
                </a:cubicBezTo>
                <a:cubicBezTo>
                  <a:pt x="552" y="85"/>
                  <a:pt x="543" y="85"/>
                  <a:pt x="542" y="85"/>
                </a:cubicBezTo>
                <a:cubicBezTo>
                  <a:pt x="538" y="85"/>
                  <a:pt x="535" y="85"/>
                  <a:pt x="531" y="84"/>
                </a:cubicBezTo>
                <a:cubicBezTo>
                  <a:pt x="530" y="84"/>
                  <a:pt x="530" y="84"/>
                  <a:pt x="529" y="84"/>
                </a:cubicBezTo>
                <a:cubicBezTo>
                  <a:pt x="529" y="84"/>
                  <a:pt x="528" y="84"/>
                  <a:pt x="528" y="84"/>
                </a:cubicBezTo>
                <a:cubicBezTo>
                  <a:pt x="527" y="84"/>
                  <a:pt x="527" y="84"/>
                  <a:pt x="527" y="84"/>
                </a:cubicBezTo>
                <a:cubicBezTo>
                  <a:pt x="526" y="84"/>
                  <a:pt x="526" y="85"/>
                  <a:pt x="526" y="85"/>
                </a:cubicBezTo>
                <a:cubicBezTo>
                  <a:pt x="515" y="86"/>
                  <a:pt x="503" y="85"/>
                  <a:pt x="492" y="85"/>
                </a:cubicBezTo>
                <a:cubicBezTo>
                  <a:pt x="478" y="85"/>
                  <a:pt x="464" y="86"/>
                  <a:pt x="450" y="86"/>
                </a:cubicBezTo>
                <a:cubicBezTo>
                  <a:pt x="426" y="86"/>
                  <a:pt x="403" y="85"/>
                  <a:pt x="380" y="85"/>
                </a:cubicBezTo>
                <a:cubicBezTo>
                  <a:pt x="357" y="85"/>
                  <a:pt x="335" y="83"/>
                  <a:pt x="312" y="83"/>
                </a:cubicBezTo>
                <a:cubicBezTo>
                  <a:pt x="299" y="83"/>
                  <a:pt x="285" y="84"/>
                  <a:pt x="271" y="83"/>
                </a:cubicBezTo>
                <a:cubicBezTo>
                  <a:pt x="260" y="83"/>
                  <a:pt x="249" y="84"/>
                  <a:pt x="239" y="83"/>
                </a:cubicBezTo>
                <a:cubicBezTo>
                  <a:pt x="238" y="83"/>
                  <a:pt x="238" y="83"/>
                  <a:pt x="238" y="84"/>
                </a:cubicBezTo>
                <a:cubicBezTo>
                  <a:pt x="191" y="84"/>
                  <a:pt x="145" y="84"/>
                  <a:pt x="99" y="84"/>
                </a:cubicBezTo>
                <a:cubicBezTo>
                  <a:pt x="89" y="84"/>
                  <a:pt x="80" y="85"/>
                  <a:pt x="71" y="86"/>
                </a:cubicBezTo>
                <a:cubicBezTo>
                  <a:pt x="59" y="87"/>
                  <a:pt x="47" y="85"/>
                  <a:pt x="35" y="87"/>
                </a:cubicBezTo>
                <a:cubicBezTo>
                  <a:pt x="31" y="87"/>
                  <a:pt x="25" y="87"/>
                  <a:pt x="21" y="86"/>
                </a:cubicBezTo>
                <a:cubicBezTo>
                  <a:pt x="18" y="86"/>
                  <a:pt x="15" y="86"/>
                  <a:pt x="12" y="85"/>
                </a:cubicBezTo>
                <a:cubicBezTo>
                  <a:pt x="4" y="84"/>
                  <a:pt x="9" y="74"/>
                  <a:pt x="11" y="71"/>
                </a:cubicBezTo>
                <a:cubicBezTo>
                  <a:pt x="18" y="59"/>
                  <a:pt x="26" y="48"/>
                  <a:pt x="33" y="37"/>
                </a:cubicBezTo>
                <a:cubicBezTo>
                  <a:pt x="34" y="37"/>
                  <a:pt x="34" y="36"/>
                  <a:pt x="35" y="36"/>
                </a:cubicBezTo>
                <a:cubicBezTo>
                  <a:pt x="40" y="25"/>
                  <a:pt x="48" y="7"/>
                  <a:pt x="61" y="7"/>
                </a:cubicBezTo>
                <a:cubicBezTo>
                  <a:pt x="73" y="8"/>
                  <a:pt x="86" y="7"/>
                  <a:pt x="98" y="6"/>
                </a:cubicBezTo>
                <a:cubicBezTo>
                  <a:pt x="127" y="6"/>
                  <a:pt x="155" y="6"/>
                  <a:pt x="184" y="6"/>
                </a:cubicBezTo>
                <a:cubicBezTo>
                  <a:pt x="238" y="6"/>
                  <a:pt x="292" y="9"/>
                  <a:pt x="346" y="9"/>
                </a:cubicBezTo>
                <a:cubicBezTo>
                  <a:pt x="347" y="9"/>
                  <a:pt x="347" y="9"/>
                  <a:pt x="347" y="9"/>
                </a:cubicBezTo>
                <a:cubicBezTo>
                  <a:pt x="386" y="9"/>
                  <a:pt x="426" y="11"/>
                  <a:pt x="465" y="9"/>
                </a:cubicBezTo>
                <a:cubicBezTo>
                  <a:pt x="475" y="9"/>
                  <a:pt x="485" y="9"/>
                  <a:pt x="494" y="9"/>
                </a:cubicBezTo>
                <a:cubicBezTo>
                  <a:pt x="505" y="10"/>
                  <a:pt x="516" y="8"/>
                  <a:pt x="522" y="19"/>
                </a:cubicBezTo>
                <a:cubicBezTo>
                  <a:pt x="527" y="27"/>
                  <a:pt x="531" y="36"/>
                  <a:pt x="536" y="44"/>
                </a:cubicBezTo>
                <a:cubicBezTo>
                  <a:pt x="539" y="50"/>
                  <a:pt x="541" y="55"/>
                  <a:pt x="544" y="60"/>
                </a:cubicBezTo>
                <a:cubicBezTo>
                  <a:pt x="546" y="65"/>
                  <a:pt x="555" y="77"/>
                  <a:pt x="553" y="83"/>
                </a:cubicBezTo>
                <a:close/>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120" name="Freeform 109"/>
          <p:cNvSpPr>
            <a:spLocks noEditPoints="1"/>
          </p:cNvSpPr>
          <p:nvPr/>
        </p:nvSpPr>
        <p:spPr bwMode="auto">
          <a:xfrm>
            <a:off x="7128868" y="4913278"/>
            <a:ext cx="5781973" cy="176735"/>
          </a:xfrm>
          <a:custGeom>
            <a:avLst/>
            <a:gdLst>
              <a:gd name="T0" fmla="*/ 148 w 1701"/>
              <a:gd name="T1" fmla="*/ 43 h 52"/>
              <a:gd name="T2" fmla="*/ 318 w 1701"/>
              <a:gd name="T3" fmla="*/ 31 h 52"/>
              <a:gd name="T4" fmla="*/ 483 w 1701"/>
              <a:gd name="T5" fmla="*/ 40 h 52"/>
              <a:gd name="T6" fmla="*/ 639 w 1701"/>
              <a:gd name="T7" fmla="*/ 43 h 52"/>
              <a:gd name="T8" fmla="*/ 800 w 1701"/>
              <a:gd name="T9" fmla="*/ 45 h 52"/>
              <a:gd name="T10" fmla="*/ 953 w 1701"/>
              <a:gd name="T11" fmla="*/ 43 h 52"/>
              <a:gd name="T12" fmla="*/ 1062 w 1701"/>
              <a:gd name="T13" fmla="*/ 43 h 52"/>
              <a:gd name="T14" fmla="*/ 1217 w 1701"/>
              <a:gd name="T15" fmla="*/ 43 h 52"/>
              <a:gd name="T16" fmla="*/ 1360 w 1701"/>
              <a:gd name="T17" fmla="*/ 49 h 52"/>
              <a:gd name="T18" fmla="*/ 1491 w 1701"/>
              <a:gd name="T19" fmla="*/ 46 h 52"/>
              <a:gd name="T20" fmla="*/ 1644 w 1701"/>
              <a:gd name="T21" fmla="*/ 41 h 52"/>
              <a:gd name="T22" fmla="*/ 1619 w 1701"/>
              <a:gd name="T23" fmla="*/ 8 h 52"/>
              <a:gd name="T24" fmla="*/ 1501 w 1701"/>
              <a:gd name="T25" fmla="*/ 4 h 52"/>
              <a:gd name="T26" fmla="*/ 1404 w 1701"/>
              <a:gd name="T27" fmla="*/ 5 h 52"/>
              <a:gd name="T28" fmla="*/ 1266 w 1701"/>
              <a:gd name="T29" fmla="*/ 7 h 52"/>
              <a:gd name="T30" fmla="*/ 1194 w 1701"/>
              <a:gd name="T31" fmla="*/ 5 h 52"/>
              <a:gd name="T32" fmla="*/ 1066 w 1701"/>
              <a:gd name="T33" fmla="*/ 7 h 52"/>
              <a:gd name="T34" fmla="*/ 961 w 1701"/>
              <a:gd name="T35" fmla="*/ 6 h 52"/>
              <a:gd name="T36" fmla="*/ 848 w 1701"/>
              <a:gd name="T37" fmla="*/ 11 h 52"/>
              <a:gd name="T38" fmla="*/ 718 w 1701"/>
              <a:gd name="T39" fmla="*/ 5 h 52"/>
              <a:gd name="T40" fmla="*/ 573 w 1701"/>
              <a:gd name="T41" fmla="*/ 6 h 52"/>
              <a:gd name="T42" fmla="*/ 466 w 1701"/>
              <a:gd name="T43" fmla="*/ 6 h 52"/>
              <a:gd name="T44" fmla="*/ 307 w 1701"/>
              <a:gd name="T45" fmla="*/ 6 h 52"/>
              <a:gd name="T46" fmla="*/ 199 w 1701"/>
              <a:gd name="T47" fmla="*/ 6 h 52"/>
              <a:gd name="T48" fmla="*/ 79 w 1701"/>
              <a:gd name="T49" fmla="*/ 12 h 52"/>
              <a:gd name="T50" fmla="*/ 1677 w 1701"/>
              <a:gd name="T51" fmla="*/ 21 h 52"/>
              <a:gd name="T52" fmla="*/ 1602 w 1701"/>
              <a:gd name="T53" fmla="*/ 9 h 52"/>
              <a:gd name="T54" fmla="*/ 1553 w 1701"/>
              <a:gd name="T55" fmla="*/ 9 h 52"/>
              <a:gd name="T56" fmla="*/ 1483 w 1701"/>
              <a:gd name="T57" fmla="*/ 8 h 52"/>
              <a:gd name="T58" fmla="*/ 1483 w 1701"/>
              <a:gd name="T59" fmla="*/ 8 h 52"/>
              <a:gd name="T60" fmla="*/ 1464 w 1701"/>
              <a:gd name="T61" fmla="*/ 45 h 52"/>
              <a:gd name="T62" fmla="*/ 1393 w 1701"/>
              <a:gd name="T63" fmla="*/ 43 h 52"/>
              <a:gd name="T64" fmla="*/ 1360 w 1701"/>
              <a:gd name="T65" fmla="*/ 44 h 52"/>
              <a:gd name="T66" fmla="*/ 1314 w 1701"/>
              <a:gd name="T67" fmla="*/ 43 h 52"/>
              <a:gd name="T68" fmla="*/ 1263 w 1701"/>
              <a:gd name="T69" fmla="*/ 42 h 52"/>
              <a:gd name="T70" fmla="*/ 1212 w 1701"/>
              <a:gd name="T71" fmla="*/ 15 h 52"/>
              <a:gd name="T72" fmla="*/ 1161 w 1701"/>
              <a:gd name="T73" fmla="*/ 25 h 52"/>
              <a:gd name="T74" fmla="*/ 1099 w 1701"/>
              <a:gd name="T75" fmla="*/ 11 h 52"/>
              <a:gd name="T76" fmla="*/ 1038 w 1701"/>
              <a:gd name="T77" fmla="*/ 11 h 52"/>
              <a:gd name="T78" fmla="*/ 966 w 1701"/>
              <a:gd name="T79" fmla="*/ 10 h 52"/>
              <a:gd name="T80" fmla="*/ 903 w 1701"/>
              <a:gd name="T81" fmla="*/ 20 h 52"/>
              <a:gd name="T82" fmla="*/ 878 w 1701"/>
              <a:gd name="T83" fmla="*/ 10 h 52"/>
              <a:gd name="T84" fmla="*/ 812 w 1701"/>
              <a:gd name="T85" fmla="*/ 9 h 52"/>
              <a:gd name="T86" fmla="*/ 751 w 1701"/>
              <a:gd name="T87" fmla="*/ 10 h 52"/>
              <a:gd name="T88" fmla="*/ 747 w 1701"/>
              <a:gd name="T89" fmla="*/ 20 h 52"/>
              <a:gd name="T90" fmla="*/ 702 w 1701"/>
              <a:gd name="T91" fmla="*/ 10 h 52"/>
              <a:gd name="T92" fmla="*/ 648 w 1701"/>
              <a:gd name="T93" fmla="*/ 43 h 52"/>
              <a:gd name="T94" fmla="*/ 623 w 1701"/>
              <a:gd name="T95" fmla="*/ 11 h 52"/>
              <a:gd name="T96" fmla="*/ 575 w 1701"/>
              <a:gd name="T97" fmla="*/ 10 h 52"/>
              <a:gd name="T98" fmla="*/ 518 w 1701"/>
              <a:gd name="T99" fmla="*/ 10 h 52"/>
              <a:gd name="T100" fmla="*/ 461 w 1701"/>
              <a:gd name="T101" fmla="*/ 10 h 52"/>
              <a:gd name="T102" fmla="*/ 397 w 1701"/>
              <a:gd name="T103" fmla="*/ 10 h 52"/>
              <a:gd name="T104" fmla="*/ 341 w 1701"/>
              <a:gd name="T105" fmla="*/ 11 h 52"/>
              <a:gd name="T106" fmla="*/ 326 w 1701"/>
              <a:gd name="T107" fmla="*/ 24 h 52"/>
              <a:gd name="T108" fmla="*/ 237 w 1701"/>
              <a:gd name="T109" fmla="*/ 11 h 52"/>
              <a:gd name="T110" fmla="*/ 216 w 1701"/>
              <a:gd name="T111" fmla="*/ 41 h 52"/>
              <a:gd name="T112" fmla="*/ 201 w 1701"/>
              <a:gd name="T113" fmla="*/ 41 h 52"/>
              <a:gd name="T114" fmla="*/ 151 w 1701"/>
              <a:gd name="T115" fmla="*/ 38 h 52"/>
              <a:gd name="T116" fmla="*/ 62 w 1701"/>
              <a:gd name="T117" fmla="*/ 41 h 52"/>
              <a:gd name="T118" fmla="*/ 50 w 1701"/>
              <a:gd name="T119"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1" h="52">
                <a:moveTo>
                  <a:pt x="20" y="45"/>
                </a:moveTo>
                <a:cubicBezTo>
                  <a:pt x="30" y="45"/>
                  <a:pt x="40" y="46"/>
                  <a:pt x="50" y="45"/>
                </a:cubicBezTo>
                <a:cubicBezTo>
                  <a:pt x="52" y="44"/>
                  <a:pt x="55" y="42"/>
                  <a:pt x="58" y="40"/>
                </a:cubicBezTo>
                <a:cubicBezTo>
                  <a:pt x="57" y="41"/>
                  <a:pt x="57" y="43"/>
                  <a:pt x="58" y="44"/>
                </a:cubicBezTo>
                <a:cubicBezTo>
                  <a:pt x="63" y="47"/>
                  <a:pt x="73" y="46"/>
                  <a:pt x="78" y="46"/>
                </a:cubicBezTo>
                <a:cubicBezTo>
                  <a:pt x="78" y="46"/>
                  <a:pt x="79" y="46"/>
                  <a:pt x="79" y="46"/>
                </a:cubicBezTo>
                <a:cubicBezTo>
                  <a:pt x="89" y="46"/>
                  <a:pt x="98" y="44"/>
                  <a:pt x="105" y="37"/>
                </a:cubicBezTo>
                <a:cubicBezTo>
                  <a:pt x="105" y="39"/>
                  <a:pt x="104" y="40"/>
                  <a:pt x="104" y="41"/>
                </a:cubicBezTo>
                <a:cubicBezTo>
                  <a:pt x="105" y="42"/>
                  <a:pt x="105" y="43"/>
                  <a:pt x="106" y="43"/>
                </a:cubicBezTo>
                <a:cubicBezTo>
                  <a:pt x="111" y="46"/>
                  <a:pt x="120" y="45"/>
                  <a:pt x="127" y="45"/>
                </a:cubicBezTo>
                <a:cubicBezTo>
                  <a:pt x="134" y="45"/>
                  <a:pt x="141" y="44"/>
                  <a:pt x="148" y="43"/>
                </a:cubicBezTo>
                <a:cubicBezTo>
                  <a:pt x="153" y="42"/>
                  <a:pt x="157" y="39"/>
                  <a:pt x="160" y="36"/>
                </a:cubicBezTo>
                <a:cubicBezTo>
                  <a:pt x="159" y="38"/>
                  <a:pt x="159" y="41"/>
                  <a:pt x="162" y="43"/>
                </a:cubicBezTo>
                <a:cubicBezTo>
                  <a:pt x="165" y="45"/>
                  <a:pt x="170" y="45"/>
                  <a:pt x="175" y="45"/>
                </a:cubicBezTo>
                <a:cubicBezTo>
                  <a:pt x="182" y="45"/>
                  <a:pt x="190" y="46"/>
                  <a:pt x="198" y="45"/>
                </a:cubicBezTo>
                <a:cubicBezTo>
                  <a:pt x="204" y="45"/>
                  <a:pt x="208" y="45"/>
                  <a:pt x="212" y="41"/>
                </a:cubicBezTo>
                <a:cubicBezTo>
                  <a:pt x="212" y="42"/>
                  <a:pt x="213" y="44"/>
                  <a:pt x="215" y="45"/>
                </a:cubicBezTo>
                <a:cubicBezTo>
                  <a:pt x="220" y="48"/>
                  <a:pt x="231" y="46"/>
                  <a:pt x="237" y="46"/>
                </a:cubicBezTo>
                <a:cubicBezTo>
                  <a:pt x="244" y="46"/>
                  <a:pt x="254" y="47"/>
                  <a:pt x="261" y="43"/>
                </a:cubicBezTo>
                <a:cubicBezTo>
                  <a:pt x="261" y="42"/>
                  <a:pt x="261" y="42"/>
                  <a:pt x="262" y="41"/>
                </a:cubicBezTo>
                <a:cubicBezTo>
                  <a:pt x="264" y="51"/>
                  <a:pt x="295" y="46"/>
                  <a:pt x="301" y="46"/>
                </a:cubicBezTo>
                <a:cubicBezTo>
                  <a:pt x="311" y="46"/>
                  <a:pt x="314" y="39"/>
                  <a:pt x="318" y="31"/>
                </a:cubicBezTo>
                <a:cubicBezTo>
                  <a:pt x="316" y="36"/>
                  <a:pt x="314" y="42"/>
                  <a:pt x="319" y="45"/>
                </a:cubicBezTo>
                <a:cubicBezTo>
                  <a:pt x="323" y="47"/>
                  <a:pt x="331" y="46"/>
                  <a:pt x="336" y="46"/>
                </a:cubicBezTo>
                <a:cubicBezTo>
                  <a:pt x="343" y="46"/>
                  <a:pt x="350" y="46"/>
                  <a:pt x="356" y="46"/>
                </a:cubicBezTo>
                <a:cubicBezTo>
                  <a:pt x="363" y="46"/>
                  <a:pt x="371" y="46"/>
                  <a:pt x="375" y="40"/>
                </a:cubicBezTo>
                <a:cubicBezTo>
                  <a:pt x="374" y="43"/>
                  <a:pt x="375" y="45"/>
                  <a:pt x="378" y="46"/>
                </a:cubicBezTo>
                <a:cubicBezTo>
                  <a:pt x="389" y="48"/>
                  <a:pt x="399" y="47"/>
                  <a:pt x="410" y="47"/>
                </a:cubicBezTo>
                <a:cubicBezTo>
                  <a:pt x="417" y="47"/>
                  <a:pt x="425" y="47"/>
                  <a:pt x="429" y="41"/>
                </a:cubicBezTo>
                <a:cubicBezTo>
                  <a:pt x="429" y="42"/>
                  <a:pt x="430" y="44"/>
                  <a:pt x="431" y="45"/>
                </a:cubicBezTo>
                <a:cubicBezTo>
                  <a:pt x="438" y="50"/>
                  <a:pt x="453" y="46"/>
                  <a:pt x="461" y="46"/>
                </a:cubicBezTo>
                <a:cubicBezTo>
                  <a:pt x="465" y="46"/>
                  <a:pt x="478" y="48"/>
                  <a:pt x="481" y="43"/>
                </a:cubicBezTo>
                <a:cubicBezTo>
                  <a:pt x="482" y="42"/>
                  <a:pt x="483" y="41"/>
                  <a:pt x="483" y="40"/>
                </a:cubicBezTo>
                <a:cubicBezTo>
                  <a:pt x="483" y="43"/>
                  <a:pt x="485" y="45"/>
                  <a:pt x="488" y="46"/>
                </a:cubicBezTo>
                <a:cubicBezTo>
                  <a:pt x="498" y="48"/>
                  <a:pt x="510" y="46"/>
                  <a:pt x="520" y="46"/>
                </a:cubicBezTo>
                <a:cubicBezTo>
                  <a:pt x="524" y="46"/>
                  <a:pt x="532" y="47"/>
                  <a:pt x="534" y="42"/>
                </a:cubicBezTo>
                <a:cubicBezTo>
                  <a:pt x="535" y="43"/>
                  <a:pt x="536" y="44"/>
                  <a:pt x="537" y="45"/>
                </a:cubicBezTo>
                <a:cubicBezTo>
                  <a:pt x="544" y="49"/>
                  <a:pt x="557" y="46"/>
                  <a:pt x="565" y="46"/>
                </a:cubicBezTo>
                <a:cubicBezTo>
                  <a:pt x="571" y="46"/>
                  <a:pt x="584" y="48"/>
                  <a:pt x="589" y="43"/>
                </a:cubicBezTo>
                <a:cubicBezTo>
                  <a:pt x="589" y="43"/>
                  <a:pt x="589" y="42"/>
                  <a:pt x="590" y="42"/>
                </a:cubicBezTo>
                <a:cubicBezTo>
                  <a:pt x="590" y="43"/>
                  <a:pt x="592" y="44"/>
                  <a:pt x="593" y="45"/>
                </a:cubicBezTo>
                <a:cubicBezTo>
                  <a:pt x="602" y="50"/>
                  <a:pt x="615" y="47"/>
                  <a:pt x="624" y="47"/>
                </a:cubicBezTo>
                <a:cubicBezTo>
                  <a:pt x="629" y="47"/>
                  <a:pt x="636" y="47"/>
                  <a:pt x="639" y="43"/>
                </a:cubicBezTo>
                <a:cubicBezTo>
                  <a:pt x="639" y="43"/>
                  <a:pt x="639" y="43"/>
                  <a:pt x="639" y="43"/>
                </a:cubicBezTo>
                <a:cubicBezTo>
                  <a:pt x="644" y="49"/>
                  <a:pt x="653" y="48"/>
                  <a:pt x="659" y="48"/>
                </a:cubicBezTo>
                <a:cubicBezTo>
                  <a:pt x="668" y="47"/>
                  <a:pt x="677" y="49"/>
                  <a:pt x="686" y="46"/>
                </a:cubicBezTo>
                <a:cubicBezTo>
                  <a:pt x="688" y="46"/>
                  <a:pt x="689" y="44"/>
                  <a:pt x="690" y="42"/>
                </a:cubicBezTo>
                <a:cubicBezTo>
                  <a:pt x="691" y="45"/>
                  <a:pt x="693" y="47"/>
                  <a:pt x="696" y="47"/>
                </a:cubicBezTo>
                <a:cubicBezTo>
                  <a:pt x="706" y="48"/>
                  <a:pt x="716" y="48"/>
                  <a:pt x="726" y="48"/>
                </a:cubicBezTo>
                <a:cubicBezTo>
                  <a:pt x="732" y="48"/>
                  <a:pt x="741" y="48"/>
                  <a:pt x="744" y="41"/>
                </a:cubicBezTo>
                <a:cubicBezTo>
                  <a:pt x="744" y="42"/>
                  <a:pt x="745" y="43"/>
                  <a:pt x="745" y="44"/>
                </a:cubicBezTo>
                <a:cubicBezTo>
                  <a:pt x="748" y="47"/>
                  <a:pt x="752" y="47"/>
                  <a:pt x="756" y="47"/>
                </a:cubicBezTo>
                <a:cubicBezTo>
                  <a:pt x="762" y="46"/>
                  <a:pt x="769" y="47"/>
                  <a:pt x="775" y="47"/>
                </a:cubicBezTo>
                <a:cubicBezTo>
                  <a:pt x="781" y="47"/>
                  <a:pt x="794" y="49"/>
                  <a:pt x="798" y="43"/>
                </a:cubicBezTo>
                <a:cubicBezTo>
                  <a:pt x="799" y="44"/>
                  <a:pt x="799" y="45"/>
                  <a:pt x="800" y="45"/>
                </a:cubicBezTo>
                <a:cubicBezTo>
                  <a:pt x="805" y="50"/>
                  <a:pt x="815" y="47"/>
                  <a:pt x="821" y="48"/>
                </a:cubicBezTo>
                <a:cubicBezTo>
                  <a:pt x="827" y="48"/>
                  <a:pt x="833" y="47"/>
                  <a:pt x="838" y="47"/>
                </a:cubicBezTo>
                <a:cubicBezTo>
                  <a:pt x="840" y="47"/>
                  <a:pt x="846" y="46"/>
                  <a:pt x="847" y="45"/>
                </a:cubicBezTo>
                <a:cubicBezTo>
                  <a:pt x="848" y="44"/>
                  <a:pt x="849" y="43"/>
                  <a:pt x="849" y="42"/>
                </a:cubicBezTo>
                <a:cubicBezTo>
                  <a:pt x="850" y="44"/>
                  <a:pt x="851" y="45"/>
                  <a:pt x="852" y="46"/>
                </a:cubicBezTo>
                <a:cubicBezTo>
                  <a:pt x="859" y="49"/>
                  <a:pt x="869" y="47"/>
                  <a:pt x="876" y="46"/>
                </a:cubicBezTo>
                <a:cubicBezTo>
                  <a:pt x="883" y="46"/>
                  <a:pt x="890" y="46"/>
                  <a:pt x="897" y="45"/>
                </a:cubicBezTo>
                <a:cubicBezTo>
                  <a:pt x="898" y="45"/>
                  <a:pt x="899" y="44"/>
                  <a:pt x="900" y="43"/>
                </a:cubicBezTo>
                <a:cubicBezTo>
                  <a:pt x="900" y="43"/>
                  <a:pt x="900" y="44"/>
                  <a:pt x="900" y="44"/>
                </a:cubicBezTo>
                <a:cubicBezTo>
                  <a:pt x="906" y="49"/>
                  <a:pt x="921" y="47"/>
                  <a:pt x="927" y="47"/>
                </a:cubicBezTo>
                <a:cubicBezTo>
                  <a:pt x="932" y="47"/>
                  <a:pt x="949" y="48"/>
                  <a:pt x="953" y="43"/>
                </a:cubicBezTo>
                <a:cubicBezTo>
                  <a:pt x="954" y="43"/>
                  <a:pt x="955" y="41"/>
                  <a:pt x="955" y="40"/>
                </a:cubicBezTo>
                <a:cubicBezTo>
                  <a:pt x="955" y="41"/>
                  <a:pt x="956" y="42"/>
                  <a:pt x="956" y="42"/>
                </a:cubicBezTo>
                <a:cubicBezTo>
                  <a:pt x="961" y="49"/>
                  <a:pt x="976" y="46"/>
                  <a:pt x="983" y="47"/>
                </a:cubicBezTo>
                <a:cubicBezTo>
                  <a:pt x="990" y="47"/>
                  <a:pt x="997" y="46"/>
                  <a:pt x="1004" y="45"/>
                </a:cubicBezTo>
                <a:cubicBezTo>
                  <a:pt x="1006" y="45"/>
                  <a:pt x="1007" y="44"/>
                  <a:pt x="1008" y="43"/>
                </a:cubicBezTo>
                <a:cubicBezTo>
                  <a:pt x="1008" y="43"/>
                  <a:pt x="1009" y="44"/>
                  <a:pt x="1009" y="44"/>
                </a:cubicBezTo>
                <a:cubicBezTo>
                  <a:pt x="1016" y="50"/>
                  <a:pt x="1026" y="48"/>
                  <a:pt x="1034" y="48"/>
                </a:cubicBezTo>
                <a:cubicBezTo>
                  <a:pt x="1039" y="48"/>
                  <a:pt x="1045" y="48"/>
                  <a:pt x="1050" y="48"/>
                </a:cubicBezTo>
                <a:cubicBezTo>
                  <a:pt x="1052" y="47"/>
                  <a:pt x="1058" y="48"/>
                  <a:pt x="1060" y="46"/>
                </a:cubicBezTo>
                <a:cubicBezTo>
                  <a:pt x="1061" y="45"/>
                  <a:pt x="1062" y="44"/>
                  <a:pt x="1062" y="42"/>
                </a:cubicBezTo>
                <a:cubicBezTo>
                  <a:pt x="1062" y="43"/>
                  <a:pt x="1062" y="43"/>
                  <a:pt x="1062" y="43"/>
                </a:cubicBezTo>
                <a:cubicBezTo>
                  <a:pt x="1067" y="50"/>
                  <a:pt x="1078" y="47"/>
                  <a:pt x="1085" y="47"/>
                </a:cubicBezTo>
                <a:cubicBezTo>
                  <a:pt x="1091" y="47"/>
                  <a:pt x="1104" y="49"/>
                  <a:pt x="1109" y="46"/>
                </a:cubicBezTo>
                <a:cubicBezTo>
                  <a:pt x="1113" y="43"/>
                  <a:pt x="1113" y="38"/>
                  <a:pt x="1113" y="33"/>
                </a:cubicBezTo>
                <a:cubicBezTo>
                  <a:pt x="1113" y="35"/>
                  <a:pt x="1113" y="37"/>
                  <a:pt x="1114" y="38"/>
                </a:cubicBezTo>
                <a:cubicBezTo>
                  <a:pt x="1115" y="48"/>
                  <a:pt x="1120" y="48"/>
                  <a:pt x="1129" y="48"/>
                </a:cubicBezTo>
                <a:cubicBezTo>
                  <a:pt x="1139" y="47"/>
                  <a:pt x="1153" y="49"/>
                  <a:pt x="1162" y="45"/>
                </a:cubicBezTo>
                <a:cubicBezTo>
                  <a:pt x="1164" y="45"/>
                  <a:pt x="1165" y="43"/>
                  <a:pt x="1166" y="42"/>
                </a:cubicBezTo>
                <a:cubicBezTo>
                  <a:pt x="1166" y="43"/>
                  <a:pt x="1167" y="44"/>
                  <a:pt x="1168" y="45"/>
                </a:cubicBezTo>
                <a:cubicBezTo>
                  <a:pt x="1172" y="50"/>
                  <a:pt x="1181" y="48"/>
                  <a:pt x="1186" y="48"/>
                </a:cubicBezTo>
                <a:cubicBezTo>
                  <a:pt x="1195" y="48"/>
                  <a:pt x="1204" y="48"/>
                  <a:pt x="1213" y="47"/>
                </a:cubicBezTo>
                <a:cubicBezTo>
                  <a:pt x="1215" y="46"/>
                  <a:pt x="1217" y="45"/>
                  <a:pt x="1217" y="43"/>
                </a:cubicBezTo>
                <a:cubicBezTo>
                  <a:pt x="1218" y="45"/>
                  <a:pt x="1220" y="47"/>
                  <a:pt x="1223" y="47"/>
                </a:cubicBezTo>
                <a:cubicBezTo>
                  <a:pt x="1233" y="47"/>
                  <a:pt x="1243" y="46"/>
                  <a:pt x="1252" y="46"/>
                </a:cubicBezTo>
                <a:cubicBezTo>
                  <a:pt x="1256" y="46"/>
                  <a:pt x="1265" y="48"/>
                  <a:pt x="1268" y="44"/>
                </a:cubicBezTo>
                <a:cubicBezTo>
                  <a:pt x="1268" y="43"/>
                  <a:pt x="1269" y="41"/>
                  <a:pt x="1269" y="39"/>
                </a:cubicBezTo>
                <a:cubicBezTo>
                  <a:pt x="1269" y="41"/>
                  <a:pt x="1270" y="43"/>
                  <a:pt x="1272" y="44"/>
                </a:cubicBezTo>
                <a:cubicBezTo>
                  <a:pt x="1278" y="50"/>
                  <a:pt x="1295" y="48"/>
                  <a:pt x="1302" y="48"/>
                </a:cubicBezTo>
                <a:cubicBezTo>
                  <a:pt x="1306" y="48"/>
                  <a:pt x="1321" y="50"/>
                  <a:pt x="1324" y="45"/>
                </a:cubicBezTo>
                <a:cubicBezTo>
                  <a:pt x="1324" y="43"/>
                  <a:pt x="1324" y="42"/>
                  <a:pt x="1324" y="41"/>
                </a:cubicBezTo>
                <a:cubicBezTo>
                  <a:pt x="1326" y="43"/>
                  <a:pt x="1327" y="45"/>
                  <a:pt x="1329" y="46"/>
                </a:cubicBezTo>
                <a:cubicBezTo>
                  <a:pt x="1331" y="49"/>
                  <a:pt x="1337" y="48"/>
                  <a:pt x="1340" y="48"/>
                </a:cubicBezTo>
                <a:cubicBezTo>
                  <a:pt x="1347" y="48"/>
                  <a:pt x="1353" y="48"/>
                  <a:pt x="1360" y="49"/>
                </a:cubicBezTo>
                <a:cubicBezTo>
                  <a:pt x="1366" y="49"/>
                  <a:pt x="1377" y="51"/>
                  <a:pt x="1382" y="47"/>
                </a:cubicBezTo>
                <a:cubicBezTo>
                  <a:pt x="1384" y="45"/>
                  <a:pt x="1385" y="42"/>
                  <a:pt x="1385" y="40"/>
                </a:cubicBezTo>
                <a:cubicBezTo>
                  <a:pt x="1386" y="42"/>
                  <a:pt x="1387" y="43"/>
                  <a:pt x="1388" y="45"/>
                </a:cubicBezTo>
                <a:cubicBezTo>
                  <a:pt x="1392" y="50"/>
                  <a:pt x="1406" y="49"/>
                  <a:pt x="1412" y="49"/>
                </a:cubicBezTo>
                <a:cubicBezTo>
                  <a:pt x="1417" y="49"/>
                  <a:pt x="1432" y="52"/>
                  <a:pt x="1437" y="47"/>
                </a:cubicBezTo>
                <a:cubicBezTo>
                  <a:pt x="1438" y="47"/>
                  <a:pt x="1438" y="45"/>
                  <a:pt x="1438" y="44"/>
                </a:cubicBezTo>
                <a:cubicBezTo>
                  <a:pt x="1439" y="45"/>
                  <a:pt x="1439" y="45"/>
                  <a:pt x="1440" y="46"/>
                </a:cubicBezTo>
                <a:cubicBezTo>
                  <a:pt x="1444" y="50"/>
                  <a:pt x="1456" y="50"/>
                  <a:pt x="1461" y="50"/>
                </a:cubicBezTo>
                <a:cubicBezTo>
                  <a:pt x="1467" y="50"/>
                  <a:pt x="1481" y="51"/>
                  <a:pt x="1485" y="47"/>
                </a:cubicBezTo>
                <a:cubicBezTo>
                  <a:pt x="1486" y="46"/>
                  <a:pt x="1487" y="45"/>
                  <a:pt x="1487" y="43"/>
                </a:cubicBezTo>
                <a:cubicBezTo>
                  <a:pt x="1488" y="45"/>
                  <a:pt x="1490" y="46"/>
                  <a:pt x="1491" y="46"/>
                </a:cubicBezTo>
                <a:cubicBezTo>
                  <a:pt x="1500" y="51"/>
                  <a:pt x="1512" y="48"/>
                  <a:pt x="1521" y="48"/>
                </a:cubicBezTo>
                <a:cubicBezTo>
                  <a:pt x="1526" y="48"/>
                  <a:pt x="1535" y="49"/>
                  <a:pt x="1539" y="45"/>
                </a:cubicBezTo>
                <a:cubicBezTo>
                  <a:pt x="1540" y="44"/>
                  <a:pt x="1540" y="42"/>
                  <a:pt x="1539" y="39"/>
                </a:cubicBezTo>
                <a:cubicBezTo>
                  <a:pt x="1540" y="40"/>
                  <a:pt x="1540" y="41"/>
                  <a:pt x="1541" y="41"/>
                </a:cubicBezTo>
                <a:cubicBezTo>
                  <a:pt x="1547" y="49"/>
                  <a:pt x="1557" y="47"/>
                  <a:pt x="1566" y="47"/>
                </a:cubicBezTo>
                <a:cubicBezTo>
                  <a:pt x="1574" y="46"/>
                  <a:pt x="1582" y="47"/>
                  <a:pt x="1589" y="46"/>
                </a:cubicBezTo>
                <a:cubicBezTo>
                  <a:pt x="1592" y="45"/>
                  <a:pt x="1593" y="43"/>
                  <a:pt x="1592" y="40"/>
                </a:cubicBezTo>
                <a:cubicBezTo>
                  <a:pt x="1593" y="42"/>
                  <a:pt x="1595" y="43"/>
                  <a:pt x="1596" y="44"/>
                </a:cubicBezTo>
                <a:cubicBezTo>
                  <a:pt x="1601" y="50"/>
                  <a:pt x="1616" y="47"/>
                  <a:pt x="1623" y="47"/>
                </a:cubicBezTo>
                <a:cubicBezTo>
                  <a:pt x="1627" y="47"/>
                  <a:pt x="1641" y="49"/>
                  <a:pt x="1644" y="45"/>
                </a:cubicBezTo>
                <a:cubicBezTo>
                  <a:pt x="1644" y="44"/>
                  <a:pt x="1644" y="42"/>
                  <a:pt x="1644" y="41"/>
                </a:cubicBezTo>
                <a:cubicBezTo>
                  <a:pt x="1646" y="42"/>
                  <a:pt x="1647" y="43"/>
                  <a:pt x="1649" y="44"/>
                </a:cubicBezTo>
                <a:cubicBezTo>
                  <a:pt x="1656" y="47"/>
                  <a:pt x="1666" y="46"/>
                  <a:pt x="1673" y="46"/>
                </a:cubicBezTo>
                <a:cubicBezTo>
                  <a:pt x="1680" y="46"/>
                  <a:pt x="1689" y="47"/>
                  <a:pt x="1695" y="43"/>
                </a:cubicBezTo>
                <a:cubicBezTo>
                  <a:pt x="1701" y="40"/>
                  <a:pt x="1693" y="30"/>
                  <a:pt x="1690" y="27"/>
                </a:cubicBezTo>
                <a:cubicBezTo>
                  <a:pt x="1682" y="20"/>
                  <a:pt x="1674" y="13"/>
                  <a:pt x="1665" y="7"/>
                </a:cubicBezTo>
                <a:cubicBezTo>
                  <a:pt x="1661" y="4"/>
                  <a:pt x="1653" y="4"/>
                  <a:pt x="1648" y="4"/>
                </a:cubicBezTo>
                <a:cubicBezTo>
                  <a:pt x="1648" y="4"/>
                  <a:pt x="1648" y="4"/>
                  <a:pt x="1648" y="4"/>
                </a:cubicBezTo>
                <a:cubicBezTo>
                  <a:pt x="1648" y="4"/>
                  <a:pt x="1647" y="4"/>
                  <a:pt x="1647" y="4"/>
                </a:cubicBezTo>
                <a:cubicBezTo>
                  <a:pt x="1639" y="4"/>
                  <a:pt x="1629" y="3"/>
                  <a:pt x="1622" y="6"/>
                </a:cubicBezTo>
                <a:cubicBezTo>
                  <a:pt x="1621" y="7"/>
                  <a:pt x="1620" y="8"/>
                  <a:pt x="1620" y="9"/>
                </a:cubicBezTo>
                <a:cubicBezTo>
                  <a:pt x="1620" y="8"/>
                  <a:pt x="1619" y="8"/>
                  <a:pt x="1619" y="8"/>
                </a:cubicBezTo>
                <a:cubicBezTo>
                  <a:pt x="1615" y="4"/>
                  <a:pt x="1607" y="5"/>
                  <a:pt x="1602" y="5"/>
                </a:cubicBezTo>
                <a:cubicBezTo>
                  <a:pt x="1602" y="5"/>
                  <a:pt x="1602" y="5"/>
                  <a:pt x="1602" y="5"/>
                </a:cubicBezTo>
                <a:cubicBezTo>
                  <a:pt x="1602" y="5"/>
                  <a:pt x="1601" y="5"/>
                  <a:pt x="1601" y="4"/>
                </a:cubicBezTo>
                <a:cubicBezTo>
                  <a:pt x="1594" y="4"/>
                  <a:pt x="1585" y="5"/>
                  <a:pt x="1577" y="7"/>
                </a:cubicBezTo>
                <a:cubicBezTo>
                  <a:pt x="1575" y="8"/>
                  <a:pt x="1575" y="11"/>
                  <a:pt x="1576" y="13"/>
                </a:cubicBezTo>
                <a:cubicBezTo>
                  <a:pt x="1570" y="7"/>
                  <a:pt x="1563" y="2"/>
                  <a:pt x="1553" y="5"/>
                </a:cubicBezTo>
                <a:cubicBezTo>
                  <a:pt x="1553" y="5"/>
                  <a:pt x="1553" y="5"/>
                  <a:pt x="1553" y="5"/>
                </a:cubicBezTo>
                <a:cubicBezTo>
                  <a:pt x="1546" y="5"/>
                  <a:pt x="1519" y="1"/>
                  <a:pt x="1522" y="13"/>
                </a:cubicBezTo>
                <a:cubicBezTo>
                  <a:pt x="1520" y="11"/>
                  <a:pt x="1519" y="9"/>
                  <a:pt x="1517" y="7"/>
                </a:cubicBezTo>
                <a:cubicBezTo>
                  <a:pt x="1514" y="3"/>
                  <a:pt x="1506" y="4"/>
                  <a:pt x="1501" y="4"/>
                </a:cubicBezTo>
                <a:cubicBezTo>
                  <a:pt x="1501" y="4"/>
                  <a:pt x="1501" y="4"/>
                  <a:pt x="1501" y="4"/>
                </a:cubicBezTo>
                <a:cubicBezTo>
                  <a:pt x="1501" y="4"/>
                  <a:pt x="1501" y="4"/>
                  <a:pt x="1501" y="4"/>
                </a:cubicBezTo>
                <a:cubicBezTo>
                  <a:pt x="1491" y="4"/>
                  <a:pt x="1482" y="4"/>
                  <a:pt x="1473" y="5"/>
                </a:cubicBezTo>
                <a:cubicBezTo>
                  <a:pt x="1471" y="5"/>
                  <a:pt x="1470" y="7"/>
                  <a:pt x="1470" y="10"/>
                </a:cubicBezTo>
                <a:cubicBezTo>
                  <a:pt x="1469" y="9"/>
                  <a:pt x="1468" y="7"/>
                  <a:pt x="1466" y="6"/>
                </a:cubicBezTo>
                <a:cubicBezTo>
                  <a:pt x="1462" y="4"/>
                  <a:pt x="1456" y="4"/>
                  <a:pt x="1451" y="4"/>
                </a:cubicBezTo>
                <a:cubicBezTo>
                  <a:pt x="1444" y="4"/>
                  <a:pt x="1434" y="2"/>
                  <a:pt x="1428" y="6"/>
                </a:cubicBezTo>
                <a:cubicBezTo>
                  <a:pt x="1426" y="7"/>
                  <a:pt x="1425" y="9"/>
                  <a:pt x="1426" y="12"/>
                </a:cubicBezTo>
                <a:cubicBezTo>
                  <a:pt x="1424" y="10"/>
                  <a:pt x="1422" y="8"/>
                  <a:pt x="1420" y="7"/>
                </a:cubicBezTo>
                <a:cubicBezTo>
                  <a:pt x="1416" y="5"/>
                  <a:pt x="1410" y="5"/>
                  <a:pt x="1405" y="5"/>
                </a:cubicBezTo>
                <a:cubicBezTo>
                  <a:pt x="1405" y="5"/>
                  <a:pt x="1405" y="5"/>
                  <a:pt x="1405" y="5"/>
                </a:cubicBezTo>
                <a:cubicBezTo>
                  <a:pt x="1404" y="5"/>
                  <a:pt x="1404" y="5"/>
                  <a:pt x="1404" y="5"/>
                </a:cubicBezTo>
                <a:cubicBezTo>
                  <a:pt x="1396" y="5"/>
                  <a:pt x="1387" y="4"/>
                  <a:pt x="1379" y="6"/>
                </a:cubicBezTo>
                <a:cubicBezTo>
                  <a:pt x="1373" y="7"/>
                  <a:pt x="1372" y="11"/>
                  <a:pt x="1374" y="15"/>
                </a:cubicBezTo>
                <a:cubicBezTo>
                  <a:pt x="1372" y="12"/>
                  <a:pt x="1369" y="9"/>
                  <a:pt x="1365" y="8"/>
                </a:cubicBezTo>
                <a:cubicBezTo>
                  <a:pt x="1359" y="6"/>
                  <a:pt x="1353" y="5"/>
                  <a:pt x="1347" y="5"/>
                </a:cubicBezTo>
                <a:cubicBezTo>
                  <a:pt x="1347" y="5"/>
                  <a:pt x="1347" y="5"/>
                  <a:pt x="1347" y="5"/>
                </a:cubicBezTo>
                <a:cubicBezTo>
                  <a:pt x="1346" y="5"/>
                  <a:pt x="1346" y="5"/>
                  <a:pt x="1346" y="5"/>
                </a:cubicBezTo>
                <a:cubicBezTo>
                  <a:pt x="1338" y="4"/>
                  <a:pt x="1308" y="0"/>
                  <a:pt x="1312" y="13"/>
                </a:cubicBezTo>
                <a:cubicBezTo>
                  <a:pt x="1310" y="11"/>
                  <a:pt x="1308" y="8"/>
                  <a:pt x="1305" y="8"/>
                </a:cubicBezTo>
                <a:cubicBezTo>
                  <a:pt x="1300" y="6"/>
                  <a:pt x="1295" y="5"/>
                  <a:pt x="1290" y="5"/>
                </a:cubicBezTo>
                <a:cubicBezTo>
                  <a:pt x="1290" y="5"/>
                  <a:pt x="1290" y="5"/>
                  <a:pt x="1289" y="5"/>
                </a:cubicBezTo>
                <a:cubicBezTo>
                  <a:pt x="1282" y="5"/>
                  <a:pt x="1273" y="5"/>
                  <a:pt x="1266" y="7"/>
                </a:cubicBezTo>
                <a:cubicBezTo>
                  <a:pt x="1264" y="7"/>
                  <a:pt x="1263" y="10"/>
                  <a:pt x="1263" y="12"/>
                </a:cubicBezTo>
                <a:cubicBezTo>
                  <a:pt x="1262" y="9"/>
                  <a:pt x="1260" y="7"/>
                  <a:pt x="1256" y="6"/>
                </a:cubicBezTo>
                <a:cubicBezTo>
                  <a:pt x="1251" y="5"/>
                  <a:pt x="1246" y="5"/>
                  <a:pt x="1241" y="5"/>
                </a:cubicBezTo>
                <a:cubicBezTo>
                  <a:pt x="1241" y="5"/>
                  <a:pt x="1241" y="5"/>
                  <a:pt x="1241" y="5"/>
                </a:cubicBezTo>
                <a:cubicBezTo>
                  <a:pt x="1237" y="5"/>
                  <a:pt x="1234" y="5"/>
                  <a:pt x="1230" y="6"/>
                </a:cubicBezTo>
                <a:cubicBezTo>
                  <a:pt x="1228" y="6"/>
                  <a:pt x="1221" y="5"/>
                  <a:pt x="1218" y="7"/>
                </a:cubicBezTo>
                <a:cubicBezTo>
                  <a:pt x="1217" y="8"/>
                  <a:pt x="1216" y="9"/>
                  <a:pt x="1216" y="11"/>
                </a:cubicBezTo>
                <a:cubicBezTo>
                  <a:pt x="1216" y="10"/>
                  <a:pt x="1215" y="10"/>
                  <a:pt x="1215" y="9"/>
                </a:cubicBezTo>
                <a:cubicBezTo>
                  <a:pt x="1212" y="4"/>
                  <a:pt x="1199" y="5"/>
                  <a:pt x="1194" y="5"/>
                </a:cubicBezTo>
                <a:cubicBezTo>
                  <a:pt x="1194" y="5"/>
                  <a:pt x="1194" y="5"/>
                  <a:pt x="1194" y="5"/>
                </a:cubicBezTo>
                <a:cubicBezTo>
                  <a:pt x="1194" y="5"/>
                  <a:pt x="1194" y="5"/>
                  <a:pt x="1194" y="5"/>
                </a:cubicBezTo>
                <a:cubicBezTo>
                  <a:pt x="1186" y="5"/>
                  <a:pt x="1178" y="5"/>
                  <a:pt x="1171" y="6"/>
                </a:cubicBezTo>
                <a:cubicBezTo>
                  <a:pt x="1167" y="7"/>
                  <a:pt x="1165" y="9"/>
                  <a:pt x="1164" y="12"/>
                </a:cubicBezTo>
                <a:cubicBezTo>
                  <a:pt x="1164" y="11"/>
                  <a:pt x="1163" y="10"/>
                  <a:pt x="1162" y="9"/>
                </a:cubicBezTo>
                <a:cubicBezTo>
                  <a:pt x="1158" y="5"/>
                  <a:pt x="1147" y="5"/>
                  <a:pt x="1143" y="5"/>
                </a:cubicBezTo>
                <a:cubicBezTo>
                  <a:pt x="1143" y="5"/>
                  <a:pt x="1142" y="5"/>
                  <a:pt x="1142" y="5"/>
                </a:cubicBezTo>
                <a:cubicBezTo>
                  <a:pt x="1135" y="5"/>
                  <a:pt x="1112" y="3"/>
                  <a:pt x="1111" y="11"/>
                </a:cubicBezTo>
                <a:cubicBezTo>
                  <a:pt x="1111" y="11"/>
                  <a:pt x="1111" y="12"/>
                  <a:pt x="1111" y="12"/>
                </a:cubicBezTo>
                <a:cubicBezTo>
                  <a:pt x="1111" y="10"/>
                  <a:pt x="1110" y="9"/>
                  <a:pt x="1109" y="8"/>
                </a:cubicBezTo>
                <a:cubicBezTo>
                  <a:pt x="1104" y="6"/>
                  <a:pt x="1094" y="6"/>
                  <a:pt x="1089" y="6"/>
                </a:cubicBezTo>
                <a:cubicBezTo>
                  <a:pt x="1089" y="6"/>
                  <a:pt x="1089" y="6"/>
                  <a:pt x="1089" y="7"/>
                </a:cubicBezTo>
                <a:cubicBezTo>
                  <a:pt x="1082" y="6"/>
                  <a:pt x="1073" y="5"/>
                  <a:pt x="1066" y="7"/>
                </a:cubicBezTo>
                <a:cubicBezTo>
                  <a:pt x="1063" y="8"/>
                  <a:pt x="1062" y="9"/>
                  <a:pt x="1061" y="11"/>
                </a:cubicBezTo>
                <a:cubicBezTo>
                  <a:pt x="1060" y="10"/>
                  <a:pt x="1059" y="9"/>
                  <a:pt x="1058" y="8"/>
                </a:cubicBezTo>
                <a:cubicBezTo>
                  <a:pt x="1052" y="6"/>
                  <a:pt x="1045" y="7"/>
                  <a:pt x="1038" y="7"/>
                </a:cubicBezTo>
                <a:cubicBezTo>
                  <a:pt x="1038" y="7"/>
                  <a:pt x="1038" y="7"/>
                  <a:pt x="1038" y="7"/>
                </a:cubicBezTo>
                <a:cubicBezTo>
                  <a:pt x="1038" y="7"/>
                  <a:pt x="1038" y="7"/>
                  <a:pt x="1037" y="7"/>
                </a:cubicBezTo>
                <a:cubicBezTo>
                  <a:pt x="1031" y="6"/>
                  <a:pt x="1021" y="4"/>
                  <a:pt x="1015" y="6"/>
                </a:cubicBezTo>
                <a:cubicBezTo>
                  <a:pt x="1011" y="7"/>
                  <a:pt x="1009" y="9"/>
                  <a:pt x="1008" y="11"/>
                </a:cubicBezTo>
                <a:cubicBezTo>
                  <a:pt x="1008" y="9"/>
                  <a:pt x="1007" y="8"/>
                  <a:pt x="1005" y="8"/>
                </a:cubicBezTo>
                <a:cubicBezTo>
                  <a:pt x="999" y="7"/>
                  <a:pt x="994" y="6"/>
                  <a:pt x="988" y="6"/>
                </a:cubicBezTo>
                <a:cubicBezTo>
                  <a:pt x="988" y="6"/>
                  <a:pt x="988" y="6"/>
                  <a:pt x="988" y="6"/>
                </a:cubicBezTo>
                <a:cubicBezTo>
                  <a:pt x="979" y="6"/>
                  <a:pt x="970" y="5"/>
                  <a:pt x="961" y="6"/>
                </a:cubicBezTo>
                <a:cubicBezTo>
                  <a:pt x="957" y="7"/>
                  <a:pt x="955" y="9"/>
                  <a:pt x="954" y="12"/>
                </a:cubicBezTo>
                <a:cubicBezTo>
                  <a:pt x="953" y="9"/>
                  <a:pt x="951" y="7"/>
                  <a:pt x="947" y="6"/>
                </a:cubicBezTo>
                <a:cubicBezTo>
                  <a:pt x="942" y="5"/>
                  <a:pt x="936" y="5"/>
                  <a:pt x="931" y="5"/>
                </a:cubicBezTo>
                <a:cubicBezTo>
                  <a:pt x="931" y="5"/>
                  <a:pt x="931" y="5"/>
                  <a:pt x="931" y="5"/>
                </a:cubicBezTo>
                <a:cubicBezTo>
                  <a:pt x="924" y="5"/>
                  <a:pt x="917" y="5"/>
                  <a:pt x="910" y="6"/>
                </a:cubicBezTo>
                <a:cubicBezTo>
                  <a:pt x="905" y="6"/>
                  <a:pt x="902" y="7"/>
                  <a:pt x="901" y="10"/>
                </a:cubicBezTo>
                <a:cubicBezTo>
                  <a:pt x="900" y="9"/>
                  <a:pt x="899" y="8"/>
                  <a:pt x="898" y="7"/>
                </a:cubicBezTo>
                <a:cubicBezTo>
                  <a:pt x="892" y="6"/>
                  <a:pt x="885" y="5"/>
                  <a:pt x="879" y="6"/>
                </a:cubicBezTo>
                <a:cubicBezTo>
                  <a:pt x="879" y="6"/>
                  <a:pt x="878" y="6"/>
                  <a:pt x="878" y="6"/>
                </a:cubicBezTo>
                <a:cubicBezTo>
                  <a:pt x="870" y="6"/>
                  <a:pt x="860" y="4"/>
                  <a:pt x="853" y="7"/>
                </a:cubicBezTo>
                <a:cubicBezTo>
                  <a:pt x="850" y="7"/>
                  <a:pt x="849" y="9"/>
                  <a:pt x="848" y="11"/>
                </a:cubicBezTo>
                <a:cubicBezTo>
                  <a:pt x="848" y="9"/>
                  <a:pt x="847" y="8"/>
                  <a:pt x="846" y="7"/>
                </a:cubicBezTo>
                <a:cubicBezTo>
                  <a:pt x="842" y="5"/>
                  <a:pt x="835" y="5"/>
                  <a:pt x="830" y="5"/>
                </a:cubicBezTo>
                <a:cubicBezTo>
                  <a:pt x="830" y="5"/>
                  <a:pt x="830" y="5"/>
                  <a:pt x="830" y="5"/>
                </a:cubicBezTo>
                <a:cubicBezTo>
                  <a:pt x="830" y="5"/>
                  <a:pt x="830" y="5"/>
                  <a:pt x="830" y="5"/>
                </a:cubicBezTo>
                <a:cubicBezTo>
                  <a:pt x="822" y="5"/>
                  <a:pt x="813" y="4"/>
                  <a:pt x="804" y="6"/>
                </a:cubicBezTo>
                <a:cubicBezTo>
                  <a:pt x="801" y="7"/>
                  <a:pt x="799" y="8"/>
                  <a:pt x="798" y="10"/>
                </a:cubicBezTo>
                <a:cubicBezTo>
                  <a:pt x="795" y="4"/>
                  <a:pt x="782" y="4"/>
                  <a:pt x="774" y="5"/>
                </a:cubicBezTo>
                <a:cubicBezTo>
                  <a:pt x="767" y="5"/>
                  <a:pt x="760" y="5"/>
                  <a:pt x="754" y="5"/>
                </a:cubicBezTo>
                <a:cubicBezTo>
                  <a:pt x="747" y="6"/>
                  <a:pt x="745" y="7"/>
                  <a:pt x="744" y="11"/>
                </a:cubicBezTo>
                <a:cubicBezTo>
                  <a:pt x="743" y="7"/>
                  <a:pt x="739" y="6"/>
                  <a:pt x="733" y="6"/>
                </a:cubicBezTo>
                <a:cubicBezTo>
                  <a:pt x="728" y="6"/>
                  <a:pt x="723" y="5"/>
                  <a:pt x="718" y="5"/>
                </a:cubicBezTo>
                <a:cubicBezTo>
                  <a:pt x="710" y="5"/>
                  <a:pt x="702" y="5"/>
                  <a:pt x="695" y="6"/>
                </a:cubicBezTo>
                <a:cubicBezTo>
                  <a:pt x="693" y="7"/>
                  <a:pt x="692" y="8"/>
                  <a:pt x="691" y="10"/>
                </a:cubicBezTo>
                <a:cubicBezTo>
                  <a:pt x="691" y="10"/>
                  <a:pt x="691" y="9"/>
                  <a:pt x="690" y="8"/>
                </a:cubicBezTo>
                <a:cubicBezTo>
                  <a:pt x="686" y="4"/>
                  <a:pt x="674" y="5"/>
                  <a:pt x="668" y="6"/>
                </a:cubicBezTo>
                <a:cubicBezTo>
                  <a:pt x="661" y="6"/>
                  <a:pt x="654" y="6"/>
                  <a:pt x="648" y="7"/>
                </a:cubicBezTo>
                <a:cubicBezTo>
                  <a:pt x="644" y="7"/>
                  <a:pt x="642" y="8"/>
                  <a:pt x="641" y="10"/>
                </a:cubicBezTo>
                <a:cubicBezTo>
                  <a:pt x="638" y="5"/>
                  <a:pt x="627" y="6"/>
                  <a:pt x="620" y="6"/>
                </a:cubicBezTo>
                <a:cubicBezTo>
                  <a:pt x="611" y="6"/>
                  <a:pt x="602" y="5"/>
                  <a:pt x="593" y="7"/>
                </a:cubicBezTo>
                <a:cubicBezTo>
                  <a:pt x="591" y="7"/>
                  <a:pt x="590" y="9"/>
                  <a:pt x="590" y="10"/>
                </a:cubicBezTo>
                <a:cubicBezTo>
                  <a:pt x="588" y="7"/>
                  <a:pt x="585" y="6"/>
                  <a:pt x="579" y="6"/>
                </a:cubicBezTo>
                <a:cubicBezTo>
                  <a:pt x="576" y="6"/>
                  <a:pt x="574" y="6"/>
                  <a:pt x="573" y="6"/>
                </a:cubicBezTo>
                <a:cubicBezTo>
                  <a:pt x="572" y="6"/>
                  <a:pt x="572" y="5"/>
                  <a:pt x="571" y="5"/>
                </a:cubicBezTo>
                <a:cubicBezTo>
                  <a:pt x="571" y="5"/>
                  <a:pt x="570" y="5"/>
                  <a:pt x="569" y="5"/>
                </a:cubicBezTo>
                <a:cubicBezTo>
                  <a:pt x="569" y="5"/>
                  <a:pt x="569" y="5"/>
                  <a:pt x="569" y="5"/>
                </a:cubicBezTo>
                <a:cubicBezTo>
                  <a:pt x="568" y="5"/>
                  <a:pt x="568" y="5"/>
                  <a:pt x="568" y="5"/>
                </a:cubicBezTo>
                <a:cubicBezTo>
                  <a:pt x="559" y="6"/>
                  <a:pt x="550" y="6"/>
                  <a:pt x="541" y="6"/>
                </a:cubicBezTo>
                <a:cubicBezTo>
                  <a:pt x="539" y="6"/>
                  <a:pt x="537" y="8"/>
                  <a:pt x="537" y="11"/>
                </a:cubicBezTo>
                <a:cubicBezTo>
                  <a:pt x="536" y="9"/>
                  <a:pt x="535" y="7"/>
                  <a:pt x="533" y="7"/>
                </a:cubicBezTo>
                <a:cubicBezTo>
                  <a:pt x="528" y="6"/>
                  <a:pt x="522" y="6"/>
                  <a:pt x="516" y="6"/>
                </a:cubicBezTo>
                <a:cubicBezTo>
                  <a:pt x="508" y="6"/>
                  <a:pt x="500" y="5"/>
                  <a:pt x="492" y="7"/>
                </a:cubicBezTo>
                <a:cubicBezTo>
                  <a:pt x="490" y="8"/>
                  <a:pt x="488" y="9"/>
                  <a:pt x="487" y="11"/>
                </a:cubicBezTo>
                <a:cubicBezTo>
                  <a:pt x="485" y="5"/>
                  <a:pt x="473" y="5"/>
                  <a:pt x="466" y="6"/>
                </a:cubicBezTo>
                <a:cubicBezTo>
                  <a:pt x="459" y="5"/>
                  <a:pt x="450" y="4"/>
                  <a:pt x="443" y="6"/>
                </a:cubicBezTo>
                <a:cubicBezTo>
                  <a:pt x="440" y="7"/>
                  <a:pt x="438" y="10"/>
                  <a:pt x="437" y="12"/>
                </a:cubicBezTo>
                <a:cubicBezTo>
                  <a:pt x="437" y="3"/>
                  <a:pt x="417" y="5"/>
                  <a:pt x="407" y="5"/>
                </a:cubicBezTo>
                <a:cubicBezTo>
                  <a:pt x="401" y="5"/>
                  <a:pt x="395" y="5"/>
                  <a:pt x="391" y="8"/>
                </a:cubicBezTo>
                <a:cubicBezTo>
                  <a:pt x="388" y="10"/>
                  <a:pt x="386" y="12"/>
                  <a:pt x="385" y="16"/>
                </a:cubicBezTo>
                <a:cubicBezTo>
                  <a:pt x="385" y="14"/>
                  <a:pt x="385" y="13"/>
                  <a:pt x="385" y="11"/>
                </a:cubicBezTo>
                <a:cubicBezTo>
                  <a:pt x="385" y="3"/>
                  <a:pt x="350" y="6"/>
                  <a:pt x="342" y="7"/>
                </a:cubicBezTo>
                <a:cubicBezTo>
                  <a:pt x="339" y="7"/>
                  <a:pt x="336" y="7"/>
                  <a:pt x="332" y="7"/>
                </a:cubicBezTo>
                <a:cubicBezTo>
                  <a:pt x="330" y="7"/>
                  <a:pt x="328" y="9"/>
                  <a:pt x="326" y="12"/>
                </a:cubicBezTo>
                <a:cubicBezTo>
                  <a:pt x="326" y="11"/>
                  <a:pt x="326" y="10"/>
                  <a:pt x="326" y="9"/>
                </a:cubicBezTo>
                <a:cubicBezTo>
                  <a:pt x="323" y="4"/>
                  <a:pt x="311" y="6"/>
                  <a:pt x="307" y="6"/>
                </a:cubicBezTo>
                <a:cubicBezTo>
                  <a:pt x="307" y="6"/>
                  <a:pt x="306" y="6"/>
                  <a:pt x="306" y="6"/>
                </a:cubicBezTo>
                <a:cubicBezTo>
                  <a:pt x="306" y="6"/>
                  <a:pt x="306" y="6"/>
                  <a:pt x="306" y="6"/>
                </a:cubicBezTo>
                <a:cubicBezTo>
                  <a:pt x="306" y="6"/>
                  <a:pt x="306" y="6"/>
                  <a:pt x="306" y="6"/>
                </a:cubicBezTo>
                <a:cubicBezTo>
                  <a:pt x="304" y="6"/>
                  <a:pt x="301" y="6"/>
                  <a:pt x="299" y="6"/>
                </a:cubicBezTo>
                <a:cubicBezTo>
                  <a:pt x="292" y="5"/>
                  <a:pt x="285" y="4"/>
                  <a:pt x="281" y="8"/>
                </a:cubicBezTo>
                <a:cubicBezTo>
                  <a:pt x="280" y="9"/>
                  <a:pt x="279" y="10"/>
                  <a:pt x="278" y="11"/>
                </a:cubicBezTo>
                <a:cubicBezTo>
                  <a:pt x="277" y="8"/>
                  <a:pt x="274" y="8"/>
                  <a:pt x="269" y="7"/>
                </a:cubicBezTo>
                <a:cubicBezTo>
                  <a:pt x="265" y="7"/>
                  <a:pt x="262" y="7"/>
                  <a:pt x="259" y="7"/>
                </a:cubicBezTo>
                <a:cubicBezTo>
                  <a:pt x="252" y="6"/>
                  <a:pt x="243" y="6"/>
                  <a:pt x="235" y="7"/>
                </a:cubicBezTo>
                <a:cubicBezTo>
                  <a:pt x="233" y="8"/>
                  <a:pt x="231" y="9"/>
                  <a:pt x="230" y="10"/>
                </a:cubicBezTo>
                <a:cubicBezTo>
                  <a:pt x="228" y="6"/>
                  <a:pt x="210" y="6"/>
                  <a:pt x="199" y="6"/>
                </a:cubicBezTo>
                <a:cubicBezTo>
                  <a:pt x="194" y="6"/>
                  <a:pt x="189" y="5"/>
                  <a:pt x="184" y="7"/>
                </a:cubicBezTo>
                <a:cubicBezTo>
                  <a:pt x="181" y="7"/>
                  <a:pt x="179" y="9"/>
                  <a:pt x="177" y="11"/>
                </a:cubicBezTo>
                <a:cubicBezTo>
                  <a:pt x="177" y="11"/>
                  <a:pt x="177" y="11"/>
                  <a:pt x="177" y="11"/>
                </a:cubicBezTo>
                <a:cubicBezTo>
                  <a:pt x="177" y="10"/>
                  <a:pt x="176" y="9"/>
                  <a:pt x="175" y="9"/>
                </a:cubicBezTo>
                <a:cubicBezTo>
                  <a:pt x="168" y="7"/>
                  <a:pt x="160" y="8"/>
                  <a:pt x="152" y="8"/>
                </a:cubicBezTo>
                <a:cubicBezTo>
                  <a:pt x="152" y="8"/>
                  <a:pt x="152" y="7"/>
                  <a:pt x="151" y="7"/>
                </a:cubicBezTo>
                <a:cubicBezTo>
                  <a:pt x="141" y="7"/>
                  <a:pt x="129" y="5"/>
                  <a:pt x="122" y="13"/>
                </a:cubicBezTo>
                <a:cubicBezTo>
                  <a:pt x="122" y="13"/>
                  <a:pt x="122" y="13"/>
                  <a:pt x="122" y="13"/>
                </a:cubicBezTo>
                <a:cubicBezTo>
                  <a:pt x="123" y="7"/>
                  <a:pt x="119" y="7"/>
                  <a:pt x="114" y="7"/>
                </a:cubicBezTo>
                <a:cubicBezTo>
                  <a:pt x="105" y="7"/>
                  <a:pt x="93" y="6"/>
                  <a:pt x="84" y="8"/>
                </a:cubicBezTo>
                <a:cubicBezTo>
                  <a:pt x="82" y="9"/>
                  <a:pt x="81" y="10"/>
                  <a:pt x="79" y="12"/>
                </a:cubicBezTo>
                <a:cubicBezTo>
                  <a:pt x="77" y="5"/>
                  <a:pt x="66" y="7"/>
                  <a:pt x="61" y="7"/>
                </a:cubicBezTo>
                <a:cubicBezTo>
                  <a:pt x="55" y="7"/>
                  <a:pt x="47" y="8"/>
                  <a:pt x="40" y="8"/>
                </a:cubicBezTo>
                <a:cubicBezTo>
                  <a:pt x="33" y="9"/>
                  <a:pt x="26" y="18"/>
                  <a:pt x="22" y="23"/>
                </a:cubicBezTo>
                <a:cubicBezTo>
                  <a:pt x="21" y="23"/>
                  <a:pt x="21" y="23"/>
                  <a:pt x="21" y="23"/>
                </a:cubicBezTo>
                <a:cubicBezTo>
                  <a:pt x="13" y="31"/>
                  <a:pt x="0" y="45"/>
                  <a:pt x="20" y="45"/>
                </a:cubicBezTo>
                <a:close/>
                <a:moveTo>
                  <a:pt x="1627" y="9"/>
                </a:moveTo>
                <a:cubicBezTo>
                  <a:pt x="1633" y="8"/>
                  <a:pt x="1641" y="8"/>
                  <a:pt x="1647" y="8"/>
                </a:cubicBezTo>
                <a:cubicBezTo>
                  <a:pt x="1647" y="8"/>
                  <a:pt x="1647" y="8"/>
                  <a:pt x="1647" y="8"/>
                </a:cubicBezTo>
                <a:cubicBezTo>
                  <a:pt x="1648" y="8"/>
                  <a:pt x="1648" y="8"/>
                  <a:pt x="1648" y="8"/>
                </a:cubicBezTo>
                <a:cubicBezTo>
                  <a:pt x="1650" y="8"/>
                  <a:pt x="1652" y="8"/>
                  <a:pt x="1654" y="9"/>
                </a:cubicBezTo>
                <a:cubicBezTo>
                  <a:pt x="1664" y="9"/>
                  <a:pt x="1670" y="16"/>
                  <a:pt x="1677" y="21"/>
                </a:cubicBezTo>
                <a:cubicBezTo>
                  <a:pt x="1678" y="23"/>
                  <a:pt x="1697" y="40"/>
                  <a:pt x="1690" y="41"/>
                </a:cubicBezTo>
                <a:cubicBezTo>
                  <a:pt x="1685" y="41"/>
                  <a:pt x="1679" y="42"/>
                  <a:pt x="1673" y="42"/>
                </a:cubicBezTo>
                <a:cubicBezTo>
                  <a:pt x="1668" y="42"/>
                  <a:pt x="1663" y="42"/>
                  <a:pt x="1659" y="42"/>
                </a:cubicBezTo>
                <a:cubicBezTo>
                  <a:pt x="1649" y="42"/>
                  <a:pt x="1646" y="36"/>
                  <a:pt x="1640" y="30"/>
                </a:cubicBezTo>
                <a:cubicBezTo>
                  <a:pt x="1638" y="26"/>
                  <a:pt x="1635" y="23"/>
                  <a:pt x="1633" y="20"/>
                </a:cubicBezTo>
                <a:cubicBezTo>
                  <a:pt x="1632" y="19"/>
                  <a:pt x="1631" y="17"/>
                  <a:pt x="1630" y="16"/>
                </a:cubicBezTo>
                <a:cubicBezTo>
                  <a:pt x="1628" y="14"/>
                  <a:pt x="1621" y="10"/>
                  <a:pt x="1627" y="9"/>
                </a:cubicBezTo>
                <a:close/>
                <a:moveTo>
                  <a:pt x="1584" y="10"/>
                </a:moveTo>
                <a:cubicBezTo>
                  <a:pt x="1590" y="10"/>
                  <a:pt x="1595" y="8"/>
                  <a:pt x="1601" y="9"/>
                </a:cubicBezTo>
                <a:cubicBezTo>
                  <a:pt x="1601" y="9"/>
                  <a:pt x="1601" y="9"/>
                  <a:pt x="1601" y="9"/>
                </a:cubicBezTo>
                <a:cubicBezTo>
                  <a:pt x="1602" y="9"/>
                  <a:pt x="1602" y="9"/>
                  <a:pt x="1602" y="9"/>
                </a:cubicBezTo>
                <a:cubicBezTo>
                  <a:pt x="1605" y="9"/>
                  <a:pt x="1609" y="9"/>
                  <a:pt x="1612" y="10"/>
                </a:cubicBezTo>
                <a:cubicBezTo>
                  <a:pt x="1619" y="11"/>
                  <a:pt x="1623" y="18"/>
                  <a:pt x="1627" y="22"/>
                </a:cubicBezTo>
                <a:cubicBezTo>
                  <a:pt x="1631" y="26"/>
                  <a:pt x="1635" y="30"/>
                  <a:pt x="1637" y="35"/>
                </a:cubicBezTo>
                <a:cubicBezTo>
                  <a:pt x="1640" y="41"/>
                  <a:pt x="1642" y="42"/>
                  <a:pt x="1634" y="42"/>
                </a:cubicBezTo>
                <a:cubicBezTo>
                  <a:pt x="1631" y="43"/>
                  <a:pt x="1628" y="42"/>
                  <a:pt x="1625" y="42"/>
                </a:cubicBezTo>
                <a:cubicBezTo>
                  <a:pt x="1619" y="42"/>
                  <a:pt x="1612" y="43"/>
                  <a:pt x="1606" y="42"/>
                </a:cubicBezTo>
                <a:cubicBezTo>
                  <a:pt x="1596" y="42"/>
                  <a:pt x="1590" y="30"/>
                  <a:pt x="1585" y="23"/>
                </a:cubicBezTo>
                <a:cubicBezTo>
                  <a:pt x="1582" y="18"/>
                  <a:pt x="1575" y="11"/>
                  <a:pt x="1584" y="10"/>
                </a:cubicBezTo>
                <a:close/>
                <a:moveTo>
                  <a:pt x="1536" y="10"/>
                </a:moveTo>
                <a:cubicBezTo>
                  <a:pt x="1542" y="10"/>
                  <a:pt x="1547" y="10"/>
                  <a:pt x="1552" y="9"/>
                </a:cubicBezTo>
                <a:cubicBezTo>
                  <a:pt x="1552" y="9"/>
                  <a:pt x="1553" y="9"/>
                  <a:pt x="1553" y="9"/>
                </a:cubicBezTo>
                <a:cubicBezTo>
                  <a:pt x="1553" y="9"/>
                  <a:pt x="1553" y="9"/>
                  <a:pt x="1553" y="9"/>
                </a:cubicBezTo>
                <a:cubicBezTo>
                  <a:pt x="1553" y="9"/>
                  <a:pt x="1553" y="9"/>
                  <a:pt x="1554" y="9"/>
                </a:cubicBezTo>
                <a:cubicBezTo>
                  <a:pt x="1554" y="9"/>
                  <a:pt x="1554" y="9"/>
                  <a:pt x="1554" y="9"/>
                </a:cubicBezTo>
                <a:cubicBezTo>
                  <a:pt x="1567" y="5"/>
                  <a:pt x="1576" y="19"/>
                  <a:pt x="1582" y="29"/>
                </a:cubicBezTo>
                <a:cubicBezTo>
                  <a:pt x="1584" y="32"/>
                  <a:pt x="1585" y="34"/>
                  <a:pt x="1586" y="37"/>
                </a:cubicBezTo>
                <a:cubicBezTo>
                  <a:pt x="1589" y="42"/>
                  <a:pt x="1586" y="42"/>
                  <a:pt x="1582" y="42"/>
                </a:cubicBezTo>
                <a:cubicBezTo>
                  <a:pt x="1576" y="43"/>
                  <a:pt x="1571" y="42"/>
                  <a:pt x="1565" y="43"/>
                </a:cubicBezTo>
                <a:cubicBezTo>
                  <a:pt x="1554" y="43"/>
                  <a:pt x="1547" y="44"/>
                  <a:pt x="1541" y="34"/>
                </a:cubicBezTo>
                <a:cubicBezTo>
                  <a:pt x="1536" y="28"/>
                  <a:pt x="1532" y="22"/>
                  <a:pt x="1528" y="15"/>
                </a:cubicBezTo>
                <a:cubicBezTo>
                  <a:pt x="1523" y="9"/>
                  <a:pt x="1532" y="10"/>
                  <a:pt x="1536" y="10"/>
                </a:cubicBezTo>
                <a:close/>
                <a:moveTo>
                  <a:pt x="1483" y="8"/>
                </a:moveTo>
                <a:cubicBezTo>
                  <a:pt x="1488" y="8"/>
                  <a:pt x="1495" y="8"/>
                  <a:pt x="1501" y="8"/>
                </a:cubicBezTo>
                <a:cubicBezTo>
                  <a:pt x="1501" y="8"/>
                  <a:pt x="1501" y="8"/>
                  <a:pt x="1501" y="8"/>
                </a:cubicBezTo>
                <a:cubicBezTo>
                  <a:pt x="1501" y="8"/>
                  <a:pt x="1501" y="8"/>
                  <a:pt x="1501" y="8"/>
                </a:cubicBezTo>
                <a:cubicBezTo>
                  <a:pt x="1505" y="8"/>
                  <a:pt x="1508" y="8"/>
                  <a:pt x="1511" y="9"/>
                </a:cubicBezTo>
                <a:cubicBezTo>
                  <a:pt x="1516" y="9"/>
                  <a:pt x="1521" y="20"/>
                  <a:pt x="1524" y="23"/>
                </a:cubicBezTo>
                <a:cubicBezTo>
                  <a:pt x="1529" y="28"/>
                  <a:pt x="1532" y="34"/>
                  <a:pt x="1534" y="40"/>
                </a:cubicBezTo>
                <a:cubicBezTo>
                  <a:pt x="1537" y="45"/>
                  <a:pt x="1524" y="44"/>
                  <a:pt x="1521" y="44"/>
                </a:cubicBezTo>
                <a:cubicBezTo>
                  <a:pt x="1514" y="43"/>
                  <a:pt x="1506" y="44"/>
                  <a:pt x="1499" y="44"/>
                </a:cubicBezTo>
                <a:cubicBezTo>
                  <a:pt x="1489" y="44"/>
                  <a:pt x="1484" y="31"/>
                  <a:pt x="1480" y="24"/>
                </a:cubicBezTo>
                <a:cubicBezTo>
                  <a:pt x="1478" y="20"/>
                  <a:pt x="1476" y="15"/>
                  <a:pt x="1475" y="10"/>
                </a:cubicBezTo>
                <a:cubicBezTo>
                  <a:pt x="1474" y="8"/>
                  <a:pt x="1480" y="8"/>
                  <a:pt x="1483" y="8"/>
                </a:cubicBezTo>
                <a:close/>
                <a:moveTo>
                  <a:pt x="1431" y="9"/>
                </a:moveTo>
                <a:cubicBezTo>
                  <a:pt x="1436" y="7"/>
                  <a:pt x="1445" y="8"/>
                  <a:pt x="1451" y="9"/>
                </a:cubicBezTo>
                <a:cubicBezTo>
                  <a:pt x="1451" y="9"/>
                  <a:pt x="1451" y="9"/>
                  <a:pt x="1451" y="9"/>
                </a:cubicBezTo>
                <a:cubicBezTo>
                  <a:pt x="1451" y="9"/>
                  <a:pt x="1451" y="9"/>
                  <a:pt x="1451" y="9"/>
                </a:cubicBezTo>
                <a:cubicBezTo>
                  <a:pt x="1451" y="9"/>
                  <a:pt x="1451" y="9"/>
                  <a:pt x="1451" y="9"/>
                </a:cubicBezTo>
                <a:cubicBezTo>
                  <a:pt x="1451" y="9"/>
                  <a:pt x="1451" y="9"/>
                  <a:pt x="1451" y="9"/>
                </a:cubicBezTo>
                <a:cubicBezTo>
                  <a:pt x="1454" y="8"/>
                  <a:pt x="1457" y="8"/>
                  <a:pt x="1459" y="9"/>
                </a:cubicBezTo>
                <a:cubicBezTo>
                  <a:pt x="1466" y="10"/>
                  <a:pt x="1469" y="16"/>
                  <a:pt x="1471" y="21"/>
                </a:cubicBezTo>
                <a:cubicBezTo>
                  <a:pt x="1474" y="26"/>
                  <a:pt x="1477" y="31"/>
                  <a:pt x="1479" y="36"/>
                </a:cubicBezTo>
                <a:cubicBezTo>
                  <a:pt x="1483" y="43"/>
                  <a:pt x="1482" y="44"/>
                  <a:pt x="1475" y="45"/>
                </a:cubicBezTo>
                <a:cubicBezTo>
                  <a:pt x="1471" y="45"/>
                  <a:pt x="1467" y="45"/>
                  <a:pt x="1464" y="45"/>
                </a:cubicBezTo>
                <a:cubicBezTo>
                  <a:pt x="1458" y="46"/>
                  <a:pt x="1453" y="45"/>
                  <a:pt x="1448" y="44"/>
                </a:cubicBezTo>
                <a:cubicBezTo>
                  <a:pt x="1439" y="43"/>
                  <a:pt x="1437" y="33"/>
                  <a:pt x="1435" y="25"/>
                </a:cubicBezTo>
                <a:cubicBezTo>
                  <a:pt x="1434" y="22"/>
                  <a:pt x="1429" y="10"/>
                  <a:pt x="1431" y="9"/>
                </a:cubicBezTo>
                <a:close/>
                <a:moveTo>
                  <a:pt x="1385" y="10"/>
                </a:moveTo>
                <a:cubicBezTo>
                  <a:pt x="1391" y="9"/>
                  <a:pt x="1397" y="9"/>
                  <a:pt x="1404" y="9"/>
                </a:cubicBezTo>
                <a:cubicBezTo>
                  <a:pt x="1404" y="9"/>
                  <a:pt x="1404" y="9"/>
                  <a:pt x="1405" y="9"/>
                </a:cubicBezTo>
                <a:cubicBezTo>
                  <a:pt x="1407" y="9"/>
                  <a:pt x="1409" y="9"/>
                  <a:pt x="1410" y="10"/>
                </a:cubicBezTo>
                <a:cubicBezTo>
                  <a:pt x="1418" y="10"/>
                  <a:pt x="1420" y="12"/>
                  <a:pt x="1424" y="18"/>
                </a:cubicBezTo>
                <a:cubicBezTo>
                  <a:pt x="1429" y="25"/>
                  <a:pt x="1431" y="33"/>
                  <a:pt x="1434" y="40"/>
                </a:cubicBezTo>
                <a:cubicBezTo>
                  <a:pt x="1437" y="46"/>
                  <a:pt x="1414" y="45"/>
                  <a:pt x="1412" y="45"/>
                </a:cubicBezTo>
                <a:cubicBezTo>
                  <a:pt x="1405" y="44"/>
                  <a:pt x="1399" y="44"/>
                  <a:pt x="1393" y="43"/>
                </a:cubicBezTo>
                <a:cubicBezTo>
                  <a:pt x="1389" y="43"/>
                  <a:pt x="1386" y="31"/>
                  <a:pt x="1384" y="28"/>
                </a:cubicBezTo>
                <a:cubicBezTo>
                  <a:pt x="1380" y="21"/>
                  <a:pt x="1373" y="11"/>
                  <a:pt x="1385" y="10"/>
                </a:cubicBezTo>
                <a:close/>
                <a:moveTo>
                  <a:pt x="1319" y="9"/>
                </a:moveTo>
                <a:cubicBezTo>
                  <a:pt x="1322" y="9"/>
                  <a:pt x="1325" y="9"/>
                  <a:pt x="1328" y="9"/>
                </a:cubicBezTo>
                <a:cubicBezTo>
                  <a:pt x="1333" y="8"/>
                  <a:pt x="1339" y="8"/>
                  <a:pt x="1345" y="9"/>
                </a:cubicBezTo>
                <a:cubicBezTo>
                  <a:pt x="1345" y="9"/>
                  <a:pt x="1345" y="9"/>
                  <a:pt x="1345" y="9"/>
                </a:cubicBezTo>
                <a:cubicBezTo>
                  <a:pt x="1346" y="9"/>
                  <a:pt x="1346" y="9"/>
                  <a:pt x="1347" y="9"/>
                </a:cubicBezTo>
                <a:cubicBezTo>
                  <a:pt x="1350" y="9"/>
                  <a:pt x="1354" y="10"/>
                  <a:pt x="1358" y="10"/>
                </a:cubicBezTo>
                <a:cubicBezTo>
                  <a:pt x="1366" y="12"/>
                  <a:pt x="1370" y="16"/>
                  <a:pt x="1374" y="24"/>
                </a:cubicBezTo>
                <a:cubicBezTo>
                  <a:pt x="1376" y="28"/>
                  <a:pt x="1386" y="44"/>
                  <a:pt x="1376" y="44"/>
                </a:cubicBezTo>
                <a:cubicBezTo>
                  <a:pt x="1371" y="45"/>
                  <a:pt x="1366" y="44"/>
                  <a:pt x="1360" y="44"/>
                </a:cubicBezTo>
                <a:cubicBezTo>
                  <a:pt x="1353" y="44"/>
                  <a:pt x="1347" y="44"/>
                  <a:pt x="1340" y="44"/>
                </a:cubicBezTo>
                <a:cubicBezTo>
                  <a:pt x="1328" y="43"/>
                  <a:pt x="1326" y="36"/>
                  <a:pt x="1322" y="27"/>
                </a:cubicBezTo>
                <a:cubicBezTo>
                  <a:pt x="1320" y="23"/>
                  <a:pt x="1319" y="19"/>
                  <a:pt x="1317" y="16"/>
                </a:cubicBezTo>
                <a:cubicBezTo>
                  <a:pt x="1314" y="12"/>
                  <a:pt x="1314" y="10"/>
                  <a:pt x="1319" y="9"/>
                </a:cubicBezTo>
                <a:close/>
                <a:moveTo>
                  <a:pt x="1270" y="10"/>
                </a:moveTo>
                <a:cubicBezTo>
                  <a:pt x="1276" y="9"/>
                  <a:pt x="1283" y="9"/>
                  <a:pt x="1289" y="9"/>
                </a:cubicBezTo>
                <a:cubicBezTo>
                  <a:pt x="1289" y="9"/>
                  <a:pt x="1290" y="9"/>
                  <a:pt x="1290" y="9"/>
                </a:cubicBezTo>
                <a:cubicBezTo>
                  <a:pt x="1293" y="9"/>
                  <a:pt x="1296" y="10"/>
                  <a:pt x="1298" y="10"/>
                </a:cubicBezTo>
                <a:cubicBezTo>
                  <a:pt x="1305" y="11"/>
                  <a:pt x="1307" y="14"/>
                  <a:pt x="1309" y="20"/>
                </a:cubicBezTo>
                <a:cubicBezTo>
                  <a:pt x="1312" y="25"/>
                  <a:pt x="1315" y="31"/>
                  <a:pt x="1318" y="37"/>
                </a:cubicBezTo>
                <a:cubicBezTo>
                  <a:pt x="1321" y="43"/>
                  <a:pt x="1320" y="43"/>
                  <a:pt x="1314" y="43"/>
                </a:cubicBezTo>
                <a:cubicBezTo>
                  <a:pt x="1310" y="43"/>
                  <a:pt x="1306" y="44"/>
                  <a:pt x="1302" y="44"/>
                </a:cubicBezTo>
                <a:cubicBezTo>
                  <a:pt x="1294" y="44"/>
                  <a:pt x="1286" y="44"/>
                  <a:pt x="1278" y="42"/>
                </a:cubicBezTo>
                <a:cubicBezTo>
                  <a:pt x="1272" y="41"/>
                  <a:pt x="1271" y="30"/>
                  <a:pt x="1270" y="25"/>
                </a:cubicBezTo>
                <a:cubicBezTo>
                  <a:pt x="1269" y="23"/>
                  <a:pt x="1269" y="20"/>
                  <a:pt x="1268" y="17"/>
                </a:cubicBezTo>
                <a:cubicBezTo>
                  <a:pt x="1267" y="12"/>
                  <a:pt x="1266" y="11"/>
                  <a:pt x="1270" y="10"/>
                </a:cubicBezTo>
                <a:close/>
                <a:moveTo>
                  <a:pt x="1225" y="10"/>
                </a:moveTo>
                <a:cubicBezTo>
                  <a:pt x="1231" y="10"/>
                  <a:pt x="1237" y="9"/>
                  <a:pt x="1243" y="9"/>
                </a:cubicBezTo>
                <a:cubicBezTo>
                  <a:pt x="1243" y="9"/>
                  <a:pt x="1243" y="9"/>
                  <a:pt x="1244" y="9"/>
                </a:cubicBezTo>
                <a:cubicBezTo>
                  <a:pt x="1250" y="9"/>
                  <a:pt x="1258" y="8"/>
                  <a:pt x="1260" y="16"/>
                </a:cubicBezTo>
                <a:cubicBezTo>
                  <a:pt x="1262" y="23"/>
                  <a:pt x="1263" y="30"/>
                  <a:pt x="1264" y="37"/>
                </a:cubicBezTo>
                <a:cubicBezTo>
                  <a:pt x="1264" y="38"/>
                  <a:pt x="1265" y="42"/>
                  <a:pt x="1263" y="42"/>
                </a:cubicBezTo>
                <a:cubicBezTo>
                  <a:pt x="1260" y="42"/>
                  <a:pt x="1258" y="42"/>
                  <a:pt x="1255" y="42"/>
                </a:cubicBezTo>
                <a:cubicBezTo>
                  <a:pt x="1248" y="42"/>
                  <a:pt x="1241" y="42"/>
                  <a:pt x="1234" y="42"/>
                </a:cubicBezTo>
                <a:cubicBezTo>
                  <a:pt x="1231" y="42"/>
                  <a:pt x="1228" y="42"/>
                  <a:pt x="1224" y="42"/>
                </a:cubicBezTo>
                <a:cubicBezTo>
                  <a:pt x="1219" y="43"/>
                  <a:pt x="1220" y="36"/>
                  <a:pt x="1220" y="32"/>
                </a:cubicBezTo>
                <a:cubicBezTo>
                  <a:pt x="1220" y="27"/>
                  <a:pt x="1216" y="11"/>
                  <a:pt x="1225" y="10"/>
                </a:cubicBezTo>
                <a:close/>
                <a:moveTo>
                  <a:pt x="1169" y="11"/>
                </a:moveTo>
                <a:cubicBezTo>
                  <a:pt x="1169" y="10"/>
                  <a:pt x="1176" y="10"/>
                  <a:pt x="1177" y="10"/>
                </a:cubicBezTo>
                <a:cubicBezTo>
                  <a:pt x="1183" y="9"/>
                  <a:pt x="1188" y="9"/>
                  <a:pt x="1194" y="10"/>
                </a:cubicBezTo>
                <a:cubicBezTo>
                  <a:pt x="1194" y="10"/>
                  <a:pt x="1194" y="10"/>
                  <a:pt x="1194" y="10"/>
                </a:cubicBezTo>
                <a:cubicBezTo>
                  <a:pt x="1194" y="10"/>
                  <a:pt x="1194" y="10"/>
                  <a:pt x="1194" y="10"/>
                </a:cubicBezTo>
                <a:cubicBezTo>
                  <a:pt x="1200" y="10"/>
                  <a:pt x="1211" y="8"/>
                  <a:pt x="1212" y="15"/>
                </a:cubicBezTo>
                <a:cubicBezTo>
                  <a:pt x="1213" y="20"/>
                  <a:pt x="1213" y="25"/>
                  <a:pt x="1214" y="30"/>
                </a:cubicBezTo>
                <a:cubicBezTo>
                  <a:pt x="1215" y="38"/>
                  <a:pt x="1214" y="43"/>
                  <a:pt x="1205" y="43"/>
                </a:cubicBezTo>
                <a:cubicBezTo>
                  <a:pt x="1199" y="44"/>
                  <a:pt x="1193" y="44"/>
                  <a:pt x="1186" y="44"/>
                </a:cubicBezTo>
                <a:cubicBezTo>
                  <a:pt x="1182" y="44"/>
                  <a:pt x="1175" y="45"/>
                  <a:pt x="1171" y="42"/>
                </a:cubicBezTo>
                <a:cubicBezTo>
                  <a:pt x="1167" y="40"/>
                  <a:pt x="1169" y="28"/>
                  <a:pt x="1168" y="24"/>
                </a:cubicBezTo>
                <a:cubicBezTo>
                  <a:pt x="1168" y="20"/>
                  <a:pt x="1168" y="15"/>
                  <a:pt x="1169" y="11"/>
                </a:cubicBezTo>
                <a:close/>
                <a:moveTo>
                  <a:pt x="1142" y="10"/>
                </a:moveTo>
                <a:cubicBezTo>
                  <a:pt x="1142" y="10"/>
                  <a:pt x="1142" y="10"/>
                  <a:pt x="1143" y="10"/>
                </a:cubicBezTo>
                <a:cubicBezTo>
                  <a:pt x="1143" y="10"/>
                  <a:pt x="1143" y="10"/>
                  <a:pt x="1143" y="10"/>
                </a:cubicBezTo>
                <a:cubicBezTo>
                  <a:pt x="1147" y="10"/>
                  <a:pt x="1151" y="10"/>
                  <a:pt x="1155" y="11"/>
                </a:cubicBezTo>
                <a:cubicBezTo>
                  <a:pt x="1162" y="12"/>
                  <a:pt x="1161" y="18"/>
                  <a:pt x="1161" y="25"/>
                </a:cubicBezTo>
                <a:cubicBezTo>
                  <a:pt x="1162" y="31"/>
                  <a:pt x="1165" y="41"/>
                  <a:pt x="1156" y="42"/>
                </a:cubicBezTo>
                <a:cubicBezTo>
                  <a:pt x="1149" y="42"/>
                  <a:pt x="1143" y="43"/>
                  <a:pt x="1137" y="43"/>
                </a:cubicBezTo>
                <a:cubicBezTo>
                  <a:pt x="1133" y="44"/>
                  <a:pt x="1130" y="43"/>
                  <a:pt x="1126" y="44"/>
                </a:cubicBezTo>
                <a:cubicBezTo>
                  <a:pt x="1120" y="44"/>
                  <a:pt x="1118" y="40"/>
                  <a:pt x="1117" y="35"/>
                </a:cubicBezTo>
                <a:cubicBezTo>
                  <a:pt x="1116" y="29"/>
                  <a:pt x="1116" y="22"/>
                  <a:pt x="1115" y="15"/>
                </a:cubicBezTo>
                <a:cubicBezTo>
                  <a:pt x="1115" y="8"/>
                  <a:pt x="1137" y="9"/>
                  <a:pt x="1142" y="10"/>
                </a:cubicBezTo>
                <a:close/>
                <a:moveTo>
                  <a:pt x="1064" y="17"/>
                </a:moveTo>
                <a:cubicBezTo>
                  <a:pt x="1064" y="11"/>
                  <a:pt x="1068" y="11"/>
                  <a:pt x="1073" y="11"/>
                </a:cubicBezTo>
                <a:cubicBezTo>
                  <a:pt x="1078" y="11"/>
                  <a:pt x="1084" y="11"/>
                  <a:pt x="1090" y="11"/>
                </a:cubicBezTo>
                <a:cubicBezTo>
                  <a:pt x="1090" y="11"/>
                  <a:pt x="1090" y="11"/>
                  <a:pt x="1090" y="11"/>
                </a:cubicBezTo>
                <a:cubicBezTo>
                  <a:pt x="1093" y="10"/>
                  <a:pt x="1096" y="11"/>
                  <a:pt x="1099" y="11"/>
                </a:cubicBezTo>
                <a:cubicBezTo>
                  <a:pt x="1104" y="11"/>
                  <a:pt x="1107" y="11"/>
                  <a:pt x="1108" y="16"/>
                </a:cubicBezTo>
                <a:cubicBezTo>
                  <a:pt x="1108" y="19"/>
                  <a:pt x="1108" y="22"/>
                  <a:pt x="1108" y="25"/>
                </a:cubicBezTo>
                <a:cubicBezTo>
                  <a:pt x="1108" y="30"/>
                  <a:pt x="1111" y="42"/>
                  <a:pt x="1102" y="43"/>
                </a:cubicBezTo>
                <a:cubicBezTo>
                  <a:pt x="1097" y="43"/>
                  <a:pt x="1091" y="43"/>
                  <a:pt x="1085" y="43"/>
                </a:cubicBezTo>
                <a:cubicBezTo>
                  <a:pt x="1079" y="43"/>
                  <a:pt x="1067" y="46"/>
                  <a:pt x="1065" y="38"/>
                </a:cubicBezTo>
                <a:cubicBezTo>
                  <a:pt x="1064" y="33"/>
                  <a:pt x="1064" y="28"/>
                  <a:pt x="1064" y="23"/>
                </a:cubicBezTo>
                <a:cubicBezTo>
                  <a:pt x="1064" y="21"/>
                  <a:pt x="1064" y="19"/>
                  <a:pt x="1064" y="17"/>
                </a:cubicBezTo>
                <a:close/>
                <a:moveTo>
                  <a:pt x="1011" y="23"/>
                </a:moveTo>
                <a:cubicBezTo>
                  <a:pt x="1011" y="14"/>
                  <a:pt x="1015" y="10"/>
                  <a:pt x="1024" y="10"/>
                </a:cubicBezTo>
                <a:cubicBezTo>
                  <a:pt x="1029" y="10"/>
                  <a:pt x="1033" y="10"/>
                  <a:pt x="1037" y="11"/>
                </a:cubicBezTo>
                <a:cubicBezTo>
                  <a:pt x="1038" y="11"/>
                  <a:pt x="1038" y="11"/>
                  <a:pt x="1038" y="11"/>
                </a:cubicBezTo>
                <a:cubicBezTo>
                  <a:pt x="1038" y="11"/>
                  <a:pt x="1038" y="11"/>
                  <a:pt x="1038" y="11"/>
                </a:cubicBezTo>
                <a:cubicBezTo>
                  <a:pt x="1038" y="11"/>
                  <a:pt x="1038" y="11"/>
                  <a:pt x="1038" y="11"/>
                </a:cubicBezTo>
                <a:cubicBezTo>
                  <a:pt x="1040" y="11"/>
                  <a:pt x="1042" y="11"/>
                  <a:pt x="1044" y="11"/>
                </a:cubicBezTo>
                <a:cubicBezTo>
                  <a:pt x="1047" y="11"/>
                  <a:pt x="1055" y="10"/>
                  <a:pt x="1056" y="14"/>
                </a:cubicBezTo>
                <a:cubicBezTo>
                  <a:pt x="1057" y="18"/>
                  <a:pt x="1058" y="22"/>
                  <a:pt x="1058" y="26"/>
                </a:cubicBezTo>
                <a:cubicBezTo>
                  <a:pt x="1058" y="30"/>
                  <a:pt x="1058" y="35"/>
                  <a:pt x="1058" y="40"/>
                </a:cubicBezTo>
                <a:cubicBezTo>
                  <a:pt x="1058" y="45"/>
                  <a:pt x="1040" y="44"/>
                  <a:pt x="1037" y="44"/>
                </a:cubicBezTo>
                <a:cubicBezTo>
                  <a:pt x="1030" y="44"/>
                  <a:pt x="1023" y="44"/>
                  <a:pt x="1016" y="43"/>
                </a:cubicBezTo>
                <a:cubicBezTo>
                  <a:pt x="1009" y="42"/>
                  <a:pt x="1011" y="28"/>
                  <a:pt x="1011" y="23"/>
                </a:cubicBezTo>
                <a:close/>
                <a:moveTo>
                  <a:pt x="959" y="12"/>
                </a:moveTo>
                <a:cubicBezTo>
                  <a:pt x="959" y="10"/>
                  <a:pt x="965" y="10"/>
                  <a:pt x="966" y="10"/>
                </a:cubicBezTo>
                <a:cubicBezTo>
                  <a:pt x="973" y="10"/>
                  <a:pt x="980" y="10"/>
                  <a:pt x="987" y="10"/>
                </a:cubicBezTo>
                <a:cubicBezTo>
                  <a:pt x="987" y="10"/>
                  <a:pt x="987" y="10"/>
                  <a:pt x="988" y="10"/>
                </a:cubicBezTo>
                <a:cubicBezTo>
                  <a:pt x="990" y="10"/>
                  <a:pt x="992" y="11"/>
                  <a:pt x="995" y="11"/>
                </a:cubicBezTo>
                <a:cubicBezTo>
                  <a:pt x="997" y="11"/>
                  <a:pt x="1003" y="11"/>
                  <a:pt x="1004" y="13"/>
                </a:cubicBezTo>
                <a:cubicBezTo>
                  <a:pt x="1005" y="15"/>
                  <a:pt x="1005" y="19"/>
                  <a:pt x="1005" y="21"/>
                </a:cubicBezTo>
                <a:cubicBezTo>
                  <a:pt x="1005" y="26"/>
                  <a:pt x="1007" y="41"/>
                  <a:pt x="1001" y="41"/>
                </a:cubicBezTo>
                <a:cubicBezTo>
                  <a:pt x="997" y="42"/>
                  <a:pt x="992" y="42"/>
                  <a:pt x="987" y="42"/>
                </a:cubicBezTo>
                <a:cubicBezTo>
                  <a:pt x="980" y="43"/>
                  <a:pt x="973" y="42"/>
                  <a:pt x="967" y="42"/>
                </a:cubicBezTo>
                <a:cubicBezTo>
                  <a:pt x="957" y="42"/>
                  <a:pt x="959" y="32"/>
                  <a:pt x="958" y="26"/>
                </a:cubicBezTo>
                <a:cubicBezTo>
                  <a:pt x="958" y="21"/>
                  <a:pt x="958" y="16"/>
                  <a:pt x="959" y="12"/>
                </a:cubicBezTo>
                <a:close/>
                <a:moveTo>
                  <a:pt x="903" y="20"/>
                </a:moveTo>
                <a:cubicBezTo>
                  <a:pt x="903" y="7"/>
                  <a:pt x="920" y="9"/>
                  <a:pt x="929" y="9"/>
                </a:cubicBezTo>
                <a:cubicBezTo>
                  <a:pt x="929" y="9"/>
                  <a:pt x="929" y="10"/>
                  <a:pt x="930" y="10"/>
                </a:cubicBezTo>
                <a:cubicBezTo>
                  <a:pt x="932" y="9"/>
                  <a:pt x="935" y="10"/>
                  <a:pt x="937" y="10"/>
                </a:cubicBezTo>
                <a:cubicBezTo>
                  <a:pt x="945" y="10"/>
                  <a:pt x="951" y="10"/>
                  <a:pt x="951" y="19"/>
                </a:cubicBezTo>
                <a:cubicBezTo>
                  <a:pt x="951" y="24"/>
                  <a:pt x="952" y="30"/>
                  <a:pt x="951" y="35"/>
                </a:cubicBezTo>
                <a:cubicBezTo>
                  <a:pt x="950" y="45"/>
                  <a:pt x="934" y="42"/>
                  <a:pt x="927" y="43"/>
                </a:cubicBezTo>
                <a:cubicBezTo>
                  <a:pt x="921" y="43"/>
                  <a:pt x="909" y="44"/>
                  <a:pt x="904" y="41"/>
                </a:cubicBezTo>
                <a:cubicBezTo>
                  <a:pt x="901" y="39"/>
                  <a:pt x="902" y="23"/>
                  <a:pt x="903" y="20"/>
                </a:cubicBezTo>
                <a:close/>
                <a:moveTo>
                  <a:pt x="852" y="21"/>
                </a:moveTo>
                <a:cubicBezTo>
                  <a:pt x="852" y="14"/>
                  <a:pt x="852" y="10"/>
                  <a:pt x="860" y="10"/>
                </a:cubicBezTo>
                <a:cubicBezTo>
                  <a:pt x="866" y="10"/>
                  <a:pt x="872" y="11"/>
                  <a:pt x="878" y="10"/>
                </a:cubicBezTo>
                <a:cubicBezTo>
                  <a:pt x="878" y="11"/>
                  <a:pt x="878" y="11"/>
                  <a:pt x="879" y="10"/>
                </a:cubicBezTo>
                <a:cubicBezTo>
                  <a:pt x="882" y="10"/>
                  <a:pt x="886" y="10"/>
                  <a:pt x="890" y="11"/>
                </a:cubicBezTo>
                <a:cubicBezTo>
                  <a:pt x="895" y="11"/>
                  <a:pt x="897" y="11"/>
                  <a:pt x="897" y="18"/>
                </a:cubicBezTo>
                <a:cubicBezTo>
                  <a:pt x="898" y="22"/>
                  <a:pt x="897" y="25"/>
                  <a:pt x="897" y="29"/>
                </a:cubicBezTo>
                <a:cubicBezTo>
                  <a:pt x="898" y="34"/>
                  <a:pt x="899" y="41"/>
                  <a:pt x="893" y="41"/>
                </a:cubicBezTo>
                <a:cubicBezTo>
                  <a:pt x="887" y="42"/>
                  <a:pt x="882" y="42"/>
                  <a:pt x="876" y="42"/>
                </a:cubicBezTo>
                <a:cubicBezTo>
                  <a:pt x="871" y="42"/>
                  <a:pt x="866" y="43"/>
                  <a:pt x="860" y="43"/>
                </a:cubicBezTo>
                <a:cubicBezTo>
                  <a:pt x="850" y="44"/>
                  <a:pt x="852" y="28"/>
                  <a:pt x="852" y="21"/>
                </a:cubicBezTo>
                <a:close/>
                <a:moveTo>
                  <a:pt x="802" y="20"/>
                </a:moveTo>
                <a:cubicBezTo>
                  <a:pt x="802" y="17"/>
                  <a:pt x="802" y="14"/>
                  <a:pt x="802" y="12"/>
                </a:cubicBezTo>
                <a:cubicBezTo>
                  <a:pt x="802" y="9"/>
                  <a:pt x="809" y="10"/>
                  <a:pt x="812" y="9"/>
                </a:cubicBezTo>
                <a:cubicBezTo>
                  <a:pt x="818" y="9"/>
                  <a:pt x="824" y="9"/>
                  <a:pt x="830" y="9"/>
                </a:cubicBezTo>
                <a:cubicBezTo>
                  <a:pt x="830" y="9"/>
                  <a:pt x="831" y="9"/>
                  <a:pt x="831" y="9"/>
                </a:cubicBezTo>
                <a:cubicBezTo>
                  <a:pt x="831" y="9"/>
                  <a:pt x="831" y="9"/>
                  <a:pt x="831" y="9"/>
                </a:cubicBezTo>
                <a:cubicBezTo>
                  <a:pt x="834" y="9"/>
                  <a:pt x="839" y="9"/>
                  <a:pt x="842" y="10"/>
                </a:cubicBezTo>
                <a:cubicBezTo>
                  <a:pt x="846" y="11"/>
                  <a:pt x="845" y="21"/>
                  <a:pt x="845" y="24"/>
                </a:cubicBezTo>
                <a:cubicBezTo>
                  <a:pt x="845" y="27"/>
                  <a:pt x="847" y="41"/>
                  <a:pt x="844" y="42"/>
                </a:cubicBezTo>
                <a:cubicBezTo>
                  <a:pt x="836" y="43"/>
                  <a:pt x="829" y="43"/>
                  <a:pt x="821" y="43"/>
                </a:cubicBezTo>
                <a:cubicBezTo>
                  <a:pt x="816" y="44"/>
                  <a:pt x="810" y="44"/>
                  <a:pt x="805" y="43"/>
                </a:cubicBezTo>
                <a:cubicBezTo>
                  <a:pt x="799" y="43"/>
                  <a:pt x="802" y="23"/>
                  <a:pt x="802" y="20"/>
                </a:cubicBezTo>
                <a:close/>
                <a:moveTo>
                  <a:pt x="747" y="20"/>
                </a:moveTo>
                <a:cubicBezTo>
                  <a:pt x="747" y="16"/>
                  <a:pt x="747" y="10"/>
                  <a:pt x="751" y="10"/>
                </a:cubicBezTo>
                <a:cubicBezTo>
                  <a:pt x="753" y="10"/>
                  <a:pt x="755" y="9"/>
                  <a:pt x="758" y="9"/>
                </a:cubicBezTo>
                <a:cubicBezTo>
                  <a:pt x="760" y="9"/>
                  <a:pt x="764" y="9"/>
                  <a:pt x="767" y="9"/>
                </a:cubicBezTo>
                <a:cubicBezTo>
                  <a:pt x="767" y="9"/>
                  <a:pt x="768" y="10"/>
                  <a:pt x="768" y="10"/>
                </a:cubicBezTo>
                <a:cubicBezTo>
                  <a:pt x="770" y="10"/>
                  <a:pt x="772" y="9"/>
                  <a:pt x="774" y="9"/>
                </a:cubicBezTo>
                <a:cubicBezTo>
                  <a:pt x="775" y="9"/>
                  <a:pt x="776" y="9"/>
                  <a:pt x="777" y="9"/>
                </a:cubicBezTo>
                <a:cubicBezTo>
                  <a:pt x="778" y="10"/>
                  <a:pt x="779" y="9"/>
                  <a:pt x="779" y="9"/>
                </a:cubicBezTo>
                <a:cubicBezTo>
                  <a:pt x="786" y="9"/>
                  <a:pt x="794" y="9"/>
                  <a:pt x="795" y="13"/>
                </a:cubicBezTo>
                <a:cubicBezTo>
                  <a:pt x="797" y="19"/>
                  <a:pt x="796" y="28"/>
                  <a:pt x="796" y="35"/>
                </a:cubicBezTo>
                <a:cubicBezTo>
                  <a:pt x="796" y="45"/>
                  <a:pt x="786" y="42"/>
                  <a:pt x="779" y="42"/>
                </a:cubicBezTo>
                <a:cubicBezTo>
                  <a:pt x="771" y="43"/>
                  <a:pt x="764" y="42"/>
                  <a:pt x="756" y="42"/>
                </a:cubicBezTo>
                <a:cubicBezTo>
                  <a:pt x="745" y="43"/>
                  <a:pt x="746" y="28"/>
                  <a:pt x="747" y="20"/>
                </a:cubicBezTo>
                <a:close/>
                <a:moveTo>
                  <a:pt x="702" y="10"/>
                </a:moveTo>
                <a:cubicBezTo>
                  <a:pt x="708" y="10"/>
                  <a:pt x="714" y="10"/>
                  <a:pt x="721" y="10"/>
                </a:cubicBezTo>
                <a:cubicBezTo>
                  <a:pt x="721" y="10"/>
                  <a:pt x="722" y="10"/>
                  <a:pt x="722" y="9"/>
                </a:cubicBezTo>
                <a:cubicBezTo>
                  <a:pt x="729" y="9"/>
                  <a:pt x="740" y="10"/>
                  <a:pt x="741" y="16"/>
                </a:cubicBezTo>
                <a:cubicBezTo>
                  <a:pt x="741" y="20"/>
                  <a:pt x="740" y="24"/>
                  <a:pt x="741" y="29"/>
                </a:cubicBezTo>
                <a:cubicBezTo>
                  <a:pt x="741" y="31"/>
                  <a:pt x="741" y="33"/>
                  <a:pt x="740" y="35"/>
                </a:cubicBezTo>
                <a:cubicBezTo>
                  <a:pt x="740" y="42"/>
                  <a:pt x="731" y="43"/>
                  <a:pt x="726" y="44"/>
                </a:cubicBezTo>
                <a:cubicBezTo>
                  <a:pt x="719" y="44"/>
                  <a:pt x="712" y="44"/>
                  <a:pt x="705" y="44"/>
                </a:cubicBezTo>
                <a:cubicBezTo>
                  <a:pt x="703" y="44"/>
                  <a:pt x="700" y="43"/>
                  <a:pt x="698" y="43"/>
                </a:cubicBezTo>
                <a:cubicBezTo>
                  <a:pt x="692" y="43"/>
                  <a:pt x="694" y="31"/>
                  <a:pt x="694" y="28"/>
                </a:cubicBezTo>
                <a:cubicBezTo>
                  <a:pt x="695" y="21"/>
                  <a:pt x="693" y="10"/>
                  <a:pt x="702" y="10"/>
                </a:cubicBezTo>
                <a:close/>
                <a:moveTo>
                  <a:pt x="656" y="10"/>
                </a:moveTo>
                <a:cubicBezTo>
                  <a:pt x="660" y="10"/>
                  <a:pt x="663" y="10"/>
                  <a:pt x="666" y="10"/>
                </a:cubicBezTo>
                <a:cubicBezTo>
                  <a:pt x="667" y="10"/>
                  <a:pt x="667" y="10"/>
                  <a:pt x="667" y="10"/>
                </a:cubicBezTo>
                <a:cubicBezTo>
                  <a:pt x="668" y="10"/>
                  <a:pt x="668" y="10"/>
                  <a:pt x="669" y="10"/>
                </a:cubicBezTo>
                <a:cubicBezTo>
                  <a:pt x="670" y="10"/>
                  <a:pt x="671" y="10"/>
                  <a:pt x="672" y="10"/>
                </a:cubicBezTo>
                <a:cubicBezTo>
                  <a:pt x="672" y="10"/>
                  <a:pt x="673" y="10"/>
                  <a:pt x="673" y="10"/>
                </a:cubicBezTo>
                <a:cubicBezTo>
                  <a:pt x="676" y="10"/>
                  <a:pt x="679" y="10"/>
                  <a:pt x="681" y="11"/>
                </a:cubicBezTo>
                <a:cubicBezTo>
                  <a:pt x="690" y="11"/>
                  <a:pt x="688" y="17"/>
                  <a:pt x="688" y="24"/>
                </a:cubicBezTo>
                <a:cubicBezTo>
                  <a:pt x="688" y="31"/>
                  <a:pt x="689" y="42"/>
                  <a:pt x="681" y="43"/>
                </a:cubicBezTo>
                <a:cubicBezTo>
                  <a:pt x="674" y="44"/>
                  <a:pt x="668" y="44"/>
                  <a:pt x="661" y="44"/>
                </a:cubicBezTo>
                <a:cubicBezTo>
                  <a:pt x="657" y="44"/>
                  <a:pt x="652" y="44"/>
                  <a:pt x="648" y="43"/>
                </a:cubicBezTo>
                <a:cubicBezTo>
                  <a:pt x="643" y="43"/>
                  <a:pt x="642" y="38"/>
                  <a:pt x="642" y="33"/>
                </a:cubicBezTo>
                <a:cubicBezTo>
                  <a:pt x="643" y="31"/>
                  <a:pt x="643" y="29"/>
                  <a:pt x="643" y="26"/>
                </a:cubicBezTo>
                <a:cubicBezTo>
                  <a:pt x="643" y="24"/>
                  <a:pt x="643" y="23"/>
                  <a:pt x="643" y="22"/>
                </a:cubicBezTo>
                <a:cubicBezTo>
                  <a:pt x="644" y="11"/>
                  <a:pt x="647" y="10"/>
                  <a:pt x="656" y="10"/>
                </a:cubicBezTo>
                <a:close/>
                <a:moveTo>
                  <a:pt x="592" y="26"/>
                </a:moveTo>
                <a:cubicBezTo>
                  <a:pt x="592" y="22"/>
                  <a:pt x="592" y="18"/>
                  <a:pt x="593" y="15"/>
                </a:cubicBezTo>
                <a:cubicBezTo>
                  <a:pt x="594" y="10"/>
                  <a:pt x="598" y="10"/>
                  <a:pt x="602" y="10"/>
                </a:cubicBezTo>
                <a:cubicBezTo>
                  <a:pt x="607" y="10"/>
                  <a:pt x="612" y="10"/>
                  <a:pt x="617" y="10"/>
                </a:cubicBezTo>
                <a:cubicBezTo>
                  <a:pt x="617" y="10"/>
                  <a:pt x="618" y="11"/>
                  <a:pt x="618" y="11"/>
                </a:cubicBezTo>
                <a:cubicBezTo>
                  <a:pt x="619" y="10"/>
                  <a:pt x="621" y="11"/>
                  <a:pt x="622" y="11"/>
                </a:cubicBezTo>
                <a:cubicBezTo>
                  <a:pt x="622" y="11"/>
                  <a:pt x="623" y="11"/>
                  <a:pt x="623" y="11"/>
                </a:cubicBezTo>
                <a:cubicBezTo>
                  <a:pt x="623" y="11"/>
                  <a:pt x="623" y="11"/>
                  <a:pt x="623" y="10"/>
                </a:cubicBezTo>
                <a:cubicBezTo>
                  <a:pt x="626" y="10"/>
                  <a:pt x="629" y="11"/>
                  <a:pt x="632" y="11"/>
                </a:cubicBezTo>
                <a:cubicBezTo>
                  <a:pt x="640" y="11"/>
                  <a:pt x="638" y="18"/>
                  <a:pt x="638" y="24"/>
                </a:cubicBezTo>
                <a:cubicBezTo>
                  <a:pt x="638" y="32"/>
                  <a:pt x="637" y="42"/>
                  <a:pt x="627" y="42"/>
                </a:cubicBezTo>
                <a:cubicBezTo>
                  <a:pt x="620" y="43"/>
                  <a:pt x="613" y="43"/>
                  <a:pt x="607" y="43"/>
                </a:cubicBezTo>
                <a:cubicBezTo>
                  <a:pt x="603" y="43"/>
                  <a:pt x="600" y="43"/>
                  <a:pt x="597" y="42"/>
                </a:cubicBezTo>
                <a:cubicBezTo>
                  <a:pt x="590" y="41"/>
                  <a:pt x="592" y="30"/>
                  <a:pt x="592" y="26"/>
                </a:cubicBezTo>
                <a:close/>
                <a:moveTo>
                  <a:pt x="540" y="22"/>
                </a:moveTo>
                <a:cubicBezTo>
                  <a:pt x="540" y="17"/>
                  <a:pt x="539" y="11"/>
                  <a:pt x="545" y="10"/>
                </a:cubicBezTo>
                <a:cubicBezTo>
                  <a:pt x="553" y="9"/>
                  <a:pt x="561" y="10"/>
                  <a:pt x="569" y="10"/>
                </a:cubicBezTo>
                <a:cubicBezTo>
                  <a:pt x="571" y="10"/>
                  <a:pt x="573" y="9"/>
                  <a:pt x="575" y="10"/>
                </a:cubicBezTo>
                <a:cubicBezTo>
                  <a:pt x="576" y="10"/>
                  <a:pt x="577" y="10"/>
                  <a:pt x="578" y="10"/>
                </a:cubicBezTo>
                <a:cubicBezTo>
                  <a:pt x="585" y="10"/>
                  <a:pt x="586" y="12"/>
                  <a:pt x="586" y="19"/>
                </a:cubicBezTo>
                <a:cubicBezTo>
                  <a:pt x="586" y="24"/>
                  <a:pt x="587" y="30"/>
                  <a:pt x="586" y="36"/>
                </a:cubicBezTo>
                <a:cubicBezTo>
                  <a:pt x="586" y="44"/>
                  <a:pt x="570" y="41"/>
                  <a:pt x="565" y="42"/>
                </a:cubicBezTo>
                <a:cubicBezTo>
                  <a:pt x="558" y="42"/>
                  <a:pt x="551" y="41"/>
                  <a:pt x="544" y="42"/>
                </a:cubicBezTo>
                <a:cubicBezTo>
                  <a:pt x="535" y="43"/>
                  <a:pt x="539" y="27"/>
                  <a:pt x="540" y="22"/>
                </a:cubicBezTo>
                <a:close/>
                <a:moveTo>
                  <a:pt x="499" y="10"/>
                </a:moveTo>
                <a:cubicBezTo>
                  <a:pt x="504" y="10"/>
                  <a:pt x="509" y="10"/>
                  <a:pt x="514" y="10"/>
                </a:cubicBezTo>
                <a:cubicBezTo>
                  <a:pt x="514" y="10"/>
                  <a:pt x="514" y="10"/>
                  <a:pt x="514" y="10"/>
                </a:cubicBezTo>
                <a:cubicBezTo>
                  <a:pt x="515" y="10"/>
                  <a:pt x="515" y="10"/>
                  <a:pt x="515" y="10"/>
                </a:cubicBezTo>
                <a:cubicBezTo>
                  <a:pt x="516" y="10"/>
                  <a:pt x="517" y="10"/>
                  <a:pt x="518" y="10"/>
                </a:cubicBezTo>
                <a:cubicBezTo>
                  <a:pt x="518" y="10"/>
                  <a:pt x="518" y="10"/>
                  <a:pt x="519" y="10"/>
                </a:cubicBezTo>
                <a:cubicBezTo>
                  <a:pt x="521" y="10"/>
                  <a:pt x="524" y="10"/>
                  <a:pt x="527" y="10"/>
                </a:cubicBezTo>
                <a:cubicBezTo>
                  <a:pt x="533" y="11"/>
                  <a:pt x="533" y="14"/>
                  <a:pt x="533" y="20"/>
                </a:cubicBezTo>
                <a:cubicBezTo>
                  <a:pt x="533" y="24"/>
                  <a:pt x="533" y="28"/>
                  <a:pt x="532" y="32"/>
                </a:cubicBezTo>
                <a:cubicBezTo>
                  <a:pt x="531" y="41"/>
                  <a:pt x="529" y="42"/>
                  <a:pt x="520" y="42"/>
                </a:cubicBezTo>
                <a:cubicBezTo>
                  <a:pt x="514" y="42"/>
                  <a:pt x="508" y="42"/>
                  <a:pt x="502" y="42"/>
                </a:cubicBezTo>
                <a:cubicBezTo>
                  <a:pt x="499" y="42"/>
                  <a:pt x="488" y="44"/>
                  <a:pt x="487" y="39"/>
                </a:cubicBezTo>
                <a:cubicBezTo>
                  <a:pt x="487" y="36"/>
                  <a:pt x="488" y="33"/>
                  <a:pt x="488" y="30"/>
                </a:cubicBezTo>
                <a:cubicBezTo>
                  <a:pt x="489" y="21"/>
                  <a:pt x="488" y="11"/>
                  <a:pt x="499" y="10"/>
                </a:cubicBezTo>
                <a:close/>
                <a:moveTo>
                  <a:pt x="452" y="10"/>
                </a:moveTo>
                <a:cubicBezTo>
                  <a:pt x="455" y="10"/>
                  <a:pt x="458" y="10"/>
                  <a:pt x="461" y="10"/>
                </a:cubicBezTo>
                <a:cubicBezTo>
                  <a:pt x="461" y="10"/>
                  <a:pt x="461" y="10"/>
                  <a:pt x="462" y="10"/>
                </a:cubicBezTo>
                <a:cubicBezTo>
                  <a:pt x="462" y="10"/>
                  <a:pt x="464" y="10"/>
                  <a:pt x="465" y="10"/>
                </a:cubicBezTo>
                <a:cubicBezTo>
                  <a:pt x="466" y="10"/>
                  <a:pt x="467" y="10"/>
                  <a:pt x="467" y="10"/>
                </a:cubicBezTo>
                <a:cubicBezTo>
                  <a:pt x="468" y="10"/>
                  <a:pt x="468" y="10"/>
                  <a:pt x="468" y="10"/>
                </a:cubicBezTo>
                <a:cubicBezTo>
                  <a:pt x="475" y="10"/>
                  <a:pt x="484" y="10"/>
                  <a:pt x="483" y="14"/>
                </a:cubicBezTo>
                <a:cubicBezTo>
                  <a:pt x="482" y="21"/>
                  <a:pt x="481" y="28"/>
                  <a:pt x="480" y="34"/>
                </a:cubicBezTo>
                <a:cubicBezTo>
                  <a:pt x="479" y="44"/>
                  <a:pt x="467" y="41"/>
                  <a:pt x="461" y="42"/>
                </a:cubicBezTo>
                <a:cubicBezTo>
                  <a:pt x="453" y="42"/>
                  <a:pt x="446" y="42"/>
                  <a:pt x="438" y="42"/>
                </a:cubicBezTo>
                <a:cubicBezTo>
                  <a:pt x="429" y="42"/>
                  <a:pt x="435" y="29"/>
                  <a:pt x="437" y="24"/>
                </a:cubicBezTo>
                <a:cubicBezTo>
                  <a:pt x="440" y="15"/>
                  <a:pt x="442" y="10"/>
                  <a:pt x="452" y="10"/>
                </a:cubicBezTo>
                <a:close/>
                <a:moveTo>
                  <a:pt x="397" y="10"/>
                </a:moveTo>
                <a:cubicBezTo>
                  <a:pt x="399" y="10"/>
                  <a:pt x="401" y="10"/>
                  <a:pt x="404" y="10"/>
                </a:cubicBezTo>
                <a:cubicBezTo>
                  <a:pt x="412" y="10"/>
                  <a:pt x="421" y="9"/>
                  <a:pt x="429" y="10"/>
                </a:cubicBezTo>
                <a:cubicBezTo>
                  <a:pt x="435" y="11"/>
                  <a:pt x="429" y="26"/>
                  <a:pt x="429" y="29"/>
                </a:cubicBezTo>
                <a:cubicBezTo>
                  <a:pt x="428" y="32"/>
                  <a:pt x="426" y="41"/>
                  <a:pt x="422" y="41"/>
                </a:cubicBezTo>
                <a:cubicBezTo>
                  <a:pt x="419" y="42"/>
                  <a:pt x="416" y="42"/>
                  <a:pt x="413" y="42"/>
                </a:cubicBezTo>
                <a:cubicBezTo>
                  <a:pt x="407" y="43"/>
                  <a:pt x="401" y="43"/>
                  <a:pt x="396" y="43"/>
                </a:cubicBezTo>
                <a:cubicBezTo>
                  <a:pt x="392" y="43"/>
                  <a:pt x="388" y="43"/>
                  <a:pt x="384" y="43"/>
                </a:cubicBezTo>
                <a:cubicBezTo>
                  <a:pt x="375" y="42"/>
                  <a:pt x="380" y="36"/>
                  <a:pt x="383" y="30"/>
                </a:cubicBezTo>
                <a:cubicBezTo>
                  <a:pt x="385" y="25"/>
                  <a:pt x="390" y="10"/>
                  <a:pt x="397" y="10"/>
                </a:cubicBezTo>
                <a:close/>
                <a:moveTo>
                  <a:pt x="332" y="12"/>
                </a:moveTo>
                <a:cubicBezTo>
                  <a:pt x="333" y="10"/>
                  <a:pt x="337" y="11"/>
                  <a:pt x="341" y="11"/>
                </a:cubicBezTo>
                <a:cubicBezTo>
                  <a:pt x="341" y="11"/>
                  <a:pt x="341" y="11"/>
                  <a:pt x="341" y="11"/>
                </a:cubicBezTo>
                <a:cubicBezTo>
                  <a:pt x="342" y="11"/>
                  <a:pt x="344" y="11"/>
                  <a:pt x="345" y="11"/>
                </a:cubicBezTo>
                <a:cubicBezTo>
                  <a:pt x="350" y="11"/>
                  <a:pt x="355" y="11"/>
                  <a:pt x="360" y="11"/>
                </a:cubicBezTo>
                <a:cubicBezTo>
                  <a:pt x="360" y="11"/>
                  <a:pt x="360" y="11"/>
                  <a:pt x="361" y="11"/>
                </a:cubicBezTo>
                <a:cubicBezTo>
                  <a:pt x="366" y="11"/>
                  <a:pt x="371" y="11"/>
                  <a:pt x="376" y="11"/>
                </a:cubicBezTo>
                <a:cubicBezTo>
                  <a:pt x="382" y="12"/>
                  <a:pt x="381" y="13"/>
                  <a:pt x="379" y="18"/>
                </a:cubicBezTo>
                <a:cubicBezTo>
                  <a:pt x="378" y="23"/>
                  <a:pt x="376" y="27"/>
                  <a:pt x="374" y="31"/>
                </a:cubicBezTo>
                <a:cubicBezTo>
                  <a:pt x="370" y="41"/>
                  <a:pt x="363" y="42"/>
                  <a:pt x="354" y="42"/>
                </a:cubicBezTo>
                <a:cubicBezTo>
                  <a:pt x="345" y="42"/>
                  <a:pt x="337" y="42"/>
                  <a:pt x="329" y="42"/>
                </a:cubicBezTo>
                <a:cubicBezTo>
                  <a:pt x="322" y="42"/>
                  <a:pt x="319" y="41"/>
                  <a:pt x="322" y="35"/>
                </a:cubicBezTo>
                <a:cubicBezTo>
                  <a:pt x="323" y="31"/>
                  <a:pt x="324" y="27"/>
                  <a:pt x="326" y="24"/>
                </a:cubicBezTo>
                <a:cubicBezTo>
                  <a:pt x="327" y="20"/>
                  <a:pt x="330" y="16"/>
                  <a:pt x="332" y="12"/>
                </a:cubicBezTo>
                <a:close/>
                <a:moveTo>
                  <a:pt x="286" y="10"/>
                </a:moveTo>
                <a:cubicBezTo>
                  <a:pt x="286" y="10"/>
                  <a:pt x="287" y="10"/>
                  <a:pt x="287" y="10"/>
                </a:cubicBezTo>
                <a:cubicBezTo>
                  <a:pt x="295" y="10"/>
                  <a:pt x="303" y="10"/>
                  <a:pt x="311" y="10"/>
                </a:cubicBezTo>
                <a:cubicBezTo>
                  <a:pt x="313" y="10"/>
                  <a:pt x="316" y="10"/>
                  <a:pt x="319" y="11"/>
                </a:cubicBezTo>
                <a:cubicBezTo>
                  <a:pt x="325" y="11"/>
                  <a:pt x="318" y="20"/>
                  <a:pt x="317" y="23"/>
                </a:cubicBezTo>
                <a:cubicBezTo>
                  <a:pt x="313" y="30"/>
                  <a:pt x="312" y="42"/>
                  <a:pt x="300" y="42"/>
                </a:cubicBezTo>
                <a:cubicBezTo>
                  <a:pt x="294" y="42"/>
                  <a:pt x="288" y="42"/>
                  <a:pt x="282" y="42"/>
                </a:cubicBezTo>
                <a:cubicBezTo>
                  <a:pt x="275" y="43"/>
                  <a:pt x="264" y="43"/>
                  <a:pt x="270" y="33"/>
                </a:cubicBezTo>
                <a:cubicBezTo>
                  <a:pt x="273" y="26"/>
                  <a:pt x="279" y="13"/>
                  <a:pt x="286" y="10"/>
                </a:cubicBezTo>
                <a:close/>
                <a:moveTo>
                  <a:pt x="237" y="11"/>
                </a:moveTo>
                <a:cubicBezTo>
                  <a:pt x="241" y="10"/>
                  <a:pt x="247" y="10"/>
                  <a:pt x="252" y="10"/>
                </a:cubicBezTo>
                <a:cubicBezTo>
                  <a:pt x="253" y="11"/>
                  <a:pt x="257" y="11"/>
                  <a:pt x="258" y="11"/>
                </a:cubicBezTo>
                <a:cubicBezTo>
                  <a:pt x="259" y="11"/>
                  <a:pt x="259" y="11"/>
                  <a:pt x="259" y="11"/>
                </a:cubicBezTo>
                <a:cubicBezTo>
                  <a:pt x="259" y="11"/>
                  <a:pt x="260" y="11"/>
                  <a:pt x="260" y="11"/>
                </a:cubicBezTo>
                <a:cubicBezTo>
                  <a:pt x="260" y="11"/>
                  <a:pt x="261" y="11"/>
                  <a:pt x="262" y="11"/>
                </a:cubicBezTo>
                <a:cubicBezTo>
                  <a:pt x="263" y="11"/>
                  <a:pt x="265" y="11"/>
                  <a:pt x="267" y="11"/>
                </a:cubicBezTo>
                <a:cubicBezTo>
                  <a:pt x="271" y="12"/>
                  <a:pt x="275" y="10"/>
                  <a:pt x="272" y="16"/>
                </a:cubicBezTo>
                <a:cubicBezTo>
                  <a:pt x="269" y="23"/>
                  <a:pt x="264" y="32"/>
                  <a:pt x="259" y="38"/>
                </a:cubicBezTo>
                <a:cubicBezTo>
                  <a:pt x="255" y="43"/>
                  <a:pt x="244" y="41"/>
                  <a:pt x="239" y="42"/>
                </a:cubicBezTo>
                <a:cubicBezTo>
                  <a:pt x="233" y="42"/>
                  <a:pt x="228" y="42"/>
                  <a:pt x="222" y="42"/>
                </a:cubicBezTo>
                <a:cubicBezTo>
                  <a:pt x="222" y="42"/>
                  <a:pt x="216" y="42"/>
                  <a:pt x="216" y="41"/>
                </a:cubicBezTo>
                <a:cubicBezTo>
                  <a:pt x="217" y="37"/>
                  <a:pt x="220" y="34"/>
                  <a:pt x="222" y="31"/>
                </a:cubicBezTo>
                <a:cubicBezTo>
                  <a:pt x="226" y="25"/>
                  <a:pt x="229" y="13"/>
                  <a:pt x="237" y="11"/>
                </a:cubicBezTo>
                <a:close/>
                <a:moveTo>
                  <a:pt x="190" y="10"/>
                </a:moveTo>
                <a:cubicBezTo>
                  <a:pt x="190" y="10"/>
                  <a:pt x="190" y="10"/>
                  <a:pt x="191" y="10"/>
                </a:cubicBezTo>
                <a:cubicBezTo>
                  <a:pt x="191" y="11"/>
                  <a:pt x="191" y="11"/>
                  <a:pt x="192" y="11"/>
                </a:cubicBezTo>
                <a:cubicBezTo>
                  <a:pt x="194" y="11"/>
                  <a:pt x="196" y="10"/>
                  <a:pt x="199" y="10"/>
                </a:cubicBezTo>
                <a:cubicBezTo>
                  <a:pt x="202" y="11"/>
                  <a:pt x="205" y="11"/>
                  <a:pt x="208" y="11"/>
                </a:cubicBezTo>
                <a:cubicBezTo>
                  <a:pt x="213" y="11"/>
                  <a:pt x="218" y="11"/>
                  <a:pt x="223" y="11"/>
                </a:cubicBezTo>
                <a:cubicBezTo>
                  <a:pt x="227" y="11"/>
                  <a:pt x="225" y="13"/>
                  <a:pt x="224" y="16"/>
                </a:cubicBezTo>
                <a:cubicBezTo>
                  <a:pt x="222" y="20"/>
                  <a:pt x="220" y="23"/>
                  <a:pt x="217" y="27"/>
                </a:cubicBezTo>
                <a:cubicBezTo>
                  <a:pt x="213" y="33"/>
                  <a:pt x="210" y="41"/>
                  <a:pt x="201" y="41"/>
                </a:cubicBezTo>
                <a:cubicBezTo>
                  <a:pt x="192" y="41"/>
                  <a:pt x="184" y="41"/>
                  <a:pt x="175" y="41"/>
                </a:cubicBezTo>
                <a:cubicBezTo>
                  <a:pt x="170" y="41"/>
                  <a:pt x="161" y="41"/>
                  <a:pt x="165" y="34"/>
                </a:cubicBezTo>
                <a:cubicBezTo>
                  <a:pt x="168" y="31"/>
                  <a:pt x="170" y="28"/>
                  <a:pt x="173" y="24"/>
                </a:cubicBezTo>
                <a:cubicBezTo>
                  <a:pt x="177" y="18"/>
                  <a:pt x="181" y="11"/>
                  <a:pt x="190" y="10"/>
                </a:cubicBezTo>
                <a:close/>
                <a:moveTo>
                  <a:pt x="131" y="12"/>
                </a:moveTo>
                <a:cubicBezTo>
                  <a:pt x="135" y="10"/>
                  <a:pt x="141" y="11"/>
                  <a:pt x="146" y="11"/>
                </a:cubicBezTo>
                <a:cubicBezTo>
                  <a:pt x="146" y="11"/>
                  <a:pt x="146" y="11"/>
                  <a:pt x="146" y="11"/>
                </a:cubicBezTo>
                <a:cubicBezTo>
                  <a:pt x="154" y="13"/>
                  <a:pt x="162" y="13"/>
                  <a:pt x="170" y="13"/>
                </a:cubicBezTo>
                <a:cubicBezTo>
                  <a:pt x="173" y="13"/>
                  <a:pt x="172" y="13"/>
                  <a:pt x="171" y="15"/>
                </a:cubicBezTo>
                <a:cubicBezTo>
                  <a:pt x="168" y="18"/>
                  <a:pt x="165" y="21"/>
                  <a:pt x="163" y="25"/>
                </a:cubicBezTo>
                <a:cubicBezTo>
                  <a:pt x="159" y="30"/>
                  <a:pt x="156" y="34"/>
                  <a:pt x="151" y="38"/>
                </a:cubicBezTo>
                <a:cubicBezTo>
                  <a:pt x="149" y="40"/>
                  <a:pt x="142" y="40"/>
                  <a:pt x="139" y="40"/>
                </a:cubicBezTo>
                <a:cubicBezTo>
                  <a:pt x="132" y="40"/>
                  <a:pt x="125" y="40"/>
                  <a:pt x="119" y="40"/>
                </a:cubicBezTo>
                <a:cubicBezTo>
                  <a:pt x="118" y="40"/>
                  <a:pt x="109" y="40"/>
                  <a:pt x="109" y="39"/>
                </a:cubicBezTo>
                <a:cubicBezTo>
                  <a:pt x="110" y="36"/>
                  <a:pt x="113" y="33"/>
                  <a:pt x="115" y="31"/>
                </a:cubicBezTo>
                <a:cubicBezTo>
                  <a:pt x="119" y="25"/>
                  <a:pt x="124" y="14"/>
                  <a:pt x="131" y="12"/>
                </a:cubicBezTo>
                <a:close/>
                <a:moveTo>
                  <a:pt x="92" y="12"/>
                </a:moveTo>
                <a:cubicBezTo>
                  <a:pt x="99" y="12"/>
                  <a:pt x="107" y="11"/>
                  <a:pt x="114" y="11"/>
                </a:cubicBezTo>
                <a:cubicBezTo>
                  <a:pt x="123" y="11"/>
                  <a:pt x="113" y="20"/>
                  <a:pt x="110" y="24"/>
                </a:cubicBezTo>
                <a:cubicBezTo>
                  <a:pt x="106" y="31"/>
                  <a:pt x="101" y="38"/>
                  <a:pt x="93" y="40"/>
                </a:cubicBezTo>
                <a:cubicBezTo>
                  <a:pt x="88" y="41"/>
                  <a:pt x="83" y="42"/>
                  <a:pt x="78" y="42"/>
                </a:cubicBezTo>
                <a:cubicBezTo>
                  <a:pt x="73" y="42"/>
                  <a:pt x="67" y="42"/>
                  <a:pt x="62" y="41"/>
                </a:cubicBezTo>
                <a:cubicBezTo>
                  <a:pt x="62" y="41"/>
                  <a:pt x="73" y="25"/>
                  <a:pt x="74" y="24"/>
                </a:cubicBezTo>
                <a:cubicBezTo>
                  <a:pt x="80" y="18"/>
                  <a:pt x="84" y="12"/>
                  <a:pt x="92" y="12"/>
                </a:cubicBezTo>
                <a:close/>
                <a:moveTo>
                  <a:pt x="13" y="39"/>
                </a:moveTo>
                <a:cubicBezTo>
                  <a:pt x="17" y="33"/>
                  <a:pt x="22" y="28"/>
                  <a:pt x="27" y="24"/>
                </a:cubicBezTo>
                <a:cubicBezTo>
                  <a:pt x="28" y="23"/>
                  <a:pt x="28" y="23"/>
                  <a:pt x="28" y="22"/>
                </a:cubicBezTo>
                <a:cubicBezTo>
                  <a:pt x="31" y="19"/>
                  <a:pt x="34" y="16"/>
                  <a:pt x="37" y="14"/>
                </a:cubicBezTo>
                <a:cubicBezTo>
                  <a:pt x="41" y="11"/>
                  <a:pt x="49" y="12"/>
                  <a:pt x="53" y="12"/>
                </a:cubicBezTo>
                <a:cubicBezTo>
                  <a:pt x="57" y="11"/>
                  <a:pt x="62" y="11"/>
                  <a:pt x="66" y="11"/>
                </a:cubicBezTo>
                <a:cubicBezTo>
                  <a:pt x="72" y="11"/>
                  <a:pt x="75" y="12"/>
                  <a:pt x="72" y="17"/>
                </a:cubicBezTo>
                <a:cubicBezTo>
                  <a:pt x="70" y="19"/>
                  <a:pt x="67" y="21"/>
                  <a:pt x="65" y="24"/>
                </a:cubicBezTo>
                <a:cubicBezTo>
                  <a:pt x="60" y="29"/>
                  <a:pt x="56" y="36"/>
                  <a:pt x="50" y="40"/>
                </a:cubicBezTo>
                <a:cubicBezTo>
                  <a:pt x="47" y="42"/>
                  <a:pt x="37" y="41"/>
                  <a:pt x="33" y="41"/>
                </a:cubicBezTo>
                <a:cubicBezTo>
                  <a:pt x="31" y="41"/>
                  <a:pt x="12" y="41"/>
                  <a:pt x="13" y="39"/>
                </a:cubicBezTo>
                <a:close/>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121" name="Freeform 110"/>
          <p:cNvSpPr>
            <a:spLocks noEditPoints="1"/>
          </p:cNvSpPr>
          <p:nvPr/>
        </p:nvSpPr>
        <p:spPr bwMode="auto">
          <a:xfrm>
            <a:off x="6942076" y="5102946"/>
            <a:ext cx="6175677" cy="313238"/>
          </a:xfrm>
          <a:custGeom>
            <a:avLst/>
            <a:gdLst>
              <a:gd name="T0" fmla="*/ 243 w 1817"/>
              <a:gd name="T1" fmla="*/ 88 h 92"/>
              <a:gd name="T2" fmla="*/ 502 w 1817"/>
              <a:gd name="T3" fmla="*/ 86 h 92"/>
              <a:gd name="T4" fmla="*/ 721 w 1817"/>
              <a:gd name="T5" fmla="*/ 87 h 92"/>
              <a:gd name="T6" fmla="*/ 964 w 1817"/>
              <a:gd name="T7" fmla="*/ 88 h 92"/>
              <a:gd name="T8" fmla="*/ 1172 w 1817"/>
              <a:gd name="T9" fmla="*/ 78 h 92"/>
              <a:gd name="T10" fmla="*/ 1358 w 1817"/>
              <a:gd name="T11" fmla="*/ 88 h 92"/>
              <a:gd name="T12" fmla="*/ 1594 w 1817"/>
              <a:gd name="T13" fmla="*/ 82 h 92"/>
              <a:gd name="T14" fmla="*/ 1763 w 1817"/>
              <a:gd name="T15" fmla="*/ 84 h 92"/>
              <a:gd name="T16" fmla="*/ 1593 w 1817"/>
              <a:gd name="T17" fmla="*/ 3 h 92"/>
              <a:gd name="T18" fmla="*/ 1419 w 1817"/>
              <a:gd name="T19" fmla="*/ 2 h 92"/>
              <a:gd name="T20" fmla="*/ 1168 w 1817"/>
              <a:gd name="T21" fmla="*/ 8 h 92"/>
              <a:gd name="T22" fmla="*/ 1003 w 1817"/>
              <a:gd name="T23" fmla="*/ 5 h 92"/>
              <a:gd name="T24" fmla="*/ 747 w 1817"/>
              <a:gd name="T25" fmla="*/ 5 h 92"/>
              <a:gd name="T26" fmla="*/ 488 w 1817"/>
              <a:gd name="T27" fmla="*/ 5 h 92"/>
              <a:gd name="T28" fmla="*/ 207 w 1817"/>
              <a:gd name="T29" fmla="*/ 10 h 92"/>
              <a:gd name="T30" fmla="*/ 77 w 1817"/>
              <a:gd name="T31" fmla="*/ 44 h 92"/>
              <a:gd name="T32" fmla="*/ 185 w 1817"/>
              <a:gd name="T33" fmla="*/ 41 h 92"/>
              <a:gd name="T34" fmla="*/ 356 w 1817"/>
              <a:gd name="T35" fmla="*/ 39 h 92"/>
              <a:gd name="T36" fmla="*/ 468 w 1817"/>
              <a:gd name="T37" fmla="*/ 41 h 92"/>
              <a:gd name="T38" fmla="*/ 102 w 1817"/>
              <a:gd name="T39" fmla="*/ 76 h 92"/>
              <a:gd name="T40" fmla="*/ 278 w 1817"/>
              <a:gd name="T41" fmla="*/ 75 h 92"/>
              <a:gd name="T42" fmla="*/ 324 w 1817"/>
              <a:gd name="T43" fmla="*/ 79 h 92"/>
              <a:gd name="T44" fmla="*/ 463 w 1817"/>
              <a:gd name="T45" fmla="*/ 57 h 92"/>
              <a:gd name="T46" fmla="*/ 564 w 1817"/>
              <a:gd name="T47" fmla="*/ 43 h 92"/>
              <a:gd name="T48" fmla="*/ 667 w 1817"/>
              <a:gd name="T49" fmla="*/ 83 h 92"/>
              <a:gd name="T50" fmla="*/ 744 w 1817"/>
              <a:gd name="T51" fmla="*/ 46 h 92"/>
              <a:gd name="T52" fmla="*/ 829 w 1817"/>
              <a:gd name="T53" fmla="*/ 82 h 92"/>
              <a:gd name="T54" fmla="*/ 900 w 1817"/>
              <a:gd name="T55" fmla="*/ 44 h 92"/>
              <a:gd name="T56" fmla="*/ 970 w 1817"/>
              <a:gd name="T57" fmla="*/ 45 h 92"/>
              <a:gd name="T58" fmla="*/ 1086 w 1817"/>
              <a:gd name="T59" fmla="*/ 46 h 92"/>
              <a:gd name="T60" fmla="*/ 1174 w 1817"/>
              <a:gd name="T61" fmla="*/ 55 h 92"/>
              <a:gd name="T62" fmla="*/ 1257 w 1817"/>
              <a:gd name="T63" fmla="*/ 45 h 92"/>
              <a:gd name="T64" fmla="*/ 1341 w 1817"/>
              <a:gd name="T65" fmla="*/ 44 h 92"/>
              <a:gd name="T66" fmla="*/ 1352 w 1817"/>
              <a:gd name="T67" fmla="*/ 77 h 92"/>
              <a:gd name="T68" fmla="*/ 1509 w 1817"/>
              <a:gd name="T69" fmla="*/ 83 h 92"/>
              <a:gd name="T70" fmla="*/ 1579 w 1817"/>
              <a:gd name="T71" fmla="*/ 41 h 92"/>
              <a:gd name="T72" fmla="*/ 1539 w 1817"/>
              <a:gd name="T73" fmla="*/ 44 h 92"/>
              <a:gd name="T74" fmla="*/ 1673 w 1817"/>
              <a:gd name="T75" fmla="*/ 43 h 92"/>
              <a:gd name="T76" fmla="*/ 1741 w 1817"/>
              <a:gd name="T77" fmla="*/ 83 h 92"/>
              <a:gd name="T78" fmla="*/ 1739 w 1817"/>
              <a:gd name="T79" fmla="*/ 7 h 92"/>
              <a:gd name="T80" fmla="*/ 1666 w 1817"/>
              <a:gd name="T81" fmla="*/ 8 h 92"/>
              <a:gd name="T82" fmla="*/ 1622 w 1817"/>
              <a:gd name="T83" fmla="*/ 39 h 92"/>
              <a:gd name="T84" fmla="*/ 1513 w 1817"/>
              <a:gd name="T85" fmla="*/ 7 h 92"/>
              <a:gd name="T86" fmla="*/ 1452 w 1817"/>
              <a:gd name="T87" fmla="*/ 28 h 92"/>
              <a:gd name="T88" fmla="*/ 1306 w 1817"/>
              <a:gd name="T89" fmla="*/ 8 h 92"/>
              <a:gd name="T90" fmla="*/ 1250 w 1817"/>
              <a:gd name="T91" fmla="*/ 7 h 92"/>
              <a:gd name="T92" fmla="*/ 1169 w 1817"/>
              <a:gd name="T93" fmla="*/ 39 h 92"/>
              <a:gd name="T94" fmla="*/ 1119 w 1817"/>
              <a:gd name="T95" fmla="*/ 38 h 92"/>
              <a:gd name="T96" fmla="*/ 1064 w 1817"/>
              <a:gd name="T97" fmla="*/ 41 h 92"/>
              <a:gd name="T98" fmla="*/ 1011 w 1817"/>
              <a:gd name="T99" fmla="*/ 36 h 92"/>
              <a:gd name="T100" fmla="*/ 951 w 1817"/>
              <a:gd name="T101" fmla="*/ 41 h 92"/>
              <a:gd name="T102" fmla="*/ 904 w 1817"/>
              <a:gd name="T103" fmla="*/ 42 h 92"/>
              <a:gd name="T104" fmla="*/ 826 w 1817"/>
              <a:gd name="T105" fmla="*/ 9 h 92"/>
              <a:gd name="T106" fmla="*/ 773 w 1817"/>
              <a:gd name="T107" fmla="*/ 8 h 92"/>
              <a:gd name="T108" fmla="*/ 696 w 1817"/>
              <a:gd name="T109" fmla="*/ 41 h 92"/>
              <a:gd name="T110" fmla="*/ 633 w 1817"/>
              <a:gd name="T111" fmla="*/ 41 h 92"/>
              <a:gd name="T112" fmla="*/ 585 w 1817"/>
              <a:gd name="T113" fmla="*/ 38 h 92"/>
              <a:gd name="T114" fmla="*/ 492 w 1817"/>
              <a:gd name="T115" fmla="*/ 38 h 92"/>
              <a:gd name="T116" fmla="*/ 390 w 1817"/>
              <a:gd name="T117" fmla="*/ 36 h 92"/>
              <a:gd name="T118" fmla="*/ 297 w 1817"/>
              <a:gd name="T119" fmla="*/ 31 h 92"/>
              <a:gd name="T120" fmla="*/ 193 w 1817"/>
              <a:gd name="T121" fmla="*/ 30 h 92"/>
              <a:gd name="T122" fmla="*/ 84 w 1817"/>
              <a:gd name="T123" fmla="*/ 1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7" h="92">
                <a:moveTo>
                  <a:pt x="23" y="85"/>
                </a:moveTo>
                <a:cubicBezTo>
                  <a:pt x="30" y="86"/>
                  <a:pt x="44" y="88"/>
                  <a:pt x="52" y="83"/>
                </a:cubicBezTo>
                <a:cubicBezTo>
                  <a:pt x="53" y="82"/>
                  <a:pt x="55" y="81"/>
                  <a:pt x="56" y="80"/>
                </a:cubicBezTo>
                <a:cubicBezTo>
                  <a:pt x="56" y="82"/>
                  <a:pt x="56" y="84"/>
                  <a:pt x="58" y="85"/>
                </a:cubicBezTo>
                <a:cubicBezTo>
                  <a:pt x="64" y="88"/>
                  <a:pt x="74" y="87"/>
                  <a:pt x="80" y="87"/>
                </a:cubicBezTo>
                <a:cubicBezTo>
                  <a:pt x="81" y="87"/>
                  <a:pt x="81" y="87"/>
                  <a:pt x="81" y="87"/>
                </a:cubicBezTo>
                <a:cubicBezTo>
                  <a:pt x="89" y="87"/>
                  <a:pt x="98" y="86"/>
                  <a:pt x="103" y="81"/>
                </a:cubicBezTo>
                <a:cubicBezTo>
                  <a:pt x="105" y="79"/>
                  <a:pt x="106" y="78"/>
                  <a:pt x="108" y="76"/>
                </a:cubicBezTo>
                <a:cubicBezTo>
                  <a:pt x="107" y="79"/>
                  <a:pt x="107" y="81"/>
                  <a:pt x="108" y="84"/>
                </a:cubicBezTo>
                <a:cubicBezTo>
                  <a:pt x="111" y="89"/>
                  <a:pt x="128" y="87"/>
                  <a:pt x="135" y="87"/>
                </a:cubicBezTo>
                <a:cubicBezTo>
                  <a:pt x="135" y="87"/>
                  <a:pt x="135" y="87"/>
                  <a:pt x="135" y="87"/>
                </a:cubicBezTo>
                <a:cubicBezTo>
                  <a:pt x="143" y="87"/>
                  <a:pt x="153" y="87"/>
                  <a:pt x="160" y="82"/>
                </a:cubicBezTo>
                <a:cubicBezTo>
                  <a:pt x="163" y="81"/>
                  <a:pt x="165" y="78"/>
                  <a:pt x="167" y="76"/>
                </a:cubicBezTo>
                <a:cubicBezTo>
                  <a:pt x="165" y="89"/>
                  <a:pt x="186" y="87"/>
                  <a:pt x="195" y="87"/>
                </a:cubicBezTo>
                <a:cubicBezTo>
                  <a:pt x="196" y="87"/>
                  <a:pt x="196" y="87"/>
                  <a:pt x="196" y="87"/>
                </a:cubicBezTo>
                <a:cubicBezTo>
                  <a:pt x="196" y="87"/>
                  <a:pt x="196" y="87"/>
                  <a:pt x="196" y="87"/>
                </a:cubicBezTo>
                <a:cubicBezTo>
                  <a:pt x="196" y="87"/>
                  <a:pt x="196" y="87"/>
                  <a:pt x="196" y="87"/>
                </a:cubicBezTo>
                <a:cubicBezTo>
                  <a:pt x="206" y="87"/>
                  <a:pt x="214" y="79"/>
                  <a:pt x="220" y="71"/>
                </a:cubicBezTo>
                <a:cubicBezTo>
                  <a:pt x="219" y="75"/>
                  <a:pt x="218" y="80"/>
                  <a:pt x="219" y="83"/>
                </a:cubicBezTo>
                <a:cubicBezTo>
                  <a:pt x="222" y="90"/>
                  <a:pt x="238" y="88"/>
                  <a:pt x="243" y="88"/>
                </a:cubicBezTo>
                <a:cubicBezTo>
                  <a:pt x="243" y="88"/>
                  <a:pt x="243" y="88"/>
                  <a:pt x="243" y="88"/>
                </a:cubicBezTo>
                <a:cubicBezTo>
                  <a:pt x="244" y="88"/>
                  <a:pt x="244" y="88"/>
                  <a:pt x="244" y="88"/>
                </a:cubicBezTo>
                <a:cubicBezTo>
                  <a:pt x="244" y="88"/>
                  <a:pt x="244" y="88"/>
                  <a:pt x="244" y="88"/>
                </a:cubicBezTo>
                <a:cubicBezTo>
                  <a:pt x="252" y="88"/>
                  <a:pt x="259" y="88"/>
                  <a:pt x="266" y="87"/>
                </a:cubicBezTo>
                <a:cubicBezTo>
                  <a:pt x="275" y="85"/>
                  <a:pt x="278" y="82"/>
                  <a:pt x="282" y="76"/>
                </a:cubicBezTo>
                <a:cubicBezTo>
                  <a:pt x="281" y="79"/>
                  <a:pt x="281" y="83"/>
                  <a:pt x="286" y="84"/>
                </a:cubicBezTo>
                <a:cubicBezTo>
                  <a:pt x="293" y="86"/>
                  <a:pt x="301" y="85"/>
                  <a:pt x="309" y="85"/>
                </a:cubicBezTo>
                <a:cubicBezTo>
                  <a:pt x="309" y="85"/>
                  <a:pt x="309" y="85"/>
                  <a:pt x="310" y="85"/>
                </a:cubicBezTo>
                <a:cubicBezTo>
                  <a:pt x="315" y="85"/>
                  <a:pt x="325" y="85"/>
                  <a:pt x="330" y="82"/>
                </a:cubicBezTo>
                <a:cubicBezTo>
                  <a:pt x="331" y="81"/>
                  <a:pt x="332" y="80"/>
                  <a:pt x="334" y="79"/>
                </a:cubicBezTo>
                <a:cubicBezTo>
                  <a:pt x="334" y="81"/>
                  <a:pt x="335" y="84"/>
                  <a:pt x="338" y="85"/>
                </a:cubicBezTo>
                <a:cubicBezTo>
                  <a:pt x="343" y="87"/>
                  <a:pt x="350" y="86"/>
                  <a:pt x="355" y="86"/>
                </a:cubicBezTo>
                <a:cubicBezTo>
                  <a:pt x="359" y="86"/>
                  <a:pt x="364" y="87"/>
                  <a:pt x="369" y="86"/>
                </a:cubicBezTo>
                <a:cubicBezTo>
                  <a:pt x="375" y="87"/>
                  <a:pt x="383" y="86"/>
                  <a:pt x="389" y="85"/>
                </a:cubicBezTo>
                <a:cubicBezTo>
                  <a:pt x="394" y="83"/>
                  <a:pt x="397" y="79"/>
                  <a:pt x="399" y="74"/>
                </a:cubicBezTo>
                <a:cubicBezTo>
                  <a:pt x="398" y="80"/>
                  <a:pt x="399" y="85"/>
                  <a:pt x="406" y="86"/>
                </a:cubicBezTo>
                <a:cubicBezTo>
                  <a:pt x="415" y="86"/>
                  <a:pt x="425" y="87"/>
                  <a:pt x="435" y="87"/>
                </a:cubicBezTo>
                <a:cubicBezTo>
                  <a:pt x="435" y="87"/>
                  <a:pt x="435" y="87"/>
                  <a:pt x="436" y="87"/>
                </a:cubicBezTo>
                <a:cubicBezTo>
                  <a:pt x="441" y="87"/>
                  <a:pt x="448" y="86"/>
                  <a:pt x="454" y="85"/>
                </a:cubicBezTo>
                <a:cubicBezTo>
                  <a:pt x="458" y="84"/>
                  <a:pt x="460" y="81"/>
                  <a:pt x="462" y="77"/>
                </a:cubicBezTo>
                <a:cubicBezTo>
                  <a:pt x="462" y="82"/>
                  <a:pt x="465" y="84"/>
                  <a:pt x="471" y="85"/>
                </a:cubicBezTo>
                <a:cubicBezTo>
                  <a:pt x="481" y="87"/>
                  <a:pt x="492" y="87"/>
                  <a:pt x="502" y="86"/>
                </a:cubicBezTo>
                <a:cubicBezTo>
                  <a:pt x="502" y="86"/>
                  <a:pt x="502" y="86"/>
                  <a:pt x="502" y="86"/>
                </a:cubicBezTo>
                <a:cubicBezTo>
                  <a:pt x="502" y="86"/>
                  <a:pt x="502" y="86"/>
                  <a:pt x="502" y="86"/>
                </a:cubicBezTo>
                <a:cubicBezTo>
                  <a:pt x="509" y="86"/>
                  <a:pt x="518" y="87"/>
                  <a:pt x="524" y="83"/>
                </a:cubicBezTo>
                <a:cubicBezTo>
                  <a:pt x="525" y="82"/>
                  <a:pt x="526" y="80"/>
                  <a:pt x="527" y="77"/>
                </a:cubicBezTo>
                <a:cubicBezTo>
                  <a:pt x="527" y="81"/>
                  <a:pt x="529" y="84"/>
                  <a:pt x="532" y="85"/>
                </a:cubicBezTo>
                <a:cubicBezTo>
                  <a:pt x="538" y="87"/>
                  <a:pt x="551" y="88"/>
                  <a:pt x="557" y="86"/>
                </a:cubicBezTo>
                <a:cubicBezTo>
                  <a:pt x="558" y="86"/>
                  <a:pt x="558" y="86"/>
                  <a:pt x="558" y="86"/>
                </a:cubicBezTo>
                <a:cubicBezTo>
                  <a:pt x="565" y="87"/>
                  <a:pt x="575" y="85"/>
                  <a:pt x="581" y="83"/>
                </a:cubicBezTo>
                <a:cubicBezTo>
                  <a:pt x="582" y="82"/>
                  <a:pt x="582" y="81"/>
                  <a:pt x="583" y="80"/>
                </a:cubicBezTo>
                <a:cubicBezTo>
                  <a:pt x="584" y="83"/>
                  <a:pt x="585" y="85"/>
                  <a:pt x="588" y="85"/>
                </a:cubicBezTo>
                <a:cubicBezTo>
                  <a:pt x="597" y="86"/>
                  <a:pt x="606" y="87"/>
                  <a:pt x="615" y="86"/>
                </a:cubicBezTo>
                <a:cubicBezTo>
                  <a:pt x="616" y="86"/>
                  <a:pt x="616" y="86"/>
                  <a:pt x="616" y="86"/>
                </a:cubicBezTo>
                <a:cubicBezTo>
                  <a:pt x="622" y="85"/>
                  <a:pt x="627" y="87"/>
                  <a:pt x="633" y="84"/>
                </a:cubicBezTo>
                <a:cubicBezTo>
                  <a:pt x="640" y="81"/>
                  <a:pt x="639" y="69"/>
                  <a:pt x="639" y="62"/>
                </a:cubicBezTo>
                <a:cubicBezTo>
                  <a:pt x="639" y="63"/>
                  <a:pt x="639" y="64"/>
                  <a:pt x="639" y="64"/>
                </a:cubicBezTo>
                <a:cubicBezTo>
                  <a:pt x="639" y="70"/>
                  <a:pt x="637" y="82"/>
                  <a:pt x="643" y="86"/>
                </a:cubicBezTo>
                <a:cubicBezTo>
                  <a:pt x="649" y="89"/>
                  <a:pt x="659" y="89"/>
                  <a:pt x="665" y="88"/>
                </a:cubicBezTo>
                <a:cubicBezTo>
                  <a:pt x="673" y="88"/>
                  <a:pt x="681" y="88"/>
                  <a:pt x="688" y="85"/>
                </a:cubicBezTo>
                <a:cubicBezTo>
                  <a:pt x="690" y="84"/>
                  <a:pt x="691" y="82"/>
                  <a:pt x="692" y="80"/>
                </a:cubicBezTo>
                <a:cubicBezTo>
                  <a:pt x="693" y="84"/>
                  <a:pt x="695" y="86"/>
                  <a:pt x="699" y="87"/>
                </a:cubicBezTo>
                <a:cubicBezTo>
                  <a:pt x="706" y="88"/>
                  <a:pt x="714" y="87"/>
                  <a:pt x="721" y="87"/>
                </a:cubicBezTo>
                <a:cubicBezTo>
                  <a:pt x="727" y="88"/>
                  <a:pt x="734" y="88"/>
                  <a:pt x="739" y="86"/>
                </a:cubicBezTo>
                <a:cubicBezTo>
                  <a:pt x="743" y="85"/>
                  <a:pt x="744" y="83"/>
                  <a:pt x="745" y="81"/>
                </a:cubicBezTo>
                <a:cubicBezTo>
                  <a:pt x="746" y="83"/>
                  <a:pt x="747" y="85"/>
                  <a:pt x="749" y="85"/>
                </a:cubicBezTo>
                <a:cubicBezTo>
                  <a:pt x="757" y="90"/>
                  <a:pt x="766" y="88"/>
                  <a:pt x="775" y="88"/>
                </a:cubicBezTo>
                <a:cubicBezTo>
                  <a:pt x="776" y="88"/>
                  <a:pt x="776" y="88"/>
                  <a:pt x="776" y="88"/>
                </a:cubicBezTo>
                <a:cubicBezTo>
                  <a:pt x="782" y="87"/>
                  <a:pt x="787" y="88"/>
                  <a:pt x="792" y="86"/>
                </a:cubicBezTo>
                <a:cubicBezTo>
                  <a:pt x="796" y="85"/>
                  <a:pt x="798" y="83"/>
                  <a:pt x="799" y="80"/>
                </a:cubicBezTo>
                <a:cubicBezTo>
                  <a:pt x="799" y="81"/>
                  <a:pt x="799" y="81"/>
                  <a:pt x="800" y="82"/>
                </a:cubicBezTo>
                <a:cubicBezTo>
                  <a:pt x="804" y="89"/>
                  <a:pt x="818" y="87"/>
                  <a:pt x="826" y="86"/>
                </a:cubicBezTo>
                <a:cubicBezTo>
                  <a:pt x="832" y="87"/>
                  <a:pt x="838" y="86"/>
                  <a:pt x="844" y="86"/>
                </a:cubicBezTo>
                <a:cubicBezTo>
                  <a:pt x="849" y="85"/>
                  <a:pt x="852" y="83"/>
                  <a:pt x="853" y="80"/>
                </a:cubicBezTo>
                <a:cubicBezTo>
                  <a:pt x="854" y="83"/>
                  <a:pt x="855" y="85"/>
                  <a:pt x="857" y="86"/>
                </a:cubicBezTo>
                <a:cubicBezTo>
                  <a:pt x="865" y="88"/>
                  <a:pt x="874" y="87"/>
                  <a:pt x="882" y="86"/>
                </a:cubicBezTo>
                <a:cubicBezTo>
                  <a:pt x="883" y="86"/>
                  <a:pt x="883" y="86"/>
                  <a:pt x="883" y="86"/>
                </a:cubicBezTo>
                <a:cubicBezTo>
                  <a:pt x="890" y="86"/>
                  <a:pt x="896" y="87"/>
                  <a:pt x="902" y="85"/>
                </a:cubicBezTo>
                <a:cubicBezTo>
                  <a:pt x="904" y="84"/>
                  <a:pt x="905" y="83"/>
                  <a:pt x="906" y="81"/>
                </a:cubicBezTo>
                <a:cubicBezTo>
                  <a:pt x="906" y="83"/>
                  <a:pt x="907" y="86"/>
                  <a:pt x="909" y="86"/>
                </a:cubicBezTo>
                <a:cubicBezTo>
                  <a:pt x="916" y="88"/>
                  <a:pt x="925" y="89"/>
                  <a:pt x="933" y="87"/>
                </a:cubicBezTo>
                <a:cubicBezTo>
                  <a:pt x="939" y="88"/>
                  <a:pt x="946" y="88"/>
                  <a:pt x="952" y="86"/>
                </a:cubicBezTo>
                <a:cubicBezTo>
                  <a:pt x="955" y="86"/>
                  <a:pt x="956" y="83"/>
                  <a:pt x="957" y="80"/>
                </a:cubicBezTo>
                <a:cubicBezTo>
                  <a:pt x="958" y="84"/>
                  <a:pt x="960" y="87"/>
                  <a:pt x="964" y="88"/>
                </a:cubicBezTo>
                <a:cubicBezTo>
                  <a:pt x="971" y="88"/>
                  <a:pt x="979" y="88"/>
                  <a:pt x="986" y="87"/>
                </a:cubicBezTo>
                <a:cubicBezTo>
                  <a:pt x="986" y="87"/>
                  <a:pt x="986" y="87"/>
                  <a:pt x="986" y="87"/>
                </a:cubicBezTo>
                <a:cubicBezTo>
                  <a:pt x="993" y="87"/>
                  <a:pt x="1002" y="88"/>
                  <a:pt x="1007" y="84"/>
                </a:cubicBezTo>
                <a:cubicBezTo>
                  <a:pt x="1009" y="83"/>
                  <a:pt x="1010" y="82"/>
                  <a:pt x="1011" y="80"/>
                </a:cubicBezTo>
                <a:cubicBezTo>
                  <a:pt x="1012" y="83"/>
                  <a:pt x="1013" y="85"/>
                  <a:pt x="1016" y="87"/>
                </a:cubicBezTo>
                <a:cubicBezTo>
                  <a:pt x="1022" y="91"/>
                  <a:pt x="1033" y="87"/>
                  <a:pt x="1040" y="87"/>
                </a:cubicBezTo>
                <a:cubicBezTo>
                  <a:pt x="1041" y="87"/>
                  <a:pt x="1041" y="87"/>
                  <a:pt x="1042" y="87"/>
                </a:cubicBezTo>
                <a:cubicBezTo>
                  <a:pt x="1047" y="87"/>
                  <a:pt x="1056" y="88"/>
                  <a:pt x="1061" y="85"/>
                </a:cubicBezTo>
                <a:cubicBezTo>
                  <a:pt x="1063" y="83"/>
                  <a:pt x="1065" y="81"/>
                  <a:pt x="1066" y="78"/>
                </a:cubicBezTo>
                <a:cubicBezTo>
                  <a:pt x="1066" y="82"/>
                  <a:pt x="1068" y="85"/>
                  <a:pt x="1071" y="86"/>
                </a:cubicBezTo>
                <a:cubicBezTo>
                  <a:pt x="1077" y="91"/>
                  <a:pt x="1086" y="88"/>
                  <a:pt x="1093" y="88"/>
                </a:cubicBezTo>
                <a:cubicBezTo>
                  <a:pt x="1093" y="88"/>
                  <a:pt x="1093" y="88"/>
                  <a:pt x="1093" y="88"/>
                </a:cubicBezTo>
                <a:cubicBezTo>
                  <a:pt x="1094" y="88"/>
                  <a:pt x="1094" y="88"/>
                  <a:pt x="1094" y="88"/>
                </a:cubicBezTo>
                <a:cubicBezTo>
                  <a:pt x="1094" y="89"/>
                  <a:pt x="1094" y="88"/>
                  <a:pt x="1094" y="88"/>
                </a:cubicBezTo>
                <a:cubicBezTo>
                  <a:pt x="1099" y="88"/>
                  <a:pt x="1110" y="88"/>
                  <a:pt x="1113" y="86"/>
                </a:cubicBezTo>
                <a:cubicBezTo>
                  <a:pt x="1116" y="83"/>
                  <a:pt x="1117" y="79"/>
                  <a:pt x="1117" y="74"/>
                </a:cubicBezTo>
                <a:cubicBezTo>
                  <a:pt x="1118" y="79"/>
                  <a:pt x="1120" y="84"/>
                  <a:pt x="1124" y="86"/>
                </a:cubicBezTo>
                <a:cubicBezTo>
                  <a:pt x="1129" y="89"/>
                  <a:pt x="1141" y="88"/>
                  <a:pt x="1147" y="87"/>
                </a:cubicBezTo>
                <a:cubicBezTo>
                  <a:pt x="1148" y="87"/>
                  <a:pt x="1148" y="87"/>
                  <a:pt x="1148" y="87"/>
                </a:cubicBezTo>
                <a:cubicBezTo>
                  <a:pt x="1154" y="87"/>
                  <a:pt x="1159" y="87"/>
                  <a:pt x="1165" y="86"/>
                </a:cubicBezTo>
                <a:cubicBezTo>
                  <a:pt x="1170" y="84"/>
                  <a:pt x="1171" y="81"/>
                  <a:pt x="1172" y="78"/>
                </a:cubicBezTo>
                <a:cubicBezTo>
                  <a:pt x="1173" y="81"/>
                  <a:pt x="1174" y="84"/>
                  <a:pt x="1177" y="86"/>
                </a:cubicBezTo>
                <a:cubicBezTo>
                  <a:pt x="1183" y="89"/>
                  <a:pt x="1194" y="88"/>
                  <a:pt x="1201" y="88"/>
                </a:cubicBezTo>
                <a:cubicBezTo>
                  <a:pt x="1201" y="88"/>
                  <a:pt x="1201" y="88"/>
                  <a:pt x="1201" y="88"/>
                </a:cubicBezTo>
                <a:cubicBezTo>
                  <a:pt x="1201" y="88"/>
                  <a:pt x="1201" y="88"/>
                  <a:pt x="1201" y="88"/>
                </a:cubicBezTo>
                <a:cubicBezTo>
                  <a:pt x="1202" y="88"/>
                  <a:pt x="1202" y="88"/>
                  <a:pt x="1202" y="88"/>
                </a:cubicBezTo>
                <a:cubicBezTo>
                  <a:pt x="1202" y="88"/>
                  <a:pt x="1202" y="88"/>
                  <a:pt x="1202" y="88"/>
                </a:cubicBezTo>
                <a:cubicBezTo>
                  <a:pt x="1208" y="87"/>
                  <a:pt x="1215" y="88"/>
                  <a:pt x="1221" y="86"/>
                </a:cubicBezTo>
                <a:cubicBezTo>
                  <a:pt x="1224" y="84"/>
                  <a:pt x="1226" y="82"/>
                  <a:pt x="1227" y="80"/>
                </a:cubicBezTo>
                <a:cubicBezTo>
                  <a:pt x="1228" y="81"/>
                  <a:pt x="1228" y="83"/>
                  <a:pt x="1230" y="84"/>
                </a:cubicBezTo>
                <a:cubicBezTo>
                  <a:pt x="1237" y="89"/>
                  <a:pt x="1249" y="87"/>
                  <a:pt x="1257" y="87"/>
                </a:cubicBezTo>
                <a:cubicBezTo>
                  <a:pt x="1257" y="87"/>
                  <a:pt x="1257" y="87"/>
                  <a:pt x="1257" y="87"/>
                </a:cubicBezTo>
                <a:cubicBezTo>
                  <a:pt x="1257" y="87"/>
                  <a:pt x="1258" y="87"/>
                  <a:pt x="1258" y="87"/>
                </a:cubicBezTo>
                <a:cubicBezTo>
                  <a:pt x="1263" y="87"/>
                  <a:pt x="1269" y="87"/>
                  <a:pt x="1275" y="86"/>
                </a:cubicBezTo>
                <a:cubicBezTo>
                  <a:pt x="1280" y="85"/>
                  <a:pt x="1283" y="83"/>
                  <a:pt x="1284" y="80"/>
                </a:cubicBezTo>
                <a:cubicBezTo>
                  <a:pt x="1285" y="83"/>
                  <a:pt x="1286" y="85"/>
                  <a:pt x="1289" y="86"/>
                </a:cubicBezTo>
                <a:cubicBezTo>
                  <a:pt x="1298" y="90"/>
                  <a:pt x="1308" y="89"/>
                  <a:pt x="1318" y="89"/>
                </a:cubicBezTo>
                <a:cubicBezTo>
                  <a:pt x="1318" y="89"/>
                  <a:pt x="1318" y="89"/>
                  <a:pt x="1318" y="89"/>
                </a:cubicBezTo>
                <a:cubicBezTo>
                  <a:pt x="1318" y="89"/>
                  <a:pt x="1318" y="89"/>
                  <a:pt x="1318" y="89"/>
                </a:cubicBezTo>
                <a:cubicBezTo>
                  <a:pt x="1325" y="89"/>
                  <a:pt x="1333" y="89"/>
                  <a:pt x="1339" y="88"/>
                </a:cubicBezTo>
                <a:cubicBezTo>
                  <a:pt x="1347" y="86"/>
                  <a:pt x="1348" y="83"/>
                  <a:pt x="1348" y="77"/>
                </a:cubicBezTo>
                <a:cubicBezTo>
                  <a:pt x="1350" y="83"/>
                  <a:pt x="1352" y="88"/>
                  <a:pt x="1358" y="88"/>
                </a:cubicBezTo>
                <a:cubicBezTo>
                  <a:pt x="1367" y="88"/>
                  <a:pt x="1376" y="89"/>
                  <a:pt x="1385" y="88"/>
                </a:cubicBezTo>
                <a:cubicBezTo>
                  <a:pt x="1385" y="88"/>
                  <a:pt x="1385" y="88"/>
                  <a:pt x="1385" y="88"/>
                </a:cubicBezTo>
                <a:cubicBezTo>
                  <a:pt x="1385" y="88"/>
                  <a:pt x="1386" y="88"/>
                  <a:pt x="1386" y="88"/>
                </a:cubicBezTo>
                <a:cubicBezTo>
                  <a:pt x="1393" y="87"/>
                  <a:pt x="1405" y="90"/>
                  <a:pt x="1411" y="84"/>
                </a:cubicBezTo>
                <a:cubicBezTo>
                  <a:pt x="1411" y="84"/>
                  <a:pt x="1411" y="83"/>
                  <a:pt x="1411" y="83"/>
                </a:cubicBezTo>
                <a:cubicBezTo>
                  <a:pt x="1413" y="86"/>
                  <a:pt x="1415" y="88"/>
                  <a:pt x="1418" y="88"/>
                </a:cubicBezTo>
                <a:cubicBezTo>
                  <a:pt x="1429" y="88"/>
                  <a:pt x="1440" y="89"/>
                  <a:pt x="1451" y="88"/>
                </a:cubicBezTo>
                <a:cubicBezTo>
                  <a:pt x="1451" y="88"/>
                  <a:pt x="1451" y="88"/>
                  <a:pt x="1451" y="88"/>
                </a:cubicBezTo>
                <a:cubicBezTo>
                  <a:pt x="1458" y="86"/>
                  <a:pt x="1467" y="89"/>
                  <a:pt x="1473" y="86"/>
                </a:cubicBezTo>
                <a:cubicBezTo>
                  <a:pt x="1476" y="85"/>
                  <a:pt x="1477" y="83"/>
                  <a:pt x="1477" y="80"/>
                </a:cubicBezTo>
                <a:cubicBezTo>
                  <a:pt x="1479" y="83"/>
                  <a:pt x="1481" y="86"/>
                  <a:pt x="1484" y="86"/>
                </a:cubicBezTo>
                <a:cubicBezTo>
                  <a:pt x="1492" y="89"/>
                  <a:pt x="1502" y="88"/>
                  <a:pt x="1509" y="88"/>
                </a:cubicBezTo>
                <a:cubicBezTo>
                  <a:pt x="1510" y="87"/>
                  <a:pt x="1510" y="87"/>
                  <a:pt x="1510" y="87"/>
                </a:cubicBezTo>
                <a:cubicBezTo>
                  <a:pt x="1515" y="87"/>
                  <a:pt x="1522" y="89"/>
                  <a:pt x="1526" y="85"/>
                </a:cubicBezTo>
                <a:cubicBezTo>
                  <a:pt x="1529" y="83"/>
                  <a:pt x="1529" y="81"/>
                  <a:pt x="1529" y="78"/>
                </a:cubicBezTo>
                <a:cubicBezTo>
                  <a:pt x="1529" y="79"/>
                  <a:pt x="1529" y="79"/>
                  <a:pt x="1530" y="79"/>
                </a:cubicBezTo>
                <a:cubicBezTo>
                  <a:pt x="1533" y="84"/>
                  <a:pt x="1536" y="87"/>
                  <a:pt x="1542" y="87"/>
                </a:cubicBezTo>
                <a:cubicBezTo>
                  <a:pt x="1549" y="88"/>
                  <a:pt x="1557" y="88"/>
                  <a:pt x="1565" y="88"/>
                </a:cubicBezTo>
                <a:cubicBezTo>
                  <a:pt x="1565" y="88"/>
                  <a:pt x="1565" y="88"/>
                  <a:pt x="1566" y="88"/>
                </a:cubicBezTo>
                <a:cubicBezTo>
                  <a:pt x="1574" y="87"/>
                  <a:pt x="1585" y="91"/>
                  <a:pt x="1592" y="86"/>
                </a:cubicBezTo>
                <a:cubicBezTo>
                  <a:pt x="1593" y="85"/>
                  <a:pt x="1594" y="84"/>
                  <a:pt x="1594" y="82"/>
                </a:cubicBezTo>
                <a:cubicBezTo>
                  <a:pt x="1595" y="84"/>
                  <a:pt x="1597" y="86"/>
                  <a:pt x="1598" y="87"/>
                </a:cubicBezTo>
                <a:cubicBezTo>
                  <a:pt x="1601" y="89"/>
                  <a:pt x="1608" y="88"/>
                  <a:pt x="1611" y="88"/>
                </a:cubicBezTo>
                <a:cubicBezTo>
                  <a:pt x="1615" y="88"/>
                  <a:pt x="1620" y="88"/>
                  <a:pt x="1624" y="88"/>
                </a:cubicBezTo>
                <a:cubicBezTo>
                  <a:pt x="1625" y="88"/>
                  <a:pt x="1625" y="88"/>
                  <a:pt x="1625" y="88"/>
                </a:cubicBezTo>
                <a:cubicBezTo>
                  <a:pt x="1628" y="87"/>
                  <a:pt x="1643" y="90"/>
                  <a:pt x="1645" y="85"/>
                </a:cubicBezTo>
                <a:cubicBezTo>
                  <a:pt x="1645" y="83"/>
                  <a:pt x="1645" y="82"/>
                  <a:pt x="1645" y="80"/>
                </a:cubicBezTo>
                <a:cubicBezTo>
                  <a:pt x="1648" y="83"/>
                  <a:pt x="1651" y="85"/>
                  <a:pt x="1655" y="87"/>
                </a:cubicBezTo>
                <a:cubicBezTo>
                  <a:pt x="1658" y="88"/>
                  <a:pt x="1663" y="87"/>
                  <a:pt x="1666" y="87"/>
                </a:cubicBezTo>
                <a:cubicBezTo>
                  <a:pt x="1672" y="86"/>
                  <a:pt x="1677" y="86"/>
                  <a:pt x="1682" y="86"/>
                </a:cubicBezTo>
                <a:cubicBezTo>
                  <a:pt x="1682" y="86"/>
                  <a:pt x="1682" y="86"/>
                  <a:pt x="1682" y="86"/>
                </a:cubicBezTo>
                <a:cubicBezTo>
                  <a:pt x="1683" y="86"/>
                  <a:pt x="1683" y="86"/>
                  <a:pt x="1683" y="86"/>
                </a:cubicBezTo>
                <a:cubicBezTo>
                  <a:pt x="1683" y="86"/>
                  <a:pt x="1683" y="86"/>
                  <a:pt x="1683" y="86"/>
                </a:cubicBezTo>
                <a:cubicBezTo>
                  <a:pt x="1683" y="86"/>
                  <a:pt x="1683" y="86"/>
                  <a:pt x="1683" y="86"/>
                </a:cubicBezTo>
                <a:cubicBezTo>
                  <a:pt x="1689" y="86"/>
                  <a:pt x="1699" y="89"/>
                  <a:pt x="1703" y="83"/>
                </a:cubicBezTo>
                <a:cubicBezTo>
                  <a:pt x="1704" y="82"/>
                  <a:pt x="1704" y="80"/>
                  <a:pt x="1704" y="78"/>
                </a:cubicBezTo>
                <a:cubicBezTo>
                  <a:pt x="1707" y="81"/>
                  <a:pt x="1710" y="85"/>
                  <a:pt x="1714" y="87"/>
                </a:cubicBezTo>
                <a:cubicBezTo>
                  <a:pt x="1718" y="90"/>
                  <a:pt x="1732" y="88"/>
                  <a:pt x="1738" y="87"/>
                </a:cubicBezTo>
                <a:cubicBezTo>
                  <a:pt x="1739" y="88"/>
                  <a:pt x="1739" y="88"/>
                  <a:pt x="1739" y="88"/>
                </a:cubicBezTo>
                <a:cubicBezTo>
                  <a:pt x="1744" y="88"/>
                  <a:pt x="1754" y="90"/>
                  <a:pt x="1758" y="86"/>
                </a:cubicBezTo>
                <a:cubicBezTo>
                  <a:pt x="1759" y="84"/>
                  <a:pt x="1760" y="82"/>
                  <a:pt x="1759" y="80"/>
                </a:cubicBezTo>
                <a:cubicBezTo>
                  <a:pt x="1761" y="81"/>
                  <a:pt x="1762" y="83"/>
                  <a:pt x="1763" y="84"/>
                </a:cubicBezTo>
                <a:cubicBezTo>
                  <a:pt x="1768" y="90"/>
                  <a:pt x="1778" y="90"/>
                  <a:pt x="1785" y="89"/>
                </a:cubicBezTo>
                <a:cubicBezTo>
                  <a:pt x="1785" y="89"/>
                  <a:pt x="1785" y="89"/>
                  <a:pt x="1786" y="89"/>
                </a:cubicBezTo>
                <a:cubicBezTo>
                  <a:pt x="1793" y="89"/>
                  <a:pt x="1804" y="92"/>
                  <a:pt x="1811" y="87"/>
                </a:cubicBezTo>
                <a:cubicBezTo>
                  <a:pt x="1817" y="83"/>
                  <a:pt x="1812" y="77"/>
                  <a:pt x="1809" y="72"/>
                </a:cubicBezTo>
                <a:cubicBezTo>
                  <a:pt x="1803" y="63"/>
                  <a:pt x="1795" y="52"/>
                  <a:pt x="1787" y="46"/>
                </a:cubicBezTo>
                <a:cubicBezTo>
                  <a:pt x="1783" y="43"/>
                  <a:pt x="1779" y="42"/>
                  <a:pt x="1774" y="42"/>
                </a:cubicBezTo>
                <a:cubicBezTo>
                  <a:pt x="1777" y="41"/>
                  <a:pt x="1779" y="41"/>
                  <a:pt x="1780" y="39"/>
                </a:cubicBezTo>
                <a:cubicBezTo>
                  <a:pt x="1784" y="32"/>
                  <a:pt x="1777" y="23"/>
                  <a:pt x="1773" y="17"/>
                </a:cubicBezTo>
                <a:cubicBezTo>
                  <a:pt x="1764" y="5"/>
                  <a:pt x="1753" y="0"/>
                  <a:pt x="1739" y="3"/>
                </a:cubicBezTo>
                <a:cubicBezTo>
                  <a:pt x="1734" y="2"/>
                  <a:pt x="1709" y="0"/>
                  <a:pt x="1707" y="7"/>
                </a:cubicBezTo>
                <a:cubicBezTo>
                  <a:pt x="1706" y="6"/>
                  <a:pt x="1705" y="6"/>
                  <a:pt x="1704" y="5"/>
                </a:cubicBezTo>
                <a:cubicBezTo>
                  <a:pt x="1697" y="3"/>
                  <a:pt x="1690" y="3"/>
                  <a:pt x="1683" y="4"/>
                </a:cubicBezTo>
                <a:cubicBezTo>
                  <a:pt x="1683" y="4"/>
                  <a:pt x="1683" y="4"/>
                  <a:pt x="1683" y="4"/>
                </a:cubicBezTo>
                <a:cubicBezTo>
                  <a:pt x="1676" y="3"/>
                  <a:pt x="1657" y="0"/>
                  <a:pt x="1658" y="9"/>
                </a:cubicBezTo>
                <a:cubicBezTo>
                  <a:pt x="1655" y="7"/>
                  <a:pt x="1653" y="6"/>
                  <a:pt x="1650" y="5"/>
                </a:cubicBezTo>
                <a:cubicBezTo>
                  <a:pt x="1645" y="4"/>
                  <a:pt x="1640" y="5"/>
                  <a:pt x="1634" y="4"/>
                </a:cubicBezTo>
                <a:cubicBezTo>
                  <a:pt x="1634" y="4"/>
                  <a:pt x="1634" y="4"/>
                  <a:pt x="1633" y="4"/>
                </a:cubicBezTo>
                <a:cubicBezTo>
                  <a:pt x="1627" y="4"/>
                  <a:pt x="1599" y="1"/>
                  <a:pt x="1605" y="13"/>
                </a:cubicBezTo>
                <a:cubicBezTo>
                  <a:pt x="1605" y="13"/>
                  <a:pt x="1605" y="14"/>
                  <a:pt x="1605" y="14"/>
                </a:cubicBezTo>
                <a:cubicBezTo>
                  <a:pt x="1605" y="14"/>
                  <a:pt x="1605" y="14"/>
                  <a:pt x="1605" y="14"/>
                </a:cubicBezTo>
                <a:cubicBezTo>
                  <a:pt x="1601" y="10"/>
                  <a:pt x="1598" y="5"/>
                  <a:pt x="1593" y="3"/>
                </a:cubicBezTo>
                <a:cubicBezTo>
                  <a:pt x="1589" y="3"/>
                  <a:pt x="1585" y="2"/>
                  <a:pt x="1582" y="3"/>
                </a:cubicBezTo>
                <a:cubicBezTo>
                  <a:pt x="1582" y="3"/>
                  <a:pt x="1582" y="3"/>
                  <a:pt x="1582" y="3"/>
                </a:cubicBezTo>
                <a:cubicBezTo>
                  <a:pt x="1582" y="3"/>
                  <a:pt x="1582" y="3"/>
                  <a:pt x="1582" y="3"/>
                </a:cubicBezTo>
                <a:cubicBezTo>
                  <a:pt x="1582" y="3"/>
                  <a:pt x="1582" y="3"/>
                  <a:pt x="1582" y="3"/>
                </a:cubicBezTo>
                <a:cubicBezTo>
                  <a:pt x="1582" y="3"/>
                  <a:pt x="1582" y="3"/>
                  <a:pt x="1582" y="3"/>
                </a:cubicBezTo>
                <a:cubicBezTo>
                  <a:pt x="1575" y="2"/>
                  <a:pt x="1565" y="2"/>
                  <a:pt x="1559" y="4"/>
                </a:cubicBezTo>
                <a:cubicBezTo>
                  <a:pt x="1558" y="4"/>
                  <a:pt x="1557" y="5"/>
                  <a:pt x="1557" y="6"/>
                </a:cubicBezTo>
                <a:cubicBezTo>
                  <a:pt x="1557" y="7"/>
                  <a:pt x="1557" y="7"/>
                  <a:pt x="1557" y="8"/>
                </a:cubicBezTo>
                <a:cubicBezTo>
                  <a:pt x="1555" y="6"/>
                  <a:pt x="1553" y="4"/>
                  <a:pt x="1551" y="4"/>
                </a:cubicBezTo>
                <a:cubicBezTo>
                  <a:pt x="1545" y="2"/>
                  <a:pt x="1538" y="3"/>
                  <a:pt x="1531" y="3"/>
                </a:cubicBezTo>
                <a:cubicBezTo>
                  <a:pt x="1531" y="3"/>
                  <a:pt x="1531" y="3"/>
                  <a:pt x="1530" y="3"/>
                </a:cubicBezTo>
                <a:cubicBezTo>
                  <a:pt x="1522" y="2"/>
                  <a:pt x="1512" y="2"/>
                  <a:pt x="1503" y="4"/>
                </a:cubicBezTo>
                <a:cubicBezTo>
                  <a:pt x="1501" y="5"/>
                  <a:pt x="1500" y="6"/>
                  <a:pt x="1500" y="7"/>
                </a:cubicBezTo>
                <a:cubicBezTo>
                  <a:pt x="1499" y="6"/>
                  <a:pt x="1498" y="5"/>
                  <a:pt x="1497" y="5"/>
                </a:cubicBezTo>
                <a:cubicBezTo>
                  <a:pt x="1490" y="3"/>
                  <a:pt x="1483" y="4"/>
                  <a:pt x="1476" y="4"/>
                </a:cubicBezTo>
                <a:cubicBezTo>
                  <a:pt x="1476" y="4"/>
                  <a:pt x="1476" y="4"/>
                  <a:pt x="1476" y="4"/>
                </a:cubicBezTo>
                <a:cubicBezTo>
                  <a:pt x="1469" y="3"/>
                  <a:pt x="1461" y="2"/>
                  <a:pt x="1454" y="4"/>
                </a:cubicBezTo>
                <a:cubicBezTo>
                  <a:pt x="1449" y="5"/>
                  <a:pt x="1448" y="7"/>
                  <a:pt x="1448" y="10"/>
                </a:cubicBezTo>
                <a:cubicBezTo>
                  <a:pt x="1447" y="8"/>
                  <a:pt x="1445" y="6"/>
                  <a:pt x="1443" y="4"/>
                </a:cubicBezTo>
                <a:cubicBezTo>
                  <a:pt x="1437" y="1"/>
                  <a:pt x="1426" y="2"/>
                  <a:pt x="1420" y="2"/>
                </a:cubicBezTo>
                <a:cubicBezTo>
                  <a:pt x="1419" y="2"/>
                  <a:pt x="1419" y="2"/>
                  <a:pt x="1419" y="2"/>
                </a:cubicBezTo>
                <a:cubicBezTo>
                  <a:pt x="1411" y="2"/>
                  <a:pt x="1404" y="1"/>
                  <a:pt x="1395" y="2"/>
                </a:cubicBezTo>
                <a:cubicBezTo>
                  <a:pt x="1386" y="3"/>
                  <a:pt x="1387" y="7"/>
                  <a:pt x="1389" y="15"/>
                </a:cubicBezTo>
                <a:cubicBezTo>
                  <a:pt x="1387" y="10"/>
                  <a:pt x="1385" y="7"/>
                  <a:pt x="1380" y="5"/>
                </a:cubicBezTo>
                <a:cubicBezTo>
                  <a:pt x="1376" y="3"/>
                  <a:pt x="1370" y="4"/>
                  <a:pt x="1366" y="4"/>
                </a:cubicBezTo>
                <a:cubicBezTo>
                  <a:pt x="1366" y="4"/>
                  <a:pt x="1353" y="3"/>
                  <a:pt x="1347" y="3"/>
                </a:cubicBezTo>
                <a:cubicBezTo>
                  <a:pt x="1342" y="3"/>
                  <a:pt x="1336" y="2"/>
                  <a:pt x="1332" y="5"/>
                </a:cubicBezTo>
                <a:cubicBezTo>
                  <a:pt x="1331" y="5"/>
                  <a:pt x="1330" y="6"/>
                  <a:pt x="1330" y="7"/>
                </a:cubicBezTo>
                <a:cubicBezTo>
                  <a:pt x="1331" y="7"/>
                  <a:pt x="1331" y="8"/>
                  <a:pt x="1331" y="8"/>
                </a:cubicBezTo>
                <a:cubicBezTo>
                  <a:pt x="1330" y="7"/>
                  <a:pt x="1330" y="7"/>
                  <a:pt x="1329" y="6"/>
                </a:cubicBezTo>
                <a:cubicBezTo>
                  <a:pt x="1324" y="2"/>
                  <a:pt x="1313" y="3"/>
                  <a:pt x="1306" y="4"/>
                </a:cubicBezTo>
                <a:cubicBezTo>
                  <a:pt x="1298" y="3"/>
                  <a:pt x="1277" y="2"/>
                  <a:pt x="1277" y="9"/>
                </a:cubicBezTo>
                <a:cubicBezTo>
                  <a:pt x="1277" y="9"/>
                  <a:pt x="1277" y="9"/>
                  <a:pt x="1277" y="9"/>
                </a:cubicBezTo>
                <a:cubicBezTo>
                  <a:pt x="1272" y="1"/>
                  <a:pt x="1259" y="2"/>
                  <a:pt x="1250" y="3"/>
                </a:cubicBezTo>
                <a:cubicBezTo>
                  <a:pt x="1250" y="3"/>
                  <a:pt x="1250" y="3"/>
                  <a:pt x="1250" y="3"/>
                </a:cubicBezTo>
                <a:cubicBezTo>
                  <a:pt x="1242" y="3"/>
                  <a:pt x="1234" y="3"/>
                  <a:pt x="1226" y="4"/>
                </a:cubicBezTo>
                <a:cubicBezTo>
                  <a:pt x="1224" y="4"/>
                  <a:pt x="1223" y="5"/>
                  <a:pt x="1222" y="6"/>
                </a:cubicBezTo>
                <a:cubicBezTo>
                  <a:pt x="1222" y="6"/>
                  <a:pt x="1221" y="6"/>
                  <a:pt x="1221" y="5"/>
                </a:cubicBezTo>
                <a:cubicBezTo>
                  <a:pt x="1217" y="1"/>
                  <a:pt x="1203" y="4"/>
                  <a:pt x="1197" y="4"/>
                </a:cubicBezTo>
                <a:cubicBezTo>
                  <a:pt x="1197" y="4"/>
                  <a:pt x="1197" y="4"/>
                  <a:pt x="1197" y="4"/>
                </a:cubicBezTo>
                <a:cubicBezTo>
                  <a:pt x="1189" y="4"/>
                  <a:pt x="1182" y="4"/>
                  <a:pt x="1174" y="4"/>
                </a:cubicBezTo>
                <a:cubicBezTo>
                  <a:pt x="1171" y="4"/>
                  <a:pt x="1169" y="6"/>
                  <a:pt x="1168" y="8"/>
                </a:cubicBezTo>
                <a:cubicBezTo>
                  <a:pt x="1168" y="7"/>
                  <a:pt x="1167" y="6"/>
                  <a:pt x="1166" y="5"/>
                </a:cubicBezTo>
                <a:cubicBezTo>
                  <a:pt x="1161" y="1"/>
                  <a:pt x="1151" y="2"/>
                  <a:pt x="1146" y="3"/>
                </a:cubicBezTo>
                <a:cubicBezTo>
                  <a:pt x="1146" y="3"/>
                  <a:pt x="1146" y="3"/>
                  <a:pt x="1145" y="3"/>
                </a:cubicBezTo>
                <a:cubicBezTo>
                  <a:pt x="1141" y="2"/>
                  <a:pt x="1136" y="2"/>
                  <a:pt x="1132" y="3"/>
                </a:cubicBezTo>
                <a:cubicBezTo>
                  <a:pt x="1127" y="3"/>
                  <a:pt x="1118" y="1"/>
                  <a:pt x="1117" y="8"/>
                </a:cubicBezTo>
                <a:cubicBezTo>
                  <a:pt x="1116" y="6"/>
                  <a:pt x="1114" y="5"/>
                  <a:pt x="1112" y="5"/>
                </a:cubicBezTo>
                <a:cubicBezTo>
                  <a:pt x="1107" y="5"/>
                  <a:pt x="1101" y="4"/>
                  <a:pt x="1096" y="5"/>
                </a:cubicBezTo>
                <a:cubicBezTo>
                  <a:pt x="1095" y="5"/>
                  <a:pt x="1095" y="5"/>
                  <a:pt x="1095" y="5"/>
                </a:cubicBezTo>
                <a:cubicBezTo>
                  <a:pt x="1095" y="5"/>
                  <a:pt x="1095" y="5"/>
                  <a:pt x="1095" y="5"/>
                </a:cubicBezTo>
                <a:cubicBezTo>
                  <a:pt x="1095" y="5"/>
                  <a:pt x="1095" y="5"/>
                  <a:pt x="1094" y="5"/>
                </a:cubicBezTo>
                <a:cubicBezTo>
                  <a:pt x="1086" y="5"/>
                  <a:pt x="1078" y="4"/>
                  <a:pt x="1070" y="6"/>
                </a:cubicBezTo>
                <a:cubicBezTo>
                  <a:pt x="1068" y="6"/>
                  <a:pt x="1067" y="7"/>
                  <a:pt x="1066" y="9"/>
                </a:cubicBezTo>
                <a:cubicBezTo>
                  <a:pt x="1065" y="8"/>
                  <a:pt x="1064" y="7"/>
                  <a:pt x="1063" y="7"/>
                </a:cubicBezTo>
                <a:cubicBezTo>
                  <a:pt x="1055" y="5"/>
                  <a:pt x="1047" y="6"/>
                  <a:pt x="1040" y="5"/>
                </a:cubicBezTo>
                <a:cubicBezTo>
                  <a:pt x="1040" y="5"/>
                  <a:pt x="1040" y="5"/>
                  <a:pt x="1040" y="5"/>
                </a:cubicBezTo>
                <a:cubicBezTo>
                  <a:pt x="1040" y="5"/>
                  <a:pt x="1039" y="5"/>
                  <a:pt x="1039" y="5"/>
                </a:cubicBezTo>
                <a:cubicBezTo>
                  <a:pt x="1039" y="5"/>
                  <a:pt x="1039" y="5"/>
                  <a:pt x="1039" y="5"/>
                </a:cubicBezTo>
                <a:cubicBezTo>
                  <a:pt x="1039" y="5"/>
                  <a:pt x="1039" y="5"/>
                  <a:pt x="1038" y="5"/>
                </a:cubicBezTo>
                <a:cubicBezTo>
                  <a:pt x="1033" y="7"/>
                  <a:pt x="1020" y="4"/>
                  <a:pt x="1013" y="5"/>
                </a:cubicBezTo>
                <a:cubicBezTo>
                  <a:pt x="1011" y="6"/>
                  <a:pt x="1010" y="7"/>
                  <a:pt x="1009" y="9"/>
                </a:cubicBezTo>
                <a:cubicBezTo>
                  <a:pt x="1008" y="7"/>
                  <a:pt x="1006" y="5"/>
                  <a:pt x="1003" y="5"/>
                </a:cubicBezTo>
                <a:cubicBezTo>
                  <a:pt x="997" y="3"/>
                  <a:pt x="989" y="4"/>
                  <a:pt x="983" y="4"/>
                </a:cubicBezTo>
                <a:cubicBezTo>
                  <a:pt x="982" y="4"/>
                  <a:pt x="982" y="4"/>
                  <a:pt x="982" y="4"/>
                </a:cubicBezTo>
                <a:cubicBezTo>
                  <a:pt x="976" y="4"/>
                  <a:pt x="969" y="5"/>
                  <a:pt x="963" y="5"/>
                </a:cubicBezTo>
                <a:cubicBezTo>
                  <a:pt x="958" y="5"/>
                  <a:pt x="957" y="6"/>
                  <a:pt x="956" y="9"/>
                </a:cubicBezTo>
                <a:cubicBezTo>
                  <a:pt x="955" y="8"/>
                  <a:pt x="954" y="7"/>
                  <a:pt x="953" y="7"/>
                </a:cubicBezTo>
                <a:cubicBezTo>
                  <a:pt x="948" y="4"/>
                  <a:pt x="940" y="5"/>
                  <a:pt x="935" y="5"/>
                </a:cubicBezTo>
                <a:cubicBezTo>
                  <a:pt x="934" y="5"/>
                  <a:pt x="934" y="5"/>
                  <a:pt x="934" y="5"/>
                </a:cubicBezTo>
                <a:cubicBezTo>
                  <a:pt x="926" y="5"/>
                  <a:pt x="918" y="4"/>
                  <a:pt x="910" y="5"/>
                </a:cubicBezTo>
                <a:cubicBezTo>
                  <a:pt x="907" y="5"/>
                  <a:pt x="905" y="7"/>
                  <a:pt x="905" y="9"/>
                </a:cubicBezTo>
                <a:cubicBezTo>
                  <a:pt x="904" y="6"/>
                  <a:pt x="901" y="5"/>
                  <a:pt x="897" y="4"/>
                </a:cubicBezTo>
                <a:cubicBezTo>
                  <a:pt x="893" y="3"/>
                  <a:pt x="887" y="3"/>
                  <a:pt x="882" y="4"/>
                </a:cubicBezTo>
                <a:cubicBezTo>
                  <a:pt x="878" y="5"/>
                  <a:pt x="868" y="5"/>
                  <a:pt x="863" y="5"/>
                </a:cubicBezTo>
                <a:cubicBezTo>
                  <a:pt x="857" y="5"/>
                  <a:pt x="854" y="4"/>
                  <a:pt x="852" y="10"/>
                </a:cubicBezTo>
                <a:cubicBezTo>
                  <a:pt x="851" y="7"/>
                  <a:pt x="850" y="6"/>
                  <a:pt x="847" y="5"/>
                </a:cubicBezTo>
                <a:cubicBezTo>
                  <a:pt x="840" y="5"/>
                  <a:pt x="833" y="4"/>
                  <a:pt x="826" y="4"/>
                </a:cubicBezTo>
                <a:cubicBezTo>
                  <a:pt x="826" y="4"/>
                  <a:pt x="825" y="4"/>
                  <a:pt x="825" y="4"/>
                </a:cubicBezTo>
                <a:cubicBezTo>
                  <a:pt x="818" y="5"/>
                  <a:pt x="811" y="4"/>
                  <a:pt x="804" y="5"/>
                </a:cubicBezTo>
                <a:cubicBezTo>
                  <a:pt x="801" y="6"/>
                  <a:pt x="800" y="8"/>
                  <a:pt x="799" y="11"/>
                </a:cubicBezTo>
                <a:cubicBezTo>
                  <a:pt x="795" y="2"/>
                  <a:pt x="782" y="4"/>
                  <a:pt x="772" y="4"/>
                </a:cubicBezTo>
                <a:cubicBezTo>
                  <a:pt x="772" y="4"/>
                  <a:pt x="772" y="4"/>
                  <a:pt x="771" y="4"/>
                </a:cubicBezTo>
                <a:cubicBezTo>
                  <a:pt x="763" y="4"/>
                  <a:pt x="755" y="4"/>
                  <a:pt x="747" y="5"/>
                </a:cubicBezTo>
                <a:cubicBezTo>
                  <a:pt x="745" y="6"/>
                  <a:pt x="744" y="7"/>
                  <a:pt x="743" y="9"/>
                </a:cubicBezTo>
                <a:cubicBezTo>
                  <a:pt x="741" y="7"/>
                  <a:pt x="739" y="5"/>
                  <a:pt x="735" y="5"/>
                </a:cubicBezTo>
                <a:cubicBezTo>
                  <a:pt x="730" y="5"/>
                  <a:pt x="725" y="5"/>
                  <a:pt x="720" y="5"/>
                </a:cubicBezTo>
                <a:cubicBezTo>
                  <a:pt x="720" y="5"/>
                  <a:pt x="720" y="5"/>
                  <a:pt x="719" y="5"/>
                </a:cubicBezTo>
                <a:cubicBezTo>
                  <a:pt x="713" y="4"/>
                  <a:pt x="706" y="5"/>
                  <a:pt x="700" y="5"/>
                </a:cubicBezTo>
                <a:cubicBezTo>
                  <a:pt x="696" y="6"/>
                  <a:pt x="694" y="8"/>
                  <a:pt x="693" y="11"/>
                </a:cubicBezTo>
                <a:cubicBezTo>
                  <a:pt x="689" y="4"/>
                  <a:pt x="677" y="5"/>
                  <a:pt x="669" y="5"/>
                </a:cubicBezTo>
                <a:cubicBezTo>
                  <a:pt x="668" y="5"/>
                  <a:pt x="668" y="5"/>
                  <a:pt x="668" y="5"/>
                </a:cubicBezTo>
                <a:cubicBezTo>
                  <a:pt x="661" y="6"/>
                  <a:pt x="649" y="3"/>
                  <a:pt x="643" y="7"/>
                </a:cubicBezTo>
                <a:cubicBezTo>
                  <a:pt x="641" y="8"/>
                  <a:pt x="640" y="10"/>
                  <a:pt x="639" y="12"/>
                </a:cubicBezTo>
                <a:cubicBezTo>
                  <a:pt x="638" y="2"/>
                  <a:pt x="621" y="6"/>
                  <a:pt x="614" y="6"/>
                </a:cubicBezTo>
                <a:cubicBezTo>
                  <a:pt x="614" y="6"/>
                  <a:pt x="614" y="6"/>
                  <a:pt x="614" y="6"/>
                </a:cubicBezTo>
                <a:cubicBezTo>
                  <a:pt x="606" y="5"/>
                  <a:pt x="597" y="5"/>
                  <a:pt x="590" y="7"/>
                </a:cubicBezTo>
                <a:cubicBezTo>
                  <a:pt x="588" y="7"/>
                  <a:pt x="587" y="8"/>
                  <a:pt x="586" y="10"/>
                </a:cubicBezTo>
                <a:cubicBezTo>
                  <a:pt x="582" y="3"/>
                  <a:pt x="565" y="7"/>
                  <a:pt x="560" y="7"/>
                </a:cubicBezTo>
                <a:cubicBezTo>
                  <a:pt x="559" y="7"/>
                  <a:pt x="559" y="7"/>
                  <a:pt x="559" y="7"/>
                </a:cubicBezTo>
                <a:cubicBezTo>
                  <a:pt x="553" y="7"/>
                  <a:pt x="546" y="6"/>
                  <a:pt x="540" y="7"/>
                </a:cubicBezTo>
                <a:cubicBezTo>
                  <a:pt x="537" y="7"/>
                  <a:pt x="535" y="8"/>
                  <a:pt x="534" y="10"/>
                </a:cubicBezTo>
                <a:cubicBezTo>
                  <a:pt x="529" y="4"/>
                  <a:pt x="511" y="5"/>
                  <a:pt x="506" y="5"/>
                </a:cubicBezTo>
                <a:cubicBezTo>
                  <a:pt x="505" y="5"/>
                  <a:pt x="505" y="6"/>
                  <a:pt x="505" y="6"/>
                </a:cubicBezTo>
                <a:cubicBezTo>
                  <a:pt x="499" y="5"/>
                  <a:pt x="493" y="5"/>
                  <a:pt x="488" y="5"/>
                </a:cubicBezTo>
                <a:cubicBezTo>
                  <a:pt x="485" y="6"/>
                  <a:pt x="483" y="8"/>
                  <a:pt x="481" y="10"/>
                </a:cubicBezTo>
                <a:cubicBezTo>
                  <a:pt x="478" y="3"/>
                  <a:pt x="459" y="6"/>
                  <a:pt x="452" y="6"/>
                </a:cubicBezTo>
                <a:cubicBezTo>
                  <a:pt x="452" y="6"/>
                  <a:pt x="452" y="6"/>
                  <a:pt x="452" y="6"/>
                </a:cubicBezTo>
                <a:cubicBezTo>
                  <a:pt x="444" y="5"/>
                  <a:pt x="434" y="3"/>
                  <a:pt x="427" y="7"/>
                </a:cubicBezTo>
                <a:cubicBezTo>
                  <a:pt x="426" y="7"/>
                  <a:pt x="425" y="9"/>
                  <a:pt x="424" y="10"/>
                </a:cubicBezTo>
                <a:cubicBezTo>
                  <a:pt x="421" y="2"/>
                  <a:pt x="397" y="5"/>
                  <a:pt x="392" y="6"/>
                </a:cubicBezTo>
                <a:cubicBezTo>
                  <a:pt x="392" y="6"/>
                  <a:pt x="392" y="6"/>
                  <a:pt x="392" y="6"/>
                </a:cubicBezTo>
                <a:cubicBezTo>
                  <a:pt x="384" y="5"/>
                  <a:pt x="375" y="3"/>
                  <a:pt x="368" y="6"/>
                </a:cubicBezTo>
                <a:cubicBezTo>
                  <a:pt x="366" y="6"/>
                  <a:pt x="365" y="7"/>
                  <a:pt x="363" y="9"/>
                </a:cubicBezTo>
                <a:cubicBezTo>
                  <a:pt x="363" y="8"/>
                  <a:pt x="362" y="7"/>
                  <a:pt x="360" y="6"/>
                </a:cubicBezTo>
                <a:cubicBezTo>
                  <a:pt x="353" y="6"/>
                  <a:pt x="346" y="6"/>
                  <a:pt x="339" y="6"/>
                </a:cubicBezTo>
                <a:cubicBezTo>
                  <a:pt x="339" y="6"/>
                  <a:pt x="338" y="5"/>
                  <a:pt x="338" y="5"/>
                </a:cubicBezTo>
                <a:cubicBezTo>
                  <a:pt x="331" y="6"/>
                  <a:pt x="324" y="6"/>
                  <a:pt x="318" y="6"/>
                </a:cubicBezTo>
                <a:cubicBezTo>
                  <a:pt x="313" y="6"/>
                  <a:pt x="311" y="8"/>
                  <a:pt x="310" y="10"/>
                </a:cubicBezTo>
                <a:cubicBezTo>
                  <a:pt x="308" y="4"/>
                  <a:pt x="293" y="5"/>
                  <a:pt x="285" y="6"/>
                </a:cubicBezTo>
                <a:cubicBezTo>
                  <a:pt x="285" y="5"/>
                  <a:pt x="284" y="5"/>
                  <a:pt x="284" y="5"/>
                </a:cubicBezTo>
                <a:cubicBezTo>
                  <a:pt x="276" y="6"/>
                  <a:pt x="267" y="4"/>
                  <a:pt x="259" y="6"/>
                </a:cubicBezTo>
                <a:cubicBezTo>
                  <a:pt x="257" y="6"/>
                  <a:pt x="256" y="7"/>
                  <a:pt x="255" y="8"/>
                </a:cubicBezTo>
                <a:cubicBezTo>
                  <a:pt x="253" y="5"/>
                  <a:pt x="245" y="5"/>
                  <a:pt x="243" y="5"/>
                </a:cubicBezTo>
                <a:cubicBezTo>
                  <a:pt x="234" y="5"/>
                  <a:pt x="225" y="6"/>
                  <a:pt x="215" y="6"/>
                </a:cubicBezTo>
                <a:cubicBezTo>
                  <a:pt x="211" y="7"/>
                  <a:pt x="209" y="8"/>
                  <a:pt x="207" y="10"/>
                </a:cubicBezTo>
                <a:cubicBezTo>
                  <a:pt x="205" y="3"/>
                  <a:pt x="186" y="5"/>
                  <a:pt x="181" y="5"/>
                </a:cubicBezTo>
                <a:cubicBezTo>
                  <a:pt x="173" y="5"/>
                  <a:pt x="163" y="4"/>
                  <a:pt x="155" y="7"/>
                </a:cubicBezTo>
                <a:cubicBezTo>
                  <a:pt x="154" y="7"/>
                  <a:pt x="154" y="8"/>
                  <a:pt x="153" y="9"/>
                </a:cubicBezTo>
                <a:cubicBezTo>
                  <a:pt x="153" y="8"/>
                  <a:pt x="153" y="8"/>
                  <a:pt x="152" y="8"/>
                </a:cubicBezTo>
                <a:cubicBezTo>
                  <a:pt x="150" y="6"/>
                  <a:pt x="148" y="6"/>
                  <a:pt x="145" y="6"/>
                </a:cubicBezTo>
                <a:cubicBezTo>
                  <a:pt x="138" y="5"/>
                  <a:pt x="130" y="4"/>
                  <a:pt x="123" y="4"/>
                </a:cubicBezTo>
                <a:cubicBezTo>
                  <a:pt x="113" y="4"/>
                  <a:pt x="108" y="5"/>
                  <a:pt x="103" y="11"/>
                </a:cubicBezTo>
                <a:cubicBezTo>
                  <a:pt x="103" y="10"/>
                  <a:pt x="102" y="9"/>
                  <a:pt x="101" y="9"/>
                </a:cubicBezTo>
                <a:cubicBezTo>
                  <a:pt x="95" y="5"/>
                  <a:pt x="83" y="7"/>
                  <a:pt x="77" y="7"/>
                </a:cubicBezTo>
                <a:cubicBezTo>
                  <a:pt x="71" y="7"/>
                  <a:pt x="58" y="4"/>
                  <a:pt x="53" y="7"/>
                </a:cubicBezTo>
                <a:cubicBezTo>
                  <a:pt x="48" y="10"/>
                  <a:pt x="45" y="15"/>
                  <a:pt x="41" y="21"/>
                </a:cubicBezTo>
                <a:cubicBezTo>
                  <a:pt x="41" y="21"/>
                  <a:pt x="41" y="21"/>
                  <a:pt x="41" y="21"/>
                </a:cubicBezTo>
                <a:cubicBezTo>
                  <a:pt x="38" y="25"/>
                  <a:pt x="31" y="32"/>
                  <a:pt x="34" y="38"/>
                </a:cubicBezTo>
                <a:cubicBezTo>
                  <a:pt x="34" y="38"/>
                  <a:pt x="34" y="38"/>
                  <a:pt x="34" y="38"/>
                </a:cubicBezTo>
                <a:cubicBezTo>
                  <a:pt x="33" y="38"/>
                  <a:pt x="32" y="38"/>
                  <a:pt x="31" y="39"/>
                </a:cubicBezTo>
                <a:cubicBezTo>
                  <a:pt x="28" y="39"/>
                  <a:pt x="25" y="45"/>
                  <a:pt x="23" y="47"/>
                </a:cubicBezTo>
                <a:cubicBezTo>
                  <a:pt x="19" y="51"/>
                  <a:pt x="16" y="56"/>
                  <a:pt x="13" y="60"/>
                </a:cubicBezTo>
                <a:cubicBezTo>
                  <a:pt x="12" y="60"/>
                  <a:pt x="12" y="60"/>
                  <a:pt x="12" y="60"/>
                </a:cubicBezTo>
                <a:cubicBezTo>
                  <a:pt x="7" y="66"/>
                  <a:pt x="2" y="71"/>
                  <a:pt x="3" y="79"/>
                </a:cubicBezTo>
                <a:cubicBezTo>
                  <a:pt x="4" y="85"/>
                  <a:pt x="18" y="85"/>
                  <a:pt x="23" y="85"/>
                </a:cubicBezTo>
                <a:close/>
                <a:moveTo>
                  <a:pt x="77" y="44"/>
                </a:moveTo>
                <a:cubicBezTo>
                  <a:pt x="77" y="42"/>
                  <a:pt x="76" y="41"/>
                  <a:pt x="74" y="41"/>
                </a:cubicBezTo>
                <a:cubicBezTo>
                  <a:pt x="77" y="41"/>
                  <a:pt x="80" y="40"/>
                  <a:pt x="82" y="40"/>
                </a:cubicBezTo>
                <a:cubicBezTo>
                  <a:pt x="85" y="39"/>
                  <a:pt x="87" y="37"/>
                  <a:pt x="89" y="35"/>
                </a:cubicBezTo>
                <a:cubicBezTo>
                  <a:pt x="89" y="36"/>
                  <a:pt x="89" y="36"/>
                  <a:pt x="89" y="37"/>
                </a:cubicBezTo>
                <a:cubicBezTo>
                  <a:pt x="89" y="38"/>
                  <a:pt x="90" y="39"/>
                  <a:pt x="92" y="39"/>
                </a:cubicBezTo>
                <a:cubicBezTo>
                  <a:pt x="86" y="39"/>
                  <a:pt x="81" y="40"/>
                  <a:pt x="78" y="45"/>
                </a:cubicBezTo>
                <a:cubicBezTo>
                  <a:pt x="78" y="45"/>
                  <a:pt x="78" y="45"/>
                  <a:pt x="78" y="45"/>
                </a:cubicBezTo>
                <a:cubicBezTo>
                  <a:pt x="78" y="45"/>
                  <a:pt x="78" y="44"/>
                  <a:pt x="77" y="44"/>
                </a:cubicBezTo>
                <a:close/>
                <a:moveTo>
                  <a:pt x="136" y="35"/>
                </a:moveTo>
                <a:cubicBezTo>
                  <a:pt x="137" y="35"/>
                  <a:pt x="137" y="36"/>
                  <a:pt x="137" y="36"/>
                </a:cubicBezTo>
                <a:cubicBezTo>
                  <a:pt x="138" y="38"/>
                  <a:pt x="139" y="39"/>
                  <a:pt x="141" y="39"/>
                </a:cubicBezTo>
                <a:cubicBezTo>
                  <a:pt x="138" y="39"/>
                  <a:pt x="134" y="39"/>
                  <a:pt x="132" y="41"/>
                </a:cubicBezTo>
                <a:cubicBezTo>
                  <a:pt x="130" y="42"/>
                  <a:pt x="128" y="44"/>
                  <a:pt x="126" y="46"/>
                </a:cubicBezTo>
                <a:cubicBezTo>
                  <a:pt x="127" y="44"/>
                  <a:pt x="126" y="43"/>
                  <a:pt x="124" y="42"/>
                </a:cubicBezTo>
                <a:cubicBezTo>
                  <a:pt x="124" y="41"/>
                  <a:pt x="123" y="41"/>
                  <a:pt x="123" y="41"/>
                </a:cubicBezTo>
                <a:cubicBezTo>
                  <a:pt x="127" y="41"/>
                  <a:pt x="132" y="39"/>
                  <a:pt x="135" y="36"/>
                </a:cubicBezTo>
                <a:cubicBezTo>
                  <a:pt x="136" y="36"/>
                  <a:pt x="136" y="35"/>
                  <a:pt x="136" y="35"/>
                </a:cubicBezTo>
                <a:close/>
                <a:moveTo>
                  <a:pt x="193" y="37"/>
                </a:moveTo>
                <a:cubicBezTo>
                  <a:pt x="193" y="38"/>
                  <a:pt x="194" y="39"/>
                  <a:pt x="196" y="40"/>
                </a:cubicBezTo>
                <a:cubicBezTo>
                  <a:pt x="192" y="40"/>
                  <a:pt x="189" y="42"/>
                  <a:pt x="186" y="45"/>
                </a:cubicBezTo>
                <a:cubicBezTo>
                  <a:pt x="186" y="44"/>
                  <a:pt x="186" y="42"/>
                  <a:pt x="185" y="41"/>
                </a:cubicBezTo>
                <a:cubicBezTo>
                  <a:pt x="184" y="41"/>
                  <a:pt x="184" y="41"/>
                  <a:pt x="184" y="41"/>
                </a:cubicBezTo>
                <a:cubicBezTo>
                  <a:pt x="187" y="40"/>
                  <a:pt x="189" y="40"/>
                  <a:pt x="191" y="39"/>
                </a:cubicBezTo>
                <a:cubicBezTo>
                  <a:pt x="192" y="38"/>
                  <a:pt x="192" y="38"/>
                  <a:pt x="193" y="37"/>
                </a:cubicBezTo>
                <a:close/>
                <a:moveTo>
                  <a:pt x="243" y="35"/>
                </a:moveTo>
                <a:cubicBezTo>
                  <a:pt x="243" y="36"/>
                  <a:pt x="243" y="37"/>
                  <a:pt x="244" y="37"/>
                </a:cubicBezTo>
                <a:cubicBezTo>
                  <a:pt x="246" y="38"/>
                  <a:pt x="247" y="39"/>
                  <a:pt x="249" y="40"/>
                </a:cubicBezTo>
                <a:cubicBezTo>
                  <a:pt x="247" y="40"/>
                  <a:pt x="245" y="40"/>
                  <a:pt x="242" y="40"/>
                </a:cubicBezTo>
                <a:cubicBezTo>
                  <a:pt x="239" y="41"/>
                  <a:pt x="237" y="43"/>
                  <a:pt x="234" y="45"/>
                </a:cubicBezTo>
                <a:cubicBezTo>
                  <a:pt x="234" y="43"/>
                  <a:pt x="234" y="41"/>
                  <a:pt x="232" y="41"/>
                </a:cubicBezTo>
                <a:cubicBezTo>
                  <a:pt x="232" y="40"/>
                  <a:pt x="232" y="40"/>
                  <a:pt x="232" y="40"/>
                </a:cubicBezTo>
                <a:cubicBezTo>
                  <a:pt x="237" y="40"/>
                  <a:pt x="240" y="38"/>
                  <a:pt x="243" y="35"/>
                </a:cubicBezTo>
                <a:close/>
                <a:moveTo>
                  <a:pt x="300" y="37"/>
                </a:moveTo>
                <a:cubicBezTo>
                  <a:pt x="301" y="39"/>
                  <a:pt x="302" y="39"/>
                  <a:pt x="304" y="40"/>
                </a:cubicBezTo>
                <a:cubicBezTo>
                  <a:pt x="301" y="40"/>
                  <a:pt x="298" y="41"/>
                  <a:pt x="296" y="42"/>
                </a:cubicBezTo>
                <a:cubicBezTo>
                  <a:pt x="296" y="43"/>
                  <a:pt x="295" y="43"/>
                  <a:pt x="295" y="44"/>
                </a:cubicBezTo>
                <a:cubicBezTo>
                  <a:pt x="294" y="42"/>
                  <a:pt x="293" y="40"/>
                  <a:pt x="290" y="39"/>
                </a:cubicBezTo>
                <a:cubicBezTo>
                  <a:pt x="294" y="39"/>
                  <a:pt x="297" y="38"/>
                  <a:pt x="299" y="36"/>
                </a:cubicBezTo>
                <a:cubicBezTo>
                  <a:pt x="299" y="35"/>
                  <a:pt x="299" y="35"/>
                  <a:pt x="300" y="35"/>
                </a:cubicBezTo>
                <a:cubicBezTo>
                  <a:pt x="300" y="36"/>
                  <a:pt x="300" y="37"/>
                  <a:pt x="300" y="37"/>
                </a:cubicBezTo>
                <a:close/>
                <a:moveTo>
                  <a:pt x="353" y="36"/>
                </a:moveTo>
                <a:cubicBezTo>
                  <a:pt x="353" y="37"/>
                  <a:pt x="354" y="38"/>
                  <a:pt x="356" y="39"/>
                </a:cubicBezTo>
                <a:cubicBezTo>
                  <a:pt x="358" y="39"/>
                  <a:pt x="360" y="39"/>
                  <a:pt x="362" y="40"/>
                </a:cubicBezTo>
                <a:cubicBezTo>
                  <a:pt x="358" y="40"/>
                  <a:pt x="353" y="40"/>
                  <a:pt x="350" y="42"/>
                </a:cubicBezTo>
                <a:cubicBezTo>
                  <a:pt x="349" y="43"/>
                  <a:pt x="348" y="44"/>
                  <a:pt x="348" y="45"/>
                </a:cubicBezTo>
                <a:cubicBezTo>
                  <a:pt x="347" y="44"/>
                  <a:pt x="347" y="43"/>
                  <a:pt x="346" y="42"/>
                </a:cubicBezTo>
                <a:cubicBezTo>
                  <a:pt x="344" y="42"/>
                  <a:pt x="343" y="41"/>
                  <a:pt x="341" y="41"/>
                </a:cubicBezTo>
                <a:cubicBezTo>
                  <a:pt x="344" y="40"/>
                  <a:pt x="347" y="40"/>
                  <a:pt x="350" y="39"/>
                </a:cubicBezTo>
                <a:cubicBezTo>
                  <a:pt x="351" y="38"/>
                  <a:pt x="352" y="37"/>
                  <a:pt x="353" y="36"/>
                </a:cubicBezTo>
                <a:close/>
                <a:moveTo>
                  <a:pt x="413" y="36"/>
                </a:moveTo>
                <a:cubicBezTo>
                  <a:pt x="413" y="39"/>
                  <a:pt x="415" y="40"/>
                  <a:pt x="417" y="41"/>
                </a:cubicBezTo>
                <a:cubicBezTo>
                  <a:pt x="415" y="41"/>
                  <a:pt x="414" y="42"/>
                  <a:pt x="412" y="42"/>
                </a:cubicBezTo>
                <a:cubicBezTo>
                  <a:pt x="411" y="43"/>
                  <a:pt x="410" y="45"/>
                  <a:pt x="409" y="46"/>
                </a:cubicBezTo>
                <a:cubicBezTo>
                  <a:pt x="409" y="45"/>
                  <a:pt x="409" y="43"/>
                  <a:pt x="408" y="42"/>
                </a:cubicBezTo>
                <a:cubicBezTo>
                  <a:pt x="408" y="41"/>
                  <a:pt x="407" y="41"/>
                  <a:pt x="406" y="40"/>
                </a:cubicBezTo>
                <a:cubicBezTo>
                  <a:pt x="409" y="40"/>
                  <a:pt x="411" y="38"/>
                  <a:pt x="413" y="36"/>
                </a:cubicBezTo>
                <a:close/>
                <a:moveTo>
                  <a:pt x="474" y="37"/>
                </a:moveTo>
                <a:cubicBezTo>
                  <a:pt x="474" y="37"/>
                  <a:pt x="474" y="37"/>
                  <a:pt x="474" y="37"/>
                </a:cubicBezTo>
                <a:cubicBezTo>
                  <a:pt x="474" y="38"/>
                  <a:pt x="475" y="39"/>
                  <a:pt x="476" y="40"/>
                </a:cubicBezTo>
                <a:cubicBezTo>
                  <a:pt x="474" y="40"/>
                  <a:pt x="471" y="42"/>
                  <a:pt x="470" y="44"/>
                </a:cubicBezTo>
                <a:cubicBezTo>
                  <a:pt x="470" y="44"/>
                  <a:pt x="470" y="44"/>
                  <a:pt x="470" y="44"/>
                </a:cubicBezTo>
                <a:cubicBezTo>
                  <a:pt x="470" y="44"/>
                  <a:pt x="469" y="43"/>
                  <a:pt x="469" y="42"/>
                </a:cubicBezTo>
                <a:cubicBezTo>
                  <a:pt x="468" y="42"/>
                  <a:pt x="468" y="42"/>
                  <a:pt x="468" y="41"/>
                </a:cubicBezTo>
                <a:cubicBezTo>
                  <a:pt x="470" y="41"/>
                  <a:pt x="472" y="40"/>
                  <a:pt x="474" y="37"/>
                </a:cubicBezTo>
                <a:close/>
                <a:moveTo>
                  <a:pt x="530" y="37"/>
                </a:moveTo>
                <a:cubicBezTo>
                  <a:pt x="530" y="36"/>
                  <a:pt x="530" y="36"/>
                  <a:pt x="530" y="36"/>
                </a:cubicBezTo>
                <a:cubicBezTo>
                  <a:pt x="531" y="37"/>
                  <a:pt x="531" y="38"/>
                  <a:pt x="532" y="39"/>
                </a:cubicBezTo>
                <a:cubicBezTo>
                  <a:pt x="533" y="40"/>
                  <a:pt x="534" y="41"/>
                  <a:pt x="536" y="41"/>
                </a:cubicBezTo>
                <a:cubicBezTo>
                  <a:pt x="535" y="41"/>
                  <a:pt x="534" y="41"/>
                  <a:pt x="534" y="42"/>
                </a:cubicBezTo>
                <a:cubicBezTo>
                  <a:pt x="533" y="42"/>
                  <a:pt x="533" y="43"/>
                  <a:pt x="533" y="44"/>
                </a:cubicBezTo>
                <a:cubicBezTo>
                  <a:pt x="532" y="41"/>
                  <a:pt x="531" y="40"/>
                  <a:pt x="528" y="39"/>
                </a:cubicBezTo>
                <a:cubicBezTo>
                  <a:pt x="529" y="39"/>
                  <a:pt x="530" y="38"/>
                  <a:pt x="530" y="37"/>
                </a:cubicBezTo>
                <a:close/>
                <a:moveTo>
                  <a:pt x="102" y="76"/>
                </a:moveTo>
                <a:cubicBezTo>
                  <a:pt x="96" y="81"/>
                  <a:pt x="89" y="82"/>
                  <a:pt x="82" y="82"/>
                </a:cubicBezTo>
                <a:cubicBezTo>
                  <a:pt x="82" y="82"/>
                  <a:pt x="82" y="82"/>
                  <a:pt x="82" y="82"/>
                </a:cubicBezTo>
                <a:cubicBezTo>
                  <a:pt x="77" y="82"/>
                  <a:pt x="73" y="83"/>
                  <a:pt x="68" y="82"/>
                </a:cubicBezTo>
                <a:cubicBezTo>
                  <a:pt x="63" y="82"/>
                  <a:pt x="59" y="83"/>
                  <a:pt x="62" y="76"/>
                </a:cubicBezTo>
                <a:cubicBezTo>
                  <a:pt x="63" y="74"/>
                  <a:pt x="65" y="71"/>
                  <a:pt x="66" y="69"/>
                </a:cubicBezTo>
                <a:cubicBezTo>
                  <a:pt x="69" y="64"/>
                  <a:pt x="73" y="59"/>
                  <a:pt x="77" y="54"/>
                </a:cubicBezTo>
                <a:cubicBezTo>
                  <a:pt x="79" y="51"/>
                  <a:pt x="81" y="44"/>
                  <a:pt x="86" y="44"/>
                </a:cubicBezTo>
                <a:cubicBezTo>
                  <a:pt x="89" y="44"/>
                  <a:pt x="92" y="44"/>
                  <a:pt x="94" y="44"/>
                </a:cubicBezTo>
                <a:cubicBezTo>
                  <a:pt x="101" y="43"/>
                  <a:pt x="108" y="44"/>
                  <a:pt x="114" y="44"/>
                </a:cubicBezTo>
                <a:cubicBezTo>
                  <a:pt x="127" y="44"/>
                  <a:pt x="118" y="54"/>
                  <a:pt x="115" y="59"/>
                </a:cubicBezTo>
                <a:cubicBezTo>
                  <a:pt x="111" y="65"/>
                  <a:pt x="107" y="71"/>
                  <a:pt x="102" y="76"/>
                </a:cubicBezTo>
                <a:close/>
                <a:moveTo>
                  <a:pt x="149" y="82"/>
                </a:moveTo>
                <a:cubicBezTo>
                  <a:pt x="145" y="82"/>
                  <a:pt x="141" y="83"/>
                  <a:pt x="137" y="83"/>
                </a:cubicBezTo>
                <a:cubicBezTo>
                  <a:pt x="136" y="83"/>
                  <a:pt x="136" y="83"/>
                  <a:pt x="136" y="83"/>
                </a:cubicBezTo>
                <a:cubicBezTo>
                  <a:pt x="131" y="83"/>
                  <a:pt x="110" y="85"/>
                  <a:pt x="111" y="78"/>
                </a:cubicBezTo>
                <a:cubicBezTo>
                  <a:pt x="112" y="71"/>
                  <a:pt x="120" y="61"/>
                  <a:pt x="125" y="56"/>
                </a:cubicBezTo>
                <a:cubicBezTo>
                  <a:pt x="128" y="52"/>
                  <a:pt x="132" y="44"/>
                  <a:pt x="137" y="44"/>
                </a:cubicBezTo>
                <a:cubicBezTo>
                  <a:pt x="145" y="43"/>
                  <a:pt x="152" y="44"/>
                  <a:pt x="160" y="44"/>
                </a:cubicBezTo>
                <a:cubicBezTo>
                  <a:pt x="166" y="44"/>
                  <a:pt x="173" y="43"/>
                  <a:pt x="179" y="43"/>
                </a:cubicBezTo>
                <a:cubicBezTo>
                  <a:pt x="184" y="44"/>
                  <a:pt x="172" y="60"/>
                  <a:pt x="171" y="62"/>
                </a:cubicBezTo>
                <a:cubicBezTo>
                  <a:pt x="166" y="70"/>
                  <a:pt x="160" y="80"/>
                  <a:pt x="149" y="82"/>
                </a:cubicBezTo>
                <a:close/>
                <a:moveTo>
                  <a:pt x="197" y="83"/>
                </a:moveTo>
                <a:cubicBezTo>
                  <a:pt x="197" y="82"/>
                  <a:pt x="196" y="82"/>
                  <a:pt x="196" y="82"/>
                </a:cubicBezTo>
                <a:cubicBezTo>
                  <a:pt x="191" y="83"/>
                  <a:pt x="187" y="82"/>
                  <a:pt x="183" y="82"/>
                </a:cubicBezTo>
                <a:cubicBezTo>
                  <a:pt x="177" y="82"/>
                  <a:pt x="170" y="82"/>
                  <a:pt x="171" y="75"/>
                </a:cubicBezTo>
                <a:cubicBezTo>
                  <a:pt x="172" y="69"/>
                  <a:pt x="178" y="61"/>
                  <a:pt x="182" y="56"/>
                </a:cubicBezTo>
                <a:cubicBezTo>
                  <a:pt x="184" y="54"/>
                  <a:pt x="186" y="51"/>
                  <a:pt x="189" y="48"/>
                </a:cubicBezTo>
                <a:cubicBezTo>
                  <a:pt x="193" y="43"/>
                  <a:pt x="199" y="43"/>
                  <a:pt x="205" y="43"/>
                </a:cubicBezTo>
                <a:cubicBezTo>
                  <a:pt x="211" y="43"/>
                  <a:pt x="218" y="43"/>
                  <a:pt x="224" y="43"/>
                </a:cubicBezTo>
                <a:cubicBezTo>
                  <a:pt x="236" y="44"/>
                  <a:pt x="226" y="55"/>
                  <a:pt x="222" y="61"/>
                </a:cubicBezTo>
                <a:cubicBezTo>
                  <a:pt x="216" y="69"/>
                  <a:pt x="209" y="82"/>
                  <a:pt x="197" y="83"/>
                </a:cubicBezTo>
                <a:close/>
                <a:moveTo>
                  <a:pt x="278" y="75"/>
                </a:moveTo>
                <a:cubicBezTo>
                  <a:pt x="271" y="86"/>
                  <a:pt x="255" y="84"/>
                  <a:pt x="243" y="84"/>
                </a:cubicBezTo>
                <a:cubicBezTo>
                  <a:pt x="243" y="84"/>
                  <a:pt x="243" y="84"/>
                  <a:pt x="243" y="84"/>
                </a:cubicBezTo>
                <a:cubicBezTo>
                  <a:pt x="235" y="84"/>
                  <a:pt x="220" y="87"/>
                  <a:pt x="224" y="76"/>
                </a:cubicBezTo>
                <a:cubicBezTo>
                  <a:pt x="226" y="69"/>
                  <a:pt x="229" y="62"/>
                  <a:pt x="233" y="56"/>
                </a:cubicBezTo>
                <a:cubicBezTo>
                  <a:pt x="236" y="51"/>
                  <a:pt x="239" y="45"/>
                  <a:pt x="245" y="44"/>
                </a:cubicBezTo>
                <a:cubicBezTo>
                  <a:pt x="250" y="44"/>
                  <a:pt x="254" y="43"/>
                  <a:pt x="258" y="43"/>
                </a:cubicBezTo>
                <a:cubicBezTo>
                  <a:pt x="266" y="43"/>
                  <a:pt x="274" y="43"/>
                  <a:pt x="282" y="43"/>
                </a:cubicBezTo>
                <a:cubicBezTo>
                  <a:pt x="285" y="43"/>
                  <a:pt x="291" y="42"/>
                  <a:pt x="291" y="45"/>
                </a:cubicBezTo>
                <a:cubicBezTo>
                  <a:pt x="291" y="49"/>
                  <a:pt x="289" y="54"/>
                  <a:pt x="287" y="57"/>
                </a:cubicBezTo>
                <a:cubicBezTo>
                  <a:pt x="284" y="63"/>
                  <a:pt x="281" y="69"/>
                  <a:pt x="278" y="75"/>
                </a:cubicBezTo>
                <a:close/>
                <a:moveTo>
                  <a:pt x="324" y="79"/>
                </a:moveTo>
                <a:cubicBezTo>
                  <a:pt x="320" y="81"/>
                  <a:pt x="316" y="81"/>
                  <a:pt x="311" y="81"/>
                </a:cubicBezTo>
                <a:cubicBezTo>
                  <a:pt x="311" y="81"/>
                  <a:pt x="310" y="81"/>
                  <a:pt x="310" y="81"/>
                </a:cubicBezTo>
                <a:cubicBezTo>
                  <a:pt x="306" y="81"/>
                  <a:pt x="301" y="81"/>
                  <a:pt x="297" y="81"/>
                </a:cubicBezTo>
                <a:cubicBezTo>
                  <a:pt x="294" y="81"/>
                  <a:pt x="291" y="81"/>
                  <a:pt x="289" y="80"/>
                </a:cubicBezTo>
                <a:cubicBezTo>
                  <a:pt x="283" y="79"/>
                  <a:pt x="290" y="67"/>
                  <a:pt x="290" y="66"/>
                </a:cubicBezTo>
                <a:cubicBezTo>
                  <a:pt x="293" y="59"/>
                  <a:pt x="296" y="53"/>
                  <a:pt x="299" y="46"/>
                </a:cubicBezTo>
                <a:cubicBezTo>
                  <a:pt x="300" y="44"/>
                  <a:pt x="314" y="44"/>
                  <a:pt x="316" y="44"/>
                </a:cubicBezTo>
                <a:cubicBezTo>
                  <a:pt x="323" y="44"/>
                  <a:pt x="329" y="45"/>
                  <a:pt x="336" y="45"/>
                </a:cubicBezTo>
                <a:cubicBezTo>
                  <a:pt x="346" y="45"/>
                  <a:pt x="341" y="54"/>
                  <a:pt x="339" y="60"/>
                </a:cubicBezTo>
                <a:cubicBezTo>
                  <a:pt x="337" y="67"/>
                  <a:pt x="333" y="77"/>
                  <a:pt x="324" y="79"/>
                </a:cubicBezTo>
                <a:close/>
                <a:moveTo>
                  <a:pt x="386" y="81"/>
                </a:moveTo>
                <a:cubicBezTo>
                  <a:pt x="382" y="82"/>
                  <a:pt x="376" y="83"/>
                  <a:pt x="372" y="82"/>
                </a:cubicBezTo>
                <a:cubicBezTo>
                  <a:pt x="371" y="82"/>
                  <a:pt x="371" y="82"/>
                  <a:pt x="370" y="82"/>
                </a:cubicBezTo>
                <a:cubicBezTo>
                  <a:pt x="363" y="83"/>
                  <a:pt x="354" y="82"/>
                  <a:pt x="347" y="82"/>
                </a:cubicBezTo>
                <a:cubicBezTo>
                  <a:pt x="333" y="81"/>
                  <a:pt x="340" y="68"/>
                  <a:pt x="344" y="61"/>
                </a:cubicBezTo>
                <a:cubicBezTo>
                  <a:pt x="347" y="56"/>
                  <a:pt x="350" y="45"/>
                  <a:pt x="357" y="44"/>
                </a:cubicBezTo>
                <a:cubicBezTo>
                  <a:pt x="366" y="44"/>
                  <a:pt x="375" y="43"/>
                  <a:pt x="384" y="44"/>
                </a:cubicBezTo>
                <a:cubicBezTo>
                  <a:pt x="389" y="44"/>
                  <a:pt x="395" y="44"/>
                  <a:pt x="400" y="44"/>
                </a:cubicBezTo>
                <a:cubicBezTo>
                  <a:pt x="410" y="44"/>
                  <a:pt x="401" y="60"/>
                  <a:pt x="399" y="64"/>
                </a:cubicBezTo>
                <a:cubicBezTo>
                  <a:pt x="396" y="71"/>
                  <a:pt x="394" y="79"/>
                  <a:pt x="386" y="81"/>
                </a:cubicBezTo>
                <a:close/>
                <a:moveTo>
                  <a:pt x="449" y="81"/>
                </a:moveTo>
                <a:cubicBezTo>
                  <a:pt x="445" y="82"/>
                  <a:pt x="440" y="83"/>
                  <a:pt x="435" y="82"/>
                </a:cubicBezTo>
                <a:cubicBezTo>
                  <a:pt x="435" y="82"/>
                  <a:pt x="435" y="82"/>
                  <a:pt x="434" y="83"/>
                </a:cubicBezTo>
                <a:cubicBezTo>
                  <a:pt x="429" y="83"/>
                  <a:pt x="423" y="83"/>
                  <a:pt x="418" y="82"/>
                </a:cubicBezTo>
                <a:cubicBezTo>
                  <a:pt x="414" y="82"/>
                  <a:pt x="411" y="82"/>
                  <a:pt x="408" y="82"/>
                </a:cubicBezTo>
                <a:cubicBezTo>
                  <a:pt x="401" y="81"/>
                  <a:pt x="404" y="72"/>
                  <a:pt x="405" y="68"/>
                </a:cubicBezTo>
                <a:cubicBezTo>
                  <a:pt x="408" y="61"/>
                  <a:pt x="411" y="54"/>
                  <a:pt x="414" y="47"/>
                </a:cubicBezTo>
                <a:cubicBezTo>
                  <a:pt x="416" y="43"/>
                  <a:pt x="430" y="44"/>
                  <a:pt x="433" y="44"/>
                </a:cubicBezTo>
                <a:cubicBezTo>
                  <a:pt x="441" y="43"/>
                  <a:pt x="448" y="44"/>
                  <a:pt x="456" y="44"/>
                </a:cubicBezTo>
                <a:cubicBezTo>
                  <a:pt x="459" y="44"/>
                  <a:pt x="466" y="43"/>
                  <a:pt x="466" y="47"/>
                </a:cubicBezTo>
                <a:cubicBezTo>
                  <a:pt x="466" y="51"/>
                  <a:pt x="464" y="54"/>
                  <a:pt x="463" y="57"/>
                </a:cubicBezTo>
                <a:cubicBezTo>
                  <a:pt x="461" y="66"/>
                  <a:pt x="460" y="80"/>
                  <a:pt x="449" y="81"/>
                </a:cubicBezTo>
                <a:close/>
                <a:moveTo>
                  <a:pt x="519" y="81"/>
                </a:moveTo>
                <a:cubicBezTo>
                  <a:pt x="514" y="82"/>
                  <a:pt x="507" y="82"/>
                  <a:pt x="502" y="82"/>
                </a:cubicBezTo>
                <a:cubicBezTo>
                  <a:pt x="502" y="82"/>
                  <a:pt x="502" y="82"/>
                  <a:pt x="502" y="82"/>
                </a:cubicBezTo>
                <a:cubicBezTo>
                  <a:pt x="494" y="82"/>
                  <a:pt x="467" y="85"/>
                  <a:pt x="466" y="76"/>
                </a:cubicBezTo>
                <a:cubicBezTo>
                  <a:pt x="466" y="69"/>
                  <a:pt x="470" y="61"/>
                  <a:pt x="472" y="54"/>
                </a:cubicBezTo>
                <a:cubicBezTo>
                  <a:pt x="475" y="43"/>
                  <a:pt x="484" y="44"/>
                  <a:pt x="494" y="43"/>
                </a:cubicBezTo>
                <a:cubicBezTo>
                  <a:pt x="501" y="43"/>
                  <a:pt x="507" y="43"/>
                  <a:pt x="514" y="43"/>
                </a:cubicBezTo>
                <a:cubicBezTo>
                  <a:pt x="517" y="43"/>
                  <a:pt x="520" y="43"/>
                  <a:pt x="523" y="43"/>
                </a:cubicBezTo>
                <a:cubicBezTo>
                  <a:pt x="530" y="43"/>
                  <a:pt x="529" y="50"/>
                  <a:pt x="528" y="54"/>
                </a:cubicBezTo>
                <a:cubicBezTo>
                  <a:pt x="528" y="59"/>
                  <a:pt x="525" y="79"/>
                  <a:pt x="519" y="81"/>
                </a:cubicBezTo>
                <a:close/>
                <a:moveTo>
                  <a:pt x="577" y="80"/>
                </a:moveTo>
                <a:cubicBezTo>
                  <a:pt x="572" y="81"/>
                  <a:pt x="565" y="82"/>
                  <a:pt x="559" y="82"/>
                </a:cubicBezTo>
                <a:cubicBezTo>
                  <a:pt x="558" y="82"/>
                  <a:pt x="558" y="82"/>
                  <a:pt x="557" y="82"/>
                </a:cubicBezTo>
                <a:cubicBezTo>
                  <a:pt x="557" y="82"/>
                  <a:pt x="557" y="82"/>
                  <a:pt x="557" y="82"/>
                </a:cubicBezTo>
                <a:cubicBezTo>
                  <a:pt x="557" y="82"/>
                  <a:pt x="557" y="82"/>
                  <a:pt x="556" y="82"/>
                </a:cubicBezTo>
                <a:cubicBezTo>
                  <a:pt x="552" y="83"/>
                  <a:pt x="546" y="82"/>
                  <a:pt x="542" y="82"/>
                </a:cubicBezTo>
                <a:cubicBezTo>
                  <a:pt x="540" y="82"/>
                  <a:pt x="532" y="81"/>
                  <a:pt x="531" y="79"/>
                </a:cubicBezTo>
                <a:cubicBezTo>
                  <a:pt x="530" y="74"/>
                  <a:pt x="532" y="67"/>
                  <a:pt x="533" y="62"/>
                </a:cubicBezTo>
                <a:cubicBezTo>
                  <a:pt x="534" y="57"/>
                  <a:pt x="535" y="52"/>
                  <a:pt x="536" y="47"/>
                </a:cubicBezTo>
                <a:cubicBezTo>
                  <a:pt x="538" y="42"/>
                  <a:pt x="559" y="43"/>
                  <a:pt x="564" y="43"/>
                </a:cubicBezTo>
                <a:cubicBezTo>
                  <a:pt x="568" y="43"/>
                  <a:pt x="572" y="43"/>
                  <a:pt x="576" y="43"/>
                </a:cubicBezTo>
                <a:cubicBezTo>
                  <a:pt x="581" y="44"/>
                  <a:pt x="582" y="47"/>
                  <a:pt x="583" y="52"/>
                </a:cubicBezTo>
                <a:cubicBezTo>
                  <a:pt x="582" y="54"/>
                  <a:pt x="582" y="56"/>
                  <a:pt x="582" y="58"/>
                </a:cubicBezTo>
                <a:cubicBezTo>
                  <a:pt x="582" y="60"/>
                  <a:pt x="582" y="63"/>
                  <a:pt x="581" y="64"/>
                </a:cubicBezTo>
                <a:cubicBezTo>
                  <a:pt x="581" y="68"/>
                  <a:pt x="581" y="78"/>
                  <a:pt x="577" y="80"/>
                </a:cubicBezTo>
                <a:close/>
                <a:moveTo>
                  <a:pt x="635" y="62"/>
                </a:moveTo>
                <a:cubicBezTo>
                  <a:pt x="635" y="65"/>
                  <a:pt x="634" y="69"/>
                  <a:pt x="634" y="73"/>
                </a:cubicBezTo>
                <a:cubicBezTo>
                  <a:pt x="633" y="81"/>
                  <a:pt x="629" y="81"/>
                  <a:pt x="623" y="82"/>
                </a:cubicBezTo>
                <a:cubicBezTo>
                  <a:pt x="621" y="82"/>
                  <a:pt x="618" y="81"/>
                  <a:pt x="615" y="82"/>
                </a:cubicBezTo>
                <a:cubicBezTo>
                  <a:pt x="615" y="82"/>
                  <a:pt x="614" y="82"/>
                  <a:pt x="614" y="82"/>
                </a:cubicBezTo>
                <a:cubicBezTo>
                  <a:pt x="609" y="82"/>
                  <a:pt x="604" y="82"/>
                  <a:pt x="599" y="82"/>
                </a:cubicBezTo>
                <a:cubicBezTo>
                  <a:pt x="595" y="82"/>
                  <a:pt x="587" y="82"/>
                  <a:pt x="587" y="76"/>
                </a:cubicBezTo>
                <a:cubicBezTo>
                  <a:pt x="586" y="73"/>
                  <a:pt x="587" y="70"/>
                  <a:pt x="587" y="68"/>
                </a:cubicBezTo>
                <a:cubicBezTo>
                  <a:pt x="587" y="62"/>
                  <a:pt x="585" y="46"/>
                  <a:pt x="592" y="45"/>
                </a:cubicBezTo>
                <a:cubicBezTo>
                  <a:pt x="598" y="44"/>
                  <a:pt x="605" y="45"/>
                  <a:pt x="611" y="45"/>
                </a:cubicBezTo>
                <a:cubicBezTo>
                  <a:pt x="616" y="45"/>
                  <a:pt x="621" y="45"/>
                  <a:pt x="626" y="45"/>
                </a:cubicBezTo>
                <a:cubicBezTo>
                  <a:pt x="637" y="44"/>
                  <a:pt x="636" y="54"/>
                  <a:pt x="635" y="62"/>
                </a:cubicBezTo>
                <a:close/>
                <a:moveTo>
                  <a:pt x="689" y="67"/>
                </a:moveTo>
                <a:cubicBezTo>
                  <a:pt x="688" y="74"/>
                  <a:pt x="690" y="81"/>
                  <a:pt x="680" y="82"/>
                </a:cubicBezTo>
                <a:cubicBezTo>
                  <a:pt x="676" y="83"/>
                  <a:pt x="672" y="83"/>
                  <a:pt x="669" y="83"/>
                </a:cubicBezTo>
                <a:cubicBezTo>
                  <a:pt x="668" y="83"/>
                  <a:pt x="668" y="83"/>
                  <a:pt x="667" y="83"/>
                </a:cubicBezTo>
                <a:cubicBezTo>
                  <a:pt x="666" y="83"/>
                  <a:pt x="666" y="83"/>
                  <a:pt x="665" y="83"/>
                </a:cubicBezTo>
                <a:cubicBezTo>
                  <a:pt x="664" y="83"/>
                  <a:pt x="664" y="83"/>
                  <a:pt x="663" y="83"/>
                </a:cubicBezTo>
                <a:cubicBezTo>
                  <a:pt x="663" y="83"/>
                  <a:pt x="663" y="83"/>
                  <a:pt x="662" y="84"/>
                </a:cubicBezTo>
                <a:cubicBezTo>
                  <a:pt x="659" y="84"/>
                  <a:pt x="655" y="84"/>
                  <a:pt x="651" y="84"/>
                </a:cubicBezTo>
                <a:cubicBezTo>
                  <a:pt x="641" y="83"/>
                  <a:pt x="643" y="69"/>
                  <a:pt x="643" y="62"/>
                </a:cubicBezTo>
                <a:cubicBezTo>
                  <a:pt x="643" y="58"/>
                  <a:pt x="643" y="54"/>
                  <a:pt x="644" y="50"/>
                </a:cubicBezTo>
                <a:cubicBezTo>
                  <a:pt x="644" y="41"/>
                  <a:pt x="662" y="44"/>
                  <a:pt x="667" y="44"/>
                </a:cubicBezTo>
                <a:cubicBezTo>
                  <a:pt x="674" y="44"/>
                  <a:pt x="680" y="44"/>
                  <a:pt x="686" y="45"/>
                </a:cubicBezTo>
                <a:cubicBezTo>
                  <a:pt x="691" y="46"/>
                  <a:pt x="690" y="63"/>
                  <a:pt x="689" y="67"/>
                </a:cubicBezTo>
                <a:close/>
                <a:moveTo>
                  <a:pt x="737" y="82"/>
                </a:moveTo>
                <a:cubicBezTo>
                  <a:pt x="731" y="83"/>
                  <a:pt x="724" y="83"/>
                  <a:pt x="718" y="83"/>
                </a:cubicBezTo>
                <a:cubicBezTo>
                  <a:pt x="718" y="83"/>
                  <a:pt x="718" y="83"/>
                  <a:pt x="717" y="83"/>
                </a:cubicBezTo>
                <a:cubicBezTo>
                  <a:pt x="715" y="83"/>
                  <a:pt x="712" y="83"/>
                  <a:pt x="710" y="83"/>
                </a:cubicBezTo>
                <a:cubicBezTo>
                  <a:pt x="701" y="83"/>
                  <a:pt x="701" y="83"/>
                  <a:pt x="701" y="83"/>
                </a:cubicBezTo>
                <a:cubicBezTo>
                  <a:pt x="696" y="83"/>
                  <a:pt x="696" y="73"/>
                  <a:pt x="696" y="69"/>
                </a:cubicBezTo>
                <a:cubicBezTo>
                  <a:pt x="695" y="63"/>
                  <a:pt x="696" y="57"/>
                  <a:pt x="695" y="50"/>
                </a:cubicBezTo>
                <a:cubicBezTo>
                  <a:pt x="695" y="41"/>
                  <a:pt x="714" y="44"/>
                  <a:pt x="720" y="44"/>
                </a:cubicBezTo>
                <a:cubicBezTo>
                  <a:pt x="725" y="43"/>
                  <a:pt x="730" y="44"/>
                  <a:pt x="734" y="44"/>
                </a:cubicBezTo>
                <a:cubicBezTo>
                  <a:pt x="743" y="44"/>
                  <a:pt x="742" y="58"/>
                  <a:pt x="742" y="64"/>
                </a:cubicBezTo>
                <a:cubicBezTo>
                  <a:pt x="742" y="68"/>
                  <a:pt x="745" y="81"/>
                  <a:pt x="737" y="82"/>
                </a:cubicBezTo>
                <a:close/>
                <a:moveTo>
                  <a:pt x="744" y="46"/>
                </a:moveTo>
                <a:cubicBezTo>
                  <a:pt x="744" y="45"/>
                  <a:pt x="744" y="45"/>
                  <a:pt x="744" y="44"/>
                </a:cubicBezTo>
                <a:cubicBezTo>
                  <a:pt x="743" y="43"/>
                  <a:pt x="741" y="41"/>
                  <a:pt x="739" y="41"/>
                </a:cubicBezTo>
                <a:cubicBezTo>
                  <a:pt x="740" y="40"/>
                  <a:pt x="742" y="40"/>
                  <a:pt x="743" y="39"/>
                </a:cubicBezTo>
                <a:cubicBezTo>
                  <a:pt x="743" y="39"/>
                  <a:pt x="743" y="38"/>
                  <a:pt x="744" y="38"/>
                </a:cubicBezTo>
                <a:cubicBezTo>
                  <a:pt x="744" y="39"/>
                  <a:pt x="745" y="40"/>
                  <a:pt x="746" y="41"/>
                </a:cubicBezTo>
                <a:cubicBezTo>
                  <a:pt x="747" y="41"/>
                  <a:pt x="748" y="41"/>
                  <a:pt x="748" y="41"/>
                </a:cubicBezTo>
                <a:cubicBezTo>
                  <a:pt x="748" y="42"/>
                  <a:pt x="748" y="42"/>
                  <a:pt x="747" y="42"/>
                </a:cubicBezTo>
                <a:cubicBezTo>
                  <a:pt x="746" y="43"/>
                  <a:pt x="745" y="44"/>
                  <a:pt x="744" y="46"/>
                </a:cubicBezTo>
                <a:close/>
                <a:moveTo>
                  <a:pt x="785" y="83"/>
                </a:moveTo>
                <a:cubicBezTo>
                  <a:pt x="781" y="84"/>
                  <a:pt x="777" y="83"/>
                  <a:pt x="773" y="83"/>
                </a:cubicBezTo>
                <a:cubicBezTo>
                  <a:pt x="773" y="83"/>
                  <a:pt x="773" y="84"/>
                  <a:pt x="773" y="84"/>
                </a:cubicBezTo>
                <a:cubicBezTo>
                  <a:pt x="769" y="84"/>
                  <a:pt x="765" y="84"/>
                  <a:pt x="761" y="84"/>
                </a:cubicBezTo>
                <a:cubicBezTo>
                  <a:pt x="746" y="84"/>
                  <a:pt x="747" y="70"/>
                  <a:pt x="747" y="60"/>
                </a:cubicBezTo>
                <a:cubicBezTo>
                  <a:pt x="747" y="54"/>
                  <a:pt x="746" y="45"/>
                  <a:pt x="755" y="45"/>
                </a:cubicBezTo>
                <a:cubicBezTo>
                  <a:pt x="761" y="45"/>
                  <a:pt x="767" y="45"/>
                  <a:pt x="773" y="44"/>
                </a:cubicBezTo>
                <a:cubicBezTo>
                  <a:pt x="778" y="44"/>
                  <a:pt x="791" y="41"/>
                  <a:pt x="793" y="47"/>
                </a:cubicBezTo>
                <a:cubicBezTo>
                  <a:pt x="796" y="54"/>
                  <a:pt x="795" y="64"/>
                  <a:pt x="795" y="71"/>
                </a:cubicBezTo>
                <a:cubicBezTo>
                  <a:pt x="795" y="79"/>
                  <a:pt x="794" y="82"/>
                  <a:pt x="785" y="83"/>
                </a:cubicBezTo>
                <a:close/>
                <a:moveTo>
                  <a:pt x="851" y="70"/>
                </a:moveTo>
                <a:cubicBezTo>
                  <a:pt x="850" y="76"/>
                  <a:pt x="850" y="82"/>
                  <a:pt x="842" y="82"/>
                </a:cubicBezTo>
                <a:cubicBezTo>
                  <a:pt x="837" y="82"/>
                  <a:pt x="833" y="82"/>
                  <a:pt x="829" y="82"/>
                </a:cubicBezTo>
                <a:cubicBezTo>
                  <a:pt x="828" y="82"/>
                  <a:pt x="828" y="82"/>
                  <a:pt x="828" y="82"/>
                </a:cubicBezTo>
                <a:cubicBezTo>
                  <a:pt x="827" y="82"/>
                  <a:pt x="827" y="82"/>
                  <a:pt x="826" y="82"/>
                </a:cubicBezTo>
                <a:cubicBezTo>
                  <a:pt x="825" y="82"/>
                  <a:pt x="824" y="82"/>
                  <a:pt x="823" y="82"/>
                </a:cubicBezTo>
                <a:cubicBezTo>
                  <a:pt x="822" y="82"/>
                  <a:pt x="822" y="82"/>
                  <a:pt x="821" y="83"/>
                </a:cubicBezTo>
                <a:cubicBezTo>
                  <a:pt x="814" y="83"/>
                  <a:pt x="804" y="83"/>
                  <a:pt x="803" y="78"/>
                </a:cubicBezTo>
                <a:cubicBezTo>
                  <a:pt x="801" y="71"/>
                  <a:pt x="802" y="62"/>
                  <a:pt x="803" y="55"/>
                </a:cubicBezTo>
                <a:cubicBezTo>
                  <a:pt x="803" y="50"/>
                  <a:pt x="802" y="44"/>
                  <a:pt x="809" y="44"/>
                </a:cubicBezTo>
                <a:cubicBezTo>
                  <a:pt x="816" y="44"/>
                  <a:pt x="823" y="44"/>
                  <a:pt x="830" y="44"/>
                </a:cubicBezTo>
                <a:cubicBezTo>
                  <a:pt x="835" y="44"/>
                  <a:pt x="841" y="44"/>
                  <a:pt x="847" y="44"/>
                </a:cubicBezTo>
                <a:cubicBezTo>
                  <a:pt x="854" y="44"/>
                  <a:pt x="851" y="65"/>
                  <a:pt x="851" y="70"/>
                </a:cubicBezTo>
                <a:close/>
                <a:moveTo>
                  <a:pt x="903" y="67"/>
                </a:moveTo>
                <a:cubicBezTo>
                  <a:pt x="903" y="71"/>
                  <a:pt x="902" y="75"/>
                  <a:pt x="901" y="78"/>
                </a:cubicBezTo>
                <a:cubicBezTo>
                  <a:pt x="900" y="83"/>
                  <a:pt x="895" y="82"/>
                  <a:pt x="891" y="82"/>
                </a:cubicBezTo>
                <a:cubicBezTo>
                  <a:pt x="887" y="82"/>
                  <a:pt x="883" y="82"/>
                  <a:pt x="880" y="82"/>
                </a:cubicBezTo>
                <a:cubicBezTo>
                  <a:pt x="880" y="82"/>
                  <a:pt x="879" y="82"/>
                  <a:pt x="879" y="82"/>
                </a:cubicBezTo>
                <a:cubicBezTo>
                  <a:pt x="875" y="83"/>
                  <a:pt x="871" y="82"/>
                  <a:pt x="867" y="82"/>
                </a:cubicBezTo>
                <a:cubicBezTo>
                  <a:pt x="866" y="82"/>
                  <a:pt x="859" y="83"/>
                  <a:pt x="858" y="81"/>
                </a:cubicBezTo>
                <a:cubicBezTo>
                  <a:pt x="857" y="78"/>
                  <a:pt x="857" y="74"/>
                  <a:pt x="857" y="70"/>
                </a:cubicBezTo>
                <a:cubicBezTo>
                  <a:pt x="857" y="64"/>
                  <a:pt x="857" y="58"/>
                  <a:pt x="858" y="52"/>
                </a:cubicBezTo>
                <a:cubicBezTo>
                  <a:pt x="858" y="42"/>
                  <a:pt x="874" y="44"/>
                  <a:pt x="882" y="44"/>
                </a:cubicBezTo>
                <a:cubicBezTo>
                  <a:pt x="887" y="44"/>
                  <a:pt x="894" y="43"/>
                  <a:pt x="900" y="44"/>
                </a:cubicBezTo>
                <a:cubicBezTo>
                  <a:pt x="905" y="46"/>
                  <a:pt x="903" y="63"/>
                  <a:pt x="903" y="67"/>
                </a:cubicBezTo>
                <a:close/>
                <a:moveTo>
                  <a:pt x="945" y="83"/>
                </a:moveTo>
                <a:cubicBezTo>
                  <a:pt x="940" y="84"/>
                  <a:pt x="936" y="84"/>
                  <a:pt x="932" y="83"/>
                </a:cubicBezTo>
                <a:cubicBezTo>
                  <a:pt x="932" y="83"/>
                  <a:pt x="932" y="83"/>
                  <a:pt x="932" y="83"/>
                </a:cubicBezTo>
                <a:cubicBezTo>
                  <a:pt x="932" y="83"/>
                  <a:pt x="932" y="83"/>
                  <a:pt x="932" y="83"/>
                </a:cubicBezTo>
                <a:cubicBezTo>
                  <a:pt x="931" y="83"/>
                  <a:pt x="931" y="83"/>
                  <a:pt x="931" y="84"/>
                </a:cubicBezTo>
                <a:cubicBezTo>
                  <a:pt x="926" y="84"/>
                  <a:pt x="920" y="83"/>
                  <a:pt x="915" y="83"/>
                </a:cubicBezTo>
                <a:cubicBezTo>
                  <a:pt x="910" y="83"/>
                  <a:pt x="910" y="82"/>
                  <a:pt x="910" y="77"/>
                </a:cubicBezTo>
                <a:cubicBezTo>
                  <a:pt x="910" y="74"/>
                  <a:pt x="910" y="72"/>
                  <a:pt x="909" y="69"/>
                </a:cubicBezTo>
                <a:cubicBezTo>
                  <a:pt x="909" y="64"/>
                  <a:pt x="909" y="58"/>
                  <a:pt x="909" y="52"/>
                </a:cubicBezTo>
                <a:cubicBezTo>
                  <a:pt x="910" y="43"/>
                  <a:pt x="919" y="44"/>
                  <a:pt x="926" y="44"/>
                </a:cubicBezTo>
                <a:cubicBezTo>
                  <a:pt x="932" y="43"/>
                  <a:pt x="939" y="43"/>
                  <a:pt x="946" y="43"/>
                </a:cubicBezTo>
                <a:cubicBezTo>
                  <a:pt x="955" y="44"/>
                  <a:pt x="953" y="58"/>
                  <a:pt x="953" y="64"/>
                </a:cubicBezTo>
                <a:cubicBezTo>
                  <a:pt x="953" y="71"/>
                  <a:pt x="954" y="82"/>
                  <a:pt x="945" y="83"/>
                </a:cubicBezTo>
                <a:close/>
                <a:moveTo>
                  <a:pt x="1001" y="82"/>
                </a:moveTo>
                <a:cubicBezTo>
                  <a:pt x="996" y="83"/>
                  <a:pt x="992" y="83"/>
                  <a:pt x="987" y="83"/>
                </a:cubicBezTo>
                <a:cubicBezTo>
                  <a:pt x="987" y="83"/>
                  <a:pt x="987" y="83"/>
                  <a:pt x="986" y="83"/>
                </a:cubicBezTo>
                <a:cubicBezTo>
                  <a:pt x="982" y="84"/>
                  <a:pt x="977" y="84"/>
                  <a:pt x="972" y="83"/>
                </a:cubicBezTo>
                <a:cubicBezTo>
                  <a:pt x="966" y="83"/>
                  <a:pt x="963" y="85"/>
                  <a:pt x="960" y="77"/>
                </a:cubicBezTo>
                <a:cubicBezTo>
                  <a:pt x="959" y="72"/>
                  <a:pt x="960" y="67"/>
                  <a:pt x="960" y="62"/>
                </a:cubicBezTo>
                <a:cubicBezTo>
                  <a:pt x="959" y="53"/>
                  <a:pt x="960" y="47"/>
                  <a:pt x="970" y="45"/>
                </a:cubicBezTo>
                <a:cubicBezTo>
                  <a:pt x="978" y="44"/>
                  <a:pt x="986" y="44"/>
                  <a:pt x="994" y="44"/>
                </a:cubicBezTo>
                <a:cubicBezTo>
                  <a:pt x="998" y="44"/>
                  <a:pt x="1005" y="43"/>
                  <a:pt x="1006" y="47"/>
                </a:cubicBezTo>
                <a:cubicBezTo>
                  <a:pt x="1007" y="51"/>
                  <a:pt x="1007" y="55"/>
                  <a:pt x="1007" y="59"/>
                </a:cubicBezTo>
                <a:cubicBezTo>
                  <a:pt x="1007" y="66"/>
                  <a:pt x="1010" y="80"/>
                  <a:pt x="1001" y="82"/>
                </a:cubicBezTo>
                <a:close/>
                <a:moveTo>
                  <a:pt x="1063" y="64"/>
                </a:moveTo>
                <a:cubicBezTo>
                  <a:pt x="1063" y="72"/>
                  <a:pt x="1063" y="82"/>
                  <a:pt x="1053" y="83"/>
                </a:cubicBezTo>
                <a:cubicBezTo>
                  <a:pt x="1049" y="83"/>
                  <a:pt x="1045" y="83"/>
                  <a:pt x="1041" y="83"/>
                </a:cubicBezTo>
                <a:cubicBezTo>
                  <a:pt x="1041" y="83"/>
                  <a:pt x="1041" y="83"/>
                  <a:pt x="1041" y="83"/>
                </a:cubicBezTo>
                <a:cubicBezTo>
                  <a:pt x="1035" y="83"/>
                  <a:pt x="1030" y="84"/>
                  <a:pt x="1025" y="83"/>
                </a:cubicBezTo>
                <a:cubicBezTo>
                  <a:pt x="1015" y="83"/>
                  <a:pt x="1014" y="76"/>
                  <a:pt x="1014" y="67"/>
                </a:cubicBezTo>
                <a:cubicBezTo>
                  <a:pt x="1013" y="62"/>
                  <a:pt x="1011" y="45"/>
                  <a:pt x="1019" y="45"/>
                </a:cubicBezTo>
                <a:cubicBezTo>
                  <a:pt x="1027" y="44"/>
                  <a:pt x="1035" y="44"/>
                  <a:pt x="1043" y="43"/>
                </a:cubicBezTo>
                <a:cubicBezTo>
                  <a:pt x="1048" y="43"/>
                  <a:pt x="1061" y="40"/>
                  <a:pt x="1063" y="47"/>
                </a:cubicBezTo>
                <a:cubicBezTo>
                  <a:pt x="1064" y="52"/>
                  <a:pt x="1063" y="59"/>
                  <a:pt x="1063" y="64"/>
                </a:cubicBezTo>
                <a:close/>
                <a:moveTo>
                  <a:pt x="1112" y="76"/>
                </a:moveTo>
                <a:cubicBezTo>
                  <a:pt x="1111" y="84"/>
                  <a:pt x="1100" y="84"/>
                  <a:pt x="1093" y="84"/>
                </a:cubicBezTo>
                <a:cubicBezTo>
                  <a:pt x="1093" y="84"/>
                  <a:pt x="1093" y="84"/>
                  <a:pt x="1093" y="84"/>
                </a:cubicBezTo>
                <a:cubicBezTo>
                  <a:pt x="1089" y="84"/>
                  <a:pt x="1084" y="84"/>
                  <a:pt x="1080" y="84"/>
                </a:cubicBezTo>
                <a:cubicBezTo>
                  <a:pt x="1070" y="84"/>
                  <a:pt x="1070" y="78"/>
                  <a:pt x="1069" y="71"/>
                </a:cubicBezTo>
                <a:cubicBezTo>
                  <a:pt x="1068" y="64"/>
                  <a:pt x="1069" y="56"/>
                  <a:pt x="1069" y="49"/>
                </a:cubicBezTo>
                <a:cubicBezTo>
                  <a:pt x="1069" y="45"/>
                  <a:pt x="1082" y="46"/>
                  <a:pt x="1086" y="46"/>
                </a:cubicBezTo>
                <a:cubicBezTo>
                  <a:pt x="1091" y="45"/>
                  <a:pt x="1096" y="45"/>
                  <a:pt x="1101" y="46"/>
                </a:cubicBezTo>
                <a:cubicBezTo>
                  <a:pt x="1110" y="46"/>
                  <a:pt x="1114" y="47"/>
                  <a:pt x="1114" y="56"/>
                </a:cubicBezTo>
                <a:cubicBezTo>
                  <a:pt x="1115" y="63"/>
                  <a:pt x="1113" y="69"/>
                  <a:pt x="1112" y="76"/>
                </a:cubicBezTo>
                <a:close/>
                <a:moveTo>
                  <a:pt x="1168" y="68"/>
                </a:moveTo>
                <a:cubicBezTo>
                  <a:pt x="1168" y="76"/>
                  <a:pt x="1167" y="82"/>
                  <a:pt x="1158" y="82"/>
                </a:cubicBezTo>
                <a:cubicBezTo>
                  <a:pt x="1155" y="83"/>
                  <a:pt x="1152" y="83"/>
                  <a:pt x="1149" y="83"/>
                </a:cubicBezTo>
                <a:cubicBezTo>
                  <a:pt x="1149" y="83"/>
                  <a:pt x="1149" y="83"/>
                  <a:pt x="1149" y="83"/>
                </a:cubicBezTo>
                <a:cubicBezTo>
                  <a:pt x="1143" y="83"/>
                  <a:pt x="1138" y="83"/>
                  <a:pt x="1132" y="83"/>
                </a:cubicBezTo>
                <a:cubicBezTo>
                  <a:pt x="1121" y="82"/>
                  <a:pt x="1122" y="73"/>
                  <a:pt x="1121" y="65"/>
                </a:cubicBezTo>
                <a:cubicBezTo>
                  <a:pt x="1120" y="59"/>
                  <a:pt x="1120" y="54"/>
                  <a:pt x="1121" y="48"/>
                </a:cubicBezTo>
                <a:cubicBezTo>
                  <a:pt x="1121" y="44"/>
                  <a:pt x="1139" y="45"/>
                  <a:pt x="1142" y="45"/>
                </a:cubicBezTo>
                <a:cubicBezTo>
                  <a:pt x="1150" y="45"/>
                  <a:pt x="1158" y="44"/>
                  <a:pt x="1165" y="45"/>
                </a:cubicBezTo>
                <a:cubicBezTo>
                  <a:pt x="1171" y="46"/>
                  <a:pt x="1168" y="65"/>
                  <a:pt x="1168" y="68"/>
                </a:cubicBezTo>
                <a:close/>
                <a:moveTo>
                  <a:pt x="1224" y="67"/>
                </a:moveTo>
                <a:cubicBezTo>
                  <a:pt x="1224" y="69"/>
                  <a:pt x="1224" y="71"/>
                  <a:pt x="1224" y="74"/>
                </a:cubicBezTo>
                <a:cubicBezTo>
                  <a:pt x="1223" y="83"/>
                  <a:pt x="1216" y="83"/>
                  <a:pt x="1210" y="83"/>
                </a:cubicBezTo>
                <a:cubicBezTo>
                  <a:pt x="1207" y="83"/>
                  <a:pt x="1205" y="83"/>
                  <a:pt x="1203" y="84"/>
                </a:cubicBezTo>
                <a:cubicBezTo>
                  <a:pt x="1202" y="84"/>
                  <a:pt x="1202" y="83"/>
                  <a:pt x="1202" y="83"/>
                </a:cubicBezTo>
                <a:cubicBezTo>
                  <a:pt x="1198" y="83"/>
                  <a:pt x="1193" y="83"/>
                  <a:pt x="1189" y="83"/>
                </a:cubicBezTo>
                <a:cubicBezTo>
                  <a:pt x="1177" y="83"/>
                  <a:pt x="1175" y="74"/>
                  <a:pt x="1174" y="63"/>
                </a:cubicBezTo>
                <a:cubicBezTo>
                  <a:pt x="1174" y="60"/>
                  <a:pt x="1174" y="58"/>
                  <a:pt x="1174" y="55"/>
                </a:cubicBezTo>
                <a:cubicBezTo>
                  <a:pt x="1174" y="49"/>
                  <a:pt x="1175" y="47"/>
                  <a:pt x="1182" y="47"/>
                </a:cubicBezTo>
                <a:cubicBezTo>
                  <a:pt x="1188" y="46"/>
                  <a:pt x="1195" y="46"/>
                  <a:pt x="1202" y="46"/>
                </a:cubicBezTo>
                <a:cubicBezTo>
                  <a:pt x="1207" y="46"/>
                  <a:pt x="1212" y="46"/>
                  <a:pt x="1217" y="45"/>
                </a:cubicBezTo>
                <a:cubicBezTo>
                  <a:pt x="1226" y="45"/>
                  <a:pt x="1224" y="61"/>
                  <a:pt x="1224" y="67"/>
                </a:cubicBezTo>
                <a:close/>
                <a:moveTo>
                  <a:pt x="1225" y="37"/>
                </a:moveTo>
                <a:cubicBezTo>
                  <a:pt x="1226" y="39"/>
                  <a:pt x="1227" y="41"/>
                  <a:pt x="1228" y="42"/>
                </a:cubicBezTo>
                <a:cubicBezTo>
                  <a:pt x="1229" y="42"/>
                  <a:pt x="1229" y="42"/>
                  <a:pt x="1229" y="42"/>
                </a:cubicBezTo>
                <a:cubicBezTo>
                  <a:pt x="1228" y="42"/>
                  <a:pt x="1228" y="42"/>
                  <a:pt x="1228" y="43"/>
                </a:cubicBezTo>
                <a:cubicBezTo>
                  <a:pt x="1227" y="44"/>
                  <a:pt x="1226" y="45"/>
                  <a:pt x="1226" y="46"/>
                </a:cubicBezTo>
                <a:cubicBezTo>
                  <a:pt x="1225" y="45"/>
                  <a:pt x="1225" y="44"/>
                  <a:pt x="1224" y="44"/>
                </a:cubicBezTo>
                <a:cubicBezTo>
                  <a:pt x="1223" y="43"/>
                  <a:pt x="1222" y="42"/>
                  <a:pt x="1221" y="42"/>
                </a:cubicBezTo>
                <a:cubicBezTo>
                  <a:pt x="1223" y="41"/>
                  <a:pt x="1224" y="39"/>
                  <a:pt x="1225" y="37"/>
                </a:cubicBezTo>
                <a:close/>
                <a:moveTo>
                  <a:pt x="1281" y="69"/>
                </a:moveTo>
                <a:cubicBezTo>
                  <a:pt x="1281" y="72"/>
                  <a:pt x="1282" y="81"/>
                  <a:pt x="1277" y="82"/>
                </a:cubicBezTo>
                <a:cubicBezTo>
                  <a:pt x="1274" y="82"/>
                  <a:pt x="1270" y="83"/>
                  <a:pt x="1267" y="83"/>
                </a:cubicBezTo>
                <a:cubicBezTo>
                  <a:pt x="1264" y="83"/>
                  <a:pt x="1261" y="83"/>
                  <a:pt x="1257" y="83"/>
                </a:cubicBezTo>
                <a:cubicBezTo>
                  <a:pt x="1257" y="83"/>
                  <a:pt x="1257" y="83"/>
                  <a:pt x="1257" y="83"/>
                </a:cubicBezTo>
                <a:cubicBezTo>
                  <a:pt x="1249" y="83"/>
                  <a:pt x="1242" y="83"/>
                  <a:pt x="1235" y="81"/>
                </a:cubicBezTo>
                <a:cubicBezTo>
                  <a:pt x="1228" y="80"/>
                  <a:pt x="1229" y="66"/>
                  <a:pt x="1229" y="60"/>
                </a:cubicBezTo>
                <a:cubicBezTo>
                  <a:pt x="1229" y="56"/>
                  <a:pt x="1229" y="51"/>
                  <a:pt x="1230" y="47"/>
                </a:cubicBezTo>
                <a:cubicBezTo>
                  <a:pt x="1230" y="44"/>
                  <a:pt x="1254" y="45"/>
                  <a:pt x="1257" y="45"/>
                </a:cubicBezTo>
                <a:cubicBezTo>
                  <a:pt x="1263" y="44"/>
                  <a:pt x="1269" y="45"/>
                  <a:pt x="1275" y="45"/>
                </a:cubicBezTo>
                <a:cubicBezTo>
                  <a:pt x="1283" y="46"/>
                  <a:pt x="1281" y="64"/>
                  <a:pt x="1281" y="69"/>
                </a:cubicBezTo>
                <a:close/>
                <a:moveTo>
                  <a:pt x="1334" y="84"/>
                </a:moveTo>
                <a:cubicBezTo>
                  <a:pt x="1329" y="84"/>
                  <a:pt x="1323" y="85"/>
                  <a:pt x="1318" y="85"/>
                </a:cubicBezTo>
                <a:cubicBezTo>
                  <a:pt x="1318" y="85"/>
                  <a:pt x="1318" y="85"/>
                  <a:pt x="1318" y="85"/>
                </a:cubicBezTo>
                <a:cubicBezTo>
                  <a:pt x="1318" y="85"/>
                  <a:pt x="1318" y="85"/>
                  <a:pt x="1318" y="85"/>
                </a:cubicBezTo>
                <a:cubicBezTo>
                  <a:pt x="1318" y="85"/>
                  <a:pt x="1318" y="85"/>
                  <a:pt x="1318" y="85"/>
                </a:cubicBezTo>
                <a:cubicBezTo>
                  <a:pt x="1313" y="85"/>
                  <a:pt x="1308" y="85"/>
                  <a:pt x="1303" y="84"/>
                </a:cubicBezTo>
                <a:cubicBezTo>
                  <a:pt x="1301" y="84"/>
                  <a:pt x="1299" y="84"/>
                  <a:pt x="1297" y="84"/>
                </a:cubicBezTo>
                <a:cubicBezTo>
                  <a:pt x="1286" y="83"/>
                  <a:pt x="1287" y="74"/>
                  <a:pt x="1287" y="66"/>
                </a:cubicBezTo>
                <a:cubicBezTo>
                  <a:pt x="1287" y="62"/>
                  <a:pt x="1284" y="48"/>
                  <a:pt x="1290" y="46"/>
                </a:cubicBezTo>
                <a:cubicBezTo>
                  <a:pt x="1298" y="44"/>
                  <a:pt x="1309" y="45"/>
                  <a:pt x="1318" y="44"/>
                </a:cubicBezTo>
                <a:cubicBezTo>
                  <a:pt x="1324" y="44"/>
                  <a:pt x="1334" y="42"/>
                  <a:pt x="1339" y="48"/>
                </a:cubicBezTo>
                <a:cubicBezTo>
                  <a:pt x="1340" y="49"/>
                  <a:pt x="1341" y="52"/>
                  <a:pt x="1341" y="54"/>
                </a:cubicBezTo>
                <a:cubicBezTo>
                  <a:pt x="1342" y="56"/>
                  <a:pt x="1342" y="58"/>
                  <a:pt x="1343" y="60"/>
                </a:cubicBezTo>
                <a:cubicBezTo>
                  <a:pt x="1343" y="64"/>
                  <a:pt x="1344" y="69"/>
                  <a:pt x="1344" y="72"/>
                </a:cubicBezTo>
                <a:cubicBezTo>
                  <a:pt x="1344" y="80"/>
                  <a:pt x="1343" y="84"/>
                  <a:pt x="1334" y="84"/>
                </a:cubicBezTo>
                <a:close/>
                <a:moveTo>
                  <a:pt x="1339" y="37"/>
                </a:moveTo>
                <a:cubicBezTo>
                  <a:pt x="1340" y="39"/>
                  <a:pt x="1342" y="41"/>
                  <a:pt x="1345" y="42"/>
                </a:cubicBezTo>
                <a:cubicBezTo>
                  <a:pt x="1343" y="43"/>
                  <a:pt x="1342" y="44"/>
                  <a:pt x="1342" y="45"/>
                </a:cubicBezTo>
                <a:cubicBezTo>
                  <a:pt x="1341" y="45"/>
                  <a:pt x="1341" y="44"/>
                  <a:pt x="1341" y="44"/>
                </a:cubicBezTo>
                <a:cubicBezTo>
                  <a:pt x="1340" y="42"/>
                  <a:pt x="1338" y="41"/>
                  <a:pt x="1336" y="41"/>
                </a:cubicBezTo>
                <a:cubicBezTo>
                  <a:pt x="1338" y="40"/>
                  <a:pt x="1339" y="39"/>
                  <a:pt x="1339" y="37"/>
                </a:cubicBezTo>
                <a:close/>
                <a:moveTo>
                  <a:pt x="1397" y="38"/>
                </a:moveTo>
                <a:cubicBezTo>
                  <a:pt x="1398" y="40"/>
                  <a:pt x="1399" y="41"/>
                  <a:pt x="1400" y="41"/>
                </a:cubicBezTo>
                <a:cubicBezTo>
                  <a:pt x="1401" y="42"/>
                  <a:pt x="1402" y="42"/>
                  <a:pt x="1403" y="42"/>
                </a:cubicBezTo>
                <a:cubicBezTo>
                  <a:pt x="1403" y="43"/>
                  <a:pt x="1402" y="43"/>
                  <a:pt x="1401" y="44"/>
                </a:cubicBezTo>
                <a:cubicBezTo>
                  <a:pt x="1401" y="44"/>
                  <a:pt x="1401" y="45"/>
                  <a:pt x="1400" y="45"/>
                </a:cubicBezTo>
                <a:cubicBezTo>
                  <a:pt x="1399" y="43"/>
                  <a:pt x="1397" y="42"/>
                  <a:pt x="1395" y="41"/>
                </a:cubicBezTo>
                <a:cubicBezTo>
                  <a:pt x="1396" y="41"/>
                  <a:pt x="1397" y="40"/>
                  <a:pt x="1397" y="38"/>
                </a:cubicBezTo>
                <a:close/>
                <a:moveTo>
                  <a:pt x="1464" y="44"/>
                </a:moveTo>
                <a:cubicBezTo>
                  <a:pt x="1463" y="43"/>
                  <a:pt x="1462" y="42"/>
                  <a:pt x="1460" y="41"/>
                </a:cubicBezTo>
                <a:cubicBezTo>
                  <a:pt x="1459" y="40"/>
                  <a:pt x="1458" y="40"/>
                  <a:pt x="1457" y="40"/>
                </a:cubicBezTo>
                <a:cubicBezTo>
                  <a:pt x="1458" y="39"/>
                  <a:pt x="1458" y="37"/>
                  <a:pt x="1458" y="35"/>
                </a:cubicBezTo>
                <a:cubicBezTo>
                  <a:pt x="1459" y="37"/>
                  <a:pt x="1461" y="39"/>
                  <a:pt x="1463" y="40"/>
                </a:cubicBezTo>
                <a:cubicBezTo>
                  <a:pt x="1464" y="41"/>
                  <a:pt x="1465" y="41"/>
                  <a:pt x="1467" y="42"/>
                </a:cubicBezTo>
                <a:cubicBezTo>
                  <a:pt x="1466" y="42"/>
                  <a:pt x="1466" y="43"/>
                  <a:pt x="1465" y="43"/>
                </a:cubicBezTo>
                <a:cubicBezTo>
                  <a:pt x="1465" y="43"/>
                  <a:pt x="1465" y="44"/>
                  <a:pt x="1464" y="44"/>
                </a:cubicBezTo>
                <a:close/>
                <a:moveTo>
                  <a:pt x="1386" y="84"/>
                </a:moveTo>
                <a:cubicBezTo>
                  <a:pt x="1385" y="84"/>
                  <a:pt x="1385" y="84"/>
                  <a:pt x="1385" y="84"/>
                </a:cubicBezTo>
                <a:cubicBezTo>
                  <a:pt x="1385" y="84"/>
                  <a:pt x="1385" y="84"/>
                  <a:pt x="1385" y="84"/>
                </a:cubicBezTo>
                <a:cubicBezTo>
                  <a:pt x="1376" y="85"/>
                  <a:pt x="1356" y="88"/>
                  <a:pt x="1352" y="77"/>
                </a:cubicBezTo>
                <a:cubicBezTo>
                  <a:pt x="1350" y="70"/>
                  <a:pt x="1348" y="63"/>
                  <a:pt x="1347" y="56"/>
                </a:cubicBezTo>
                <a:cubicBezTo>
                  <a:pt x="1346" y="53"/>
                  <a:pt x="1346" y="50"/>
                  <a:pt x="1345" y="47"/>
                </a:cubicBezTo>
                <a:cubicBezTo>
                  <a:pt x="1345" y="45"/>
                  <a:pt x="1357" y="45"/>
                  <a:pt x="1359" y="45"/>
                </a:cubicBezTo>
                <a:cubicBezTo>
                  <a:pt x="1366" y="45"/>
                  <a:pt x="1373" y="45"/>
                  <a:pt x="1380" y="45"/>
                </a:cubicBezTo>
                <a:cubicBezTo>
                  <a:pt x="1389" y="45"/>
                  <a:pt x="1395" y="43"/>
                  <a:pt x="1399" y="52"/>
                </a:cubicBezTo>
                <a:cubicBezTo>
                  <a:pt x="1402" y="60"/>
                  <a:pt x="1404" y="67"/>
                  <a:pt x="1406" y="74"/>
                </a:cubicBezTo>
                <a:cubicBezTo>
                  <a:pt x="1409" y="87"/>
                  <a:pt x="1393" y="83"/>
                  <a:pt x="1386" y="84"/>
                </a:cubicBezTo>
                <a:close/>
                <a:moveTo>
                  <a:pt x="1464" y="83"/>
                </a:moveTo>
                <a:cubicBezTo>
                  <a:pt x="1459" y="83"/>
                  <a:pt x="1455" y="83"/>
                  <a:pt x="1450" y="84"/>
                </a:cubicBezTo>
                <a:cubicBezTo>
                  <a:pt x="1444" y="85"/>
                  <a:pt x="1438" y="85"/>
                  <a:pt x="1431" y="84"/>
                </a:cubicBezTo>
                <a:cubicBezTo>
                  <a:pt x="1428" y="84"/>
                  <a:pt x="1425" y="84"/>
                  <a:pt x="1422" y="84"/>
                </a:cubicBezTo>
                <a:cubicBezTo>
                  <a:pt x="1416" y="83"/>
                  <a:pt x="1414" y="80"/>
                  <a:pt x="1412" y="74"/>
                </a:cubicBezTo>
                <a:cubicBezTo>
                  <a:pt x="1410" y="66"/>
                  <a:pt x="1404" y="56"/>
                  <a:pt x="1404" y="48"/>
                </a:cubicBezTo>
                <a:cubicBezTo>
                  <a:pt x="1405" y="43"/>
                  <a:pt x="1431" y="44"/>
                  <a:pt x="1435" y="45"/>
                </a:cubicBezTo>
                <a:cubicBezTo>
                  <a:pt x="1442" y="45"/>
                  <a:pt x="1448" y="45"/>
                  <a:pt x="1455" y="45"/>
                </a:cubicBezTo>
                <a:cubicBezTo>
                  <a:pt x="1462" y="45"/>
                  <a:pt x="1465" y="55"/>
                  <a:pt x="1468" y="61"/>
                </a:cubicBezTo>
                <a:cubicBezTo>
                  <a:pt x="1470" y="65"/>
                  <a:pt x="1471" y="69"/>
                  <a:pt x="1472" y="73"/>
                </a:cubicBezTo>
                <a:cubicBezTo>
                  <a:pt x="1474" y="81"/>
                  <a:pt x="1472" y="83"/>
                  <a:pt x="1464" y="83"/>
                </a:cubicBezTo>
                <a:close/>
                <a:moveTo>
                  <a:pt x="1510" y="83"/>
                </a:moveTo>
                <a:cubicBezTo>
                  <a:pt x="1510" y="83"/>
                  <a:pt x="1510" y="83"/>
                  <a:pt x="1510" y="83"/>
                </a:cubicBezTo>
                <a:cubicBezTo>
                  <a:pt x="1509" y="83"/>
                  <a:pt x="1509" y="83"/>
                  <a:pt x="1509" y="83"/>
                </a:cubicBezTo>
                <a:cubicBezTo>
                  <a:pt x="1509" y="83"/>
                  <a:pt x="1509" y="83"/>
                  <a:pt x="1509" y="83"/>
                </a:cubicBezTo>
                <a:cubicBezTo>
                  <a:pt x="1503" y="84"/>
                  <a:pt x="1498" y="83"/>
                  <a:pt x="1492" y="83"/>
                </a:cubicBezTo>
                <a:cubicBezTo>
                  <a:pt x="1484" y="83"/>
                  <a:pt x="1482" y="79"/>
                  <a:pt x="1478" y="72"/>
                </a:cubicBezTo>
                <a:cubicBezTo>
                  <a:pt x="1476" y="68"/>
                  <a:pt x="1474" y="65"/>
                  <a:pt x="1473" y="61"/>
                </a:cubicBezTo>
                <a:cubicBezTo>
                  <a:pt x="1472" y="59"/>
                  <a:pt x="1471" y="57"/>
                  <a:pt x="1471" y="56"/>
                </a:cubicBezTo>
                <a:cubicBezTo>
                  <a:pt x="1470" y="53"/>
                  <a:pt x="1469" y="51"/>
                  <a:pt x="1469" y="49"/>
                </a:cubicBezTo>
                <a:cubicBezTo>
                  <a:pt x="1467" y="42"/>
                  <a:pt x="1482" y="43"/>
                  <a:pt x="1486" y="43"/>
                </a:cubicBezTo>
                <a:cubicBezTo>
                  <a:pt x="1490" y="42"/>
                  <a:pt x="1493" y="42"/>
                  <a:pt x="1497" y="42"/>
                </a:cubicBezTo>
                <a:cubicBezTo>
                  <a:pt x="1499" y="42"/>
                  <a:pt x="1501" y="42"/>
                  <a:pt x="1503" y="42"/>
                </a:cubicBezTo>
                <a:cubicBezTo>
                  <a:pt x="1505" y="42"/>
                  <a:pt x="1507" y="42"/>
                  <a:pt x="1509" y="42"/>
                </a:cubicBezTo>
                <a:cubicBezTo>
                  <a:pt x="1513" y="43"/>
                  <a:pt x="1519" y="59"/>
                  <a:pt x="1520" y="62"/>
                </a:cubicBezTo>
                <a:cubicBezTo>
                  <a:pt x="1523" y="67"/>
                  <a:pt x="1525" y="74"/>
                  <a:pt x="1525" y="80"/>
                </a:cubicBezTo>
                <a:cubicBezTo>
                  <a:pt x="1525" y="84"/>
                  <a:pt x="1512" y="83"/>
                  <a:pt x="1510" y="83"/>
                </a:cubicBezTo>
                <a:close/>
                <a:moveTo>
                  <a:pt x="1511" y="38"/>
                </a:moveTo>
                <a:cubicBezTo>
                  <a:pt x="1511" y="38"/>
                  <a:pt x="1512" y="38"/>
                  <a:pt x="1512" y="39"/>
                </a:cubicBezTo>
                <a:cubicBezTo>
                  <a:pt x="1512" y="38"/>
                  <a:pt x="1511" y="38"/>
                  <a:pt x="1511" y="38"/>
                </a:cubicBezTo>
                <a:cubicBezTo>
                  <a:pt x="1511" y="38"/>
                  <a:pt x="1511" y="38"/>
                  <a:pt x="1511" y="38"/>
                </a:cubicBezTo>
                <a:cubicBezTo>
                  <a:pt x="1511" y="38"/>
                  <a:pt x="1511" y="38"/>
                  <a:pt x="1511" y="38"/>
                </a:cubicBezTo>
                <a:close/>
                <a:moveTo>
                  <a:pt x="1570" y="35"/>
                </a:moveTo>
                <a:cubicBezTo>
                  <a:pt x="1572" y="38"/>
                  <a:pt x="1575" y="41"/>
                  <a:pt x="1577" y="41"/>
                </a:cubicBezTo>
                <a:cubicBezTo>
                  <a:pt x="1578" y="41"/>
                  <a:pt x="1578" y="41"/>
                  <a:pt x="1579" y="41"/>
                </a:cubicBezTo>
                <a:cubicBezTo>
                  <a:pt x="1577" y="42"/>
                  <a:pt x="1576" y="43"/>
                  <a:pt x="1576" y="45"/>
                </a:cubicBezTo>
                <a:cubicBezTo>
                  <a:pt x="1576" y="45"/>
                  <a:pt x="1576" y="45"/>
                  <a:pt x="1576" y="46"/>
                </a:cubicBezTo>
                <a:cubicBezTo>
                  <a:pt x="1574" y="44"/>
                  <a:pt x="1573" y="42"/>
                  <a:pt x="1571" y="40"/>
                </a:cubicBezTo>
                <a:cubicBezTo>
                  <a:pt x="1570" y="40"/>
                  <a:pt x="1569" y="39"/>
                  <a:pt x="1568" y="39"/>
                </a:cubicBezTo>
                <a:cubicBezTo>
                  <a:pt x="1569" y="39"/>
                  <a:pt x="1569" y="38"/>
                  <a:pt x="1570" y="38"/>
                </a:cubicBezTo>
                <a:cubicBezTo>
                  <a:pt x="1570" y="37"/>
                  <a:pt x="1570" y="36"/>
                  <a:pt x="1570" y="35"/>
                </a:cubicBezTo>
                <a:close/>
                <a:moveTo>
                  <a:pt x="1516" y="43"/>
                </a:moveTo>
                <a:cubicBezTo>
                  <a:pt x="1515" y="42"/>
                  <a:pt x="1515" y="42"/>
                  <a:pt x="1514" y="41"/>
                </a:cubicBezTo>
                <a:cubicBezTo>
                  <a:pt x="1514" y="40"/>
                  <a:pt x="1514" y="40"/>
                  <a:pt x="1513" y="40"/>
                </a:cubicBezTo>
                <a:cubicBezTo>
                  <a:pt x="1514" y="40"/>
                  <a:pt x="1515" y="41"/>
                  <a:pt x="1516" y="41"/>
                </a:cubicBezTo>
                <a:cubicBezTo>
                  <a:pt x="1516" y="41"/>
                  <a:pt x="1517" y="41"/>
                  <a:pt x="1518" y="42"/>
                </a:cubicBezTo>
                <a:cubicBezTo>
                  <a:pt x="1517" y="42"/>
                  <a:pt x="1517" y="42"/>
                  <a:pt x="1516" y="42"/>
                </a:cubicBezTo>
                <a:cubicBezTo>
                  <a:pt x="1516" y="42"/>
                  <a:pt x="1516" y="43"/>
                  <a:pt x="1516" y="43"/>
                </a:cubicBezTo>
                <a:close/>
                <a:moveTo>
                  <a:pt x="1579" y="84"/>
                </a:moveTo>
                <a:cubicBezTo>
                  <a:pt x="1575" y="84"/>
                  <a:pt x="1571" y="84"/>
                  <a:pt x="1566" y="84"/>
                </a:cubicBezTo>
                <a:cubicBezTo>
                  <a:pt x="1566" y="84"/>
                  <a:pt x="1566" y="84"/>
                  <a:pt x="1566" y="84"/>
                </a:cubicBezTo>
                <a:cubicBezTo>
                  <a:pt x="1559" y="84"/>
                  <a:pt x="1552" y="83"/>
                  <a:pt x="1545" y="83"/>
                </a:cubicBezTo>
                <a:cubicBezTo>
                  <a:pt x="1537" y="83"/>
                  <a:pt x="1533" y="78"/>
                  <a:pt x="1530" y="71"/>
                </a:cubicBezTo>
                <a:cubicBezTo>
                  <a:pt x="1527" y="64"/>
                  <a:pt x="1523" y="57"/>
                  <a:pt x="1521" y="50"/>
                </a:cubicBezTo>
                <a:cubicBezTo>
                  <a:pt x="1519" y="45"/>
                  <a:pt x="1522" y="45"/>
                  <a:pt x="1528" y="44"/>
                </a:cubicBezTo>
                <a:cubicBezTo>
                  <a:pt x="1531" y="44"/>
                  <a:pt x="1535" y="44"/>
                  <a:pt x="1539" y="44"/>
                </a:cubicBezTo>
                <a:cubicBezTo>
                  <a:pt x="1547" y="44"/>
                  <a:pt x="1555" y="43"/>
                  <a:pt x="1564" y="43"/>
                </a:cubicBezTo>
                <a:cubicBezTo>
                  <a:pt x="1572" y="43"/>
                  <a:pt x="1577" y="56"/>
                  <a:pt x="1581" y="62"/>
                </a:cubicBezTo>
                <a:cubicBezTo>
                  <a:pt x="1583" y="66"/>
                  <a:pt x="1585" y="70"/>
                  <a:pt x="1586" y="74"/>
                </a:cubicBezTo>
                <a:cubicBezTo>
                  <a:pt x="1589" y="82"/>
                  <a:pt x="1588" y="84"/>
                  <a:pt x="1579" y="84"/>
                </a:cubicBezTo>
                <a:close/>
                <a:moveTo>
                  <a:pt x="1628" y="83"/>
                </a:moveTo>
                <a:cubicBezTo>
                  <a:pt x="1628" y="83"/>
                  <a:pt x="1613" y="84"/>
                  <a:pt x="1606" y="83"/>
                </a:cubicBezTo>
                <a:cubicBezTo>
                  <a:pt x="1597" y="83"/>
                  <a:pt x="1593" y="73"/>
                  <a:pt x="1590" y="67"/>
                </a:cubicBezTo>
                <a:cubicBezTo>
                  <a:pt x="1587" y="62"/>
                  <a:pt x="1585" y="57"/>
                  <a:pt x="1583" y="53"/>
                </a:cubicBezTo>
                <a:cubicBezTo>
                  <a:pt x="1577" y="42"/>
                  <a:pt x="1593" y="44"/>
                  <a:pt x="1599" y="44"/>
                </a:cubicBezTo>
                <a:cubicBezTo>
                  <a:pt x="1603" y="44"/>
                  <a:pt x="1614" y="43"/>
                  <a:pt x="1617" y="45"/>
                </a:cubicBezTo>
                <a:cubicBezTo>
                  <a:pt x="1621" y="49"/>
                  <a:pt x="1625" y="56"/>
                  <a:pt x="1629" y="62"/>
                </a:cubicBezTo>
                <a:cubicBezTo>
                  <a:pt x="1632" y="67"/>
                  <a:pt x="1636" y="73"/>
                  <a:pt x="1640" y="79"/>
                </a:cubicBezTo>
                <a:cubicBezTo>
                  <a:pt x="1643" y="84"/>
                  <a:pt x="1634" y="84"/>
                  <a:pt x="1628" y="83"/>
                </a:cubicBezTo>
                <a:close/>
                <a:moveTo>
                  <a:pt x="1683" y="82"/>
                </a:moveTo>
                <a:cubicBezTo>
                  <a:pt x="1682" y="82"/>
                  <a:pt x="1682" y="82"/>
                  <a:pt x="1682" y="82"/>
                </a:cubicBezTo>
                <a:cubicBezTo>
                  <a:pt x="1667" y="82"/>
                  <a:pt x="1653" y="87"/>
                  <a:pt x="1643" y="72"/>
                </a:cubicBezTo>
                <a:cubicBezTo>
                  <a:pt x="1638" y="65"/>
                  <a:pt x="1634" y="58"/>
                  <a:pt x="1629" y="52"/>
                </a:cubicBezTo>
                <a:cubicBezTo>
                  <a:pt x="1627" y="49"/>
                  <a:pt x="1622" y="43"/>
                  <a:pt x="1630" y="43"/>
                </a:cubicBezTo>
                <a:cubicBezTo>
                  <a:pt x="1636" y="43"/>
                  <a:pt x="1641" y="42"/>
                  <a:pt x="1647" y="43"/>
                </a:cubicBezTo>
                <a:cubicBezTo>
                  <a:pt x="1653" y="43"/>
                  <a:pt x="1658" y="43"/>
                  <a:pt x="1664" y="43"/>
                </a:cubicBezTo>
                <a:cubicBezTo>
                  <a:pt x="1667" y="43"/>
                  <a:pt x="1670" y="43"/>
                  <a:pt x="1673" y="43"/>
                </a:cubicBezTo>
                <a:cubicBezTo>
                  <a:pt x="1679" y="44"/>
                  <a:pt x="1683" y="51"/>
                  <a:pt x="1687" y="56"/>
                </a:cubicBezTo>
                <a:cubicBezTo>
                  <a:pt x="1691" y="62"/>
                  <a:pt x="1695" y="68"/>
                  <a:pt x="1698" y="75"/>
                </a:cubicBezTo>
                <a:cubicBezTo>
                  <a:pt x="1703" y="85"/>
                  <a:pt x="1689" y="82"/>
                  <a:pt x="1683" y="82"/>
                </a:cubicBezTo>
                <a:close/>
                <a:moveTo>
                  <a:pt x="1725" y="37"/>
                </a:moveTo>
                <a:cubicBezTo>
                  <a:pt x="1725" y="37"/>
                  <a:pt x="1726" y="38"/>
                  <a:pt x="1727" y="39"/>
                </a:cubicBezTo>
                <a:cubicBezTo>
                  <a:pt x="1730" y="41"/>
                  <a:pt x="1733" y="42"/>
                  <a:pt x="1736" y="42"/>
                </a:cubicBezTo>
                <a:cubicBezTo>
                  <a:pt x="1736" y="42"/>
                  <a:pt x="1735" y="43"/>
                  <a:pt x="1735" y="43"/>
                </a:cubicBezTo>
                <a:cubicBezTo>
                  <a:pt x="1733" y="44"/>
                  <a:pt x="1733" y="45"/>
                  <a:pt x="1733" y="47"/>
                </a:cubicBezTo>
                <a:cubicBezTo>
                  <a:pt x="1733" y="46"/>
                  <a:pt x="1733" y="46"/>
                  <a:pt x="1732" y="45"/>
                </a:cubicBezTo>
                <a:cubicBezTo>
                  <a:pt x="1729" y="43"/>
                  <a:pt x="1726" y="41"/>
                  <a:pt x="1723" y="40"/>
                </a:cubicBezTo>
                <a:cubicBezTo>
                  <a:pt x="1724" y="39"/>
                  <a:pt x="1724" y="38"/>
                  <a:pt x="1725" y="37"/>
                </a:cubicBezTo>
                <a:close/>
                <a:moveTo>
                  <a:pt x="1685" y="43"/>
                </a:moveTo>
                <a:cubicBezTo>
                  <a:pt x="1685" y="43"/>
                  <a:pt x="1684" y="44"/>
                  <a:pt x="1684" y="45"/>
                </a:cubicBezTo>
                <a:cubicBezTo>
                  <a:pt x="1682" y="42"/>
                  <a:pt x="1679" y="40"/>
                  <a:pt x="1676" y="39"/>
                </a:cubicBezTo>
                <a:cubicBezTo>
                  <a:pt x="1675" y="39"/>
                  <a:pt x="1674" y="39"/>
                  <a:pt x="1673" y="39"/>
                </a:cubicBezTo>
                <a:cubicBezTo>
                  <a:pt x="1674" y="38"/>
                  <a:pt x="1674" y="37"/>
                  <a:pt x="1674" y="36"/>
                </a:cubicBezTo>
                <a:cubicBezTo>
                  <a:pt x="1675" y="36"/>
                  <a:pt x="1676" y="37"/>
                  <a:pt x="1676" y="38"/>
                </a:cubicBezTo>
                <a:cubicBezTo>
                  <a:pt x="1679" y="40"/>
                  <a:pt x="1682" y="41"/>
                  <a:pt x="1686" y="42"/>
                </a:cubicBezTo>
                <a:cubicBezTo>
                  <a:pt x="1686" y="42"/>
                  <a:pt x="1685" y="42"/>
                  <a:pt x="1685" y="43"/>
                </a:cubicBezTo>
                <a:close/>
                <a:moveTo>
                  <a:pt x="1751" y="84"/>
                </a:moveTo>
                <a:cubicBezTo>
                  <a:pt x="1747" y="84"/>
                  <a:pt x="1744" y="84"/>
                  <a:pt x="1741" y="83"/>
                </a:cubicBezTo>
                <a:cubicBezTo>
                  <a:pt x="1740" y="83"/>
                  <a:pt x="1740" y="83"/>
                  <a:pt x="1739" y="83"/>
                </a:cubicBezTo>
                <a:cubicBezTo>
                  <a:pt x="1734" y="83"/>
                  <a:pt x="1729" y="83"/>
                  <a:pt x="1724" y="83"/>
                </a:cubicBezTo>
                <a:cubicBezTo>
                  <a:pt x="1715" y="83"/>
                  <a:pt x="1710" y="79"/>
                  <a:pt x="1705" y="72"/>
                </a:cubicBezTo>
                <a:cubicBezTo>
                  <a:pt x="1700" y="66"/>
                  <a:pt x="1696" y="59"/>
                  <a:pt x="1691" y="52"/>
                </a:cubicBezTo>
                <a:cubicBezTo>
                  <a:pt x="1684" y="42"/>
                  <a:pt x="1704" y="44"/>
                  <a:pt x="1710" y="44"/>
                </a:cubicBezTo>
                <a:cubicBezTo>
                  <a:pt x="1717" y="44"/>
                  <a:pt x="1724" y="43"/>
                  <a:pt x="1729" y="48"/>
                </a:cubicBezTo>
                <a:cubicBezTo>
                  <a:pt x="1734" y="53"/>
                  <a:pt x="1738" y="58"/>
                  <a:pt x="1743" y="63"/>
                </a:cubicBezTo>
                <a:cubicBezTo>
                  <a:pt x="1746" y="66"/>
                  <a:pt x="1761" y="83"/>
                  <a:pt x="1751" y="84"/>
                </a:cubicBezTo>
                <a:close/>
                <a:moveTo>
                  <a:pt x="1796" y="62"/>
                </a:moveTo>
                <a:cubicBezTo>
                  <a:pt x="1797" y="63"/>
                  <a:pt x="1813" y="82"/>
                  <a:pt x="1807" y="84"/>
                </a:cubicBezTo>
                <a:cubicBezTo>
                  <a:pt x="1800" y="87"/>
                  <a:pt x="1792" y="84"/>
                  <a:pt x="1784" y="85"/>
                </a:cubicBezTo>
                <a:cubicBezTo>
                  <a:pt x="1784" y="85"/>
                  <a:pt x="1784" y="85"/>
                  <a:pt x="1783" y="85"/>
                </a:cubicBezTo>
                <a:cubicBezTo>
                  <a:pt x="1778" y="86"/>
                  <a:pt x="1770" y="86"/>
                  <a:pt x="1766" y="81"/>
                </a:cubicBezTo>
                <a:cubicBezTo>
                  <a:pt x="1761" y="76"/>
                  <a:pt x="1756" y="69"/>
                  <a:pt x="1751" y="63"/>
                </a:cubicBezTo>
                <a:cubicBezTo>
                  <a:pt x="1750" y="61"/>
                  <a:pt x="1736" y="46"/>
                  <a:pt x="1741" y="46"/>
                </a:cubicBezTo>
                <a:cubicBezTo>
                  <a:pt x="1747" y="45"/>
                  <a:pt x="1753" y="46"/>
                  <a:pt x="1759" y="46"/>
                </a:cubicBezTo>
                <a:cubicBezTo>
                  <a:pt x="1766" y="45"/>
                  <a:pt x="1773" y="46"/>
                  <a:pt x="1780" y="47"/>
                </a:cubicBezTo>
                <a:cubicBezTo>
                  <a:pt x="1786" y="48"/>
                  <a:pt x="1792" y="58"/>
                  <a:pt x="1796" y="62"/>
                </a:cubicBezTo>
                <a:close/>
                <a:moveTo>
                  <a:pt x="1713" y="7"/>
                </a:moveTo>
                <a:cubicBezTo>
                  <a:pt x="1716" y="7"/>
                  <a:pt x="1720" y="7"/>
                  <a:pt x="1723" y="7"/>
                </a:cubicBezTo>
                <a:cubicBezTo>
                  <a:pt x="1728" y="7"/>
                  <a:pt x="1733" y="7"/>
                  <a:pt x="1739" y="7"/>
                </a:cubicBezTo>
                <a:cubicBezTo>
                  <a:pt x="1739" y="7"/>
                  <a:pt x="1739" y="7"/>
                  <a:pt x="1739" y="7"/>
                </a:cubicBezTo>
                <a:cubicBezTo>
                  <a:pt x="1748" y="5"/>
                  <a:pt x="1758" y="7"/>
                  <a:pt x="1764" y="13"/>
                </a:cubicBezTo>
                <a:cubicBezTo>
                  <a:pt x="1769" y="19"/>
                  <a:pt x="1774" y="25"/>
                  <a:pt x="1777" y="33"/>
                </a:cubicBezTo>
                <a:cubicBezTo>
                  <a:pt x="1779" y="39"/>
                  <a:pt x="1760" y="38"/>
                  <a:pt x="1758" y="38"/>
                </a:cubicBezTo>
                <a:cubicBezTo>
                  <a:pt x="1751" y="38"/>
                  <a:pt x="1744" y="38"/>
                  <a:pt x="1737" y="38"/>
                </a:cubicBezTo>
                <a:cubicBezTo>
                  <a:pt x="1727" y="37"/>
                  <a:pt x="1720" y="25"/>
                  <a:pt x="1716" y="17"/>
                </a:cubicBezTo>
                <a:cubicBezTo>
                  <a:pt x="1715" y="15"/>
                  <a:pt x="1710" y="8"/>
                  <a:pt x="1713" y="7"/>
                </a:cubicBezTo>
                <a:close/>
                <a:moveTo>
                  <a:pt x="1666" y="8"/>
                </a:moveTo>
                <a:cubicBezTo>
                  <a:pt x="1671" y="7"/>
                  <a:pt x="1677" y="7"/>
                  <a:pt x="1682" y="8"/>
                </a:cubicBezTo>
                <a:cubicBezTo>
                  <a:pt x="1682" y="8"/>
                  <a:pt x="1683" y="8"/>
                  <a:pt x="1683" y="8"/>
                </a:cubicBezTo>
                <a:cubicBezTo>
                  <a:pt x="1683" y="8"/>
                  <a:pt x="1683" y="8"/>
                  <a:pt x="1683" y="8"/>
                </a:cubicBezTo>
                <a:cubicBezTo>
                  <a:pt x="1683" y="8"/>
                  <a:pt x="1683" y="8"/>
                  <a:pt x="1683" y="8"/>
                </a:cubicBezTo>
                <a:cubicBezTo>
                  <a:pt x="1683" y="8"/>
                  <a:pt x="1683" y="8"/>
                  <a:pt x="1683" y="8"/>
                </a:cubicBezTo>
                <a:cubicBezTo>
                  <a:pt x="1687" y="8"/>
                  <a:pt x="1690" y="8"/>
                  <a:pt x="1694" y="8"/>
                </a:cubicBezTo>
                <a:cubicBezTo>
                  <a:pt x="1702" y="8"/>
                  <a:pt x="1706" y="12"/>
                  <a:pt x="1710" y="19"/>
                </a:cubicBezTo>
                <a:cubicBezTo>
                  <a:pt x="1713" y="24"/>
                  <a:pt x="1717" y="28"/>
                  <a:pt x="1720" y="34"/>
                </a:cubicBezTo>
                <a:cubicBezTo>
                  <a:pt x="1722" y="39"/>
                  <a:pt x="1703" y="38"/>
                  <a:pt x="1700" y="38"/>
                </a:cubicBezTo>
                <a:cubicBezTo>
                  <a:pt x="1694" y="38"/>
                  <a:pt x="1689" y="37"/>
                  <a:pt x="1683" y="37"/>
                </a:cubicBezTo>
                <a:cubicBezTo>
                  <a:pt x="1677" y="36"/>
                  <a:pt x="1672" y="24"/>
                  <a:pt x="1669" y="19"/>
                </a:cubicBezTo>
                <a:cubicBezTo>
                  <a:pt x="1668" y="18"/>
                  <a:pt x="1667" y="16"/>
                  <a:pt x="1666" y="15"/>
                </a:cubicBezTo>
                <a:cubicBezTo>
                  <a:pt x="1662" y="11"/>
                  <a:pt x="1659" y="8"/>
                  <a:pt x="1666" y="8"/>
                </a:cubicBezTo>
                <a:close/>
                <a:moveTo>
                  <a:pt x="1612" y="9"/>
                </a:moveTo>
                <a:cubicBezTo>
                  <a:pt x="1614" y="9"/>
                  <a:pt x="1617" y="9"/>
                  <a:pt x="1619" y="9"/>
                </a:cubicBezTo>
                <a:cubicBezTo>
                  <a:pt x="1624" y="8"/>
                  <a:pt x="1629" y="8"/>
                  <a:pt x="1634" y="9"/>
                </a:cubicBezTo>
                <a:cubicBezTo>
                  <a:pt x="1634" y="9"/>
                  <a:pt x="1634" y="9"/>
                  <a:pt x="1635" y="8"/>
                </a:cubicBezTo>
                <a:cubicBezTo>
                  <a:pt x="1637" y="9"/>
                  <a:pt x="1640" y="9"/>
                  <a:pt x="1642" y="9"/>
                </a:cubicBezTo>
                <a:cubicBezTo>
                  <a:pt x="1650" y="9"/>
                  <a:pt x="1656" y="12"/>
                  <a:pt x="1661" y="18"/>
                </a:cubicBezTo>
                <a:cubicBezTo>
                  <a:pt x="1665" y="23"/>
                  <a:pt x="1675" y="36"/>
                  <a:pt x="1663" y="37"/>
                </a:cubicBezTo>
                <a:cubicBezTo>
                  <a:pt x="1657" y="37"/>
                  <a:pt x="1650" y="36"/>
                  <a:pt x="1644" y="36"/>
                </a:cubicBezTo>
                <a:cubicBezTo>
                  <a:pt x="1639" y="36"/>
                  <a:pt x="1633" y="36"/>
                  <a:pt x="1628" y="36"/>
                </a:cubicBezTo>
                <a:cubicBezTo>
                  <a:pt x="1620" y="36"/>
                  <a:pt x="1614" y="22"/>
                  <a:pt x="1611" y="16"/>
                </a:cubicBezTo>
                <a:cubicBezTo>
                  <a:pt x="1610" y="14"/>
                  <a:pt x="1609" y="12"/>
                  <a:pt x="1608" y="10"/>
                </a:cubicBezTo>
                <a:cubicBezTo>
                  <a:pt x="1609" y="11"/>
                  <a:pt x="1610" y="10"/>
                  <a:pt x="1612" y="9"/>
                </a:cubicBezTo>
                <a:close/>
                <a:moveTo>
                  <a:pt x="1622" y="39"/>
                </a:moveTo>
                <a:cubicBezTo>
                  <a:pt x="1623" y="39"/>
                  <a:pt x="1623" y="39"/>
                  <a:pt x="1624" y="40"/>
                </a:cubicBezTo>
                <a:cubicBezTo>
                  <a:pt x="1623" y="40"/>
                  <a:pt x="1621" y="41"/>
                  <a:pt x="1621" y="43"/>
                </a:cubicBezTo>
                <a:cubicBezTo>
                  <a:pt x="1621" y="43"/>
                  <a:pt x="1621" y="43"/>
                  <a:pt x="1621" y="43"/>
                </a:cubicBezTo>
                <a:cubicBezTo>
                  <a:pt x="1620" y="43"/>
                  <a:pt x="1620" y="42"/>
                  <a:pt x="1619" y="42"/>
                </a:cubicBezTo>
                <a:cubicBezTo>
                  <a:pt x="1618" y="41"/>
                  <a:pt x="1617" y="41"/>
                  <a:pt x="1616" y="40"/>
                </a:cubicBezTo>
                <a:cubicBezTo>
                  <a:pt x="1617" y="40"/>
                  <a:pt x="1617" y="40"/>
                  <a:pt x="1617" y="40"/>
                </a:cubicBezTo>
                <a:cubicBezTo>
                  <a:pt x="1618" y="39"/>
                  <a:pt x="1619" y="37"/>
                  <a:pt x="1619" y="36"/>
                </a:cubicBezTo>
                <a:cubicBezTo>
                  <a:pt x="1620" y="37"/>
                  <a:pt x="1621" y="38"/>
                  <a:pt x="1622" y="39"/>
                </a:cubicBezTo>
                <a:close/>
                <a:moveTo>
                  <a:pt x="1565" y="7"/>
                </a:moveTo>
                <a:cubicBezTo>
                  <a:pt x="1570" y="7"/>
                  <a:pt x="1577" y="6"/>
                  <a:pt x="1582" y="7"/>
                </a:cubicBezTo>
                <a:cubicBezTo>
                  <a:pt x="1583" y="7"/>
                  <a:pt x="1583" y="7"/>
                  <a:pt x="1583" y="7"/>
                </a:cubicBezTo>
                <a:cubicBezTo>
                  <a:pt x="1593" y="6"/>
                  <a:pt x="1597" y="12"/>
                  <a:pt x="1603" y="18"/>
                </a:cubicBezTo>
                <a:cubicBezTo>
                  <a:pt x="1607" y="22"/>
                  <a:pt x="1610" y="28"/>
                  <a:pt x="1612" y="33"/>
                </a:cubicBezTo>
                <a:cubicBezTo>
                  <a:pt x="1613" y="35"/>
                  <a:pt x="1615" y="36"/>
                  <a:pt x="1612" y="37"/>
                </a:cubicBezTo>
                <a:cubicBezTo>
                  <a:pt x="1609" y="38"/>
                  <a:pt x="1605" y="38"/>
                  <a:pt x="1602" y="38"/>
                </a:cubicBezTo>
                <a:cubicBezTo>
                  <a:pt x="1596" y="39"/>
                  <a:pt x="1590" y="38"/>
                  <a:pt x="1585" y="38"/>
                </a:cubicBezTo>
                <a:cubicBezTo>
                  <a:pt x="1574" y="37"/>
                  <a:pt x="1571" y="28"/>
                  <a:pt x="1566" y="20"/>
                </a:cubicBezTo>
                <a:cubicBezTo>
                  <a:pt x="1564" y="15"/>
                  <a:pt x="1558" y="8"/>
                  <a:pt x="1565" y="7"/>
                </a:cubicBezTo>
                <a:close/>
                <a:moveTo>
                  <a:pt x="1513" y="7"/>
                </a:moveTo>
                <a:cubicBezTo>
                  <a:pt x="1519" y="7"/>
                  <a:pt x="1526" y="7"/>
                  <a:pt x="1533" y="7"/>
                </a:cubicBezTo>
                <a:cubicBezTo>
                  <a:pt x="1534" y="8"/>
                  <a:pt x="1534" y="7"/>
                  <a:pt x="1534" y="7"/>
                </a:cubicBezTo>
                <a:cubicBezTo>
                  <a:pt x="1544" y="7"/>
                  <a:pt x="1551" y="6"/>
                  <a:pt x="1557" y="16"/>
                </a:cubicBezTo>
                <a:cubicBezTo>
                  <a:pt x="1560" y="21"/>
                  <a:pt x="1563" y="27"/>
                  <a:pt x="1565" y="33"/>
                </a:cubicBezTo>
                <a:cubicBezTo>
                  <a:pt x="1567" y="39"/>
                  <a:pt x="1553" y="37"/>
                  <a:pt x="1550" y="38"/>
                </a:cubicBezTo>
                <a:cubicBezTo>
                  <a:pt x="1542" y="38"/>
                  <a:pt x="1534" y="38"/>
                  <a:pt x="1527" y="38"/>
                </a:cubicBezTo>
                <a:cubicBezTo>
                  <a:pt x="1521" y="38"/>
                  <a:pt x="1517" y="38"/>
                  <a:pt x="1513" y="33"/>
                </a:cubicBezTo>
                <a:cubicBezTo>
                  <a:pt x="1511" y="29"/>
                  <a:pt x="1510" y="24"/>
                  <a:pt x="1508" y="19"/>
                </a:cubicBezTo>
                <a:cubicBezTo>
                  <a:pt x="1507" y="16"/>
                  <a:pt x="1506" y="13"/>
                  <a:pt x="1505" y="9"/>
                </a:cubicBezTo>
                <a:cubicBezTo>
                  <a:pt x="1504" y="7"/>
                  <a:pt x="1511" y="7"/>
                  <a:pt x="1513" y="7"/>
                </a:cubicBezTo>
                <a:close/>
                <a:moveTo>
                  <a:pt x="1460" y="7"/>
                </a:moveTo>
                <a:cubicBezTo>
                  <a:pt x="1466" y="7"/>
                  <a:pt x="1472" y="8"/>
                  <a:pt x="1478" y="8"/>
                </a:cubicBezTo>
                <a:cubicBezTo>
                  <a:pt x="1478" y="8"/>
                  <a:pt x="1478" y="8"/>
                  <a:pt x="1479" y="8"/>
                </a:cubicBezTo>
                <a:cubicBezTo>
                  <a:pt x="1481" y="8"/>
                  <a:pt x="1484" y="7"/>
                  <a:pt x="1486" y="7"/>
                </a:cubicBezTo>
                <a:cubicBezTo>
                  <a:pt x="1493" y="8"/>
                  <a:pt x="1496" y="9"/>
                  <a:pt x="1499" y="15"/>
                </a:cubicBezTo>
                <a:cubicBezTo>
                  <a:pt x="1501" y="20"/>
                  <a:pt x="1504" y="24"/>
                  <a:pt x="1506" y="29"/>
                </a:cubicBezTo>
                <a:cubicBezTo>
                  <a:pt x="1508" y="34"/>
                  <a:pt x="1506" y="36"/>
                  <a:pt x="1502" y="37"/>
                </a:cubicBezTo>
                <a:cubicBezTo>
                  <a:pt x="1500" y="37"/>
                  <a:pt x="1498" y="37"/>
                  <a:pt x="1496" y="37"/>
                </a:cubicBezTo>
                <a:cubicBezTo>
                  <a:pt x="1495" y="37"/>
                  <a:pt x="1494" y="37"/>
                  <a:pt x="1492" y="37"/>
                </a:cubicBezTo>
                <a:cubicBezTo>
                  <a:pt x="1486" y="38"/>
                  <a:pt x="1480" y="37"/>
                  <a:pt x="1473" y="37"/>
                </a:cubicBezTo>
                <a:cubicBezTo>
                  <a:pt x="1465" y="37"/>
                  <a:pt x="1462" y="33"/>
                  <a:pt x="1459" y="26"/>
                </a:cubicBezTo>
                <a:cubicBezTo>
                  <a:pt x="1456" y="20"/>
                  <a:pt x="1448" y="8"/>
                  <a:pt x="1460" y="7"/>
                </a:cubicBezTo>
                <a:close/>
                <a:moveTo>
                  <a:pt x="1393" y="7"/>
                </a:moveTo>
                <a:cubicBezTo>
                  <a:pt x="1396" y="6"/>
                  <a:pt x="1399" y="6"/>
                  <a:pt x="1403" y="6"/>
                </a:cubicBezTo>
                <a:cubicBezTo>
                  <a:pt x="1408" y="6"/>
                  <a:pt x="1414" y="6"/>
                  <a:pt x="1420" y="7"/>
                </a:cubicBezTo>
                <a:cubicBezTo>
                  <a:pt x="1420" y="7"/>
                  <a:pt x="1420" y="7"/>
                  <a:pt x="1420" y="7"/>
                </a:cubicBezTo>
                <a:cubicBezTo>
                  <a:pt x="1420" y="7"/>
                  <a:pt x="1420" y="7"/>
                  <a:pt x="1421" y="7"/>
                </a:cubicBezTo>
                <a:cubicBezTo>
                  <a:pt x="1421" y="7"/>
                  <a:pt x="1422" y="7"/>
                  <a:pt x="1422" y="7"/>
                </a:cubicBezTo>
                <a:cubicBezTo>
                  <a:pt x="1424" y="7"/>
                  <a:pt x="1426" y="7"/>
                  <a:pt x="1429" y="7"/>
                </a:cubicBezTo>
                <a:cubicBezTo>
                  <a:pt x="1435" y="7"/>
                  <a:pt x="1441" y="7"/>
                  <a:pt x="1445" y="13"/>
                </a:cubicBezTo>
                <a:cubicBezTo>
                  <a:pt x="1448" y="18"/>
                  <a:pt x="1450" y="23"/>
                  <a:pt x="1452" y="28"/>
                </a:cubicBezTo>
                <a:cubicBezTo>
                  <a:pt x="1453" y="33"/>
                  <a:pt x="1456" y="38"/>
                  <a:pt x="1450" y="39"/>
                </a:cubicBezTo>
                <a:cubicBezTo>
                  <a:pt x="1444" y="39"/>
                  <a:pt x="1438" y="39"/>
                  <a:pt x="1432" y="39"/>
                </a:cubicBezTo>
                <a:cubicBezTo>
                  <a:pt x="1425" y="39"/>
                  <a:pt x="1418" y="39"/>
                  <a:pt x="1411" y="39"/>
                </a:cubicBezTo>
                <a:cubicBezTo>
                  <a:pt x="1399" y="38"/>
                  <a:pt x="1397" y="29"/>
                  <a:pt x="1394" y="18"/>
                </a:cubicBezTo>
                <a:cubicBezTo>
                  <a:pt x="1394" y="17"/>
                  <a:pt x="1390" y="7"/>
                  <a:pt x="1393" y="7"/>
                </a:cubicBezTo>
                <a:close/>
                <a:moveTo>
                  <a:pt x="1347" y="7"/>
                </a:moveTo>
                <a:cubicBezTo>
                  <a:pt x="1353" y="8"/>
                  <a:pt x="1359" y="8"/>
                  <a:pt x="1366" y="8"/>
                </a:cubicBezTo>
                <a:cubicBezTo>
                  <a:pt x="1366" y="8"/>
                  <a:pt x="1373" y="8"/>
                  <a:pt x="1376" y="8"/>
                </a:cubicBezTo>
                <a:cubicBezTo>
                  <a:pt x="1383" y="8"/>
                  <a:pt x="1387" y="20"/>
                  <a:pt x="1389" y="26"/>
                </a:cubicBezTo>
                <a:cubicBezTo>
                  <a:pt x="1391" y="28"/>
                  <a:pt x="1391" y="31"/>
                  <a:pt x="1392" y="34"/>
                </a:cubicBezTo>
                <a:cubicBezTo>
                  <a:pt x="1393" y="38"/>
                  <a:pt x="1393" y="38"/>
                  <a:pt x="1389" y="39"/>
                </a:cubicBezTo>
                <a:cubicBezTo>
                  <a:pt x="1384" y="40"/>
                  <a:pt x="1378" y="39"/>
                  <a:pt x="1373" y="40"/>
                </a:cubicBezTo>
                <a:cubicBezTo>
                  <a:pt x="1366" y="40"/>
                  <a:pt x="1359" y="39"/>
                  <a:pt x="1353" y="39"/>
                </a:cubicBezTo>
                <a:cubicBezTo>
                  <a:pt x="1341" y="38"/>
                  <a:pt x="1340" y="27"/>
                  <a:pt x="1337" y="18"/>
                </a:cubicBezTo>
                <a:cubicBezTo>
                  <a:pt x="1336" y="15"/>
                  <a:pt x="1336" y="12"/>
                  <a:pt x="1335" y="10"/>
                </a:cubicBezTo>
                <a:cubicBezTo>
                  <a:pt x="1334" y="6"/>
                  <a:pt x="1345" y="7"/>
                  <a:pt x="1347" y="7"/>
                </a:cubicBezTo>
                <a:close/>
                <a:moveTo>
                  <a:pt x="1294" y="8"/>
                </a:moveTo>
                <a:cubicBezTo>
                  <a:pt x="1297" y="8"/>
                  <a:pt x="1300" y="8"/>
                  <a:pt x="1303" y="8"/>
                </a:cubicBezTo>
                <a:cubicBezTo>
                  <a:pt x="1303" y="8"/>
                  <a:pt x="1303" y="8"/>
                  <a:pt x="1304" y="8"/>
                </a:cubicBezTo>
                <a:cubicBezTo>
                  <a:pt x="1304" y="8"/>
                  <a:pt x="1305" y="8"/>
                  <a:pt x="1306" y="8"/>
                </a:cubicBezTo>
                <a:cubicBezTo>
                  <a:pt x="1306" y="8"/>
                  <a:pt x="1306" y="8"/>
                  <a:pt x="1306" y="8"/>
                </a:cubicBezTo>
                <a:cubicBezTo>
                  <a:pt x="1307" y="8"/>
                  <a:pt x="1307" y="8"/>
                  <a:pt x="1307" y="8"/>
                </a:cubicBezTo>
                <a:cubicBezTo>
                  <a:pt x="1311" y="8"/>
                  <a:pt x="1316" y="8"/>
                  <a:pt x="1320" y="8"/>
                </a:cubicBezTo>
                <a:cubicBezTo>
                  <a:pt x="1331" y="9"/>
                  <a:pt x="1331" y="18"/>
                  <a:pt x="1333" y="27"/>
                </a:cubicBezTo>
                <a:cubicBezTo>
                  <a:pt x="1334" y="29"/>
                  <a:pt x="1337" y="37"/>
                  <a:pt x="1333" y="37"/>
                </a:cubicBezTo>
                <a:cubicBezTo>
                  <a:pt x="1330" y="38"/>
                  <a:pt x="1326" y="38"/>
                  <a:pt x="1323" y="38"/>
                </a:cubicBezTo>
                <a:cubicBezTo>
                  <a:pt x="1317" y="38"/>
                  <a:pt x="1310" y="38"/>
                  <a:pt x="1303" y="38"/>
                </a:cubicBezTo>
                <a:cubicBezTo>
                  <a:pt x="1298" y="38"/>
                  <a:pt x="1293" y="38"/>
                  <a:pt x="1288" y="39"/>
                </a:cubicBezTo>
                <a:cubicBezTo>
                  <a:pt x="1283" y="39"/>
                  <a:pt x="1282" y="16"/>
                  <a:pt x="1281" y="14"/>
                </a:cubicBezTo>
                <a:cubicBezTo>
                  <a:pt x="1281" y="6"/>
                  <a:pt x="1289" y="8"/>
                  <a:pt x="1294" y="8"/>
                </a:cubicBezTo>
                <a:close/>
                <a:moveTo>
                  <a:pt x="1282" y="40"/>
                </a:moveTo>
                <a:cubicBezTo>
                  <a:pt x="1283" y="41"/>
                  <a:pt x="1284" y="42"/>
                  <a:pt x="1286" y="43"/>
                </a:cubicBezTo>
                <a:cubicBezTo>
                  <a:pt x="1286" y="43"/>
                  <a:pt x="1286" y="43"/>
                  <a:pt x="1286" y="43"/>
                </a:cubicBezTo>
                <a:cubicBezTo>
                  <a:pt x="1285" y="44"/>
                  <a:pt x="1284" y="45"/>
                  <a:pt x="1283" y="46"/>
                </a:cubicBezTo>
                <a:cubicBezTo>
                  <a:pt x="1283" y="45"/>
                  <a:pt x="1283" y="45"/>
                  <a:pt x="1283" y="44"/>
                </a:cubicBezTo>
                <a:cubicBezTo>
                  <a:pt x="1281" y="42"/>
                  <a:pt x="1279" y="41"/>
                  <a:pt x="1276" y="41"/>
                </a:cubicBezTo>
                <a:cubicBezTo>
                  <a:pt x="1277" y="41"/>
                  <a:pt x="1277" y="40"/>
                  <a:pt x="1278" y="40"/>
                </a:cubicBezTo>
                <a:cubicBezTo>
                  <a:pt x="1279" y="39"/>
                  <a:pt x="1280" y="38"/>
                  <a:pt x="1281" y="36"/>
                </a:cubicBezTo>
                <a:cubicBezTo>
                  <a:pt x="1281" y="37"/>
                  <a:pt x="1281" y="38"/>
                  <a:pt x="1282" y="40"/>
                </a:cubicBezTo>
                <a:close/>
                <a:moveTo>
                  <a:pt x="1232" y="8"/>
                </a:moveTo>
                <a:cubicBezTo>
                  <a:pt x="1238" y="8"/>
                  <a:pt x="1244" y="8"/>
                  <a:pt x="1249" y="7"/>
                </a:cubicBezTo>
                <a:cubicBezTo>
                  <a:pt x="1250" y="7"/>
                  <a:pt x="1250" y="7"/>
                  <a:pt x="1250" y="7"/>
                </a:cubicBezTo>
                <a:cubicBezTo>
                  <a:pt x="1258" y="6"/>
                  <a:pt x="1273" y="6"/>
                  <a:pt x="1275" y="14"/>
                </a:cubicBezTo>
                <a:cubicBezTo>
                  <a:pt x="1276" y="17"/>
                  <a:pt x="1279" y="36"/>
                  <a:pt x="1274" y="37"/>
                </a:cubicBezTo>
                <a:cubicBezTo>
                  <a:pt x="1269" y="39"/>
                  <a:pt x="1262" y="39"/>
                  <a:pt x="1256" y="38"/>
                </a:cubicBezTo>
                <a:cubicBezTo>
                  <a:pt x="1251" y="38"/>
                  <a:pt x="1245" y="39"/>
                  <a:pt x="1240" y="38"/>
                </a:cubicBezTo>
                <a:cubicBezTo>
                  <a:pt x="1236" y="38"/>
                  <a:pt x="1230" y="39"/>
                  <a:pt x="1229" y="35"/>
                </a:cubicBezTo>
                <a:cubicBezTo>
                  <a:pt x="1228" y="32"/>
                  <a:pt x="1228" y="29"/>
                  <a:pt x="1227" y="25"/>
                </a:cubicBezTo>
                <a:cubicBezTo>
                  <a:pt x="1226" y="18"/>
                  <a:pt x="1221" y="8"/>
                  <a:pt x="1232" y="8"/>
                </a:cubicBezTo>
                <a:close/>
                <a:moveTo>
                  <a:pt x="1180" y="8"/>
                </a:moveTo>
                <a:cubicBezTo>
                  <a:pt x="1185" y="8"/>
                  <a:pt x="1191" y="8"/>
                  <a:pt x="1197" y="8"/>
                </a:cubicBezTo>
                <a:cubicBezTo>
                  <a:pt x="1197" y="8"/>
                  <a:pt x="1197" y="8"/>
                  <a:pt x="1197" y="8"/>
                </a:cubicBezTo>
                <a:cubicBezTo>
                  <a:pt x="1197" y="8"/>
                  <a:pt x="1197" y="8"/>
                  <a:pt x="1197" y="8"/>
                </a:cubicBezTo>
                <a:cubicBezTo>
                  <a:pt x="1202" y="8"/>
                  <a:pt x="1207" y="8"/>
                  <a:pt x="1212" y="8"/>
                </a:cubicBezTo>
                <a:cubicBezTo>
                  <a:pt x="1219" y="8"/>
                  <a:pt x="1218" y="10"/>
                  <a:pt x="1219" y="15"/>
                </a:cubicBezTo>
                <a:cubicBezTo>
                  <a:pt x="1219" y="19"/>
                  <a:pt x="1220" y="22"/>
                  <a:pt x="1220" y="26"/>
                </a:cubicBezTo>
                <a:cubicBezTo>
                  <a:pt x="1221" y="35"/>
                  <a:pt x="1222" y="38"/>
                  <a:pt x="1212" y="39"/>
                </a:cubicBezTo>
                <a:cubicBezTo>
                  <a:pt x="1205" y="40"/>
                  <a:pt x="1198" y="40"/>
                  <a:pt x="1192" y="40"/>
                </a:cubicBezTo>
                <a:cubicBezTo>
                  <a:pt x="1188" y="40"/>
                  <a:pt x="1174" y="42"/>
                  <a:pt x="1173" y="36"/>
                </a:cubicBezTo>
                <a:cubicBezTo>
                  <a:pt x="1172" y="32"/>
                  <a:pt x="1172" y="27"/>
                  <a:pt x="1172" y="23"/>
                </a:cubicBezTo>
                <a:cubicBezTo>
                  <a:pt x="1171" y="15"/>
                  <a:pt x="1171" y="9"/>
                  <a:pt x="1180" y="8"/>
                </a:cubicBezTo>
                <a:close/>
                <a:moveTo>
                  <a:pt x="1169" y="38"/>
                </a:moveTo>
                <a:cubicBezTo>
                  <a:pt x="1169" y="38"/>
                  <a:pt x="1169" y="39"/>
                  <a:pt x="1169" y="39"/>
                </a:cubicBezTo>
                <a:cubicBezTo>
                  <a:pt x="1170" y="41"/>
                  <a:pt x="1172" y="42"/>
                  <a:pt x="1174" y="43"/>
                </a:cubicBezTo>
                <a:cubicBezTo>
                  <a:pt x="1174" y="43"/>
                  <a:pt x="1173" y="43"/>
                  <a:pt x="1172" y="44"/>
                </a:cubicBezTo>
                <a:cubicBezTo>
                  <a:pt x="1172" y="44"/>
                  <a:pt x="1171" y="45"/>
                  <a:pt x="1171" y="45"/>
                </a:cubicBezTo>
                <a:cubicBezTo>
                  <a:pt x="1171" y="45"/>
                  <a:pt x="1171" y="45"/>
                  <a:pt x="1170" y="44"/>
                </a:cubicBezTo>
                <a:cubicBezTo>
                  <a:pt x="1169" y="43"/>
                  <a:pt x="1168" y="42"/>
                  <a:pt x="1166" y="41"/>
                </a:cubicBezTo>
                <a:cubicBezTo>
                  <a:pt x="1167" y="40"/>
                  <a:pt x="1168" y="39"/>
                  <a:pt x="1169" y="38"/>
                </a:cubicBezTo>
                <a:close/>
                <a:moveTo>
                  <a:pt x="1120" y="15"/>
                </a:moveTo>
                <a:cubicBezTo>
                  <a:pt x="1121" y="12"/>
                  <a:pt x="1120" y="7"/>
                  <a:pt x="1125" y="7"/>
                </a:cubicBezTo>
                <a:cubicBezTo>
                  <a:pt x="1129" y="7"/>
                  <a:pt x="1132" y="7"/>
                  <a:pt x="1135" y="7"/>
                </a:cubicBezTo>
                <a:cubicBezTo>
                  <a:pt x="1138" y="7"/>
                  <a:pt x="1142" y="6"/>
                  <a:pt x="1145" y="7"/>
                </a:cubicBezTo>
                <a:cubicBezTo>
                  <a:pt x="1145" y="7"/>
                  <a:pt x="1145" y="7"/>
                  <a:pt x="1146" y="7"/>
                </a:cubicBezTo>
                <a:cubicBezTo>
                  <a:pt x="1146" y="7"/>
                  <a:pt x="1146" y="7"/>
                  <a:pt x="1146" y="7"/>
                </a:cubicBezTo>
                <a:cubicBezTo>
                  <a:pt x="1151" y="7"/>
                  <a:pt x="1155" y="7"/>
                  <a:pt x="1160" y="7"/>
                </a:cubicBezTo>
                <a:cubicBezTo>
                  <a:pt x="1167" y="8"/>
                  <a:pt x="1165" y="19"/>
                  <a:pt x="1165" y="24"/>
                </a:cubicBezTo>
                <a:cubicBezTo>
                  <a:pt x="1165" y="27"/>
                  <a:pt x="1165" y="30"/>
                  <a:pt x="1165" y="33"/>
                </a:cubicBezTo>
                <a:cubicBezTo>
                  <a:pt x="1165" y="40"/>
                  <a:pt x="1158" y="39"/>
                  <a:pt x="1153" y="39"/>
                </a:cubicBezTo>
                <a:cubicBezTo>
                  <a:pt x="1147" y="39"/>
                  <a:pt x="1141" y="39"/>
                  <a:pt x="1136" y="39"/>
                </a:cubicBezTo>
                <a:cubicBezTo>
                  <a:pt x="1127" y="39"/>
                  <a:pt x="1121" y="38"/>
                  <a:pt x="1121" y="28"/>
                </a:cubicBezTo>
                <a:cubicBezTo>
                  <a:pt x="1120" y="23"/>
                  <a:pt x="1120" y="19"/>
                  <a:pt x="1120" y="15"/>
                </a:cubicBezTo>
                <a:close/>
                <a:moveTo>
                  <a:pt x="1115" y="40"/>
                </a:moveTo>
                <a:cubicBezTo>
                  <a:pt x="1117" y="40"/>
                  <a:pt x="1118" y="39"/>
                  <a:pt x="1119" y="38"/>
                </a:cubicBezTo>
                <a:cubicBezTo>
                  <a:pt x="1119" y="39"/>
                  <a:pt x="1120" y="41"/>
                  <a:pt x="1122" y="41"/>
                </a:cubicBezTo>
                <a:cubicBezTo>
                  <a:pt x="1121" y="42"/>
                  <a:pt x="1119" y="42"/>
                  <a:pt x="1119" y="43"/>
                </a:cubicBezTo>
                <a:cubicBezTo>
                  <a:pt x="1118" y="44"/>
                  <a:pt x="1117" y="44"/>
                  <a:pt x="1117" y="45"/>
                </a:cubicBezTo>
                <a:cubicBezTo>
                  <a:pt x="1116" y="44"/>
                  <a:pt x="1115" y="43"/>
                  <a:pt x="1114" y="43"/>
                </a:cubicBezTo>
                <a:cubicBezTo>
                  <a:pt x="1108" y="42"/>
                  <a:pt x="1103" y="41"/>
                  <a:pt x="1098" y="41"/>
                </a:cubicBezTo>
                <a:cubicBezTo>
                  <a:pt x="1104" y="41"/>
                  <a:pt x="1110" y="41"/>
                  <a:pt x="1115" y="40"/>
                </a:cubicBezTo>
                <a:close/>
                <a:moveTo>
                  <a:pt x="1073" y="10"/>
                </a:moveTo>
                <a:cubicBezTo>
                  <a:pt x="1080" y="10"/>
                  <a:pt x="1087" y="9"/>
                  <a:pt x="1095" y="9"/>
                </a:cubicBezTo>
                <a:cubicBezTo>
                  <a:pt x="1095" y="9"/>
                  <a:pt x="1095" y="9"/>
                  <a:pt x="1095" y="9"/>
                </a:cubicBezTo>
                <a:cubicBezTo>
                  <a:pt x="1095" y="9"/>
                  <a:pt x="1095" y="9"/>
                  <a:pt x="1096" y="9"/>
                </a:cubicBezTo>
                <a:cubicBezTo>
                  <a:pt x="1099" y="8"/>
                  <a:pt x="1104" y="8"/>
                  <a:pt x="1108" y="9"/>
                </a:cubicBezTo>
                <a:cubicBezTo>
                  <a:pt x="1115" y="10"/>
                  <a:pt x="1115" y="16"/>
                  <a:pt x="1115" y="22"/>
                </a:cubicBezTo>
                <a:cubicBezTo>
                  <a:pt x="1115" y="29"/>
                  <a:pt x="1118" y="36"/>
                  <a:pt x="1108" y="37"/>
                </a:cubicBezTo>
                <a:cubicBezTo>
                  <a:pt x="1103" y="37"/>
                  <a:pt x="1098" y="37"/>
                  <a:pt x="1093" y="37"/>
                </a:cubicBezTo>
                <a:cubicBezTo>
                  <a:pt x="1088" y="37"/>
                  <a:pt x="1082" y="38"/>
                  <a:pt x="1077" y="38"/>
                </a:cubicBezTo>
                <a:cubicBezTo>
                  <a:pt x="1069" y="39"/>
                  <a:pt x="1069" y="30"/>
                  <a:pt x="1069" y="25"/>
                </a:cubicBezTo>
                <a:cubicBezTo>
                  <a:pt x="1069" y="20"/>
                  <a:pt x="1067" y="10"/>
                  <a:pt x="1073" y="10"/>
                </a:cubicBezTo>
                <a:close/>
                <a:moveTo>
                  <a:pt x="1070" y="41"/>
                </a:moveTo>
                <a:cubicBezTo>
                  <a:pt x="1071" y="41"/>
                  <a:pt x="1071" y="41"/>
                  <a:pt x="1071" y="42"/>
                </a:cubicBezTo>
                <a:cubicBezTo>
                  <a:pt x="1069" y="42"/>
                  <a:pt x="1067" y="43"/>
                  <a:pt x="1066" y="44"/>
                </a:cubicBezTo>
                <a:cubicBezTo>
                  <a:pt x="1066" y="43"/>
                  <a:pt x="1065" y="42"/>
                  <a:pt x="1064" y="41"/>
                </a:cubicBezTo>
                <a:cubicBezTo>
                  <a:pt x="1064" y="41"/>
                  <a:pt x="1063" y="40"/>
                  <a:pt x="1063" y="40"/>
                </a:cubicBezTo>
                <a:cubicBezTo>
                  <a:pt x="1065" y="40"/>
                  <a:pt x="1066" y="39"/>
                  <a:pt x="1067" y="37"/>
                </a:cubicBezTo>
                <a:cubicBezTo>
                  <a:pt x="1067" y="39"/>
                  <a:pt x="1068" y="40"/>
                  <a:pt x="1070" y="41"/>
                </a:cubicBezTo>
                <a:close/>
                <a:moveTo>
                  <a:pt x="1017" y="9"/>
                </a:moveTo>
                <a:cubicBezTo>
                  <a:pt x="1021" y="9"/>
                  <a:pt x="1026" y="9"/>
                  <a:pt x="1030" y="9"/>
                </a:cubicBezTo>
                <a:cubicBezTo>
                  <a:pt x="1033" y="9"/>
                  <a:pt x="1035" y="9"/>
                  <a:pt x="1038" y="9"/>
                </a:cubicBezTo>
                <a:cubicBezTo>
                  <a:pt x="1038" y="9"/>
                  <a:pt x="1038" y="9"/>
                  <a:pt x="1039" y="9"/>
                </a:cubicBezTo>
                <a:cubicBezTo>
                  <a:pt x="1039" y="9"/>
                  <a:pt x="1039" y="9"/>
                  <a:pt x="1039" y="9"/>
                </a:cubicBezTo>
                <a:cubicBezTo>
                  <a:pt x="1039" y="9"/>
                  <a:pt x="1039" y="9"/>
                  <a:pt x="1039" y="9"/>
                </a:cubicBezTo>
                <a:cubicBezTo>
                  <a:pt x="1039" y="9"/>
                  <a:pt x="1039" y="9"/>
                  <a:pt x="1039" y="9"/>
                </a:cubicBezTo>
                <a:cubicBezTo>
                  <a:pt x="1039" y="9"/>
                  <a:pt x="1040" y="9"/>
                  <a:pt x="1040" y="9"/>
                </a:cubicBezTo>
                <a:cubicBezTo>
                  <a:pt x="1040" y="9"/>
                  <a:pt x="1040" y="9"/>
                  <a:pt x="1040" y="9"/>
                </a:cubicBezTo>
                <a:cubicBezTo>
                  <a:pt x="1042" y="9"/>
                  <a:pt x="1045" y="9"/>
                  <a:pt x="1047" y="9"/>
                </a:cubicBezTo>
                <a:cubicBezTo>
                  <a:pt x="1049" y="9"/>
                  <a:pt x="1052" y="9"/>
                  <a:pt x="1054" y="10"/>
                </a:cubicBezTo>
                <a:cubicBezTo>
                  <a:pt x="1064" y="10"/>
                  <a:pt x="1063" y="20"/>
                  <a:pt x="1063" y="27"/>
                </a:cubicBezTo>
                <a:cubicBezTo>
                  <a:pt x="1063" y="35"/>
                  <a:pt x="1063" y="36"/>
                  <a:pt x="1056" y="37"/>
                </a:cubicBezTo>
                <a:cubicBezTo>
                  <a:pt x="1050" y="37"/>
                  <a:pt x="1045" y="37"/>
                  <a:pt x="1040" y="38"/>
                </a:cubicBezTo>
                <a:cubicBezTo>
                  <a:pt x="1034" y="38"/>
                  <a:pt x="1028" y="37"/>
                  <a:pt x="1022" y="37"/>
                </a:cubicBezTo>
                <a:cubicBezTo>
                  <a:pt x="1011" y="37"/>
                  <a:pt x="1014" y="24"/>
                  <a:pt x="1013" y="17"/>
                </a:cubicBezTo>
                <a:cubicBezTo>
                  <a:pt x="1013" y="14"/>
                  <a:pt x="1012" y="9"/>
                  <a:pt x="1017" y="9"/>
                </a:cubicBezTo>
                <a:close/>
                <a:moveTo>
                  <a:pt x="1011" y="36"/>
                </a:moveTo>
                <a:cubicBezTo>
                  <a:pt x="1011" y="38"/>
                  <a:pt x="1012" y="39"/>
                  <a:pt x="1014" y="40"/>
                </a:cubicBezTo>
                <a:cubicBezTo>
                  <a:pt x="1014" y="41"/>
                  <a:pt x="1015" y="41"/>
                  <a:pt x="1015" y="41"/>
                </a:cubicBezTo>
                <a:cubicBezTo>
                  <a:pt x="1014" y="41"/>
                  <a:pt x="1014" y="42"/>
                  <a:pt x="1013" y="42"/>
                </a:cubicBezTo>
                <a:cubicBezTo>
                  <a:pt x="1012" y="43"/>
                  <a:pt x="1011" y="45"/>
                  <a:pt x="1010" y="46"/>
                </a:cubicBezTo>
                <a:cubicBezTo>
                  <a:pt x="1010" y="44"/>
                  <a:pt x="1009" y="42"/>
                  <a:pt x="1007" y="41"/>
                </a:cubicBezTo>
                <a:cubicBezTo>
                  <a:pt x="1006" y="41"/>
                  <a:pt x="1006" y="41"/>
                  <a:pt x="1006" y="41"/>
                </a:cubicBezTo>
                <a:cubicBezTo>
                  <a:pt x="1008" y="40"/>
                  <a:pt x="1010" y="39"/>
                  <a:pt x="1011" y="36"/>
                </a:cubicBezTo>
                <a:close/>
                <a:moveTo>
                  <a:pt x="959" y="13"/>
                </a:moveTo>
                <a:cubicBezTo>
                  <a:pt x="960" y="8"/>
                  <a:pt x="962" y="10"/>
                  <a:pt x="967" y="9"/>
                </a:cubicBezTo>
                <a:cubicBezTo>
                  <a:pt x="973" y="9"/>
                  <a:pt x="978" y="8"/>
                  <a:pt x="984" y="9"/>
                </a:cubicBezTo>
                <a:cubicBezTo>
                  <a:pt x="984" y="9"/>
                  <a:pt x="985" y="9"/>
                  <a:pt x="985" y="8"/>
                </a:cubicBezTo>
                <a:cubicBezTo>
                  <a:pt x="988" y="8"/>
                  <a:pt x="991" y="8"/>
                  <a:pt x="994" y="8"/>
                </a:cubicBezTo>
                <a:cubicBezTo>
                  <a:pt x="1004" y="8"/>
                  <a:pt x="1007" y="10"/>
                  <a:pt x="1007" y="20"/>
                </a:cubicBezTo>
                <a:cubicBezTo>
                  <a:pt x="1007" y="26"/>
                  <a:pt x="1009" y="36"/>
                  <a:pt x="1000" y="37"/>
                </a:cubicBezTo>
                <a:cubicBezTo>
                  <a:pt x="994" y="38"/>
                  <a:pt x="988" y="38"/>
                  <a:pt x="982" y="38"/>
                </a:cubicBezTo>
                <a:cubicBezTo>
                  <a:pt x="977" y="38"/>
                  <a:pt x="971" y="38"/>
                  <a:pt x="965" y="38"/>
                </a:cubicBezTo>
                <a:cubicBezTo>
                  <a:pt x="957" y="38"/>
                  <a:pt x="959" y="20"/>
                  <a:pt x="959" y="13"/>
                </a:cubicBezTo>
                <a:close/>
                <a:moveTo>
                  <a:pt x="964" y="43"/>
                </a:moveTo>
                <a:cubicBezTo>
                  <a:pt x="960" y="44"/>
                  <a:pt x="958" y="46"/>
                  <a:pt x="956" y="49"/>
                </a:cubicBezTo>
                <a:cubicBezTo>
                  <a:pt x="955" y="46"/>
                  <a:pt x="954" y="44"/>
                  <a:pt x="952" y="41"/>
                </a:cubicBezTo>
                <a:cubicBezTo>
                  <a:pt x="952" y="41"/>
                  <a:pt x="951" y="41"/>
                  <a:pt x="951" y="41"/>
                </a:cubicBezTo>
                <a:cubicBezTo>
                  <a:pt x="952" y="41"/>
                  <a:pt x="952" y="41"/>
                  <a:pt x="952" y="40"/>
                </a:cubicBezTo>
                <a:cubicBezTo>
                  <a:pt x="954" y="40"/>
                  <a:pt x="956" y="39"/>
                  <a:pt x="956" y="38"/>
                </a:cubicBezTo>
                <a:cubicBezTo>
                  <a:pt x="957" y="39"/>
                  <a:pt x="958" y="40"/>
                  <a:pt x="959" y="41"/>
                </a:cubicBezTo>
                <a:cubicBezTo>
                  <a:pt x="960" y="42"/>
                  <a:pt x="962" y="42"/>
                  <a:pt x="964" y="43"/>
                </a:cubicBezTo>
                <a:close/>
                <a:moveTo>
                  <a:pt x="909" y="15"/>
                </a:moveTo>
                <a:cubicBezTo>
                  <a:pt x="910" y="7"/>
                  <a:pt x="909" y="9"/>
                  <a:pt x="918" y="8"/>
                </a:cubicBezTo>
                <a:cubicBezTo>
                  <a:pt x="923" y="8"/>
                  <a:pt x="928" y="9"/>
                  <a:pt x="932" y="9"/>
                </a:cubicBezTo>
                <a:cubicBezTo>
                  <a:pt x="933" y="9"/>
                  <a:pt x="933" y="9"/>
                  <a:pt x="933" y="9"/>
                </a:cubicBezTo>
                <a:cubicBezTo>
                  <a:pt x="936" y="9"/>
                  <a:pt x="940" y="9"/>
                  <a:pt x="943" y="9"/>
                </a:cubicBezTo>
                <a:cubicBezTo>
                  <a:pt x="948" y="10"/>
                  <a:pt x="953" y="9"/>
                  <a:pt x="953" y="15"/>
                </a:cubicBezTo>
                <a:cubicBezTo>
                  <a:pt x="954" y="18"/>
                  <a:pt x="954" y="21"/>
                  <a:pt x="953" y="23"/>
                </a:cubicBezTo>
                <a:cubicBezTo>
                  <a:pt x="953" y="30"/>
                  <a:pt x="953" y="36"/>
                  <a:pt x="945" y="37"/>
                </a:cubicBezTo>
                <a:cubicBezTo>
                  <a:pt x="940" y="38"/>
                  <a:pt x="935" y="37"/>
                  <a:pt x="930" y="37"/>
                </a:cubicBezTo>
                <a:cubicBezTo>
                  <a:pt x="926" y="37"/>
                  <a:pt x="910" y="38"/>
                  <a:pt x="909" y="35"/>
                </a:cubicBezTo>
                <a:cubicBezTo>
                  <a:pt x="907" y="29"/>
                  <a:pt x="908" y="21"/>
                  <a:pt x="909" y="15"/>
                </a:cubicBezTo>
                <a:close/>
                <a:moveTo>
                  <a:pt x="904" y="40"/>
                </a:moveTo>
                <a:cubicBezTo>
                  <a:pt x="904" y="39"/>
                  <a:pt x="905" y="38"/>
                  <a:pt x="905" y="38"/>
                </a:cubicBezTo>
                <a:cubicBezTo>
                  <a:pt x="906" y="38"/>
                  <a:pt x="906" y="38"/>
                  <a:pt x="906" y="39"/>
                </a:cubicBezTo>
                <a:cubicBezTo>
                  <a:pt x="908" y="40"/>
                  <a:pt x="909" y="40"/>
                  <a:pt x="911" y="41"/>
                </a:cubicBezTo>
                <a:cubicBezTo>
                  <a:pt x="909" y="41"/>
                  <a:pt x="907" y="42"/>
                  <a:pt x="906" y="44"/>
                </a:cubicBezTo>
                <a:cubicBezTo>
                  <a:pt x="906" y="43"/>
                  <a:pt x="905" y="42"/>
                  <a:pt x="904" y="42"/>
                </a:cubicBezTo>
                <a:cubicBezTo>
                  <a:pt x="904" y="41"/>
                  <a:pt x="903" y="41"/>
                  <a:pt x="902" y="41"/>
                </a:cubicBezTo>
                <a:cubicBezTo>
                  <a:pt x="903" y="40"/>
                  <a:pt x="903" y="40"/>
                  <a:pt x="904" y="40"/>
                </a:cubicBezTo>
                <a:close/>
                <a:moveTo>
                  <a:pt x="858" y="9"/>
                </a:moveTo>
                <a:cubicBezTo>
                  <a:pt x="866" y="9"/>
                  <a:pt x="875" y="10"/>
                  <a:pt x="882" y="8"/>
                </a:cubicBezTo>
                <a:cubicBezTo>
                  <a:pt x="883" y="8"/>
                  <a:pt x="883" y="8"/>
                  <a:pt x="883" y="8"/>
                </a:cubicBezTo>
                <a:cubicBezTo>
                  <a:pt x="892" y="6"/>
                  <a:pt x="902" y="6"/>
                  <a:pt x="902" y="17"/>
                </a:cubicBezTo>
                <a:cubicBezTo>
                  <a:pt x="902" y="22"/>
                  <a:pt x="905" y="37"/>
                  <a:pt x="898" y="38"/>
                </a:cubicBezTo>
                <a:cubicBezTo>
                  <a:pt x="890" y="38"/>
                  <a:pt x="882" y="38"/>
                  <a:pt x="875" y="38"/>
                </a:cubicBezTo>
                <a:cubicBezTo>
                  <a:pt x="865" y="38"/>
                  <a:pt x="856" y="40"/>
                  <a:pt x="855" y="27"/>
                </a:cubicBezTo>
                <a:cubicBezTo>
                  <a:pt x="855" y="25"/>
                  <a:pt x="854" y="9"/>
                  <a:pt x="858" y="9"/>
                </a:cubicBezTo>
                <a:close/>
                <a:moveTo>
                  <a:pt x="856" y="42"/>
                </a:moveTo>
                <a:cubicBezTo>
                  <a:pt x="856" y="42"/>
                  <a:pt x="855" y="43"/>
                  <a:pt x="854" y="43"/>
                </a:cubicBezTo>
                <a:cubicBezTo>
                  <a:pt x="854" y="44"/>
                  <a:pt x="854" y="44"/>
                  <a:pt x="854" y="44"/>
                </a:cubicBezTo>
                <a:cubicBezTo>
                  <a:pt x="854" y="43"/>
                  <a:pt x="854" y="42"/>
                  <a:pt x="853" y="42"/>
                </a:cubicBezTo>
                <a:cubicBezTo>
                  <a:pt x="853" y="41"/>
                  <a:pt x="852" y="40"/>
                  <a:pt x="851" y="40"/>
                </a:cubicBezTo>
                <a:cubicBezTo>
                  <a:pt x="852" y="40"/>
                  <a:pt x="852" y="39"/>
                  <a:pt x="852" y="39"/>
                </a:cubicBezTo>
                <a:cubicBezTo>
                  <a:pt x="852" y="39"/>
                  <a:pt x="852" y="38"/>
                  <a:pt x="852" y="38"/>
                </a:cubicBezTo>
                <a:cubicBezTo>
                  <a:pt x="853" y="39"/>
                  <a:pt x="853" y="39"/>
                  <a:pt x="853" y="40"/>
                </a:cubicBezTo>
                <a:cubicBezTo>
                  <a:pt x="854" y="41"/>
                  <a:pt x="855" y="41"/>
                  <a:pt x="856" y="42"/>
                </a:cubicBezTo>
                <a:close/>
                <a:moveTo>
                  <a:pt x="809" y="9"/>
                </a:moveTo>
                <a:cubicBezTo>
                  <a:pt x="814" y="9"/>
                  <a:pt x="820" y="9"/>
                  <a:pt x="826" y="9"/>
                </a:cubicBezTo>
                <a:cubicBezTo>
                  <a:pt x="827" y="9"/>
                  <a:pt x="827" y="9"/>
                  <a:pt x="827" y="8"/>
                </a:cubicBezTo>
                <a:cubicBezTo>
                  <a:pt x="830" y="8"/>
                  <a:pt x="833" y="8"/>
                  <a:pt x="836" y="8"/>
                </a:cubicBezTo>
                <a:cubicBezTo>
                  <a:pt x="843" y="8"/>
                  <a:pt x="848" y="9"/>
                  <a:pt x="849" y="16"/>
                </a:cubicBezTo>
                <a:cubicBezTo>
                  <a:pt x="849" y="21"/>
                  <a:pt x="849" y="27"/>
                  <a:pt x="849" y="32"/>
                </a:cubicBezTo>
                <a:cubicBezTo>
                  <a:pt x="849" y="38"/>
                  <a:pt x="843" y="37"/>
                  <a:pt x="839" y="38"/>
                </a:cubicBezTo>
                <a:cubicBezTo>
                  <a:pt x="833" y="38"/>
                  <a:pt x="827" y="38"/>
                  <a:pt x="821" y="38"/>
                </a:cubicBezTo>
                <a:cubicBezTo>
                  <a:pt x="818" y="38"/>
                  <a:pt x="815" y="38"/>
                  <a:pt x="812" y="38"/>
                </a:cubicBezTo>
                <a:cubicBezTo>
                  <a:pt x="802" y="37"/>
                  <a:pt x="803" y="28"/>
                  <a:pt x="803" y="22"/>
                </a:cubicBezTo>
                <a:cubicBezTo>
                  <a:pt x="803" y="16"/>
                  <a:pt x="801" y="9"/>
                  <a:pt x="809" y="9"/>
                </a:cubicBezTo>
                <a:close/>
                <a:moveTo>
                  <a:pt x="800" y="36"/>
                </a:moveTo>
                <a:cubicBezTo>
                  <a:pt x="801" y="38"/>
                  <a:pt x="802" y="40"/>
                  <a:pt x="803" y="40"/>
                </a:cubicBezTo>
                <a:cubicBezTo>
                  <a:pt x="798" y="42"/>
                  <a:pt x="799" y="48"/>
                  <a:pt x="799" y="53"/>
                </a:cubicBezTo>
                <a:cubicBezTo>
                  <a:pt x="799" y="54"/>
                  <a:pt x="798" y="55"/>
                  <a:pt x="798" y="56"/>
                </a:cubicBezTo>
                <a:cubicBezTo>
                  <a:pt x="798" y="55"/>
                  <a:pt x="798" y="54"/>
                  <a:pt x="798" y="54"/>
                </a:cubicBezTo>
                <a:cubicBezTo>
                  <a:pt x="798" y="50"/>
                  <a:pt x="798" y="45"/>
                  <a:pt x="796" y="43"/>
                </a:cubicBezTo>
                <a:cubicBezTo>
                  <a:pt x="795" y="42"/>
                  <a:pt x="795" y="42"/>
                  <a:pt x="794" y="41"/>
                </a:cubicBezTo>
                <a:cubicBezTo>
                  <a:pt x="794" y="41"/>
                  <a:pt x="795" y="41"/>
                  <a:pt x="795" y="41"/>
                </a:cubicBezTo>
                <a:cubicBezTo>
                  <a:pt x="798" y="40"/>
                  <a:pt x="799" y="38"/>
                  <a:pt x="800" y="36"/>
                </a:cubicBezTo>
                <a:close/>
                <a:moveTo>
                  <a:pt x="754" y="9"/>
                </a:moveTo>
                <a:cubicBezTo>
                  <a:pt x="760" y="8"/>
                  <a:pt x="766" y="8"/>
                  <a:pt x="772" y="8"/>
                </a:cubicBezTo>
                <a:cubicBezTo>
                  <a:pt x="772" y="8"/>
                  <a:pt x="773" y="8"/>
                  <a:pt x="773" y="8"/>
                </a:cubicBezTo>
                <a:cubicBezTo>
                  <a:pt x="775" y="8"/>
                  <a:pt x="778" y="8"/>
                  <a:pt x="780" y="8"/>
                </a:cubicBezTo>
                <a:cubicBezTo>
                  <a:pt x="788" y="8"/>
                  <a:pt x="796" y="7"/>
                  <a:pt x="797" y="18"/>
                </a:cubicBezTo>
                <a:cubicBezTo>
                  <a:pt x="797" y="24"/>
                  <a:pt x="798" y="37"/>
                  <a:pt x="789" y="37"/>
                </a:cubicBezTo>
                <a:cubicBezTo>
                  <a:pt x="785" y="37"/>
                  <a:pt x="780" y="38"/>
                  <a:pt x="776" y="38"/>
                </a:cubicBezTo>
                <a:cubicBezTo>
                  <a:pt x="770" y="38"/>
                  <a:pt x="764" y="38"/>
                  <a:pt x="759" y="38"/>
                </a:cubicBezTo>
                <a:cubicBezTo>
                  <a:pt x="754" y="37"/>
                  <a:pt x="747" y="39"/>
                  <a:pt x="746" y="32"/>
                </a:cubicBezTo>
                <a:cubicBezTo>
                  <a:pt x="746" y="30"/>
                  <a:pt x="746" y="27"/>
                  <a:pt x="746" y="24"/>
                </a:cubicBezTo>
                <a:cubicBezTo>
                  <a:pt x="745" y="17"/>
                  <a:pt x="745" y="9"/>
                  <a:pt x="754" y="9"/>
                </a:cubicBezTo>
                <a:close/>
                <a:moveTo>
                  <a:pt x="696" y="24"/>
                </a:moveTo>
                <a:cubicBezTo>
                  <a:pt x="696" y="21"/>
                  <a:pt x="696" y="19"/>
                  <a:pt x="696" y="16"/>
                </a:cubicBezTo>
                <a:cubicBezTo>
                  <a:pt x="696" y="10"/>
                  <a:pt x="702" y="9"/>
                  <a:pt x="707" y="9"/>
                </a:cubicBezTo>
                <a:cubicBezTo>
                  <a:pt x="712" y="9"/>
                  <a:pt x="716" y="8"/>
                  <a:pt x="720" y="9"/>
                </a:cubicBezTo>
                <a:cubicBezTo>
                  <a:pt x="721" y="9"/>
                  <a:pt x="721" y="9"/>
                  <a:pt x="721" y="9"/>
                </a:cubicBezTo>
                <a:cubicBezTo>
                  <a:pt x="727" y="9"/>
                  <a:pt x="732" y="9"/>
                  <a:pt x="737" y="10"/>
                </a:cubicBezTo>
                <a:cubicBezTo>
                  <a:pt x="741" y="10"/>
                  <a:pt x="741" y="24"/>
                  <a:pt x="741" y="27"/>
                </a:cubicBezTo>
                <a:cubicBezTo>
                  <a:pt x="740" y="30"/>
                  <a:pt x="741" y="37"/>
                  <a:pt x="737" y="37"/>
                </a:cubicBezTo>
                <a:cubicBezTo>
                  <a:pt x="734" y="37"/>
                  <a:pt x="730" y="37"/>
                  <a:pt x="727" y="37"/>
                </a:cubicBezTo>
                <a:cubicBezTo>
                  <a:pt x="721" y="38"/>
                  <a:pt x="714" y="38"/>
                  <a:pt x="707" y="38"/>
                </a:cubicBezTo>
                <a:cubicBezTo>
                  <a:pt x="705" y="38"/>
                  <a:pt x="697" y="38"/>
                  <a:pt x="696" y="36"/>
                </a:cubicBezTo>
                <a:cubicBezTo>
                  <a:pt x="695" y="32"/>
                  <a:pt x="696" y="28"/>
                  <a:pt x="696" y="24"/>
                </a:cubicBezTo>
                <a:close/>
                <a:moveTo>
                  <a:pt x="696" y="41"/>
                </a:moveTo>
                <a:cubicBezTo>
                  <a:pt x="695" y="41"/>
                  <a:pt x="695" y="41"/>
                  <a:pt x="695" y="41"/>
                </a:cubicBezTo>
                <a:cubicBezTo>
                  <a:pt x="693" y="42"/>
                  <a:pt x="692" y="43"/>
                  <a:pt x="692" y="45"/>
                </a:cubicBezTo>
                <a:cubicBezTo>
                  <a:pt x="692" y="44"/>
                  <a:pt x="691" y="44"/>
                  <a:pt x="691" y="43"/>
                </a:cubicBezTo>
                <a:cubicBezTo>
                  <a:pt x="690" y="42"/>
                  <a:pt x="689" y="42"/>
                  <a:pt x="688" y="41"/>
                </a:cubicBezTo>
                <a:cubicBezTo>
                  <a:pt x="690" y="41"/>
                  <a:pt x="692" y="40"/>
                  <a:pt x="693" y="38"/>
                </a:cubicBezTo>
                <a:cubicBezTo>
                  <a:pt x="693" y="39"/>
                  <a:pt x="694" y="40"/>
                  <a:pt x="695" y="41"/>
                </a:cubicBezTo>
                <a:cubicBezTo>
                  <a:pt x="695" y="41"/>
                  <a:pt x="695" y="41"/>
                  <a:pt x="696" y="41"/>
                </a:cubicBezTo>
                <a:close/>
                <a:moveTo>
                  <a:pt x="649" y="10"/>
                </a:moveTo>
                <a:cubicBezTo>
                  <a:pt x="655" y="10"/>
                  <a:pt x="661" y="10"/>
                  <a:pt x="666" y="10"/>
                </a:cubicBezTo>
                <a:cubicBezTo>
                  <a:pt x="673" y="10"/>
                  <a:pt x="679" y="10"/>
                  <a:pt x="686" y="10"/>
                </a:cubicBezTo>
                <a:cubicBezTo>
                  <a:pt x="693" y="11"/>
                  <a:pt x="690" y="24"/>
                  <a:pt x="690" y="29"/>
                </a:cubicBezTo>
                <a:cubicBezTo>
                  <a:pt x="690" y="38"/>
                  <a:pt x="684" y="38"/>
                  <a:pt x="677" y="38"/>
                </a:cubicBezTo>
                <a:cubicBezTo>
                  <a:pt x="670" y="38"/>
                  <a:pt x="644" y="42"/>
                  <a:pt x="643" y="33"/>
                </a:cubicBezTo>
                <a:cubicBezTo>
                  <a:pt x="643" y="28"/>
                  <a:pt x="641" y="11"/>
                  <a:pt x="649" y="10"/>
                </a:cubicBezTo>
                <a:close/>
                <a:moveTo>
                  <a:pt x="638" y="38"/>
                </a:moveTo>
                <a:cubicBezTo>
                  <a:pt x="638" y="37"/>
                  <a:pt x="639" y="36"/>
                  <a:pt x="639" y="35"/>
                </a:cubicBezTo>
                <a:cubicBezTo>
                  <a:pt x="640" y="38"/>
                  <a:pt x="641" y="40"/>
                  <a:pt x="644" y="41"/>
                </a:cubicBezTo>
                <a:cubicBezTo>
                  <a:pt x="643" y="42"/>
                  <a:pt x="642" y="43"/>
                  <a:pt x="641" y="44"/>
                </a:cubicBezTo>
                <a:cubicBezTo>
                  <a:pt x="640" y="44"/>
                  <a:pt x="640" y="46"/>
                  <a:pt x="639" y="47"/>
                </a:cubicBezTo>
                <a:cubicBezTo>
                  <a:pt x="639" y="45"/>
                  <a:pt x="638" y="43"/>
                  <a:pt x="636" y="42"/>
                </a:cubicBezTo>
                <a:cubicBezTo>
                  <a:pt x="635" y="41"/>
                  <a:pt x="634" y="41"/>
                  <a:pt x="633" y="41"/>
                </a:cubicBezTo>
                <a:cubicBezTo>
                  <a:pt x="635" y="40"/>
                  <a:pt x="637" y="39"/>
                  <a:pt x="638" y="38"/>
                </a:cubicBezTo>
                <a:close/>
                <a:moveTo>
                  <a:pt x="594" y="10"/>
                </a:moveTo>
                <a:cubicBezTo>
                  <a:pt x="600" y="10"/>
                  <a:pt x="608" y="10"/>
                  <a:pt x="614" y="11"/>
                </a:cubicBezTo>
                <a:cubicBezTo>
                  <a:pt x="614" y="11"/>
                  <a:pt x="614" y="11"/>
                  <a:pt x="615" y="10"/>
                </a:cubicBezTo>
                <a:cubicBezTo>
                  <a:pt x="621" y="10"/>
                  <a:pt x="628" y="9"/>
                  <a:pt x="634" y="11"/>
                </a:cubicBezTo>
                <a:cubicBezTo>
                  <a:pt x="636" y="11"/>
                  <a:pt x="636" y="18"/>
                  <a:pt x="636" y="19"/>
                </a:cubicBezTo>
                <a:cubicBezTo>
                  <a:pt x="636" y="24"/>
                  <a:pt x="637" y="30"/>
                  <a:pt x="635" y="34"/>
                </a:cubicBezTo>
                <a:cubicBezTo>
                  <a:pt x="634" y="37"/>
                  <a:pt x="629" y="37"/>
                  <a:pt x="626" y="37"/>
                </a:cubicBezTo>
                <a:cubicBezTo>
                  <a:pt x="620" y="38"/>
                  <a:pt x="614" y="37"/>
                  <a:pt x="607" y="37"/>
                </a:cubicBezTo>
                <a:cubicBezTo>
                  <a:pt x="604" y="37"/>
                  <a:pt x="591" y="38"/>
                  <a:pt x="590" y="34"/>
                </a:cubicBezTo>
                <a:cubicBezTo>
                  <a:pt x="589" y="31"/>
                  <a:pt x="590" y="27"/>
                  <a:pt x="590" y="24"/>
                </a:cubicBezTo>
                <a:cubicBezTo>
                  <a:pt x="589" y="18"/>
                  <a:pt x="587" y="11"/>
                  <a:pt x="594" y="10"/>
                </a:cubicBezTo>
                <a:close/>
                <a:moveTo>
                  <a:pt x="585" y="38"/>
                </a:moveTo>
                <a:cubicBezTo>
                  <a:pt x="585" y="37"/>
                  <a:pt x="586" y="36"/>
                  <a:pt x="586" y="36"/>
                </a:cubicBezTo>
                <a:cubicBezTo>
                  <a:pt x="586" y="37"/>
                  <a:pt x="587" y="38"/>
                  <a:pt x="588" y="39"/>
                </a:cubicBezTo>
                <a:cubicBezTo>
                  <a:pt x="589" y="40"/>
                  <a:pt x="590" y="40"/>
                  <a:pt x="591" y="40"/>
                </a:cubicBezTo>
                <a:cubicBezTo>
                  <a:pt x="590" y="40"/>
                  <a:pt x="588" y="41"/>
                  <a:pt x="587" y="41"/>
                </a:cubicBezTo>
                <a:cubicBezTo>
                  <a:pt x="586" y="42"/>
                  <a:pt x="585" y="43"/>
                  <a:pt x="585" y="44"/>
                </a:cubicBezTo>
                <a:cubicBezTo>
                  <a:pt x="584" y="43"/>
                  <a:pt x="584" y="42"/>
                  <a:pt x="583" y="41"/>
                </a:cubicBezTo>
                <a:cubicBezTo>
                  <a:pt x="583" y="40"/>
                  <a:pt x="582" y="40"/>
                  <a:pt x="582" y="40"/>
                </a:cubicBezTo>
                <a:cubicBezTo>
                  <a:pt x="583" y="40"/>
                  <a:pt x="584" y="39"/>
                  <a:pt x="585" y="38"/>
                </a:cubicBezTo>
                <a:close/>
                <a:moveTo>
                  <a:pt x="560" y="11"/>
                </a:moveTo>
                <a:cubicBezTo>
                  <a:pt x="561" y="11"/>
                  <a:pt x="561" y="11"/>
                  <a:pt x="561" y="11"/>
                </a:cubicBezTo>
                <a:cubicBezTo>
                  <a:pt x="568" y="11"/>
                  <a:pt x="575" y="10"/>
                  <a:pt x="582" y="11"/>
                </a:cubicBezTo>
                <a:cubicBezTo>
                  <a:pt x="583" y="11"/>
                  <a:pt x="582" y="25"/>
                  <a:pt x="582" y="25"/>
                </a:cubicBezTo>
                <a:cubicBezTo>
                  <a:pt x="582" y="28"/>
                  <a:pt x="583" y="35"/>
                  <a:pt x="580" y="37"/>
                </a:cubicBezTo>
                <a:cubicBezTo>
                  <a:pt x="576" y="38"/>
                  <a:pt x="570" y="37"/>
                  <a:pt x="566" y="38"/>
                </a:cubicBezTo>
                <a:cubicBezTo>
                  <a:pt x="558" y="38"/>
                  <a:pt x="551" y="37"/>
                  <a:pt x="544" y="37"/>
                </a:cubicBezTo>
                <a:cubicBezTo>
                  <a:pt x="542" y="37"/>
                  <a:pt x="535" y="37"/>
                  <a:pt x="534" y="35"/>
                </a:cubicBezTo>
                <a:cubicBezTo>
                  <a:pt x="534" y="32"/>
                  <a:pt x="534" y="29"/>
                  <a:pt x="534" y="26"/>
                </a:cubicBezTo>
                <a:cubicBezTo>
                  <a:pt x="534" y="25"/>
                  <a:pt x="534" y="25"/>
                  <a:pt x="534" y="24"/>
                </a:cubicBezTo>
                <a:cubicBezTo>
                  <a:pt x="534" y="22"/>
                  <a:pt x="535" y="20"/>
                  <a:pt x="535" y="18"/>
                </a:cubicBezTo>
                <a:cubicBezTo>
                  <a:pt x="538" y="8"/>
                  <a:pt x="550" y="12"/>
                  <a:pt x="560" y="11"/>
                </a:cubicBezTo>
                <a:close/>
                <a:moveTo>
                  <a:pt x="493" y="9"/>
                </a:moveTo>
                <a:cubicBezTo>
                  <a:pt x="499" y="8"/>
                  <a:pt x="505" y="10"/>
                  <a:pt x="511" y="10"/>
                </a:cubicBezTo>
                <a:cubicBezTo>
                  <a:pt x="517" y="10"/>
                  <a:pt x="522" y="10"/>
                  <a:pt x="527" y="11"/>
                </a:cubicBezTo>
                <a:cubicBezTo>
                  <a:pt x="530" y="11"/>
                  <a:pt x="531" y="14"/>
                  <a:pt x="531" y="17"/>
                </a:cubicBezTo>
                <a:cubicBezTo>
                  <a:pt x="531" y="18"/>
                  <a:pt x="530" y="19"/>
                  <a:pt x="530" y="20"/>
                </a:cubicBezTo>
                <a:cubicBezTo>
                  <a:pt x="530" y="22"/>
                  <a:pt x="529" y="25"/>
                  <a:pt x="529" y="26"/>
                </a:cubicBezTo>
                <a:cubicBezTo>
                  <a:pt x="528" y="32"/>
                  <a:pt x="525" y="37"/>
                  <a:pt x="518" y="37"/>
                </a:cubicBezTo>
                <a:cubicBezTo>
                  <a:pt x="516" y="37"/>
                  <a:pt x="514" y="37"/>
                  <a:pt x="511" y="38"/>
                </a:cubicBezTo>
                <a:cubicBezTo>
                  <a:pt x="505" y="38"/>
                  <a:pt x="499" y="38"/>
                  <a:pt x="492" y="38"/>
                </a:cubicBezTo>
                <a:cubicBezTo>
                  <a:pt x="490" y="38"/>
                  <a:pt x="487" y="38"/>
                  <a:pt x="484" y="38"/>
                </a:cubicBezTo>
                <a:cubicBezTo>
                  <a:pt x="478" y="37"/>
                  <a:pt x="478" y="33"/>
                  <a:pt x="479" y="28"/>
                </a:cubicBezTo>
                <a:cubicBezTo>
                  <a:pt x="481" y="19"/>
                  <a:pt x="484" y="10"/>
                  <a:pt x="493" y="9"/>
                </a:cubicBezTo>
                <a:close/>
                <a:moveTo>
                  <a:pt x="431" y="10"/>
                </a:moveTo>
                <a:cubicBezTo>
                  <a:pt x="438" y="8"/>
                  <a:pt x="447" y="10"/>
                  <a:pt x="454" y="10"/>
                </a:cubicBezTo>
                <a:cubicBezTo>
                  <a:pt x="454" y="10"/>
                  <a:pt x="455" y="10"/>
                  <a:pt x="455" y="10"/>
                </a:cubicBezTo>
                <a:cubicBezTo>
                  <a:pt x="462" y="10"/>
                  <a:pt x="468" y="10"/>
                  <a:pt x="475" y="11"/>
                </a:cubicBezTo>
                <a:cubicBezTo>
                  <a:pt x="479" y="11"/>
                  <a:pt x="474" y="26"/>
                  <a:pt x="473" y="28"/>
                </a:cubicBezTo>
                <a:cubicBezTo>
                  <a:pt x="471" y="33"/>
                  <a:pt x="471" y="37"/>
                  <a:pt x="464" y="37"/>
                </a:cubicBezTo>
                <a:cubicBezTo>
                  <a:pt x="461" y="38"/>
                  <a:pt x="457" y="37"/>
                  <a:pt x="454" y="38"/>
                </a:cubicBezTo>
                <a:cubicBezTo>
                  <a:pt x="450" y="38"/>
                  <a:pt x="416" y="40"/>
                  <a:pt x="418" y="34"/>
                </a:cubicBezTo>
                <a:cubicBezTo>
                  <a:pt x="418" y="31"/>
                  <a:pt x="419" y="27"/>
                  <a:pt x="421" y="23"/>
                </a:cubicBezTo>
                <a:cubicBezTo>
                  <a:pt x="421" y="22"/>
                  <a:pt x="422" y="21"/>
                  <a:pt x="422" y="20"/>
                </a:cubicBezTo>
                <a:cubicBezTo>
                  <a:pt x="424" y="15"/>
                  <a:pt x="427" y="11"/>
                  <a:pt x="431" y="10"/>
                </a:cubicBezTo>
                <a:close/>
                <a:moveTo>
                  <a:pt x="377" y="9"/>
                </a:moveTo>
                <a:cubicBezTo>
                  <a:pt x="382" y="9"/>
                  <a:pt x="388" y="10"/>
                  <a:pt x="394" y="10"/>
                </a:cubicBezTo>
                <a:cubicBezTo>
                  <a:pt x="395" y="10"/>
                  <a:pt x="395" y="10"/>
                  <a:pt x="396" y="10"/>
                </a:cubicBezTo>
                <a:cubicBezTo>
                  <a:pt x="402" y="9"/>
                  <a:pt x="408" y="9"/>
                  <a:pt x="414" y="10"/>
                </a:cubicBezTo>
                <a:cubicBezTo>
                  <a:pt x="423" y="11"/>
                  <a:pt x="418" y="18"/>
                  <a:pt x="415" y="23"/>
                </a:cubicBezTo>
                <a:cubicBezTo>
                  <a:pt x="413" y="30"/>
                  <a:pt x="411" y="36"/>
                  <a:pt x="401" y="37"/>
                </a:cubicBezTo>
                <a:cubicBezTo>
                  <a:pt x="398" y="37"/>
                  <a:pt x="394" y="36"/>
                  <a:pt x="390" y="36"/>
                </a:cubicBezTo>
                <a:cubicBezTo>
                  <a:pt x="383" y="36"/>
                  <a:pt x="376" y="36"/>
                  <a:pt x="368" y="36"/>
                </a:cubicBezTo>
                <a:cubicBezTo>
                  <a:pt x="366" y="36"/>
                  <a:pt x="356" y="37"/>
                  <a:pt x="357" y="32"/>
                </a:cubicBezTo>
                <a:cubicBezTo>
                  <a:pt x="358" y="27"/>
                  <a:pt x="361" y="23"/>
                  <a:pt x="363" y="19"/>
                </a:cubicBezTo>
                <a:cubicBezTo>
                  <a:pt x="367" y="12"/>
                  <a:pt x="368" y="9"/>
                  <a:pt x="377" y="9"/>
                </a:cubicBezTo>
                <a:close/>
                <a:moveTo>
                  <a:pt x="313" y="12"/>
                </a:moveTo>
                <a:cubicBezTo>
                  <a:pt x="315" y="9"/>
                  <a:pt x="329" y="10"/>
                  <a:pt x="335" y="10"/>
                </a:cubicBezTo>
                <a:cubicBezTo>
                  <a:pt x="336" y="10"/>
                  <a:pt x="336" y="10"/>
                  <a:pt x="337" y="10"/>
                </a:cubicBezTo>
                <a:cubicBezTo>
                  <a:pt x="339" y="10"/>
                  <a:pt x="342" y="10"/>
                  <a:pt x="345" y="10"/>
                </a:cubicBezTo>
                <a:cubicBezTo>
                  <a:pt x="351" y="10"/>
                  <a:pt x="361" y="8"/>
                  <a:pt x="358" y="17"/>
                </a:cubicBezTo>
                <a:cubicBezTo>
                  <a:pt x="356" y="24"/>
                  <a:pt x="352" y="35"/>
                  <a:pt x="343" y="36"/>
                </a:cubicBezTo>
                <a:cubicBezTo>
                  <a:pt x="337" y="36"/>
                  <a:pt x="330" y="36"/>
                  <a:pt x="324" y="36"/>
                </a:cubicBezTo>
                <a:cubicBezTo>
                  <a:pt x="320" y="36"/>
                  <a:pt x="316" y="36"/>
                  <a:pt x="313" y="36"/>
                </a:cubicBezTo>
                <a:cubicBezTo>
                  <a:pt x="307" y="36"/>
                  <a:pt x="304" y="36"/>
                  <a:pt x="306" y="30"/>
                </a:cubicBezTo>
                <a:cubicBezTo>
                  <a:pt x="307" y="24"/>
                  <a:pt x="311" y="18"/>
                  <a:pt x="313" y="12"/>
                </a:cubicBezTo>
                <a:close/>
                <a:moveTo>
                  <a:pt x="258" y="11"/>
                </a:moveTo>
                <a:cubicBezTo>
                  <a:pt x="262" y="9"/>
                  <a:pt x="265" y="9"/>
                  <a:pt x="269" y="9"/>
                </a:cubicBezTo>
                <a:cubicBezTo>
                  <a:pt x="273" y="9"/>
                  <a:pt x="277" y="10"/>
                  <a:pt x="281" y="10"/>
                </a:cubicBezTo>
                <a:cubicBezTo>
                  <a:pt x="282" y="10"/>
                  <a:pt x="282" y="10"/>
                  <a:pt x="283" y="10"/>
                </a:cubicBezTo>
                <a:cubicBezTo>
                  <a:pt x="287" y="9"/>
                  <a:pt x="290" y="10"/>
                  <a:pt x="294" y="10"/>
                </a:cubicBezTo>
                <a:cubicBezTo>
                  <a:pt x="298" y="10"/>
                  <a:pt x="306" y="9"/>
                  <a:pt x="305" y="15"/>
                </a:cubicBezTo>
                <a:cubicBezTo>
                  <a:pt x="303" y="20"/>
                  <a:pt x="300" y="26"/>
                  <a:pt x="297" y="31"/>
                </a:cubicBezTo>
                <a:cubicBezTo>
                  <a:pt x="293" y="37"/>
                  <a:pt x="283" y="36"/>
                  <a:pt x="277" y="36"/>
                </a:cubicBezTo>
                <a:cubicBezTo>
                  <a:pt x="271" y="36"/>
                  <a:pt x="264" y="36"/>
                  <a:pt x="258" y="36"/>
                </a:cubicBezTo>
                <a:cubicBezTo>
                  <a:pt x="244" y="35"/>
                  <a:pt x="249" y="26"/>
                  <a:pt x="253" y="19"/>
                </a:cubicBezTo>
                <a:cubicBezTo>
                  <a:pt x="254" y="17"/>
                  <a:pt x="257" y="11"/>
                  <a:pt x="258" y="11"/>
                </a:cubicBezTo>
                <a:close/>
                <a:moveTo>
                  <a:pt x="218" y="10"/>
                </a:moveTo>
                <a:cubicBezTo>
                  <a:pt x="223" y="10"/>
                  <a:pt x="227" y="10"/>
                  <a:pt x="232" y="9"/>
                </a:cubicBezTo>
                <a:cubicBezTo>
                  <a:pt x="238" y="9"/>
                  <a:pt x="244" y="9"/>
                  <a:pt x="249" y="10"/>
                </a:cubicBezTo>
                <a:cubicBezTo>
                  <a:pt x="251" y="10"/>
                  <a:pt x="251" y="13"/>
                  <a:pt x="249" y="16"/>
                </a:cubicBezTo>
                <a:cubicBezTo>
                  <a:pt x="249" y="17"/>
                  <a:pt x="248" y="18"/>
                  <a:pt x="248" y="19"/>
                </a:cubicBezTo>
                <a:cubicBezTo>
                  <a:pt x="247" y="21"/>
                  <a:pt x="246" y="23"/>
                  <a:pt x="245" y="24"/>
                </a:cubicBezTo>
                <a:cubicBezTo>
                  <a:pt x="243" y="30"/>
                  <a:pt x="239" y="36"/>
                  <a:pt x="232" y="36"/>
                </a:cubicBezTo>
                <a:cubicBezTo>
                  <a:pt x="227" y="37"/>
                  <a:pt x="223" y="37"/>
                  <a:pt x="219" y="37"/>
                </a:cubicBezTo>
                <a:cubicBezTo>
                  <a:pt x="216" y="37"/>
                  <a:pt x="198" y="39"/>
                  <a:pt x="197" y="33"/>
                </a:cubicBezTo>
                <a:cubicBezTo>
                  <a:pt x="199" y="30"/>
                  <a:pt x="201" y="26"/>
                  <a:pt x="203" y="23"/>
                </a:cubicBezTo>
                <a:cubicBezTo>
                  <a:pt x="204" y="21"/>
                  <a:pt x="205" y="20"/>
                  <a:pt x="206" y="19"/>
                </a:cubicBezTo>
                <a:cubicBezTo>
                  <a:pt x="206" y="19"/>
                  <a:pt x="206" y="18"/>
                  <a:pt x="207" y="18"/>
                </a:cubicBezTo>
                <a:cubicBezTo>
                  <a:pt x="210" y="13"/>
                  <a:pt x="212" y="11"/>
                  <a:pt x="218" y="10"/>
                </a:cubicBezTo>
                <a:close/>
                <a:moveTo>
                  <a:pt x="174" y="9"/>
                </a:moveTo>
                <a:cubicBezTo>
                  <a:pt x="177" y="9"/>
                  <a:pt x="205" y="7"/>
                  <a:pt x="202" y="14"/>
                </a:cubicBezTo>
                <a:cubicBezTo>
                  <a:pt x="200" y="18"/>
                  <a:pt x="198" y="21"/>
                  <a:pt x="196" y="25"/>
                </a:cubicBezTo>
                <a:cubicBezTo>
                  <a:pt x="195" y="27"/>
                  <a:pt x="194" y="28"/>
                  <a:pt x="193" y="30"/>
                </a:cubicBezTo>
                <a:cubicBezTo>
                  <a:pt x="188" y="38"/>
                  <a:pt x="177" y="36"/>
                  <a:pt x="168" y="36"/>
                </a:cubicBezTo>
                <a:cubicBezTo>
                  <a:pt x="161" y="36"/>
                  <a:pt x="153" y="37"/>
                  <a:pt x="145" y="36"/>
                </a:cubicBezTo>
                <a:cubicBezTo>
                  <a:pt x="140" y="35"/>
                  <a:pt x="141" y="35"/>
                  <a:pt x="143" y="30"/>
                </a:cubicBezTo>
                <a:cubicBezTo>
                  <a:pt x="144" y="27"/>
                  <a:pt x="146" y="25"/>
                  <a:pt x="148" y="22"/>
                </a:cubicBezTo>
                <a:cubicBezTo>
                  <a:pt x="148" y="22"/>
                  <a:pt x="148" y="22"/>
                  <a:pt x="148" y="22"/>
                </a:cubicBezTo>
                <a:cubicBezTo>
                  <a:pt x="150" y="19"/>
                  <a:pt x="152" y="17"/>
                  <a:pt x="153" y="15"/>
                </a:cubicBezTo>
                <a:cubicBezTo>
                  <a:pt x="158" y="8"/>
                  <a:pt x="167" y="9"/>
                  <a:pt x="174" y="9"/>
                </a:cubicBezTo>
                <a:close/>
                <a:moveTo>
                  <a:pt x="103" y="17"/>
                </a:moveTo>
                <a:cubicBezTo>
                  <a:pt x="109" y="7"/>
                  <a:pt x="121" y="8"/>
                  <a:pt x="131" y="9"/>
                </a:cubicBezTo>
                <a:cubicBezTo>
                  <a:pt x="136" y="9"/>
                  <a:pt x="142" y="10"/>
                  <a:pt x="147" y="10"/>
                </a:cubicBezTo>
                <a:cubicBezTo>
                  <a:pt x="150" y="10"/>
                  <a:pt x="142" y="20"/>
                  <a:pt x="141" y="22"/>
                </a:cubicBezTo>
                <a:cubicBezTo>
                  <a:pt x="136" y="29"/>
                  <a:pt x="132" y="36"/>
                  <a:pt x="122" y="37"/>
                </a:cubicBezTo>
                <a:cubicBezTo>
                  <a:pt x="117" y="37"/>
                  <a:pt x="111" y="37"/>
                  <a:pt x="105" y="36"/>
                </a:cubicBezTo>
                <a:cubicBezTo>
                  <a:pt x="100" y="36"/>
                  <a:pt x="92" y="38"/>
                  <a:pt x="95" y="30"/>
                </a:cubicBezTo>
                <a:cubicBezTo>
                  <a:pt x="97" y="26"/>
                  <a:pt x="100" y="22"/>
                  <a:pt x="103" y="18"/>
                </a:cubicBezTo>
                <a:cubicBezTo>
                  <a:pt x="103" y="18"/>
                  <a:pt x="103" y="18"/>
                  <a:pt x="103" y="17"/>
                </a:cubicBezTo>
                <a:close/>
                <a:moveTo>
                  <a:pt x="41" y="28"/>
                </a:moveTo>
                <a:cubicBezTo>
                  <a:pt x="42" y="27"/>
                  <a:pt x="42" y="27"/>
                  <a:pt x="42" y="27"/>
                </a:cubicBezTo>
                <a:cubicBezTo>
                  <a:pt x="45" y="23"/>
                  <a:pt x="47" y="20"/>
                  <a:pt x="50" y="16"/>
                </a:cubicBezTo>
                <a:cubicBezTo>
                  <a:pt x="55" y="9"/>
                  <a:pt x="62" y="11"/>
                  <a:pt x="70" y="11"/>
                </a:cubicBezTo>
                <a:cubicBezTo>
                  <a:pt x="75" y="11"/>
                  <a:pt x="79" y="11"/>
                  <a:pt x="84" y="11"/>
                </a:cubicBezTo>
                <a:cubicBezTo>
                  <a:pt x="89" y="12"/>
                  <a:pt x="100" y="10"/>
                  <a:pt x="94" y="19"/>
                </a:cubicBezTo>
                <a:cubicBezTo>
                  <a:pt x="91" y="24"/>
                  <a:pt x="89" y="29"/>
                  <a:pt x="85" y="33"/>
                </a:cubicBezTo>
                <a:cubicBezTo>
                  <a:pt x="80" y="37"/>
                  <a:pt x="74" y="36"/>
                  <a:pt x="68" y="37"/>
                </a:cubicBezTo>
                <a:cubicBezTo>
                  <a:pt x="62" y="37"/>
                  <a:pt x="55" y="37"/>
                  <a:pt x="49" y="37"/>
                </a:cubicBezTo>
                <a:cubicBezTo>
                  <a:pt x="47" y="37"/>
                  <a:pt x="37" y="37"/>
                  <a:pt x="38" y="34"/>
                </a:cubicBezTo>
                <a:cubicBezTo>
                  <a:pt x="38" y="32"/>
                  <a:pt x="40" y="30"/>
                  <a:pt x="41" y="28"/>
                </a:cubicBezTo>
                <a:close/>
                <a:moveTo>
                  <a:pt x="19" y="60"/>
                </a:moveTo>
                <a:cubicBezTo>
                  <a:pt x="19" y="60"/>
                  <a:pt x="20" y="59"/>
                  <a:pt x="20" y="59"/>
                </a:cubicBezTo>
                <a:cubicBezTo>
                  <a:pt x="22" y="56"/>
                  <a:pt x="24" y="53"/>
                  <a:pt x="26" y="50"/>
                </a:cubicBezTo>
                <a:cubicBezTo>
                  <a:pt x="31" y="44"/>
                  <a:pt x="33" y="42"/>
                  <a:pt x="41" y="42"/>
                </a:cubicBezTo>
                <a:cubicBezTo>
                  <a:pt x="49" y="43"/>
                  <a:pt x="57" y="43"/>
                  <a:pt x="65" y="43"/>
                </a:cubicBezTo>
                <a:cubicBezTo>
                  <a:pt x="66" y="44"/>
                  <a:pt x="74" y="43"/>
                  <a:pt x="72" y="47"/>
                </a:cubicBezTo>
                <a:cubicBezTo>
                  <a:pt x="71" y="50"/>
                  <a:pt x="69" y="53"/>
                  <a:pt x="67" y="57"/>
                </a:cubicBezTo>
                <a:cubicBezTo>
                  <a:pt x="64" y="61"/>
                  <a:pt x="61" y="65"/>
                  <a:pt x="58" y="70"/>
                </a:cubicBezTo>
                <a:cubicBezTo>
                  <a:pt x="52" y="78"/>
                  <a:pt x="48" y="81"/>
                  <a:pt x="38" y="81"/>
                </a:cubicBezTo>
                <a:cubicBezTo>
                  <a:pt x="30" y="82"/>
                  <a:pt x="21" y="82"/>
                  <a:pt x="13" y="80"/>
                </a:cubicBezTo>
                <a:cubicBezTo>
                  <a:pt x="0" y="78"/>
                  <a:pt x="15" y="64"/>
                  <a:pt x="19" y="60"/>
                </a:cubicBezTo>
                <a:close/>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15" name="矩形 47"/>
          <p:cNvSpPr>
            <a:spLocks noChangeArrowheads="1"/>
          </p:cNvSpPr>
          <p:nvPr/>
        </p:nvSpPr>
        <p:spPr bwMode="auto">
          <a:xfrm>
            <a:off x="1054884" y="2711424"/>
            <a:ext cx="4406998" cy="2585323"/>
          </a:xfrm>
          <a:prstGeom prst="rect">
            <a:avLst/>
          </a:prstGeom>
          <a:noFill/>
          <a:ln w="9525">
            <a:noFill/>
            <a:miter lim="800000"/>
          </a:ln>
        </p:spPr>
        <p:txBody>
          <a:bodyPr wrap="square">
            <a:spAutoFit/>
          </a:bodyPr>
          <a:lstStyle/>
          <a:p>
            <a:r>
              <a:rPr lang="en-GB" altLang="zh-CN" dirty="0">
                <a:solidFill>
                  <a:srgbClr val="005790"/>
                </a:solidFill>
                <a:latin typeface=".VnCourier" panose="020B7200000000000000" pitchFamily="34" charset="0"/>
                <a:ea typeface="方正静蕾简体" pitchFamily="2" charset="-122"/>
                <a:sym typeface="+mn-ea"/>
              </a:rPr>
              <a:t>This project gives an overview of the most recent pandemic of the novel coronavirus 2019 (COVID-19) and shows how data analysis of such an epidemic plays an important role for further predictions and even predictions of future situations.</a:t>
            </a:r>
            <a:endParaRPr lang="zh-CN" altLang="zh-CN" dirty="0">
              <a:solidFill>
                <a:srgbClr val="414042"/>
              </a:solidFill>
              <a:latin typeface=".VnCourier" panose="020B7200000000000000" pitchFamily="34" charset="0"/>
              <a:ea typeface="新蒂下午茶基本版" panose="03000600000000000000" pitchFamily="66" charset="-122"/>
            </a:endParaRPr>
          </a:p>
        </p:txBody>
      </p:sp>
    </p:spTree>
    <p:extLst>
      <p:ext uri="{BB962C8B-B14F-4D97-AF65-F5344CB8AC3E}">
        <p14:creationId xmlns:p14="http://schemas.microsoft.com/office/powerpoint/2010/main" val="1722366481"/>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Freeform 30"/>
          <p:cNvSpPr>
            <a:spLocks noEditPoints="1"/>
          </p:cNvSpPr>
          <p:nvPr/>
        </p:nvSpPr>
        <p:spPr bwMode="auto">
          <a:xfrm>
            <a:off x="4526880" y="611470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Results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4635753" y="6114708"/>
            <a:ext cx="3512967" cy="400110"/>
          </a:xfrm>
          <a:prstGeom prst="rect">
            <a:avLst/>
          </a:prstGeom>
          <a:noFill/>
        </p:spPr>
        <p:txBody>
          <a:bodyPr wrap="square" rtlCol="0">
            <a:spAutoFit/>
          </a:bodyPr>
          <a:lstStyle/>
          <a:p>
            <a:pPr algn="ctr"/>
            <a:r>
              <a:rPr lang="en-US" altLang="zh-CN" sz="2000" b="1" dirty="0">
                <a:solidFill>
                  <a:srgbClr val="414042"/>
                </a:solidFill>
                <a:latin typeface="新蒂下午茶基本版" panose="03000600000000000000" pitchFamily="66" charset="-122"/>
                <a:ea typeface="新蒂下午茶基本版" panose="03000600000000000000" pitchFamily="66" charset="-122"/>
              </a:rPr>
              <a:t>India – ARIMA (0,1,0)</a:t>
            </a:r>
            <a:endParaRPr lang="zh-CN" altLang="en-US" sz="2000"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8" name="文本框 331">
            <a:extLst>
              <a:ext uri="{FF2B5EF4-FFF2-40B4-BE49-F238E27FC236}">
                <a16:creationId xmlns:a16="http://schemas.microsoft.com/office/drawing/2014/main" id="{FF5CE7E1-CBAA-4A78-8C8C-B96CC6095130}"/>
              </a:ext>
            </a:extLst>
          </p:cNvPr>
          <p:cNvSpPr txBox="1"/>
          <p:nvPr/>
        </p:nvSpPr>
        <p:spPr>
          <a:xfrm>
            <a:off x="2246446" y="346749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1</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3" name="文本框 331">
            <a:extLst>
              <a:ext uri="{FF2B5EF4-FFF2-40B4-BE49-F238E27FC236}">
                <a16:creationId xmlns:a16="http://schemas.microsoft.com/office/drawing/2014/main" id="{C5A87D3A-5D13-407B-BDA2-DF9F8C169F0C}"/>
              </a:ext>
            </a:extLst>
          </p:cNvPr>
          <p:cNvSpPr txBox="1"/>
          <p:nvPr/>
        </p:nvSpPr>
        <p:spPr>
          <a:xfrm>
            <a:off x="5651844" y="3440573"/>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2</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4" name="文本框 331">
            <a:extLst>
              <a:ext uri="{FF2B5EF4-FFF2-40B4-BE49-F238E27FC236}">
                <a16:creationId xmlns:a16="http://schemas.microsoft.com/office/drawing/2014/main" id="{388ECDFC-814B-422C-80AC-2D809F8DBBBB}"/>
              </a:ext>
            </a:extLst>
          </p:cNvPr>
          <p:cNvSpPr txBox="1"/>
          <p:nvPr/>
        </p:nvSpPr>
        <p:spPr>
          <a:xfrm>
            <a:off x="8830104" y="3429000"/>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3</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5" name="文本框 331">
            <a:extLst>
              <a:ext uri="{FF2B5EF4-FFF2-40B4-BE49-F238E27FC236}">
                <a16:creationId xmlns:a16="http://schemas.microsoft.com/office/drawing/2014/main" id="{F7C52BAA-2BEC-4598-A6EE-4C53FBF7C1E3}"/>
              </a:ext>
            </a:extLst>
          </p:cNvPr>
          <p:cNvSpPr txBox="1"/>
          <p:nvPr/>
        </p:nvSpPr>
        <p:spPr>
          <a:xfrm>
            <a:off x="4046179" y="568428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4</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6" name="文本框 331">
            <a:extLst>
              <a:ext uri="{FF2B5EF4-FFF2-40B4-BE49-F238E27FC236}">
                <a16:creationId xmlns:a16="http://schemas.microsoft.com/office/drawing/2014/main" id="{E1D23F40-3C00-479C-BBEF-0D2C48E92B9D}"/>
              </a:ext>
            </a:extLst>
          </p:cNvPr>
          <p:cNvSpPr txBox="1"/>
          <p:nvPr/>
        </p:nvSpPr>
        <p:spPr>
          <a:xfrm>
            <a:off x="7186476" y="5642479"/>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5</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pic>
        <p:nvPicPr>
          <p:cNvPr id="4" name="Picture 3">
            <a:extLst>
              <a:ext uri="{FF2B5EF4-FFF2-40B4-BE49-F238E27FC236}">
                <a16:creationId xmlns:a16="http://schemas.microsoft.com/office/drawing/2014/main" id="{9BD7B904-C200-405D-A392-DBD235DB2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496" y="1541316"/>
            <a:ext cx="3083896" cy="2012648"/>
          </a:xfrm>
          <a:prstGeom prst="rect">
            <a:avLst/>
          </a:prstGeom>
        </p:spPr>
      </p:pic>
      <p:pic>
        <p:nvPicPr>
          <p:cNvPr id="6" name="Picture 5">
            <a:extLst>
              <a:ext uri="{FF2B5EF4-FFF2-40B4-BE49-F238E27FC236}">
                <a16:creationId xmlns:a16="http://schemas.microsoft.com/office/drawing/2014/main" id="{43B4E349-5ECC-4EA9-AF3D-E8C21AA91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984" y="1535443"/>
            <a:ext cx="3083894" cy="2012647"/>
          </a:xfrm>
          <a:prstGeom prst="rect">
            <a:avLst/>
          </a:prstGeom>
        </p:spPr>
      </p:pic>
      <p:pic>
        <p:nvPicPr>
          <p:cNvPr id="8" name="Picture 7">
            <a:extLst>
              <a:ext uri="{FF2B5EF4-FFF2-40B4-BE49-F238E27FC236}">
                <a16:creationId xmlns:a16="http://schemas.microsoft.com/office/drawing/2014/main" id="{A4000935-C8E3-49E0-A450-29D3664C7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470" y="1535443"/>
            <a:ext cx="2966852" cy="1988593"/>
          </a:xfrm>
          <a:prstGeom prst="rect">
            <a:avLst/>
          </a:prstGeom>
        </p:spPr>
      </p:pic>
      <p:pic>
        <p:nvPicPr>
          <p:cNvPr id="10" name="Picture 9">
            <a:extLst>
              <a:ext uri="{FF2B5EF4-FFF2-40B4-BE49-F238E27FC236}">
                <a16:creationId xmlns:a16="http://schemas.microsoft.com/office/drawing/2014/main" id="{CD00F688-AD69-4DAB-B262-9189BFA5A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4001" y="3748350"/>
            <a:ext cx="3087514" cy="2015010"/>
          </a:xfrm>
          <a:prstGeom prst="rect">
            <a:avLst/>
          </a:prstGeom>
        </p:spPr>
      </p:pic>
      <p:pic>
        <p:nvPicPr>
          <p:cNvPr id="12" name="Picture 11">
            <a:extLst>
              <a:ext uri="{FF2B5EF4-FFF2-40B4-BE49-F238E27FC236}">
                <a16:creationId xmlns:a16="http://schemas.microsoft.com/office/drawing/2014/main" id="{CD7DB107-3B60-4F1C-9452-95B2D77FB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1248" y="3706079"/>
            <a:ext cx="3026751" cy="2050379"/>
          </a:xfrm>
          <a:prstGeom prst="rect">
            <a:avLst/>
          </a:prstGeom>
        </p:spPr>
      </p:pic>
    </p:spTree>
    <p:extLst>
      <p:ext uri="{BB962C8B-B14F-4D97-AF65-F5344CB8AC3E}">
        <p14:creationId xmlns:p14="http://schemas.microsoft.com/office/powerpoint/2010/main" val="209220139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Freeform 30"/>
          <p:cNvSpPr>
            <a:spLocks noEditPoints="1"/>
          </p:cNvSpPr>
          <p:nvPr/>
        </p:nvSpPr>
        <p:spPr bwMode="auto">
          <a:xfrm>
            <a:off x="4526880" y="611470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Results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4635753" y="6114708"/>
            <a:ext cx="3512967" cy="400110"/>
          </a:xfrm>
          <a:prstGeom prst="rect">
            <a:avLst/>
          </a:prstGeom>
          <a:noFill/>
        </p:spPr>
        <p:txBody>
          <a:bodyPr wrap="square" rtlCol="0">
            <a:spAutoFit/>
          </a:bodyPr>
          <a:lstStyle/>
          <a:p>
            <a:pPr algn="ctr"/>
            <a:r>
              <a:rPr lang="en-US" altLang="zh-CN" sz="2000" b="1" dirty="0">
                <a:solidFill>
                  <a:srgbClr val="414042"/>
                </a:solidFill>
                <a:latin typeface="新蒂下午茶基本版" panose="03000600000000000000" pitchFamily="66" charset="-122"/>
                <a:ea typeface="新蒂下午茶基本版" panose="03000600000000000000" pitchFamily="66" charset="-122"/>
              </a:rPr>
              <a:t>Japan – ARIMA (2,1,3)</a:t>
            </a:r>
            <a:endParaRPr lang="zh-CN" altLang="en-US" sz="2000"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8" name="文本框 331">
            <a:extLst>
              <a:ext uri="{FF2B5EF4-FFF2-40B4-BE49-F238E27FC236}">
                <a16:creationId xmlns:a16="http://schemas.microsoft.com/office/drawing/2014/main" id="{FF5CE7E1-CBAA-4A78-8C8C-B96CC6095130}"/>
              </a:ext>
            </a:extLst>
          </p:cNvPr>
          <p:cNvSpPr txBox="1"/>
          <p:nvPr/>
        </p:nvSpPr>
        <p:spPr>
          <a:xfrm>
            <a:off x="2246446" y="346749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1</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3" name="文本框 331">
            <a:extLst>
              <a:ext uri="{FF2B5EF4-FFF2-40B4-BE49-F238E27FC236}">
                <a16:creationId xmlns:a16="http://schemas.microsoft.com/office/drawing/2014/main" id="{C5A87D3A-5D13-407B-BDA2-DF9F8C169F0C}"/>
              </a:ext>
            </a:extLst>
          </p:cNvPr>
          <p:cNvSpPr txBox="1"/>
          <p:nvPr/>
        </p:nvSpPr>
        <p:spPr>
          <a:xfrm>
            <a:off x="5651844" y="3440573"/>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2</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4" name="文本框 331">
            <a:extLst>
              <a:ext uri="{FF2B5EF4-FFF2-40B4-BE49-F238E27FC236}">
                <a16:creationId xmlns:a16="http://schemas.microsoft.com/office/drawing/2014/main" id="{388ECDFC-814B-422C-80AC-2D809F8DBBBB}"/>
              </a:ext>
            </a:extLst>
          </p:cNvPr>
          <p:cNvSpPr txBox="1"/>
          <p:nvPr/>
        </p:nvSpPr>
        <p:spPr>
          <a:xfrm>
            <a:off x="8830104" y="3429000"/>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3</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5" name="文本框 331">
            <a:extLst>
              <a:ext uri="{FF2B5EF4-FFF2-40B4-BE49-F238E27FC236}">
                <a16:creationId xmlns:a16="http://schemas.microsoft.com/office/drawing/2014/main" id="{F7C52BAA-2BEC-4598-A6EE-4C53FBF7C1E3}"/>
              </a:ext>
            </a:extLst>
          </p:cNvPr>
          <p:cNvSpPr txBox="1"/>
          <p:nvPr/>
        </p:nvSpPr>
        <p:spPr>
          <a:xfrm>
            <a:off x="4046179" y="568428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4</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6" name="文本框 331">
            <a:extLst>
              <a:ext uri="{FF2B5EF4-FFF2-40B4-BE49-F238E27FC236}">
                <a16:creationId xmlns:a16="http://schemas.microsoft.com/office/drawing/2014/main" id="{E1D23F40-3C00-479C-BBEF-0D2C48E92B9D}"/>
              </a:ext>
            </a:extLst>
          </p:cNvPr>
          <p:cNvSpPr txBox="1"/>
          <p:nvPr/>
        </p:nvSpPr>
        <p:spPr>
          <a:xfrm>
            <a:off x="7186476" y="5642479"/>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5</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pic>
        <p:nvPicPr>
          <p:cNvPr id="4" name="Picture 3">
            <a:extLst>
              <a:ext uri="{FF2B5EF4-FFF2-40B4-BE49-F238E27FC236}">
                <a16:creationId xmlns:a16="http://schemas.microsoft.com/office/drawing/2014/main" id="{888D942D-E933-4626-BFE4-16681F6B0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585" y="1527666"/>
            <a:ext cx="3082535" cy="2011760"/>
          </a:xfrm>
          <a:prstGeom prst="rect">
            <a:avLst/>
          </a:prstGeom>
        </p:spPr>
      </p:pic>
      <p:pic>
        <p:nvPicPr>
          <p:cNvPr id="6" name="Picture 5">
            <a:extLst>
              <a:ext uri="{FF2B5EF4-FFF2-40B4-BE49-F238E27FC236}">
                <a16:creationId xmlns:a16="http://schemas.microsoft.com/office/drawing/2014/main" id="{DA6A86BE-669D-4895-A5ED-38E57F458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189" y="1523444"/>
            <a:ext cx="3063515" cy="2007409"/>
          </a:xfrm>
          <a:prstGeom prst="rect">
            <a:avLst/>
          </a:prstGeom>
        </p:spPr>
      </p:pic>
      <p:pic>
        <p:nvPicPr>
          <p:cNvPr id="8" name="Picture 7">
            <a:extLst>
              <a:ext uri="{FF2B5EF4-FFF2-40B4-BE49-F238E27FC236}">
                <a16:creationId xmlns:a16="http://schemas.microsoft.com/office/drawing/2014/main" id="{379A7D45-EE3F-42FB-AF73-97485BCA6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7882" y="1495447"/>
            <a:ext cx="2992037" cy="2026864"/>
          </a:xfrm>
          <a:prstGeom prst="rect">
            <a:avLst/>
          </a:prstGeom>
        </p:spPr>
      </p:pic>
      <p:pic>
        <p:nvPicPr>
          <p:cNvPr id="10" name="Picture 9">
            <a:extLst>
              <a:ext uri="{FF2B5EF4-FFF2-40B4-BE49-F238E27FC236}">
                <a16:creationId xmlns:a16="http://schemas.microsoft.com/office/drawing/2014/main" id="{DB60DAC2-01B6-49A1-99F4-F21E8D1B2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8662" y="3734701"/>
            <a:ext cx="3082535" cy="2011760"/>
          </a:xfrm>
          <a:prstGeom prst="rect">
            <a:avLst/>
          </a:prstGeom>
        </p:spPr>
      </p:pic>
      <p:pic>
        <p:nvPicPr>
          <p:cNvPr id="12" name="Picture 11">
            <a:extLst>
              <a:ext uri="{FF2B5EF4-FFF2-40B4-BE49-F238E27FC236}">
                <a16:creationId xmlns:a16="http://schemas.microsoft.com/office/drawing/2014/main" id="{753D0770-BADF-4E74-A751-C79A30DB54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0647" y="3709069"/>
            <a:ext cx="3063515" cy="2009925"/>
          </a:xfrm>
          <a:prstGeom prst="rect">
            <a:avLst/>
          </a:prstGeom>
        </p:spPr>
      </p:pic>
    </p:spTree>
    <p:extLst>
      <p:ext uri="{BB962C8B-B14F-4D97-AF65-F5344CB8AC3E}">
        <p14:creationId xmlns:p14="http://schemas.microsoft.com/office/powerpoint/2010/main" val="388761734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Freeform 30"/>
          <p:cNvSpPr>
            <a:spLocks noEditPoints="1"/>
          </p:cNvSpPr>
          <p:nvPr/>
        </p:nvSpPr>
        <p:spPr bwMode="auto">
          <a:xfrm>
            <a:off x="4526880" y="611470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Results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4635753" y="6114708"/>
            <a:ext cx="3512967" cy="400110"/>
          </a:xfrm>
          <a:prstGeom prst="rect">
            <a:avLst/>
          </a:prstGeom>
          <a:noFill/>
        </p:spPr>
        <p:txBody>
          <a:bodyPr wrap="square" rtlCol="0">
            <a:spAutoFit/>
          </a:bodyPr>
          <a:lstStyle/>
          <a:p>
            <a:pPr algn="ctr"/>
            <a:r>
              <a:rPr lang="en-US" altLang="zh-CN" sz="2000" b="1" dirty="0">
                <a:solidFill>
                  <a:srgbClr val="414042"/>
                </a:solidFill>
                <a:latin typeface="新蒂下午茶基本版" panose="03000600000000000000" pitchFamily="66" charset="-122"/>
                <a:ea typeface="新蒂下午茶基本版" panose="03000600000000000000" pitchFamily="66" charset="-122"/>
              </a:rPr>
              <a:t>Korea – ARIMA (2,1,2)</a:t>
            </a:r>
            <a:endParaRPr lang="zh-CN" altLang="en-US" sz="2000"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8" name="文本框 331">
            <a:extLst>
              <a:ext uri="{FF2B5EF4-FFF2-40B4-BE49-F238E27FC236}">
                <a16:creationId xmlns:a16="http://schemas.microsoft.com/office/drawing/2014/main" id="{FF5CE7E1-CBAA-4A78-8C8C-B96CC6095130}"/>
              </a:ext>
            </a:extLst>
          </p:cNvPr>
          <p:cNvSpPr txBox="1"/>
          <p:nvPr/>
        </p:nvSpPr>
        <p:spPr>
          <a:xfrm>
            <a:off x="2246446" y="346749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1</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3" name="文本框 331">
            <a:extLst>
              <a:ext uri="{FF2B5EF4-FFF2-40B4-BE49-F238E27FC236}">
                <a16:creationId xmlns:a16="http://schemas.microsoft.com/office/drawing/2014/main" id="{C5A87D3A-5D13-407B-BDA2-DF9F8C169F0C}"/>
              </a:ext>
            </a:extLst>
          </p:cNvPr>
          <p:cNvSpPr txBox="1"/>
          <p:nvPr/>
        </p:nvSpPr>
        <p:spPr>
          <a:xfrm>
            <a:off x="5651844" y="3440573"/>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2</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4" name="文本框 331">
            <a:extLst>
              <a:ext uri="{FF2B5EF4-FFF2-40B4-BE49-F238E27FC236}">
                <a16:creationId xmlns:a16="http://schemas.microsoft.com/office/drawing/2014/main" id="{388ECDFC-814B-422C-80AC-2D809F8DBBBB}"/>
              </a:ext>
            </a:extLst>
          </p:cNvPr>
          <p:cNvSpPr txBox="1"/>
          <p:nvPr/>
        </p:nvSpPr>
        <p:spPr>
          <a:xfrm>
            <a:off x="8830104" y="3429000"/>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3</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5" name="文本框 331">
            <a:extLst>
              <a:ext uri="{FF2B5EF4-FFF2-40B4-BE49-F238E27FC236}">
                <a16:creationId xmlns:a16="http://schemas.microsoft.com/office/drawing/2014/main" id="{F7C52BAA-2BEC-4598-A6EE-4C53FBF7C1E3}"/>
              </a:ext>
            </a:extLst>
          </p:cNvPr>
          <p:cNvSpPr txBox="1"/>
          <p:nvPr/>
        </p:nvSpPr>
        <p:spPr>
          <a:xfrm>
            <a:off x="4046179" y="568428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4</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6" name="文本框 331">
            <a:extLst>
              <a:ext uri="{FF2B5EF4-FFF2-40B4-BE49-F238E27FC236}">
                <a16:creationId xmlns:a16="http://schemas.microsoft.com/office/drawing/2014/main" id="{E1D23F40-3C00-479C-BBEF-0D2C48E92B9D}"/>
              </a:ext>
            </a:extLst>
          </p:cNvPr>
          <p:cNvSpPr txBox="1"/>
          <p:nvPr/>
        </p:nvSpPr>
        <p:spPr>
          <a:xfrm>
            <a:off x="7186476" y="5642479"/>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5</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pic>
        <p:nvPicPr>
          <p:cNvPr id="4" name="Picture 3">
            <a:extLst>
              <a:ext uri="{FF2B5EF4-FFF2-40B4-BE49-F238E27FC236}">
                <a16:creationId xmlns:a16="http://schemas.microsoft.com/office/drawing/2014/main" id="{017D939B-F1D8-4B07-A9B2-D3BDA4F41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27" y="1524712"/>
            <a:ext cx="3091588" cy="2017668"/>
          </a:xfrm>
          <a:prstGeom prst="rect">
            <a:avLst/>
          </a:prstGeom>
        </p:spPr>
      </p:pic>
      <p:pic>
        <p:nvPicPr>
          <p:cNvPr id="6" name="Picture 5">
            <a:extLst>
              <a:ext uri="{FF2B5EF4-FFF2-40B4-BE49-F238E27FC236}">
                <a16:creationId xmlns:a16="http://schemas.microsoft.com/office/drawing/2014/main" id="{0262D203-F005-4400-975E-32FE0F7FA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821" y="1506383"/>
            <a:ext cx="3095787" cy="2044849"/>
          </a:xfrm>
          <a:prstGeom prst="rect">
            <a:avLst/>
          </a:prstGeom>
        </p:spPr>
      </p:pic>
      <p:pic>
        <p:nvPicPr>
          <p:cNvPr id="8" name="Picture 7">
            <a:extLst>
              <a:ext uri="{FF2B5EF4-FFF2-40B4-BE49-F238E27FC236}">
                <a16:creationId xmlns:a16="http://schemas.microsoft.com/office/drawing/2014/main" id="{48FBDABC-BD47-47A4-8A8A-F0C613E7D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8414" y="1524712"/>
            <a:ext cx="2976692" cy="1984461"/>
          </a:xfrm>
          <a:prstGeom prst="rect">
            <a:avLst/>
          </a:prstGeom>
        </p:spPr>
      </p:pic>
      <p:pic>
        <p:nvPicPr>
          <p:cNvPr id="10" name="Picture 9">
            <a:extLst>
              <a:ext uri="{FF2B5EF4-FFF2-40B4-BE49-F238E27FC236}">
                <a16:creationId xmlns:a16="http://schemas.microsoft.com/office/drawing/2014/main" id="{EF474F19-3603-400D-A69C-7ABCD543B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8977" y="3736826"/>
            <a:ext cx="3011260" cy="2007507"/>
          </a:xfrm>
          <a:prstGeom prst="rect">
            <a:avLst/>
          </a:prstGeom>
        </p:spPr>
      </p:pic>
      <p:pic>
        <p:nvPicPr>
          <p:cNvPr id="12" name="Picture 11">
            <a:extLst>
              <a:ext uri="{FF2B5EF4-FFF2-40B4-BE49-F238E27FC236}">
                <a16:creationId xmlns:a16="http://schemas.microsoft.com/office/drawing/2014/main" id="{00751C8E-9F82-4587-B2E9-CE5B5E4C2B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6142" y="3759872"/>
            <a:ext cx="2976691" cy="1984461"/>
          </a:xfrm>
          <a:prstGeom prst="rect">
            <a:avLst/>
          </a:prstGeom>
        </p:spPr>
      </p:pic>
    </p:spTree>
    <p:extLst>
      <p:ext uri="{BB962C8B-B14F-4D97-AF65-F5344CB8AC3E}">
        <p14:creationId xmlns:p14="http://schemas.microsoft.com/office/powerpoint/2010/main" val="126137010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Freeform 30"/>
          <p:cNvSpPr>
            <a:spLocks noEditPoints="1"/>
          </p:cNvSpPr>
          <p:nvPr/>
        </p:nvSpPr>
        <p:spPr bwMode="auto">
          <a:xfrm>
            <a:off x="4395499" y="6114708"/>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Results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4635753" y="6114708"/>
            <a:ext cx="3512967" cy="400110"/>
          </a:xfrm>
          <a:prstGeom prst="rect">
            <a:avLst/>
          </a:prstGeom>
          <a:noFill/>
        </p:spPr>
        <p:txBody>
          <a:bodyPr wrap="square" rtlCol="0">
            <a:spAutoFit/>
          </a:bodyPr>
          <a:lstStyle/>
          <a:p>
            <a:pPr algn="ctr"/>
            <a:r>
              <a:rPr lang="en-US" altLang="zh-CN" sz="2000" b="1" dirty="0">
                <a:solidFill>
                  <a:srgbClr val="414042"/>
                </a:solidFill>
                <a:latin typeface="新蒂下午茶基本版" panose="03000600000000000000" pitchFamily="66" charset="-122"/>
                <a:ea typeface="新蒂下午茶基本版" panose="03000600000000000000" pitchFamily="66" charset="-122"/>
              </a:rPr>
              <a:t>Vietnam – ARIMA (1,0,1)</a:t>
            </a:r>
            <a:endParaRPr lang="zh-CN" altLang="en-US" sz="2000"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8" name="文本框 331">
            <a:extLst>
              <a:ext uri="{FF2B5EF4-FFF2-40B4-BE49-F238E27FC236}">
                <a16:creationId xmlns:a16="http://schemas.microsoft.com/office/drawing/2014/main" id="{FF5CE7E1-CBAA-4A78-8C8C-B96CC6095130}"/>
              </a:ext>
            </a:extLst>
          </p:cNvPr>
          <p:cNvSpPr txBox="1"/>
          <p:nvPr/>
        </p:nvSpPr>
        <p:spPr>
          <a:xfrm>
            <a:off x="2246446" y="346749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1</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3" name="文本框 331">
            <a:extLst>
              <a:ext uri="{FF2B5EF4-FFF2-40B4-BE49-F238E27FC236}">
                <a16:creationId xmlns:a16="http://schemas.microsoft.com/office/drawing/2014/main" id="{C5A87D3A-5D13-407B-BDA2-DF9F8C169F0C}"/>
              </a:ext>
            </a:extLst>
          </p:cNvPr>
          <p:cNvSpPr txBox="1"/>
          <p:nvPr/>
        </p:nvSpPr>
        <p:spPr>
          <a:xfrm>
            <a:off x="5651844" y="3440573"/>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2</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4" name="文本框 331">
            <a:extLst>
              <a:ext uri="{FF2B5EF4-FFF2-40B4-BE49-F238E27FC236}">
                <a16:creationId xmlns:a16="http://schemas.microsoft.com/office/drawing/2014/main" id="{388ECDFC-814B-422C-80AC-2D809F8DBBBB}"/>
              </a:ext>
            </a:extLst>
          </p:cNvPr>
          <p:cNvSpPr txBox="1"/>
          <p:nvPr/>
        </p:nvSpPr>
        <p:spPr>
          <a:xfrm>
            <a:off x="8830104" y="3429000"/>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3</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5" name="文本框 331">
            <a:extLst>
              <a:ext uri="{FF2B5EF4-FFF2-40B4-BE49-F238E27FC236}">
                <a16:creationId xmlns:a16="http://schemas.microsoft.com/office/drawing/2014/main" id="{F7C52BAA-2BEC-4598-A6EE-4C53FBF7C1E3}"/>
              </a:ext>
            </a:extLst>
          </p:cNvPr>
          <p:cNvSpPr txBox="1"/>
          <p:nvPr/>
        </p:nvSpPr>
        <p:spPr>
          <a:xfrm>
            <a:off x="4046179" y="5684285"/>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4</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sp>
        <p:nvSpPr>
          <p:cNvPr id="46" name="文本框 331">
            <a:extLst>
              <a:ext uri="{FF2B5EF4-FFF2-40B4-BE49-F238E27FC236}">
                <a16:creationId xmlns:a16="http://schemas.microsoft.com/office/drawing/2014/main" id="{E1D23F40-3C00-479C-BBEF-0D2C48E92B9D}"/>
              </a:ext>
            </a:extLst>
          </p:cNvPr>
          <p:cNvSpPr txBox="1"/>
          <p:nvPr/>
        </p:nvSpPr>
        <p:spPr>
          <a:xfrm>
            <a:off x="7186476" y="5642479"/>
            <a:ext cx="1188623" cy="307777"/>
          </a:xfrm>
          <a:prstGeom prst="rect">
            <a:avLst/>
          </a:prstGeom>
          <a:noFill/>
        </p:spPr>
        <p:txBody>
          <a:bodyPr wrap="square" rtlCol="0">
            <a:spAutoFit/>
          </a:bodyPr>
          <a:lstStyle/>
          <a:p>
            <a:pPr algn="ctr"/>
            <a:r>
              <a:rPr lang="en-US" altLang="zh-CN" sz="1400" b="1" dirty="0">
                <a:solidFill>
                  <a:srgbClr val="414042"/>
                </a:solidFill>
                <a:latin typeface=".VnCourier" panose="020B7200000000000000" pitchFamily="34" charset="0"/>
                <a:ea typeface="新蒂下午茶基本版" panose="03000600000000000000" pitchFamily="66" charset="-122"/>
              </a:rPr>
              <a:t>Sample 5</a:t>
            </a:r>
            <a:endParaRPr lang="zh-CN" altLang="en-US" sz="1400" b="1" dirty="0">
              <a:solidFill>
                <a:srgbClr val="414042"/>
              </a:solidFill>
              <a:latin typeface=".VnCourier" panose="020B7200000000000000" pitchFamily="34" charset="0"/>
              <a:ea typeface="新蒂下午茶基本版" panose="03000600000000000000" pitchFamily="66" charset="-122"/>
            </a:endParaRPr>
          </a:p>
        </p:txBody>
      </p:sp>
      <p:pic>
        <p:nvPicPr>
          <p:cNvPr id="4" name="Picture 3">
            <a:extLst>
              <a:ext uri="{FF2B5EF4-FFF2-40B4-BE49-F238E27FC236}">
                <a16:creationId xmlns:a16="http://schemas.microsoft.com/office/drawing/2014/main" id="{71F3A37F-9B2B-4AAF-8991-4E2F145B1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496" y="1527222"/>
            <a:ext cx="3083896" cy="2012648"/>
          </a:xfrm>
          <a:prstGeom prst="rect">
            <a:avLst/>
          </a:prstGeom>
        </p:spPr>
      </p:pic>
      <p:pic>
        <p:nvPicPr>
          <p:cNvPr id="6" name="Picture 5">
            <a:extLst>
              <a:ext uri="{FF2B5EF4-FFF2-40B4-BE49-F238E27FC236}">
                <a16:creationId xmlns:a16="http://schemas.microsoft.com/office/drawing/2014/main" id="{420CB3E1-99B5-4952-AA7B-5A3380419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244" y="1541315"/>
            <a:ext cx="3040706" cy="1984461"/>
          </a:xfrm>
          <a:prstGeom prst="rect">
            <a:avLst/>
          </a:prstGeom>
        </p:spPr>
      </p:pic>
      <p:pic>
        <p:nvPicPr>
          <p:cNvPr id="8" name="Picture 7">
            <a:extLst>
              <a:ext uri="{FF2B5EF4-FFF2-40B4-BE49-F238E27FC236}">
                <a16:creationId xmlns:a16="http://schemas.microsoft.com/office/drawing/2014/main" id="{A94AC4A2-1E76-4ACC-8B9C-178F4F85C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3598" y="1527222"/>
            <a:ext cx="3040706" cy="1984461"/>
          </a:xfrm>
          <a:prstGeom prst="rect">
            <a:avLst/>
          </a:prstGeom>
        </p:spPr>
      </p:pic>
      <p:pic>
        <p:nvPicPr>
          <p:cNvPr id="10" name="Picture 9">
            <a:extLst>
              <a:ext uri="{FF2B5EF4-FFF2-40B4-BE49-F238E27FC236}">
                <a16:creationId xmlns:a16="http://schemas.microsoft.com/office/drawing/2014/main" id="{160463AD-6460-4137-86F7-18557829EB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9504" y="3716936"/>
            <a:ext cx="3103273" cy="2025294"/>
          </a:xfrm>
          <a:prstGeom prst="rect">
            <a:avLst/>
          </a:prstGeom>
        </p:spPr>
      </p:pic>
      <p:pic>
        <p:nvPicPr>
          <p:cNvPr id="12" name="Picture 11">
            <a:extLst>
              <a:ext uri="{FF2B5EF4-FFF2-40B4-BE49-F238E27FC236}">
                <a16:creationId xmlns:a16="http://schemas.microsoft.com/office/drawing/2014/main" id="{E5E06BE7-D9AB-42B1-8728-82EF6A9A9E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4680" y="3736777"/>
            <a:ext cx="3040706" cy="1984461"/>
          </a:xfrm>
          <a:prstGeom prst="rect">
            <a:avLst/>
          </a:prstGeom>
        </p:spPr>
      </p:pic>
    </p:spTree>
    <p:extLst>
      <p:ext uri="{BB962C8B-B14F-4D97-AF65-F5344CB8AC3E}">
        <p14:creationId xmlns:p14="http://schemas.microsoft.com/office/powerpoint/2010/main" val="199781982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Observations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20" name="Freeform 2541">
            <a:extLst>
              <a:ext uri="{FF2B5EF4-FFF2-40B4-BE49-F238E27FC236}">
                <a16:creationId xmlns:a16="http://schemas.microsoft.com/office/drawing/2014/main" id="{B7AB0865-E830-4337-B499-FF272D6AAE58}"/>
              </a:ext>
            </a:extLst>
          </p:cNvPr>
          <p:cNvSpPr>
            <a:spLocks noEditPoints="1"/>
          </p:cNvSpPr>
          <p:nvPr/>
        </p:nvSpPr>
        <p:spPr bwMode="auto">
          <a:xfrm>
            <a:off x="603567" y="5733669"/>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1" name="Freeform 2541">
            <a:extLst>
              <a:ext uri="{FF2B5EF4-FFF2-40B4-BE49-F238E27FC236}">
                <a16:creationId xmlns:a16="http://schemas.microsoft.com/office/drawing/2014/main" id="{63E9CFED-569D-42B6-ABC7-E390C76439DA}"/>
              </a:ext>
            </a:extLst>
          </p:cNvPr>
          <p:cNvSpPr>
            <a:spLocks noEditPoints="1"/>
          </p:cNvSpPr>
          <p:nvPr/>
        </p:nvSpPr>
        <p:spPr bwMode="auto">
          <a:xfrm>
            <a:off x="11008914" y="5790313"/>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2" name="Freeform 2541">
            <a:extLst>
              <a:ext uri="{FF2B5EF4-FFF2-40B4-BE49-F238E27FC236}">
                <a16:creationId xmlns:a16="http://schemas.microsoft.com/office/drawing/2014/main" id="{EB187241-9037-4CEE-B978-32CD64D22612}"/>
              </a:ext>
            </a:extLst>
          </p:cNvPr>
          <p:cNvSpPr>
            <a:spLocks noEditPoints="1"/>
          </p:cNvSpPr>
          <p:nvPr/>
        </p:nvSpPr>
        <p:spPr bwMode="auto">
          <a:xfrm>
            <a:off x="399302" y="266537"/>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3" name="Freeform 2541">
            <a:extLst>
              <a:ext uri="{FF2B5EF4-FFF2-40B4-BE49-F238E27FC236}">
                <a16:creationId xmlns:a16="http://schemas.microsoft.com/office/drawing/2014/main" id="{0F30E169-7761-4B04-9851-6FC461B2966B}"/>
              </a:ext>
            </a:extLst>
          </p:cNvPr>
          <p:cNvSpPr>
            <a:spLocks noEditPoints="1"/>
          </p:cNvSpPr>
          <p:nvPr/>
        </p:nvSpPr>
        <p:spPr bwMode="auto">
          <a:xfrm>
            <a:off x="11159625" y="248249"/>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pic>
        <p:nvPicPr>
          <p:cNvPr id="3" name="Picture 2">
            <a:extLst>
              <a:ext uri="{FF2B5EF4-FFF2-40B4-BE49-F238E27FC236}">
                <a16:creationId xmlns:a16="http://schemas.microsoft.com/office/drawing/2014/main" id="{0EF18FC8-A1AC-4381-B0BA-9E5E7637EC95}"/>
              </a:ext>
            </a:extLst>
          </p:cNvPr>
          <p:cNvPicPr>
            <a:picLocks noChangeAspect="1"/>
          </p:cNvPicPr>
          <p:nvPr/>
        </p:nvPicPr>
        <p:blipFill>
          <a:blip r:embed="rId2"/>
          <a:stretch>
            <a:fillRect/>
          </a:stretch>
        </p:blipFill>
        <p:spPr>
          <a:xfrm>
            <a:off x="4494607" y="1265948"/>
            <a:ext cx="6436688" cy="4841807"/>
          </a:xfrm>
          <a:prstGeom prst="rect">
            <a:avLst/>
          </a:prstGeom>
        </p:spPr>
      </p:pic>
      <p:sp>
        <p:nvSpPr>
          <p:cNvPr id="25" name="文本框 329">
            <a:extLst>
              <a:ext uri="{FF2B5EF4-FFF2-40B4-BE49-F238E27FC236}">
                <a16:creationId xmlns:a16="http://schemas.microsoft.com/office/drawing/2014/main" id="{CE0A881E-3FAE-4949-9F71-1292FAB6492F}"/>
              </a:ext>
            </a:extLst>
          </p:cNvPr>
          <p:cNvSpPr txBox="1"/>
          <p:nvPr/>
        </p:nvSpPr>
        <p:spPr>
          <a:xfrm>
            <a:off x="987717" y="2096701"/>
            <a:ext cx="3206577" cy="2862322"/>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en-GB" altLang="zh-CN" sz="1800"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The table shows final scoring results of modes. These score are considered low accuracy -&gt; one of the reason comes from the data not stationary. Hence we need more data transforming operations.</a:t>
            </a:r>
          </a:p>
        </p:txBody>
      </p:sp>
    </p:spTree>
    <p:extLst>
      <p:ext uri="{BB962C8B-B14F-4D97-AF65-F5344CB8AC3E}">
        <p14:creationId xmlns:p14="http://schemas.microsoft.com/office/powerpoint/2010/main" val="187951236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3681307" y="1120695"/>
            <a:ext cx="1147397" cy="965241"/>
            <a:chOff x="6748463" y="2611120"/>
            <a:chExt cx="969962" cy="815975"/>
          </a:xfrm>
        </p:grpSpPr>
        <p:sp>
          <p:nvSpPr>
            <p:cNvPr id="55" name="Rectangle 143"/>
            <p:cNvSpPr>
              <a:spLocks noChangeArrowheads="1"/>
            </p:cNvSpPr>
            <p:nvPr/>
          </p:nvSpPr>
          <p:spPr bwMode="auto">
            <a:xfrm>
              <a:off x="6770688" y="2611120"/>
              <a:ext cx="947737" cy="793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144"/>
            <p:cNvSpPr>
              <a:spLocks noChangeArrowheads="1"/>
            </p:cNvSpPr>
            <p:nvPr/>
          </p:nvSpPr>
          <p:spPr bwMode="auto">
            <a:xfrm>
              <a:off x="6770688" y="2611120"/>
              <a:ext cx="947737" cy="176213"/>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57" name="Freeform 145"/>
            <p:cNvSpPr>
              <a:spLocks noEditPoints="1"/>
            </p:cNvSpPr>
            <p:nvPr/>
          </p:nvSpPr>
          <p:spPr bwMode="auto">
            <a:xfrm>
              <a:off x="6748463" y="2611120"/>
              <a:ext cx="969962" cy="815975"/>
            </a:xfrm>
            <a:custGeom>
              <a:avLst/>
              <a:gdLst>
                <a:gd name="T0" fmla="*/ 611 w 611"/>
                <a:gd name="T1" fmla="*/ 514 h 514"/>
                <a:gd name="T2" fmla="*/ 0 w 611"/>
                <a:gd name="T3" fmla="*/ 514 h 514"/>
                <a:gd name="T4" fmla="*/ 0 w 611"/>
                <a:gd name="T5" fmla="*/ 0 h 514"/>
                <a:gd name="T6" fmla="*/ 611 w 611"/>
                <a:gd name="T7" fmla="*/ 0 h 514"/>
                <a:gd name="T8" fmla="*/ 611 w 611"/>
                <a:gd name="T9" fmla="*/ 514 h 514"/>
                <a:gd name="T10" fmla="*/ 14 w 611"/>
                <a:gd name="T11" fmla="*/ 500 h 514"/>
                <a:gd name="T12" fmla="*/ 597 w 611"/>
                <a:gd name="T13" fmla="*/ 500 h 514"/>
                <a:gd name="T14" fmla="*/ 597 w 611"/>
                <a:gd name="T15" fmla="*/ 13 h 514"/>
                <a:gd name="T16" fmla="*/ 14 w 611"/>
                <a:gd name="T17" fmla="*/ 13 h 514"/>
                <a:gd name="T18" fmla="*/ 14 w 611"/>
                <a:gd name="T19" fmla="*/ 50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514">
                  <a:moveTo>
                    <a:pt x="611" y="514"/>
                  </a:moveTo>
                  <a:lnTo>
                    <a:pt x="0" y="514"/>
                  </a:lnTo>
                  <a:lnTo>
                    <a:pt x="0" y="0"/>
                  </a:lnTo>
                  <a:lnTo>
                    <a:pt x="611" y="0"/>
                  </a:lnTo>
                  <a:lnTo>
                    <a:pt x="611" y="514"/>
                  </a:lnTo>
                  <a:close/>
                  <a:moveTo>
                    <a:pt x="14" y="500"/>
                  </a:moveTo>
                  <a:lnTo>
                    <a:pt x="597" y="500"/>
                  </a:lnTo>
                  <a:lnTo>
                    <a:pt x="597" y="13"/>
                  </a:lnTo>
                  <a:lnTo>
                    <a:pt x="14" y="13"/>
                  </a:lnTo>
                  <a:lnTo>
                    <a:pt x="14" y="50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Rectangle 146"/>
            <p:cNvSpPr>
              <a:spLocks noChangeArrowheads="1"/>
            </p:cNvSpPr>
            <p:nvPr/>
          </p:nvSpPr>
          <p:spPr bwMode="auto">
            <a:xfrm>
              <a:off x="6748463" y="2765108"/>
              <a:ext cx="969962"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Oval 147"/>
            <p:cNvSpPr>
              <a:spLocks noChangeArrowheads="1"/>
            </p:cNvSpPr>
            <p:nvPr/>
          </p:nvSpPr>
          <p:spPr bwMode="auto">
            <a:xfrm>
              <a:off x="6837363" y="2682558"/>
              <a:ext cx="42862"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Oval 148"/>
            <p:cNvSpPr>
              <a:spLocks noChangeArrowheads="1"/>
            </p:cNvSpPr>
            <p:nvPr/>
          </p:nvSpPr>
          <p:spPr bwMode="auto">
            <a:xfrm>
              <a:off x="6908800" y="2682558"/>
              <a:ext cx="44450"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Oval 149"/>
            <p:cNvSpPr>
              <a:spLocks noChangeArrowheads="1"/>
            </p:cNvSpPr>
            <p:nvPr/>
          </p:nvSpPr>
          <p:spPr bwMode="auto">
            <a:xfrm>
              <a:off x="6980238" y="2682558"/>
              <a:ext cx="49212" cy="44450"/>
            </a:xfrm>
            <a:prstGeom prst="ellipse">
              <a:avLst/>
            </a:prstGeom>
            <a:solidFill>
              <a:srgbClr val="45C1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50"/>
            <p:cNvSpPr/>
            <p:nvPr/>
          </p:nvSpPr>
          <p:spPr bwMode="auto">
            <a:xfrm>
              <a:off x="6858000" y="2854008"/>
              <a:ext cx="138112" cy="26988"/>
            </a:xfrm>
            <a:custGeom>
              <a:avLst/>
              <a:gdLst>
                <a:gd name="T0" fmla="*/ 22 w 25"/>
                <a:gd name="T1" fmla="*/ 5 h 5"/>
                <a:gd name="T2" fmla="*/ 3 w 25"/>
                <a:gd name="T3" fmla="*/ 5 h 5"/>
                <a:gd name="T4" fmla="*/ 0 w 25"/>
                <a:gd name="T5" fmla="*/ 2 h 5"/>
                <a:gd name="T6" fmla="*/ 3 w 25"/>
                <a:gd name="T7" fmla="*/ 0 h 5"/>
                <a:gd name="T8" fmla="*/ 22 w 25"/>
                <a:gd name="T9" fmla="*/ 0 h 5"/>
                <a:gd name="T10" fmla="*/ 25 w 25"/>
                <a:gd name="T11" fmla="*/ 2 h 5"/>
                <a:gd name="T12" fmla="*/ 22 w 2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2" y="5"/>
                  </a:moveTo>
                  <a:cubicBezTo>
                    <a:pt x="3" y="5"/>
                    <a:pt x="3" y="5"/>
                    <a:pt x="3" y="5"/>
                  </a:cubicBezTo>
                  <a:cubicBezTo>
                    <a:pt x="1" y="5"/>
                    <a:pt x="0" y="4"/>
                    <a:pt x="0" y="2"/>
                  </a:cubicBezTo>
                  <a:cubicBezTo>
                    <a:pt x="0" y="1"/>
                    <a:pt x="1" y="0"/>
                    <a:pt x="3" y="0"/>
                  </a:cubicBezTo>
                  <a:cubicBezTo>
                    <a:pt x="22" y="0"/>
                    <a:pt x="22" y="0"/>
                    <a:pt x="22" y="0"/>
                  </a:cubicBezTo>
                  <a:cubicBezTo>
                    <a:pt x="24" y="0"/>
                    <a:pt x="25" y="1"/>
                    <a:pt x="25" y="2"/>
                  </a:cubicBezTo>
                  <a:cubicBezTo>
                    <a:pt x="25" y="4"/>
                    <a:pt x="24" y="5"/>
                    <a:pt x="22"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51"/>
            <p:cNvSpPr/>
            <p:nvPr/>
          </p:nvSpPr>
          <p:spPr bwMode="auto">
            <a:xfrm>
              <a:off x="6864350" y="3134995"/>
              <a:ext cx="176212" cy="22225"/>
            </a:xfrm>
            <a:custGeom>
              <a:avLst/>
              <a:gdLst>
                <a:gd name="T0" fmla="*/ 30 w 32"/>
                <a:gd name="T1" fmla="*/ 4 h 4"/>
                <a:gd name="T2" fmla="*/ 3 w 32"/>
                <a:gd name="T3" fmla="*/ 4 h 4"/>
                <a:gd name="T4" fmla="*/ 0 w 32"/>
                <a:gd name="T5" fmla="*/ 2 h 4"/>
                <a:gd name="T6" fmla="*/ 3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3" y="4"/>
                    <a:pt x="3" y="4"/>
                    <a:pt x="3" y="4"/>
                  </a:cubicBezTo>
                  <a:cubicBezTo>
                    <a:pt x="1" y="4"/>
                    <a:pt x="0" y="3"/>
                    <a:pt x="0" y="2"/>
                  </a:cubicBezTo>
                  <a:cubicBezTo>
                    <a:pt x="0" y="1"/>
                    <a:pt x="1" y="0"/>
                    <a:pt x="3" y="0"/>
                  </a:cubicBezTo>
                  <a:cubicBezTo>
                    <a:pt x="30" y="0"/>
                    <a:pt x="30" y="0"/>
                    <a:pt x="30" y="0"/>
                  </a:cubicBezTo>
                  <a:cubicBezTo>
                    <a:pt x="31" y="0"/>
                    <a:pt x="32" y="1"/>
                    <a:pt x="32" y="2"/>
                  </a:cubicBezTo>
                  <a:cubicBezTo>
                    <a:pt x="32" y="3"/>
                    <a:pt x="31" y="4"/>
                    <a:pt x="3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52"/>
            <p:cNvSpPr/>
            <p:nvPr/>
          </p:nvSpPr>
          <p:spPr bwMode="auto">
            <a:xfrm>
              <a:off x="6902450" y="2919095"/>
              <a:ext cx="204787" cy="22225"/>
            </a:xfrm>
            <a:custGeom>
              <a:avLst/>
              <a:gdLst>
                <a:gd name="T0" fmla="*/ 35 w 37"/>
                <a:gd name="T1" fmla="*/ 4 h 4"/>
                <a:gd name="T2" fmla="*/ 2 w 37"/>
                <a:gd name="T3" fmla="*/ 4 h 4"/>
                <a:gd name="T4" fmla="*/ 0 w 37"/>
                <a:gd name="T5" fmla="*/ 2 h 4"/>
                <a:gd name="T6" fmla="*/ 2 w 37"/>
                <a:gd name="T7" fmla="*/ 0 h 4"/>
                <a:gd name="T8" fmla="*/ 35 w 37"/>
                <a:gd name="T9" fmla="*/ 0 h 4"/>
                <a:gd name="T10" fmla="*/ 37 w 37"/>
                <a:gd name="T11" fmla="*/ 2 h 4"/>
                <a:gd name="T12" fmla="*/ 35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35" y="4"/>
                  </a:move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3"/>
                    <a:pt x="36" y="4"/>
                    <a:pt x="35"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53"/>
            <p:cNvSpPr/>
            <p:nvPr/>
          </p:nvSpPr>
          <p:spPr bwMode="auto">
            <a:xfrm>
              <a:off x="6908800" y="3201670"/>
              <a:ext cx="142875" cy="22225"/>
            </a:xfrm>
            <a:custGeom>
              <a:avLst/>
              <a:gdLst>
                <a:gd name="T0" fmla="*/ 24 w 26"/>
                <a:gd name="T1" fmla="*/ 4 h 4"/>
                <a:gd name="T2" fmla="*/ 2 w 26"/>
                <a:gd name="T3" fmla="*/ 4 h 4"/>
                <a:gd name="T4" fmla="*/ 0 w 26"/>
                <a:gd name="T5" fmla="*/ 2 h 4"/>
                <a:gd name="T6" fmla="*/ 2 w 26"/>
                <a:gd name="T7" fmla="*/ 0 h 4"/>
                <a:gd name="T8" fmla="*/ 24 w 26"/>
                <a:gd name="T9" fmla="*/ 0 h 4"/>
                <a:gd name="T10" fmla="*/ 26 w 26"/>
                <a:gd name="T11" fmla="*/ 2 h 4"/>
                <a:gd name="T12" fmla="*/ 24 w 2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4" y="4"/>
                  </a:move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cubicBezTo>
                    <a:pt x="26" y="3"/>
                    <a:pt x="25" y="4"/>
                    <a:pt x="2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4"/>
            <p:cNvSpPr/>
            <p:nvPr/>
          </p:nvSpPr>
          <p:spPr bwMode="auto">
            <a:xfrm>
              <a:off x="6953250" y="3255645"/>
              <a:ext cx="192087" cy="22225"/>
            </a:xfrm>
            <a:custGeom>
              <a:avLst/>
              <a:gdLst>
                <a:gd name="T0" fmla="*/ 33 w 35"/>
                <a:gd name="T1" fmla="*/ 4 h 4"/>
                <a:gd name="T2" fmla="*/ 2 w 35"/>
                <a:gd name="T3" fmla="*/ 4 h 4"/>
                <a:gd name="T4" fmla="*/ 0 w 35"/>
                <a:gd name="T5" fmla="*/ 2 h 4"/>
                <a:gd name="T6" fmla="*/ 2 w 35"/>
                <a:gd name="T7" fmla="*/ 0 h 4"/>
                <a:gd name="T8" fmla="*/ 33 w 35"/>
                <a:gd name="T9" fmla="*/ 0 h 4"/>
                <a:gd name="T10" fmla="*/ 35 w 35"/>
                <a:gd name="T11" fmla="*/ 2 h 4"/>
                <a:gd name="T12" fmla="*/ 33 w 3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3" y="4"/>
                  </a:moveTo>
                  <a:cubicBezTo>
                    <a:pt x="2" y="4"/>
                    <a:pt x="2" y="4"/>
                    <a:pt x="2" y="4"/>
                  </a:cubicBezTo>
                  <a:cubicBezTo>
                    <a:pt x="1" y="4"/>
                    <a:pt x="0" y="3"/>
                    <a:pt x="0" y="2"/>
                  </a:cubicBezTo>
                  <a:cubicBezTo>
                    <a:pt x="0" y="1"/>
                    <a:pt x="1" y="0"/>
                    <a:pt x="2" y="0"/>
                  </a:cubicBezTo>
                  <a:cubicBezTo>
                    <a:pt x="33" y="0"/>
                    <a:pt x="33" y="0"/>
                    <a:pt x="33" y="0"/>
                  </a:cubicBezTo>
                  <a:cubicBezTo>
                    <a:pt x="34" y="0"/>
                    <a:pt x="35" y="1"/>
                    <a:pt x="35" y="2"/>
                  </a:cubicBezTo>
                  <a:cubicBezTo>
                    <a:pt x="35" y="3"/>
                    <a:pt x="34" y="4"/>
                    <a:pt x="33"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55"/>
            <p:cNvSpPr/>
            <p:nvPr/>
          </p:nvSpPr>
          <p:spPr bwMode="auto">
            <a:xfrm>
              <a:off x="6931025" y="3311208"/>
              <a:ext cx="131762" cy="22225"/>
            </a:xfrm>
            <a:custGeom>
              <a:avLst/>
              <a:gdLst>
                <a:gd name="T0" fmla="*/ 21 w 24"/>
                <a:gd name="T1" fmla="*/ 4 h 4"/>
                <a:gd name="T2" fmla="*/ 2 w 24"/>
                <a:gd name="T3" fmla="*/ 4 h 4"/>
                <a:gd name="T4" fmla="*/ 0 w 24"/>
                <a:gd name="T5" fmla="*/ 2 h 4"/>
                <a:gd name="T6" fmla="*/ 2 w 24"/>
                <a:gd name="T7" fmla="*/ 0 h 4"/>
                <a:gd name="T8" fmla="*/ 21 w 24"/>
                <a:gd name="T9" fmla="*/ 0 h 4"/>
                <a:gd name="T10" fmla="*/ 24 w 24"/>
                <a:gd name="T11" fmla="*/ 2 h 4"/>
                <a:gd name="T12" fmla="*/ 21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1" y="4"/>
                  </a:moveTo>
                  <a:cubicBezTo>
                    <a:pt x="2" y="4"/>
                    <a:pt x="2" y="4"/>
                    <a:pt x="2" y="4"/>
                  </a:cubicBezTo>
                  <a:cubicBezTo>
                    <a:pt x="1" y="4"/>
                    <a:pt x="0" y="3"/>
                    <a:pt x="0" y="2"/>
                  </a:cubicBezTo>
                  <a:cubicBezTo>
                    <a:pt x="0" y="1"/>
                    <a:pt x="1" y="0"/>
                    <a:pt x="2" y="0"/>
                  </a:cubicBezTo>
                  <a:cubicBezTo>
                    <a:pt x="21" y="0"/>
                    <a:pt x="21" y="0"/>
                    <a:pt x="21" y="0"/>
                  </a:cubicBezTo>
                  <a:cubicBezTo>
                    <a:pt x="23" y="0"/>
                    <a:pt x="24" y="1"/>
                    <a:pt x="24" y="2"/>
                  </a:cubicBezTo>
                  <a:cubicBezTo>
                    <a:pt x="24" y="3"/>
                    <a:pt x="23" y="4"/>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6"/>
            <p:cNvSpPr/>
            <p:nvPr/>
          </p:nvSpPr>
          <p:spPr bwMode="auto">
            <a:xfrm>
              <a:off x="7085013" y="3311208"/>
              <a:ext cx="165100" cy="22225"/>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69" name="Freeform 157"/>
            <p:cNvSpPr/>
            <p:nvPr/>
          </p:nvSpPr>
          <p:spPr bwMode="auto">
            <a:xfrm>
              <a:off x="7283450" y="3311208"/>
              <a:ext cx="287337" cy="22225"/>
            </a:xfrm>
            <a:custGeom>
              <a:avLst/>
              <a:gdLst>
                <a:gd name="T0" fmla="*/ 50 w 52"/>
                <a:gd name="T1" fmla="*/ 4 h 4"/>
                <a:gd name="T2" fmla="*/ 2 w 52"/>
                <a:gd name="T3" fmla="*/ 4 h 4"/>
                <a:gd name="T4" fmla="*/ 0 w 52"/>
                <a:gd name="T5" fmla="*/ 2 h 4"/>
                <a:gd name="T6" fmla="*/ 2 w 52"/>
                <a:gd name="T7" fmla="*/ 0 h 4"/>
                <a:gd name="T8" fmla="*/ 50 w 52"/>
                <a:gd name="T9" fmla="*/ 0 h 4"/>
                <a:gd name="T10" fmla="*/ 52 w 52"/>
                <a:gd name="T11" fmla="*/ 2 h 4"/>
                <a:gd name="T12" fmla="*/ 50 w 5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50" y="4"/>
                  </a:moveTo>
                  <a:cubicBezTo>
                    <a:pt x="2" y="4"/>
                    <a:pt x="2" y="4"/>
                    <a:pt x="2" y="4"/>
                  </a:cubicBezTo>
                  <a:cubicBezTo>
                    <a:pt x="1" y="4"/>
                    <a:pt x="0" y="3"/>
                    <a:pt x="0" y="2"/>
                  </a:cubicBezTo>
                  <a:cubicBezTo>
                    <a:pt x="0" y="1"/>
                    <a:pt x="1" y="0"/>
                    <a:pt x="2" y="0"/>
                  </a:cubicBezTo>
                  <a:cubicBezTo>
                    <a:pt x="50" y="0"/>
                    <a:pt x="50" y="0"/>
                    <a:pt x="50" y="0"/>
                  </a:cubicBezTo>
                  <a:cubicBezTo>
                    <a:pt x="51" y="0"/>
                    <a:pt x="52" y="1"/>
                    <a:pt x="52" y="2"/>
                  </a:cubicBezTo>
                  <a:cubicBezTo>
                    <a:pt x="52" y="3"/>
                    <a:pt x="51" y="4"/>
                    <a:pt x="5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58"/>
            <p:cNvSpPr/>
            <p:nvPr/>
          </p:nvSpPr>
          <p:spPr bwMode="auto">
            <a:xfrm>
              <a:off x="7162800" y="3255645"/>
              <a:ext cx="285750" cy="22225"/>
            </a:xfrm>
            <a:custGeom>
              <a:avLst/>
              <a:gdLst>
                <a:gd name="T0" fmla="*/ 49 w 52"/>
                <a:gd name="T1" fmla="*/ 4 h 4"/>
                <a:gd name="T2" fmla="*/ 2 w 52"/>
                <a:gd name="T3" fmla="*/ 4 h 4"/>
                <a:gd name="T4" fmla="*/ 0 w 52"/>
                <a:gd name="T5" fmla="*/ 2 h 4"/>
                <a:gd name="T6" fmla="*/ 2 w 52"/>
                <a:gd name="T7" fmla="*/ 0 h 4"/>
                <a:gd name="T8" fmla="*/ 49 w 52"/>
                <a:gd name="T9" fmla="*/ 0 h 4"/>
                <a:gd name="T10" fmla="*/ 52 w 52"/>
                <a:gd name="T11" fmla="*/ 2 h 4"/>
                <a:gd name="T12" fmla="*/ 49 w 5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49" y="4"/>
                  </a:moveTo>
                  <a:cubicBezTo>
                    <a:pt x="2" y="4"/>
                    <a:pt x="2" y="4"/>
                    <a:pt x="2" y="4"/>
                  </a:cubicBezTo>
                  <a:cubicBezTo>
                    <a:pt x="1" y="4"/>
                    <a:pt x="0" y="3"/>
                    <a:pt x="0" y="2"/>
                  </a:cubicBezTo>
                  <a:cubicBezTo>
                    <a:pt x="0" y="1"/>
                    <a:pt x="1" y="0"/>
                    <a:pt x="2" y="0"/>
                  </a:cubicBezTo>
                  <a:cubicBezTo>
                    <a:pt x="49" y="0"/>
                    <a:pt x="49" y="0"/>
                    <a:pt x="49" y="0"/>
                  </a:cubicBezTo>
                  <a:cubicBezTo>
                    <a:pt x="51" y="0"/>
                    <a:pt x="52" y="1"/>
                    <a:pt x="52" y="2"/>
                  </a:cubicBezTo>
                  <a:cubicBezTo>
                    <a:pt x="52" y="3"/>
                    <a:pt x="51" y="4"/>
                    <a:pt x="49"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59"/>
            <p:cNvSpPr/>
            <p:nvPr/>
          </p:nvSpPr>
          <p:spPr bwMode="auto">
            <a:xfrm>
              <a:off x="7234238" y="3201670"/>
              <a:ext cx="76200" cy="22225"/>
            </a:xfrm>
            <a:custGeom>
              <a:avLst/>
              <a:gdLst>
                <a:gd name="T0" fmla="*/ 11 w 14"/>
                <a:gd name="T1" fmla="*/ 4 h 4"/>
                <a:gd name="T2" fmla="*/ 2 w 14"/>
                <a:gd name="T3" fmla="*/ 4 h 4"/>
                <a:gd name="T4" fmla="*/ 0 w 14"/>
                <a:gd name="T5" fmla="*/ 2 h 4"/>
                <a:gd name="T6" fmla="*/ 2 w 14"/>
                <a:gd name="T7" fmla="*/ 0 h 4"/>
                <a:gd name="T8" fmla="*/ 11 w 14"/>
                <a:gd name="T9" fmla="*/ 0 h 4"/>
                <a:gd name="T10" fmla="*/ 14 w 14"/>
                <a:gd name="T11" fmla="*/ 2 h 4"/>
                <a:gd name="T12" fmla="*/ 11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1" y="4"/>
                  </a:moveTo>
                  <a:cubicBezTo>
                    <a:pt x="2" y="4"/>
                    <a:pt x="2" y="4"/>
                    <a:pt x="2" y="4"/>
                  </a:cubicBezTo>
                  <a:cubicBezTo>
                    <a:pt x="1" y="4"/>
                    <a:pt x="0" y="3"/>
                    <a:pt x="0" y="2"/>
                  </a:cubicBezTo>
                  <a:cubicBezTo>
                    <a:pt x="0" y="1"/>
                    <a:pt x="1" y="0"/>
                    <a:pt x="2" y="0"/>
                  </a:cubicBezTo>
                  <a:cubicBezTo>
                    <a:pt x="11" y="0"/>
                    <a:pt x="11" y="0"/>
                    <a:pt x="11" y="0"/>
                  </a:cubicBezTo>
                  <a:cubicBezTo>
                    <a:pt x="13" y="0"/>
                    <a:pt x="14" y="1"/>
                    <a:pt x="14" y="2"/>
                  </a:cubicBezTo>
                  <a:cubicBezTo>
                    <a:pt x="14" y="3"/>
                    <a:pt x="13" y="4"/>
                    <a:pt x="1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60"/>
            <p:cNvSpPr/>
            <p:nvPr/>
          </p:nvSpPr>
          <p:spPr bwMode="auto">
            <a:xfrm>
              <a:off x="7327900" y="3201670"/>
              <a:ext cx="254000" cy="22225"/>
            </a:xfrm>
            <a:custGeom>
              <a:avLst/>
              <a:gdLst>
                <a:gd name="T0" fmla="*/ 43 w 46"/>
                <a:gd name="T1" fmla="*/ 4 h 4"/>
                <a:gd name="T2" fmla="*/ 2 w 46"/>
                <a:gd name="T3" fmla="*/ 4 h 4"/>
                <a:gd name="T4" fmla="*/ 0 w 46"/>
                <a:gd name="T5" fmla="*/ 2 h 4"/>
                <a:gd name="T6" fmla="*/ 2 w 46"/>
                <a:gd name="T7" fmla="*/ 0 h 4"/>
                <a:gd name="T8" fmla="*/ 43 w 46"/>
                <a:gd name="T9" fmla="*/ 0 h 4"/>
                <a:gd name="T10" fmla="*/ 46 w 46"/>
                <a:gd name="T11" fmla="*/ 2 h 4"/>
                <a:gd name="T12" fmla="*/ 43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3" y="4"/>
                  </a:moveTo>
                  <a:cubicBezTo>
                    <a:pt x="2" y="4"/>
                    <a:pt x="2" y="4"/>
                    <a:pt x="2" y="4"/>
                  </a:cubicBezTo>
                  <a:cubicBezTo>
                    <a:pt x="1" y="4"/>
                    <a:pt x="0" y="3"/>
                    <a:pt x="0" y="2"/>
                  </a:cubicBezTo>
                  <a:cubicBezTo>
                    <a:pt x="0" y="1"/>
                    <a:pt x="1" y="0"/>
                    <a:pt x="2" y="0"/>
                  </a:cubicBezTo>
                  <a:cubicBezTo>
                    <a:pt x="43" y="0"/>
                    <a:pt x="43" y="0"/>
                    <a:pt x="43" y="0"/>
                  </a:cubicBezTo>
                  <a:cubicBezTo>
                    <a:pt x="45" y="0"/>
                    <a:pt x="46" y="1"/>
                    <a:pt x="46" y="2"/>
                  </a:cubicBezTo>
                  <a:cubicBezTo>
                    <a:pt x="46" y="3"/>
                    <a:pt x="45" y="4"/>
                    <a:pt x="43"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61"/>
            <p:cNvSpPr/>
            <p:nvPr/>
          </p:nvSpPr>
          <p:spPr bwMode="auto">
            <a:xfrm>
              <a:off x="7067550" y="3201670"/>
              <a:ext cx="149225" cy="22225"/>
            </a:xfrm>
            <a:custGeom>
              <a:avLst/>
              <a:gdLst>
                <a:gd name="T0" fmla="*/ 25 w 27"/>
                <a:gd name="T1" fmla="*/ 4 h 4"/>
                <a:gd name="T2" fmla="*/ 2 w 27"/>
                <a:gd name="T3" fmla="*/ 4 h 4"/>
                <a:gd name="T4" fmla="*/ 0 w 27"/>
                <a:gd name="T5" fmla="*/ 2 h 4"/>
                <a:gd name="T6" fmla="*/ 2 w 27"/>
                <a:gd name="T7" fmla="*/ 0 h 4"/>
                <a:gd name="T8" fmla="*/ 25 w 27"/>
                <a:gd name="T9" fmla="*/ 0 h 4"/>
                <a:gd name="T10" fmla="*/ 27 w 27"/>
                <a:gd name="T11" fmla="*/ 2 h 4"/>
                <a:gd name="T12" fmla="*/ 25 w 2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7" h="4">
                  <a:moveTo>
                    <a:pt x="25" y="4"/>
                  </a:moveTo>
                  <a:cubicBezTo>
                    <a:pt x="2" y="4"/>
                    <a:pt x="2" y="4"/>
                    <a:pt x="2" y="4"/>
                  </a:cubicBezTo>
                  <a:cubicBezTo>
                    <a:pt x="1" y="4"/>
                    <a:pt x="0" y="3"/>
                    <a:pt x="0" y="2"/>
                  </a:cubicBezTo>
                  <a:cubicBezTo>
                    <a:pt x="0" y="1"/>
                    <a:pt x="1" y="0"/>
                    <a:pt x="2" y="0"/>
                  </a:cubicBezTo>
                  <a:cubicBezTo>
                    <a:pt x="25" y="0"/>
                    <a:pt x="25" y="0"/>
                    <a:pt x="25" y="0"/>
                  </a:cubicBezTo>
                  <a:cubicBezTo>
                    <a:pt x="26" y="0"/>
                    <a:pt x="27" y="1"/>
                    <a:pt x="27" y="2"/>
                  </a:cubicBezTo>
                  <a:cubicBezTo>
                    <a:pt x="27" y="3"/>
                    <a:pt x="26" y="4"/>
                    <a:pt x="25" y="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74" name="Freeform 162"/>
            <p:cNvSpPr/>
            <p:nvPr/>
          </p:nvSpPr>
          <p:spPr bwMode="auto">
            <a:xfrm>
              <a:off x="6958013" y="2974658"/>
              <a:ext cx="104775" cy="22225"/>
            </a:xfrm>
            <a:custGeom>
              <a:avLst/>
              <a:gdLst>
                <a:gd name="T0" fmla="*/ 16 w 19"/>
                <a:gd name="T1" fmla="*/ 4 h 4"/>
                <a:gd name="T2" fmla="*/ 2 w 19"/>
                <a:gd name="T3" fmla="*/ 4 h 4"/>
                <a:gd name="T4" fmla="*/ 0 w 19"/>
                <a:gd name="T5" fmla="*/ 2 h 4"/>
                <a:gd name="T6" fmla="*/ 2 w 19"/>
                <a:gd name="T7" fmla="*/ 0 h 4"/>
                <a:gd name="T8" fmla="*/ 16 w 19"/>
                <a:gd name="T9" fmla="*/ 0 h 4"/>
                <a:gd name="T10" fmla="*/ 19 w 19"/>
                <a:gd name="T11" fmla="*/ 2 h 4"/>
                <a:gd name="T12" fmla="*/ 16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6" y="4"/>
                  </a:moveTo>
                  <a:cubicBezTo>
                    <a:pt x="2" y="4"/>
                    <a:pt x="2" y="4"/>
                    <a:pt x="2" y="4"/>
                  </a:cubicBezTo>
                  <a:cubicBezTo>
                    <a:pt x="1" y="4"/>
                    <a:pt x="0" y="3"/>
                    <a:pt x="0" y="2"/>
                  </a:cubicBezTo>
                  <a:cubicBezTo>
                    <a:pt x="0" y="1"/>
                    <a:pt x="1" y="0"/>
                    <a:pt x="2" y="0"/>
                  </a:cubicBezTo>
                  <a:cubicBezTo>
                    <a:pt x="16" y="0"/>
                    <a:pt x="16" y="0"/>
                    <a:pt x="16" y="0"/>
                  </a:cubicBezTo>
                  <a:cubicBezTo>
                    <a:pt x="18" y="0"/>
                    <a:pt x="19" y="1"/>
                    <a:pt x="19" y="2"/>
                  </a:cubicBezTo>
                  <a:cubicBezTo>
                    <a:pt x="19" y="3"/>
                    <a:pt x="18" y="4"/>
                    <a:pt x="1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63"/>
            <p:cNvSpPr/>
            <p:nvPr/>
          </p:nvSpPr>
          <p:spPr bwMode="auto">
            <a:xfrm>
              <a:off x="6902450" y="3030220"/>
              <a:ext cx="320675" cy="26988"/>
            </a:xfrm>
            <a:custGeom>
              <a:avLst/>
              <a:gdLst>
                <a:gd name="T0" fmla="*/ 55 w 58"/>
                <a:gd name="T1" fmla="*/ 5 h 5"/>
                <a:gd name="T2" fmla="*/ 2 w 58"/>
                <a:gd name="T3" fmla="*/ 5 h 5"/>
                <a:gd name="T4" fmla="*/ 0 w 58"/>
                <a:gd name="T5" fmla="*/ 3 h 5"/>
                <a:gd name="T6" fmla="*/ 2 w 58"/>
                <a:gd name="T7" fmla="*/ 0 h 5"/>
                <a:gd name="T8" fmla="*/ 55 w 58"/>
                <a:gd name="T9" fmla="*/ 0 h 5"/>
                <a:gd name="T10" fmla="*/ 58 w 58"/>
                <a:gd name="T11" fmla="*/ 3 h 5"/>
                <a:gd name="T12" fmla="*/ 55 w 5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8" h="5">
                  <a:moveTo>
                    <a:pt x="55" y="5"/>
                  </a:moveTo>
                  <a:cubicBezTo>
                    <a:pt x="2" y="5"/>
                    <a:pt x="2" y="5"/>
                    <a:pt x="2" y="5"/>
                  </a:cubicBezTo>
                  <a:cubicBezTo>
                    <a:pt x="1" y="5"/>
                    <a:pt x="0" y="4"/>
                    <a:pt x="0" y="3"/>
                  </a:cubicBezTo>
                  <a:cubicBezTo>
                    <a:pt x="0" y="1"/>
                    <a:pt x="1" y="0"/>
                    <a:pt x="2" y="0"/>
                  </a:cubicBezTo>
                  <a:cubicBezTo>
                    <a:pt x="55" y="0"/>
                    <a:pt x="55" y="0"/>
                    <a:pt x="55" y="0"/>
                  </a:cubicBezTo>
                  <a:cubicBezTo>
                    <a:pt x="57" y="0"/>
                    <a:pt x="58" y="1"/>
                    <a:pt x="58" y="3"/>
                  </a:cubicBezTo>
                  <a:cubicBezTo>
                    <a:pt x="58" y="4"/>
                    <a:pt x="57" y="5"/>
                    <a:pt x="55"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64"/>
            <p:cNvSpPr/>
            <p:nvPr/>
          </p:nvSpPr>
          <p:spPr bwMode="auto">
            <a:xfrm>
              <a:off x="7250113" y="3030220"/>
              <a:ext cx="227012" cy="26988"/>
            </a:xfrm>
            <a:custGeom>
              <a:avLst/>
              <a:gdLst>
                <a:gd name="T0" fmla="*/ 39 w 41"/>
                <a:gd name="T1" fmla="*/ 5 h 5"/>
                <a:gd name="T2" fmla="*/ 2 w 41"/>
                <a:gd name="T3" fmla="*/ 5 h 5"/>
                <a:gd name="T4" fmla="*/ 0 w 41"/>
                <a:gd name="T5" fmla="*/ 3 h 5"/>
                <a:gd name="T6" fmla="*/ 2 w 41"/>
                <a:gd name="T7" fmla="*/ 0 h 5"/>
                <a:gd name="T8" fmla="*/ 39 w 41"/>
                <a:gd name="T9" fmla="*/ 0 h 5"/>
                <a:gd name="T10" fmla="*/ 41 w 41"/>
                <a:gd name="T11" fmla="*/ 3 h 5"/>
                <a:gd name="T12" fmla="*/ 39 w 4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1" h="5">
                  <a:moveTo>
                    <a:pt x="39" y="5"/>
                  </a:moveTo>
                  <a:cubicBezTo>
                    <a:pt x="2" y="5"/>
                    <a:pt x="2" y="5"/>
                    <a:pt x="2" y="5"/>
                  </a:cubicBezTo>
                  <a:cubicBezTo>
                    <a:pt x="1" y="5"/>
                    <a:pt x="0" y="4"/>
                    <a:pt x="0" y="3"/>
                  </a:cubicBezTo>
                  <a:cubicBezTo>
                    <a:pt x="0" y="1"/>
                    <a:pt x="1" y="0"/>
                    <a:pt x="2" y="0"/>
                  </a:cubicBezTo>
                  <a:cubicBezTo>
                    <a:pt x="39" y="0"/>
                    <a:pt x="39" y="0"/>
                    <a:pt x="39" y="0"/>
                  </a:cubicBezTo>
                  <a:cubicBezTo>
                    <a:pt x="40" y="0"/>
                    <a:pt x="41" y="1"/>
                    <a:pt x="41" y="3"/>
                  </a:cubicBezTo>
                  <a:cubicBezTo>
                    <a:pt x="41" y="4"/>
                    <a:pt x="40" y="5"/>
                    <a:pt x="39" y="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65"/>
            <p:cNvSpPr/>
            <p:nvPr/>
          </p:nvSpPr>
          <p:spPr bwMode="auto">
            <a:xfrm>
              <a:off x="7354888" y="2974658"/>
              <a:ext cx="193675" cy="22225"/>
            </a:xfrm>
            <a:custGeom>
              <a:avLst/>
              <a:gdLst>
                <a:gd name="T0" fmla="*/ 32 w 35"/>
                <a:gd name="T1" fmla="*/ 4 h 4"/>
                <a:gd name="T2" fmla="*/ 3 w 35"/>
                <a:gd name="T3" fmla="*/ 4 h 4"/>
                <a:gd name="T4" fmla="*/ 0 w 35"/>
                <a:gd name="T5" fmla="*/ 2 h 4"/>
                <a:gd name="T6" fmla="*/ 3 w 35"/>
                <a:gd name="T7" fmla="*/ 0 h 4"/>
                <a:gd name="T8" fmla="*/ 32 w 35"/>
                <a:gd name="T9" fmla="*/ 0 h 4"/>
                <a:gd name="T10" fmla="*/ 35 w 35"/>
                <a:gd name="T11" fmla="*/ 2 h 4"/>
                <a:gd name="T12" fmla="*/ 32 w 3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2" y="4"/>
                  </a:moveTo>
                  <a:cubicBezTo>
                    <a:pt x="3" y="4"/>
                    <a:pt x="3" y="4"/>
                    <a:pt x="3" y="4"/>
                  </a:cubicBezTo>
                  <a:cubicBezTo>
                    <a:pt x="1" y="4"/>
                    <a:pt x="0" y="3"/>
                    <a:pt x="0" y="2"/>
                  </a:cubicBezTo>
                  <a:cubicBezTo>
                    <a:pt x="0" y="1"/>
                    <a:pt x="1" y="0"/>
                    <a:pt x="3" y="0"/>
                  </a:cubicBezTo>
                  <a:cubicBezTo>
                    <a:pt x="32" y="0"/>
                    <a:pt x="32" y="0"/>
                    <a:pt x="32" y="0"/>
                  </a:cubicBezTo>
                  <a:cubicBezTo>
                    <a:pt x="34" y="0"/>
                    <a:pt x="35" y="1"/>
                    <a:pt x="35" y="2"/>
                  </a:cubicBezTo>
                  <a:cubicBezTo>
                    <a:pt x="35" y="3"/>
                    <a:pt x="34" y="4"/>
                    <a:pt x="3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66"/>
            <p:cNvSpPr/>
            <p:nvPr/>
          </p:nvSpPr>
          <p:spPr bwMode="auto">
            <a:xfrm>
              <a:off x="7078663" y="2974658"/>
              <a:ext cx="254000" cy="22225"/>
            </a:xfrm>
            <a:custGeom>
              <a:avLst/>
              <a:gdLst>
                <a:gd name="T0" fmla="*/ 44 w 46"/>
                <a:gd name="T1" fmla="*/ 4 h 4"/>
                <a:gd name="T2" fmla="*/ 2 w 46"/>
                <a:gd name="T3" fmla="*/ 4 h 4"/>
                <a:gd name="T4" fmla="*/ 0 w 46"/>
                <a:gd name="T5" fmla="*/ 2 h 4"/>
                <a:gd name="T6" fmla="*/ 2 w 46"/>
                <a:gd name="T7" fmla="*/ 0 h 4"/>
                <a:gd name="T8" fmla="*/ 44 w 46"/>
                <a:gd name="T9" fmla="*/ 0 h 4"/>
                <a:gd name="T10" fmla="*/ 46 w 46"/>
                <a:gd name="T11" fmla="*/ 2 h 4"/>
                <a:gd name="T12" fmla="*/ 44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4"/>
                  </a:moveTo>
                  <a:cubicBezTo>
                    <a:pt x="2" y="4"/>
                    <a:pt x="2" y="4"/>
                    <a:pt x="2" y="4"/>
                  </a:cubicBezTo>
                  <a:cubicBezTo>
                    <a:pt x="1" y="4"/>
                    <a:pt x="0" y="3"/>
                    <a:pt x="0" y="2"/>
                  </a:cubicBezTo>
                  <a:cubicBezTo>
                    <a:pt x="0" y="1"/>
                    <a:pt x="1" y="0"/>
                    <a:pt x="2" y="0"/>
                  </a:cubicBezTo>
                  <a:cubicBezTo>
                    <a:pt x="44" y="0"/>
                    <a:pt x="44" y="0"/>
                    <a:pt x="44" y="0"/>
                  </a:cubicBezTo>
                  <a:cubicBezTo>
                    <a:pt x="45" y="0"/>
                    <a:pt x="46" y="1"/>
                    <a:pt x="46" y="2"/>
                  </a:cubicBezTo>
                  <a:cubicBezTo>
                    <a:pt x="46" y="3"/>
                    <a:pt x="45" y="4"/>
                    <a:pt x="44" y="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79" name="Freeform 167"/>
            <p:cNvSpPr/>
            <p:nvPr/>
          </p:nvSpPr>
          <p:spPr bwMode="auto">
            <a:xfrm>
              <a:off x="7239000" y="2919095"/>
              <a:ext cx="342900" cy="22225"/>
            </a:xfrm>
            <a:custGeom>
              <a:avLst/>
              <a:gdLst>
                <a:gd name="T0" fmla="*/ 60 w 62"/>
                <a:gd name="T1" fmla="*/ 4 h 4"/>
                <a:gd name="T2" fmla="*/ 2 w 62"/>
                <a:gd name="T3" fmla="*/ 4 h 4"/>
                <a:gd name="T4" fmla="*/ 0 w 62"/>
                <a:gd name="T5" fmla="*/ 2 h 4"/>
                <a:gd name="T6" fmla="*/ 2 w 62"/>
                <a:gd name="T7" fmla="*/ 0 h 4"/>
                <a:gd name="T8" fmla="*/ 60 w 62"/>
                <a:gd name="T9" fmla="*/ 0 h 4"/>
                <a:gd name="T10" fmla="*/ 62 w 62"/>
                <a:gd name="T11" fmla="*/ 2 h 4"/>
                <a:gd name="T12" fmla="*/ 60 w 6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2" h="4">
                  <a:moveTo>
                    <a:pt x="60" y="4"/>
                  </a:moveTo>
                  <a:cubicBezTo>
                    <a:pt x="2" y="4"/>
                    <a:pt x="2" y="4"/>
                    <a:pt x="2" y="4"/>
                  </a:cubicBezTo>
                  <a:cubicBezTo>
                    <a:pt x="1" y="4"/>
                    <a:pt x="0" y="3"/>
                    <a:pt x="0" y="2"/>
                  </a:cubicBezTo>
                  <a:cubicBezTo>
                    <a:pt x="0" y="1"/>
                    <a:pt x="1" y="0"/>
                    <a:pt x="2" y="0"/>
                  </a:cubicBezTo>
                  <a:cubicBezTo>
                    <a:pt x="60" y="0"/>
                    <a:pt x="60" y="0"/>
                    <a:pt x="60" y="0"/>
                  </a:cubicBezTo>
                  <a:cubicBezTo>
                    <a:pt x="61" y="0"/>
                    <a:pt x="62" y="1"/>
                    <a:pt x="62" y="2"/>
                  </a:cubicBezTo>
                  <a:cubicBezTo>
                    <a:pt x="62" y="3"/>
                    <a:pt x="61" y="4"/>
                    <a:pt x="60"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68"/>
            <p:cNvSpPr/>
            <p:nvPr/>
          </p:nvSpPr>
          <p:spPr bwMode="auto">
            <a:xfrm>
              <a:off x="7129463" y="2919095"/>
              <a:ext cx="93662" cy="22225"/>
            </a:xfrm>
            <a:custGeom>
              <a:avLst/>
              <a:gdLst>
                <a:gd name="T0" fmla="*/ 14 w 17"/>
                <a:gd name="T1" fmla="*/ 4 h 4"/>
                <a:gd name="T2" fmla="*/ 2 w 17"/>
                <a:gd name="T3" fmla="*/ 4 h 4"/>
                <a:gd name="T4" fmla="*/ 0 w 17"/>
                <a:gd name="T5" fmla="*/ 2 h 4"/>
                <a:gd name="T6" fmla="*/ 2 w 17"/>
                <a:gd name="T7" fmla="*/ 0 h 4"/>
                <a:gd name="T8" fmla="*/ 14 w 17"/>
                <a:gd name="T9" fmla="*/ 0 h 4"/>
                <a:gd name="T10" fmla="*/ 17 w 17"/>
                <a:gd name="T11" fmla="*/ 2 h 4"/>
                <a:gd name="T12" fmla="*/ 14 w 1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4" y="4"/>
                  </a:moveTo>
                  <a:cubicBezTo>
                    <a:pt x="2" y="4"/>
                    <a:pt x="2" y="4"/>
                    <a:pt x="2" y="4"/>
                  </a:cubicBezTo>
                  <a:cubicBezTo>
                    <a:pt x="1" y="4"/>
                    <a:pt x="0" y="3"/>
                    <a:pt x="0" y="2"/>
                  </a:cubicBezTo>
                  <a:cubicBezTo>
                    <a:pt x="0" y="1"/>
                    <a:pt x="1" y="0"/>
                    <a:pt x="2" y="0"/>
                  </a:cubicBezTo>
                  <a:cubicBezTo>
                    <a:pt x="14" y="0"/>
                    <a:pt x="14" y="0"/>
                    <a:pt x="14" y="0"/>
                  </a:cubicBezTo>
                  <a:cubicBezTo>
                    <a:pt x="16" y="0"/>
                    <a:pt x="17" y="1"/>
                    <a:pt x="17" y="2"/>
                  </a:cubicBezTo>
                  <a:cubicBezTo>
                    <a:pt x="17" y="3"/>
                    <a:pt x="16" y="4"/>
                    <a:pt x="14" y="4"/>
                  </a:cubicBezTo>
                  <a:close/>
                </a:path>
              </a:pathLst>
            </a:custGeom>
            <a:solidFill>
              <a:srgbClr val="005790"/>
            </a:solidFill>
            <a:ln>
              <a:noFill/>
            </a:ln>
          </p:spPr>
          <p:txBody>
            <a:bodyPr vert="horz" wrap="square" lIns="91440" tIns="45720" rIns="91440" bIns="45720" numCol="1" anchor="t" anchorCtr="0" compatLnSpc="1"/>
            <a:lstStyle/>
            <a:p>
              <a:endParaRPr lang="zh-CN" altLang="en-US"/>
            </a:p>
          </p:txBody>
        </p:sp>
      </p:grpSp>
      <p:sp>
        <p:nvSpPr>
          <p:cNvPr id="5" name="任意多边形 4"/>
          <p:cNvSpPr/>
          <p:nvPr/>
        </p:nvSpPr>
        <p:spPr>
          <a:xfrm>
            <a:off x="1489677" y="3340259"/>
            <a:ext cx="4090737" cy="16042"/>
          </a:xfrm>
          <a:custGeom>
            <a:avLst/>
            <a:gdLst>
              <a:gd name="connsiteX0" fmla="*/ 0 w 4090737"/>
              <a:gd name="connsiteY0" fmla="*/ 0 h 16042"/>
              <a:gd name="connsiteX1" fmla="*/ 4090737 w 4090737"/>
              <a:gd name="connsiteY1" fmla="*/ 16042 h 16042"/>
            </a:gdLst>
            <a:ahLst/>
            <a:cxnLst>
              <a:cxn ang="0">
                <a:pos x="connsiteX0" y="connsiteY0"/>
              </a:cxn>
              <a:cxn ang="0">
                <a:pos x="connsiteX1" y="connsiteY1"/>
              </a:cxn>
            </a:cxnLst>
            <a:rect l="l" t="t" r="r" b="b"/>
            <a:pathLst>
              <a:path w="4090737" h="16042">
                <a:moveTo>
                  <a:pt x="0" y="0"/>
                </a:moveTo>
                <a:lnTo>
                  <a:pt x="4090737" y="16042"/>
                </a:lnTo>
              </a:path>
            </a:pathLst>
          </a:custGeom>
          <a:noFill/>
          <a:ln w="25400" cap="rnd">
            <a:solidFill>
              <a:srgbClr val="41404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latin typeface="方正静蕾简体" pitchFamily="2" charset="-122"/>
              <a:ea typeface="方正静蕾简体" pitchFamily="2" charset="-122"/>
            </a:endParaRPr>
          </a:p>
        </p:txBody>
      </p:sp>
      <p:sp>
        <p:nvSpPr>
          <p:cNvPr id="8" name="任意多边形 7"/>
          <p:cNvSpPr/>
          <p:nvPr/>
        </p:nvSpPr>
        <p:spPr>
          <a:xfrm>
            <a:off x="1470223" y="5377083"/>
            <a:ext cx="4090737" cy="16042"/>
          </a:xfrm>
          <a:custGeom>
            <a:avLst/>
            <a:gdLst>
              <a:gd name="connsiteX0" fmla="*/ 0 w 4090737"/>
              <a:gd name="connsiteY0" fmla="*/ 0 h 16042"/>
              <a:gd name="connsiteX1" fmla="*/ 4090737 w 4090737"/>
              <a:gd name="connsiteY1" fmla="*/ 16042 h 16042"/>
            </a:gdLst>
            <a:ahLst/>
            <a:cxnLst>
              <a:cxn ang="0">
                <a:pos x="connsiteX0" y="connsiteY0"/>
              </a:cxn>
              <a:cxn ang="0">
                <a:pos x="connsiteX1" y="connsiteY1"/>
              </a:cxn>
            </a:cxnLst>
            <a:rect l="l" t="t" r="r" b="b"/>
            <a:pathLst>
              <a:path w="4090737" h="16042">
                <a:moveTo>
                  <a:pt x="0" y="0"/>
                </a:moveTo>
                <a:lnTo>
                  <a:pt x="4090737" y="16042"/>
                </a:lnTo>
              </a:path>
            </a:pathLst>
          </a:custGeom>
          <a:noFill/>
          <a:ln w="25400" cap="rnd">
            <a:solidFill>
              <a:srgbClr val="41404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latin typeface="方正静蕾简体" pitchFamily="2" charset="-122"/>
              <a:ea typeface="方正静蕾简体" pitchFamily="2" charset="-122"/>
            </a:endParaRPr>
          </a:p>
        </p:txBody>
      </p:sp>
      <p:sp>
        <p:nvSpPr>
          <p:cNvPr id="11" name="任意多边形 10"/>
          <p:cNvSpPr/>
          <p:nvPr/>
        </p:nvSpPr>
        <p:spPr>
          <a:xfrm>
            <a:off x="6626748" y="3359850"/>
            <a:ext cx="4090737" cy="16042"/>
          </a:xfrm>
          <a:custGeom>
            <a:avLst/>
            <a:gdLst>
              <a:gd name="connsiteX0" fmla="*/ 0 w 4090737"/>
              <a:gd name="connsiteY0" fmla="*/ 0 h 16042"/>
              <a:gd name="connsiteX1" fmla="*/ 4090737 w 4090737"/>
              <a:gd name="connsiteY1" fmla="*/ 16042 h 16042"/>
            </a:gdLst>
            <a:ahLst/>
            <a:cxnLst>
              <a:cxn ang="0">
                <a:pos x="connsiteX0" y="connsiteY0"/>
              </a:cxn>
              <a:cxn ang="0">
                <a:pos x="connsiteX1" y="connsiteY1"/>
              </a:cxn>
            </a:cxnLst>
            <a:rect l="l" t="t" r="r" b="b"/>
            <a:pathLst>
              <a:path w="4090737" h="16042">
                <a:moveTo>
                  <a:pt x="0" y="0"/>
                </a:moveTo>
                <a:lnTo>
                  <a:pt x="4090737" y="16042"/>
                </a:lnTo>
              </a:path>
            </a:pathLst>
          </a:custGeom>
          <a:noFill/>
          <a:ln w="25400" cap="rnd">
            <a:solidFill>
              <a:srgbClr val="41404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15" name="任意多边形 14"/>
          <p:cNvSpPr/>
          <p:nvPr/>
        </p:nvSpPr>
        <p:spPr>
          <a:xfrm>
            <a:off x="4591875" y="639038"/>
            <a:ext cx="2686630" cy="1467017"/>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414042"/>
              </a:solidFill>
            </a:endParaRPr>
          </a:p>
        </p:txBody>
      </p:sp>
      <p:sp>
        <p:nvSpPr>
          <p:cNvPr id="16" name="矩形 15"/>
          <p:cNvSpPr/>
          <p:nvPr/>
        </p:nvSpPr>
        <p:spPr>
          <a:xfrm flipH="1">
            <a:off x="5280648" y="794644"/>
            <a:ext cx="1579278" cy="954107"/>
          </a:xfrm>
          <a:prstGeom prst="rect">
            <a:avLst/>
          </a:prstGeom>
          <a:noFill/>
          <a:ln>
            <a:noFill/>
          </a:ln>
        </p:spPr>
        <p:txBody>
          <a:bodyPr wrap="none">
            <a:spAutoFit/>
          </a:bodyPr>
          <a:lstStyle/>
          <a:p>
            <a:pPr algn="ctr"/>
            <a:r>
              <a:rPr lang="en-US" altLang="zh-CN" sz="2800" dirty="0">
                <a:solidFill>
                  <a:srgbClr val="414042"/>
                </a:solidFill>
                <a:latin typeface="新蒂黑板报" panose="03000600000000000000" pitchFamily="66" charset="-122"/>
                <a:ea typeface="新蒂黑板报" panose="03000600000000000000" pitchFamily="66" charset="-122"/>
              </a:rPr>
              <a:t>Main </a:t>
            </a:r>
          </a:p>
          <a:p>
            <a:pPr algn="ctr"/>
            <a:r>
              <a:rPr lang="en-US" altLang="zh-CN" sz="2800" dirty="0">
                <a:solidFill>
                  <a:srgbClr val="414042"/>
                </a:solidFill>
                <a:latin typeface="新蒂黑板报" panose="03000600000000000000" pitchFamily="66" charset="-122"/>
                <a:ea typeface="新蒂黑板报" panose="03000600000000000000" pitchFamily="66" charset="-122"/>
              </a:rPr>
              <a:t>sections</a:t>
            </a:r>
            <a:endParaRPr lang="zh-CN" altLang="en-US" sz="2800" dirty="0">
              <a:solidFill>
                <a:srgbClr val="414042"/>
              </a:solidFill>
              <a:latin typeface="新蒂黑板报" panose="03000600000000000000" pitchFamily="66" charset="-122"/>
              <a:ea typeface="新蒂黑板报" panose="03000600000000000000" pitchFamily="66" charset="-122"/>
            </a:endParaRPr>
          </a:p>
        </p:txBody>
      </p:sp>
      <p:grpSp>
        <p:nvGrpSpPr>
          <p:cNvPr id="81" name="组合 80"/>
          <p:cNvGrpSpPr/>
          <p:nvPr/>
        </p:nvGrpSpPr>
        <p:grpSpPr>
          <a:xfrm>
            <a:off x="7098952" y="1287698"/>
            <a:ext cx="954893" cy="855356"/>
            <a:chOff x="6946900" y="1965008"/>
            <a:chExt cx="898525" cy="804863"/>
          </a:xfrm>
        </p:grpSpPr>
        <p:sp>
          <p:nvSpPr>
            <p:cNvPr id="82" name="Freeform 31"/>
            <p:cNvSpPr>
              <a:spLocks noEditPoints="1"/>
            </p:cNvSpPr>
            <p:nvPr/>
          </p:nvSpPr>
          <p:spPr bwMode="auto">
            <a:xfrm>
              <a:off x="7156450" y="2263458"/>
              <a:ext cx="508000" cy="506413"/>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2"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83" name="组合 82"/>
            <p:cNvGrpSpPr/>
            <p:nvPr/>
          </p:nvGrpSpPr>
          <p:grpSpPr>
            <a:xfrm>
              <a:off x="6946900" y="1965008"/>
              <a:ext cx="898525" cy="684212"/>
              <a:chOff x="6946900" y="1965008"/>
              <a:chExt cx="898525" cy="684212"/>
            </a:xfrm>
          </p:grpSpPr>
          <p:sp>
            <p:nvSpPr>
              <p:cNvPr id="84" name="Freeform 28"/>
              <p:cNvSpPr/>
              <p:nvPr/>
            </p:nvSpPr>
            <p:spPr bwMode="auto">
              <a:xfrm>
                <a:off x="6946900" y="1965008"/>
                <a:ext cx="898525" cy="601663"/>
              </a:xfrm>
              <a:custGeom>
                <a:avLst/>
                <a:gdLst>
                  <a:gd name="T0" fmla="*/ 0 w 163"/>
                  <a:gd name="T1" fmla="*/ 70 h 109"/>
                  <a:gd name="T2" fmla="*/ 1 w 163"/>
                  <a:gd name="T3" fmla="*/ 61 h 109"/>
                  <a:gd name="T4" fmla="*/ 2 w 163"/>
                  <a:gd name="T5" fmla="*/ 58 h 109"/>
                  <a:gd name="T6" fmla="*/ 4 w 163"/>
                  <a:gd name="T7" fmla="*/ 53 h 109"/>
                  <a:gd name="T8" fmla="*/ 7 w 163"/>
                  <a:gd name="T9" fmla="*/ 49 h 109"/>
                  <a:gd name="T10" fmla="*/ 9 w 163"/>
                  <a:gd name="T11" fmla="*/ 46 h 109"/>
                  <a:gd name="T12" fmla="*/ 13 w 163"/>
                  <a:gd name="T13" fmla="*/ 42 h 109"/>
                  <a:gd name="T14" fmla="*/ 16 w 163"/>
                  <a:gd name="T15" fmla="*/ 40 h 109"/>
                  <a:gd name="T16" fmla="*/ 20 w 163"/>
                  <a:gd name="T17" fmla="*/ 37 h 109"/>
                  <a:gd name="T18" fmla="*/ 25 w 163"/>
                  <a:gd name="T19" fmla="*/ 35 h 109"/>
                  <a:gd name="T20" fmla="*/ 28 w 163"/>
                  <a:gd name="T21" fmla="*/ 36 h 109"/>
                  <a:gd name="T22" fmla="*/ 31 w 163"/>
                  <a:gd name="T23" fmla="*/ 34 h 109"/>
                  <a:gd name="T24" fmla="*/ 76 w 163"/>
                  <a:gd name="T25" fmla="*/ 0 h 109"/>
                  <a:gd name="T26" fmla="*/ 81 w 163"/>
                  <a:gd name="T27" fmla="*/ 1 h 109"/>
                  <a:gd name="T28" fmla="*/ 86 w 163"/>
                  <a:gd name="T29" fmla="*/ 3 h 109"/>
                  <a:gd name="T30" fmla="*/ 94 w 163"/>
                  <a:gd name="T31" fmla="*/ 7 h 109"/>
                  <a:gd name="T32" fmla="*/ 101 w 163"/>
                  <a:gd name="T33" fmla="*/ 13 h 109"/>
                  <a:gd name="T34" fmla="*/ 110 w 163"/>
                  <a:gd name="T35" fmla="*/ 31 h 109"/>
                  <a:gd name="T36" fmla="*/ 146 w 163"/>
                  <a:gd name="T37" fmla="*/ 52 h 109"/>
                  <a:gd name="T38" fmla="*/ 160 w 163"/>
                  <a:gd name="T39" fmla="*/ 65 h 109"/>
                  <a:gd name="T40" fmla="*/ 137 w 163"/>
                  <a:gd name="T41" fmla="*/ 109 h 109"/>
                  <a:gd name="T42" fmla="*/ 137 w 163"/>
                  <a:gd name="T43" fmla="*/ 105 h 109"/>
                  <a:gd name="T44" fmla="*/ 157 w 163"/>
                  <a:gd name="T45" fmla="*/ 67 h 109"/>
                  <a:gd name="T46" fmla="*/ 145 w 163"/>
                  <a:gd name="T47" fmla="*/ 55 h 109"/>
                  <a:gd name="T48" fmla="*/ 132 w 163"/>
                  <a:gd name="T49" fmla="*/ 53 h 109"/>
                  <a:gd name="T50" fmla="*/ 106 w 163"/>
                  <a:gd name="T51" fmla="*/ 35 h 109"/>
                  <a:gd name="T52" fmla="*/ 98 w 163"/>
                  <a:gd name="T53" fmla="*/ 16 h 109"/>
                  <a:gd name="T54" fmla="*/ 95 w 163"/>
                  <a:gd name="T55" fmla="*/ 13 h 109"/>
                  <a:gd name="T56" fmla="*/ 92 w 163"/>
                  <a:gd name="T57" fmla="*/ 10 h 109"/>
                  <a:gd name="T58" fmla="*/ 84 w 163"/>
                  <a:gd name="T59" fmla="*/ 6 h 109"/>
                  <a:gd name="T60" fmla="*/ 77 w 163"/>
                  <a:gd name="T61" fmla="*/ 4 h 109"/>
                  <a:gd name="T62" fmla="*/ 38 w 163"/>
                  <a:gd name="T63" fmla="*/ 36 h 109"/>
                  <a:gd name="T64" fmla="*/ 32 w 163"/>
                  <a:gd name="T65" fmla="*/ 38 h 109"/>
                  <a:gd name="T66" fmla="*/ 28 w 163"/>
                  <a:gd name="T67" fmla="*/ 38 h 109"/>
                  <a:gd name="T68" fmla="*/ 25 w 163"/>
                  <a:gd name="T69" fmla="*/ 40 h 109"/>
                  <a:gd name="T70" fmla="*/ 21 w 163"/>
                  <a:gd name="T71" fmla="*/ 42 h 109"/>
                  <a:gd name="T72" fmla="*/ 17 w 163"/>
                  <a:gd name="T73" fmla="*/ 44 h 109"/>
                  <a:gd name="T74" fmla="*/ 15 w 163"/>
                  <a:gd name="T75" fmla="*/ 46 h 109"/>
                  <a:gd name="T76" fmla="*/ 11 w 163"/>
                  <a:gd name="T77" fmla="*/ 50 h 109"/>
                  <a:gd name="T78" fmla="*/ 9 w 163"/>
                  <a:gd name="T79" fmla="*/ 52 h 109"/>
                  <a:gd name="T80" fmla="*/ 7 w 163"/>
                  <a:gd name="T81" fmla="*/ 56 h 109"/>
                  <a:gd name="T82" fmla="*/ 6 w 163"/>
                  <a:gd name="T83" fmla="*/ 60 h 109"/>
                  <a:gd name="T84" fmla="*/ 5 w 163"/>
                  <a:gd name="T85" fmla="*/ 63 h 109"/>
                  <a:gd name="T86" fmla="*/ 26 w 163"/>
                  <a:gd name="T87" fmla="*/ 104 h 109"/>
                  <a:gd name="T88" fmla="*/ 36 w 163"/>
                  <a:gd name="T8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 h="109">
                    <a:moveTo>
                      <a:pt x="36" y="109"/>
                    </a:moveTo>
                    <a:cubicBezTo>
                      <a:pt x="31" y="109"/>
                      <a:pt x="27" y="109"/>
                      <a:pt x="25" y="108"/>
                    </a:cubicBezTo>
                    <a:cubicBezTo>
                      <a:pt x="9" y="104"/>
                      <a:pt x="0" y="85"/>
                      <a:pt x="0" y="70"/>
                    </a:cubicBezTo>
                    <a:cubicBezTo>
                      <a:pt x="0" y="68"/>
                      <a:pt x="0" y="67"/>
                      <a:pt x="1" y="65"/>
                    </a:cubicBezTo>
                    <a:cubicBezTo>
                      <a:pt x="1" y="64"/>
                      <a:pt x="1" y="63"/>
                      <a:pt x="1" y="63"/>
                    </a:cubicBezTo>
                    <a:cubicBezTo>
                      <a:pt x="1" y="62"/>
                      <a:pt x="1" y="62"/>
                      <a:pt x="1" y="61"/>
                    </a:cubicBezTo>
                    <a:cubicBezTo>
                      <a:pt x="1" y="61"/>
                      <a:pt x="1" y="61"/>
                      <a:pt x="1" y="61"/>
                    </a:cubicBezTo>
                    <a:cubicBezTo>
                      <a:pt x="2" y="60"/>
                      <a:pt x="2" y="60"/>
                      <a:pt x="2" y="59"/>
                    </a:cubicBezTo>
                    <a:cubicBezTo>
                      <a:pt x="2" y="59"/>
                      <a:pt x="2" y="58"/>
                      <a:pt x="2" y="58"/>
                    </a:cubicBezTo>
                    <a:cubicBezTo>
                      <a:pt x="3" y="57"/>
                      <a:pt x="3" y="57"/>
                      <a:pt x="3" y="56"/>
                    </a:cubicBezTo>
                    <a:cubicBezTo>
                      <a:pt x="3" y="56"/>
                      <a:pt x="3" y="55"/>
                      <a:pt x="4" y="55"/>
                    </a:cubicBezTo>
                    <a:cubicBezTo>
                      <a:pt x="4" y="54"/>
                      <a:pt x="4" y="54"/>
                      <a:pt x="4" y="53"/>
                    </a:cubicBezTo>
                    <a:cubicBezTo>
                      <a:pt x="5" y="53"/>
                      <a:pt x="5" y="52"/>
                      <a:pt x="5" y="52"/>
                    </a:cubicBezTo>
                    <a:cubicBezTo>
                      <a:pt x="5" y="51"/>
                      <a:pt x="6" y="51"/>
                      <a:pt x="6" y="50"/>
                    </a:cubicBezTo>
                    <a:cubicBezTo>
                      <a:pt x="6" y="50"/>
                      <a:pt x="7" y="49"/>
                      <a:pt x="7" y="49"/>
                    </a:cubicBezTo>
                    <a:cubicBezTo>
                      <a:pt x="7" y="48"/>
                      <a:pt x="8" y="48"/>
                      <a:pt x="8" y="48"/>
                    </a:cubicBezTo>
                    <a:cubicBezTo>
                      <a:pt x="8" y="47"/>
                      <a:pt x="8" y="47"/>
                      <a:pt x="8" y="47"/>
                    </a:cubicBezTo>
                    <a:cubicBezTo>
                      <a:pt x="8" y="47"/>
                      <a:pt x="9" y="47"/>
                      <a:pt x="9" y="46"/>
                    </a:cubicBezTo>
                    <a:cubicBezTo>
                      <a:pt x="9" y="46"/>
                      <a:pt x="10" y="45"/>
                      <a:pt x="10" y="45"/>
                    </a:cubicBezTo>
                    <a:cubicBezTo>
                      <a:pt x="11" y="44"/>
                      <a:pt x="11" y="44"/>
                      <a:pt x="12" y="43"/>
                    </a:cubicBezTo>
                    <a:cubicBezTo>
                      <a:pt x="12" y="43"/>
                      <a:pt x="13" y="42"/>
                      <a:pt x="13" y="42"/>
                    </a:cubicBezTo>
                    <a:cubicBezTo>
                      <a:pt x="14" y="42"/>
                      <a:pt x="14" y="41"/>
                      <a:pt x="14" y="41"/>
                    </a:cubicBezTo>
                    <a:cubicBezTo>
                      <a:pt x="15" y="41"/>
                      <a:pt x="15" y="41"/>
                      <a:pt x="15" y="41"/>
                    </a:cubicBezTo>
                    <a:cubicBezTo>
                      <a:pt x="15" y="40"/>
                      <a:pt x="16" y="40"/>
                      <a:pt x="16" y="40"/>
                    </a:cubicBezTo>
                    <a:cubicBezTo>
                      <a:pt x="16" y="40"/>
                      <a:pt x="17" y="39"/>
                      <a:pt x="17" y="39"/>
                    </a:cubicBezTo>
                    <a:cubicBezTo>
                      <a:pt x="18" y="39"/>
                      <a:pt x="18" y="38"/>
                      <a:pt x="19" y="38"/>
                    </a:cubicBezTo>
                    <a:cubicBezTo>
                      <a:pt x="19" y="38"/>
                      <a:pt x="20" y="38"/>
                      <a:pt x="20" y="37"/>
                    </a:cubicBezTo>
                    <a:cubicBezTo>
                      <a:pt x="21" y="37"/>
                      <a:pt x="21" y="37"/>
                      <a:pt x="22" y="37"/>
                    </a:cubicBezTo>
                    <a:cubicBezTo>
                      <a:pt x="22" y="36"/>
                      <a:pt x="23" y="36"/>
                      <a:pt x="23" y="36"/>
                    </a:cubicBezTo>
                    <a:cubicBezTo>
                      <a:pt x="24" y="36"/>
                      <a:pt x="24" y="36"/>
                      <a:pt x="25" y="35"/>
                    </a:cubicBezTo>
                    <a:cubicBezTo>
                      <a:pt x="25" y="35"/>
                      <a:pt x="26" y="35"/>
                      <a:pt x="26" y="35"/>
                    </a:cubicBezTo>
                    <a:cubicBezTo>
                      <a:pt x="27" y="35"/>
                      <a:pt x="27" y="35"/>
                      <a:pt x="28" y="35"/>
                    </a:cubicBezTo>
                    <a:cubicBezTo>
                      <a:pt x="28" y="36"/>
                      <a:pt x="28" y="36"/>
                      <a:pt x="28" y="36"/>
                    </a:cubicBezTo>
                    <a:cubicBezTo>
                      <a:pt x="28" y="34"/>
                      <a:pt x="28" y="34"/>
                      <a:pt x="28" y="34"/>
                    </a:cubicBezTo>
                    <a:cubicBezTo>
                      <a:pt x="29" y="34"/>
                      <a:pt x="29" y="34"/>
                      <a:pt x="30" y="34"/>
                    </a:cubicBezTo>
                    <a:cubicBezTo>
                      <a:pt x="30" y="34"/>
                      <a:pt x="30" y="34"/>
                      <a:pt x="31" y="34"/>
                    </a:cubicBezTo>
                    <a:cubicBezTo>
                      <a:pt x="32" y="34"/>
                      <a:pt x="33" y="34"/>
                      <a:pt x="34" y="33"/>
                    </a:cubicBezTo>
                    <a:cubicBezTo>
                      <a:pt x="36" y="15"/>
                      <a:pt x="53" y="0"/>
                      <a:pt x="72" y="0"/>
                    </a:cubicBezTo>
                    <a:cubicBezTo>
                      <a:pt x="73" y="0"/>
                      <a:pt x="75" y="0"/>
                      <a:pt x="76" y="0"/>
                    </a:cubicBezTo>
                    <a:cubicBezTo>
                      <a:pt x="77" y="0"/>
                      <a:pt x="77" y="0"/>
                      <a:pt x="77" y="0"/>
                    </a:cubicBezTo>
                    <a:cubicBezTo>
                      <a:pt x="78" y="0"/>
                      <a:pt x="78" y="0"/>
                      <a:pt x="78" y="0"/>
                    </a:cubicBezTo>
                    <a:cubicBezTo>
                      <a:pt x="79" y="1"/>
                      <a:pt x="80" y="1"/>
                      <a:pt x="81" y="1"/>
                    </a:cubicBezTo>
                    <a:cubicBezTo>
                      <a:pt x="81" y="1"/>
                      <a:pt x="82" y="1"/>
                      <a:pt x="82" y="1"/>
                    </a:cubicBezTo>
                    <a:cubicBezTo>
                      <a:pt x="83" y="2"/>
                      <a:pt x="84" y="2"/>
                      <a:pt x="85" y="2"/>
                    </a:cubicBezTo>
                    <a:cubicBezTo>
                      <a:pt x="86" y="3"/>
                      <a:pt x="86" y="3"/>
                      <a:pt x="86" y="3"/>
                    </a:cubicBezTo>
                    <a:cubicBezTo>
                      <a:pt x="88" y="3"/>
                      <a:pt x="89" y="4"/>
                      <a:pt x="90" y="4"/>
                    </a:cubicBezTo>
                    <a:cubicBezTo>
                      <a:pt x="91" y="5"/>
                      <a:pt x="93" y="6"/>
                      <a:pt x="94" y="7"/>
                    </a:cubicBezTo>
                    <a:cubicBezTo>
                      <a:pt x="94" y="7"/>
                      <a:pt x="94" y="7"/>
                      <a:pt x="94" y="7"/>
                    </a:cubicBezTo>
                    <a:cubicBezTo>
                      <a:pt x="95" y="8"/>
                      <a:pt x="96" y="9"/>
                      <a:pt x="97" y="10"/>
                    </a:cubicBezTo>
                    <a:cubicBezTo>
                      <a:pt x="98" y="10"/>
                      <a:pt x="98" y="10"/>
                      <a:pt x="98" y="10"/>
                    </a:cubicBezTo>
                    <a:cubicBezTo>
                      <a:pt x="99" y="11"/>
                      <a:pt x="100" y="12"/>
                      <a:pt x="101" y="13"/>
                    </a:cubicBezTo>
                    <a:cubicBezTo>
                      <a:pt x="101" y="13"/>
                      <a:pt x="101" y="13"/>
                      <a:pt x="101" y="13"/>
                    </a:cubicBezTo>
                    <a:cubicBezTo>
                      <a:pt x="102" y="14"/>
                      <a:pt x="103" y="15"/>
                      <a:pt x="104" y="17"/>
                    </a:cubicBezTo>
                    <a:cubicBezTo>
                      <a:pt x="107" y="21"/>
                      <a:pt x="109" y="26"/>
                      <a:pt x="110" y="31"/>
                    </a:cubicBezTo>
                    <a:cubicBezTo>
                      <a:pt x="121" y="32"/>
                      <a:pt x="130" y="39"/>
                      <a:pt x="135" y="49"/>
                    </a:cubicBezTo>
                    <a:cubicBezTo>
                      <a:pt x="137" y="49"/>
                      <a:pt x="139" y="49"/>
                      <a:pt x="142" y="50"/>
                    </a:cubicBezTo>
                    <a:cubicBezTo>
                      <a:pt x="143" y="50"/>
                      <a:pt x="145" y="51"/>
                      <a:pt x="146" y="52"/>
                    </a:cubicBezTo>
                    <a:cubicBezTo>
                      <a:pt x="148" y="52"/>
                      <a:pt x="149" y="53"/>
                      <a:pt x="151" y="54"/>
                    </a:cubicBezTo>
                    <a:cubicBezTo>
                      <a:pt x="153" y="56"/>
                      <a:pt x="156" y="58"/>
                      <a:pt x="158" y="61"/>
                    </a:cubicBezTo>
                    <a:cubicBezTo>
                      <a:pt x="159" y="62"/>
                      <a:pt x="159" y="64"/>
                      <a:pt x="160" y="65"/>
                    </a:cubicBezTo>
                    <a:cubicBezTo>
                      <a:pt x="161" y="67"/>
                      <a:pt x="161" y="68"/>
                      <a:pt x="162" y="70"/>
                    </a:cubicBezTo>
                    <a:cubicBezTo>
                      <a:pt x="163" y="72"/>
                      <a:pt x="163" y="75"/>
                      <a:pt x="163" y="78"/>
                    </a:cubicBezTo>
                    <a:cubicBezTo>
                      <a:pt x="163" y="93"/>
                      <a:pt x="153" y="109"/>
                      <a:pt x="137" y="109"/>
                    </a:cubicBezTo>
                    <a:cubicBezTo>
                      <a:pt x="132" y="109"/>
                      <a:pt x="132" y="109"/>
                      <a:pt x="132" y="109"/>
                    </a:cubicBezTo>
                    <a:cubicBezTo>
                      <a:pt x="132" y="105"/>
                      <a:pt x="132" y="105"/>
                      <a:pt x="132" y="105"/>
                    </a:cubicBezTo>
                    <a:cubicBezTo>
                      <a:pt x="137" y="105"/>
                      <a:pt x="137" y="105"/>
                      <a:pt x="137" y="105"/>
                    </a:cubicBezTo>
                    <a:cubicBezTo>
                      <a:pt x="151" y="105"/>
                      <a:pt x="159" y="91"/>
                      <a:pt x="159" y="78"/>
                    </a:cubicBezTo>
                    <a:cubicBezTo>
                      <a:pt x="159" y="76"/>
                      <a:pt x="159" y="73"/>
                      <a:pt x="158" y="71"/>
                    </a:cubicBezTo>
                    <a:cubicBezTo>
                      <a:pt x="158" y="70"/>
                      <a:pt x="157" y="68"/>
                      <a:pt x="157" y="67"/>
                    </a:cubicBezTo>
                    <a:cubicBezTo>
                      <a:pt x="156" y="66"/>
                      <a:pt x="155" y="64"/>
                      <a:pt x="154" y="63"/>
                    </a:cubicBezTo>
                    <a:cubicBezTo>
                      <a:pt x="153" y="61"/>
                      <a:pt x="151" y="59"/>
                      <a:pt x="148" y="57"/>
                    </a:cubicBezTo>
                    <a:cubicBezTo>
                      <a:pt x="147" y="57"/>
                      <a:pt x="146" y="56"/>
                      <a:pt x="145" y="55"/>
                    </a:cubicBezTo>
                    <a:cubicBezTo>
                      <a:pt x="143" y="55"/>
                      <a:pt x="142" y="54"/>
                      <a:pt x="141" y="54"/>
                    </a:cubicBezTo>
                    <a:cubicBezTo>
                      <a:pt x="139" y="53"/>
                      <a:pt x="136" y="53"/>
                      <a:pt x="134" y="53"/>
                    </a:cubicBezTo>
                    <a:cubicBezTo>
                      <a:pt x="132" y="53"/>
                      <a:pt x="132" y="53"/>
                      <a:pt x="132" y="53"/>
                    </a:cubicBezTo>
                    <a:cubicBezTo>
                      <a:pt x="132" y="52"/>
                      <a:pt x="132" y="52"/>
                      <a:pt x="132" y="52"/>
                    </a:cubicBezTo>
                    <a:cubicBezTo>
                      <a:pt x="128" y="42"/>
                      <a:pt x="119" y="35"/>
                      <a:pt x="108" y="35"/>
                    </a:cubicBezTo>
                    <a:cubicBezTo>
                      <a:pt x="106" y="35"/>
                      <a:pt x="106" y="35"/>
                      <a:pt x="106" y="35"/>
                    </a:cubicBezTo>
                    <a:cubicBezTo>
                      <a:pt x="106" y="33"/>
                      <a:pt x="106" y="33"/>
                      <a:pt x="106" y="33"/>
                    </a:cubicBezTo>
                    <a:cubicBezTo>
                      <a:pt x="105" y="28"/>
                      <a:pt x="103" y="23"/>
                      <a:pt x="100" y="19"/>
                    </a:cubicBezTo>
                    <a:cubicBezTo>
                      <a:pt x="100" y="18"/>
                      <a:pt x="99" y="17"/>
                      <a:pt x="98" y="16"/>
                    </a:cubicBezTo>
                    <a:cubicBezTo>
                      <a:pt x="98" y="16"/>
                      <a:pt x="98" y="16"/>
                      <a:pt x="98" y="16"/>
                    </a:cubicBezTo>
                    <a:cubicBezTo>
                      <a:pt x="97" y="15"/>
                      <a:pt x="96" y="14"/>
                      <a:pt x="95" y="13"/>
                    </a:cubicBezTo>
                    <a:cubicBezTo>
                      <a:pt x="95" y="13"/>
                      <a:pt x="95" y="13"/>
                      <a:pt x="95" y="13"/>
                    </a:cubicBezTo>
                    <a:cubicBezTo>
                      <a:pt x="94" y="12"/>
                      <a:pt x="93" y="11"/>
                      <a:pt x="92" y="10"/>
                    </a:cubicBezTo>
                    <a:cubicBezTo>
                      <a:pt x="93" y="9"/>
                      <a:pt x="93" y="9"/>
                      <a:pt x="93" y="9"/>
                    </a:cubicBezTo>
                    <a:cubicBezTo>
                      <a:pt x="92" y="10"/>
                      <a:pt x="92" y="10"/>
                      <a:pt x="92" y="10"/>
                    </a:cubicBezTo>
                    <a:cubicBezTo>
                      <a:pt x="91" y="9"/>
                      <a:pt x="89" y="9"/>
                      <a:pt x="88" y="8"/>
                    </a:cubicBezTo>
                    <a:cubicBezTo>
                      <a:pt x="87" y="7"/>
                      <a:pt x="86" y="7"/>
                      <a:pt x="85" y="6"/>
                    </a:cubicBezTo>
                    <a:cubicBezTo>
                      <a:pt x="84" y="6"/>
                      <a:pt x="84" y="6"/>
                      <a:pt x="84" y="6"/>
                    </a:cubicBezTo>
                    <a:cubicBezTo>
                      <a:pt x="83" y="6"/>
                      <a:pt x="82" y="6"/>
                      <a:pt x="81" y="5"/>
                    </a:cubicBezTo>
                    <a:cubicBezTo>
                      <a:pt x="81" y="5"/>
                      <a:pt x="80" y="5"/>
                      <a:pt x="80" y="5"/>
                    </a:cubicBezTo>
                    <a:cubicBezTo>
                      <a:pt x="79" y="5"/>
                      <a:pt x="78" y="5"/>
                      <a:pt x="77" y="4"/>
                    </a:cubicBezTo>
                    <a:cubicBezTo>
                      <a:pt x="76" y="4"/>
                      <a:pt x="76" y="4"/>
                      <a:pt x="76" y="4"/>
                    </a:cubicBezTo>
                    <a:cubicBezTo>
                      <a:pt x="75" y="4"/>
                      <a:pt x="73" y="4"/>
                      <a:pt x="72" y="4"/>
                    </a:cubicBezTo>
                    <a:cubicBezTo>
                      <a:pt x="54" y="4"/>
                      <a:pt x="39" y="18"/>
                      <a:pt x="38" y="36"/>
                    </a:cubicBezTo>
                    <a:cubicBezTo>
                      <a:pt x="37" y="37"/>
                      <a:pt x="37" y="37"/>
                      <a:pt x="37" y="37"/>
                    </a:cubicBezTo>
                    <a:cubicBezTo>
                      <a:pt x="36" y="37"/>
                      <a:pt x="36" y="37"/>
                      <a:pt x="36" y="37"/>
                    </a:cubicBezTo>
                    <a:cubicBezTo>
                      <a:pt x="34" y="37"/>
                      <a:pt x="33" y="38"/>
                      <a:pt x="32" y="38"/>
                    </a:cubicBezTo>
                    <a:cubicBezTo>
                      <a:pt x="31" y="38"/>
                      <a:pt x="31" y="38"/>
                      <a:pt x="30" y="38"/>
                    </a:cubicBezTo>
                    <a:cubicBezTo>
                      <a:pt x="30" y="38"/>
                      <a:pt x="30" y="38"/>
                      <a:pt x="29" y="38"/>
                    </a:cubicBezTo>
                    <a:cubicBezTo>
                      <a:pt x="28" y="38"/>
                      <a:pt x="28" y="38"/>
                      <a:pt x="28" y="38"/>
                    </a:cubicBezTo>
                    <a:cubicBezTo>
                      <a:pt x="28" y="38"/>
                      <a:pt x="28" y="39"/>
                      <a:pt x="28" y="39"/>
                    </a:cubicBezTo>
                    <a:cubicBezTo>
                      <a:pt x="27" y="39"/>
                      <a:pt x="27" y="39"/>
                      <a:pt x="26" y="39"/>
                    </a:cubicBezTo>
                    <a:cubicBezTo>
                      <a:pt x="26" y="39"/>
                      <a:pt x="25" y="39"/>
                      <a:pt x="25" y="40"/>
                    </a:cubicBezTo>
                    <a:cubicBezTo>
                      <a:pt x="24" y="40"/>
                      <a:pt x="24" y="40"/>
                      <a:pt x="23" y="40"/>
                    </a:cubicBezTo>
                    <a:cubicBezTo>
                      <a:pt x="23" y="40"/>
                      <a:pt x="22" y="41"/>
                      <a:pt x="22" y="41"/>
                    </a:cubicBezTo>
                    <a:cubicBezTo>
                      <a:pt x="22" y="41"/>
                      <a:pt x="21" y="41"/>
                      <a:pt x="21" y="42"/>
                    </a:cubicBezTo>
                    <a:cubicBezTo>
                      <a:pt x="20" y="42"/>
                      <a:pt x="20" y="42"/>
                      <a:pt x="20" y="42"/>
                    </a:cubicBezTo>
                    <a:cubicBezTo>
                      <a:pt x="19" y="43"/>
                      <a:pt x="19" y="43"/>
                      <a:pt x="18" y="43"/>
                    </a:cubicBezTo>
                    <a:cubicBezTo>
                      <a:pt x="18" y="43"/>
                      <a:pt x="18" y="44"/>
                      <a:pt x="17" y="44"/>
                    </a:cubicBezTo>
                    <a:cubicBezTo>
                      <a:pt x="17" y="44"/>
                      <a:pt x="17" y="44"/>
                      <a:pt x="17" y="44"/>
                    </a:cubicBezTo>
                    <a:cubicBezTo>
                      <a:pt x="16" y="45"/>
                      <a:pt x="16" y="45"/>
                      <a:pt x="16" y="45"/>
                    </a:cubicBezTo>
                    <a:cubicBezTo>
                      <a:pt x="15" y="45"/>
                      <a:pt x="15" y="46"/>
                      <a:pt x="15" y="46"/>
                    </a:cubicBezTo>
                    <a:cubicBezTo>
                      <a:pt x="14" y="47"/>
                      <a:pt x="14" y="47"/>
                      <a:pt x="13" y="48"/>
                    </a:cubicBezTo>
                    <a:cubicBezTo>
                      <a:pt x="13" y="48"/>
                      <a:pt x="12" y="48"/>
                      <a:pt x="12" y="49"/>
                    </a:cubicBezTo>
                    <a:cubicBezTo>
                      <a:pt x="12" y="49"/>
                      <a:pt x="12" y="49"/>
                      <a:pt x="11" y="50"/>
                    </a:cubicBezTo>
                    <a:cubicBezTo>
                      <a:pt x="11" y="50"/>
                      <a:pt x="11" y="50"/>
                      <a:pt x="11" y="50"/>
                    </a:cubicBezTo>
                    <a:cubicBezTo>
                      <a:pt x="11" y="50"/>
                      <a:pt x="10" y="51"/>
                      <a:pt x="10" y="51"/>
                    </a:cubicBezTo>
                    <a:cubicBezTo>
                      <a:pt x="10" y="52"/>
                      <a:pt x="10" y="52"/>
                      <a:pt x="9" y="52"/>
                    </a:cubicBezTo>
                    <a:cubicBezTo>
                      <a:pt x="9" y="53"/>
                      <a:pt x="9" y="53"/>
                      <a:pt x="9" y="54"/>
                    </a:cubicBezTo>
                    <a:cubicBezTo>
                      <a:pt x="8" y="54"/>
                      <a:pt x="8" y="55"/>
                      <a:pt x="8" y="55"/>
                    </a:cubicBezTo>
                    <a:cubicBezTo>
                      <a:pt x="8" y="55"/>
                      <a:pt x="7" y="56"/>
                      <a:pt x="7" y="56"/>
                    </a:cubicBezTo>
                    <a:cubicBezTo>
                      <a:pt x="7" y="57"/>
                      <a:pt x="7" y="57"/>
                      <a:pt x="7" y="58"/>
                    </a:cubicBezTo>
                    <a:cubicBezTo>
                      <a:pt x="6" y="58"/>
                      <a:pt x="6" y="59"/>
                      <a:pt x="6" y="59"/>
                    </a:cubicBezTo>
                    <a:cubicBezTo>
                      <a:pt x="6" y="60"/>
                      <a:pt x="6" y="60"/>
                      <a:pt x="6" y="60"/>
                    </a:cubicBezTo>
                    <a:cubicBezTo>
                      <a:pt x="6" y="61"/>
                      <a:pt x="5" y="61"/>
                      <a:pt x="5" y="62"/>
                    </a:cubicBezTo>
                    <a:cubicBezTo>
                      <a:pt x="5" y="62"/>
                      <a:pt x="5" y="62"/>
                      <a:pt x="5" y="62"/>
                    </a:cubicBezTo>
                    <a:cubicBezTo>
                      <a:pt x="5" y="63"/>
                      <a:pt x="5" y="63"/>
                      <a:pt x="5" y="63"/>
                    </a:cubicBezTo>
                    <a:cubicBezTo>
                      <a:pt x="5" y="64"/>
                      <a:pt x="5" y="65"/>
                      <a:pt x="5" y="65"/>
                    </a:cubicBezTo>
                    <a:cubicBezTo>
                      <a:pt x="4" y="67"/>
                      <a:pt x="4" y="68"/>
                      <a:pt x="4" y="70"/>
                    </a:cubicBezTo>
                    <a:cubicBezTo>
                      <a:pt x="4" y="83"/>
                      <a:pt x="12" y="100"/>
                      <a:pt x="26" y="104"/>
                    </a:cubicBezTo>
                    <a:cubicBezTo>
                      <a:pt x="27" y="105"/>
                      <a:pt x="30" y="105"/>
                      <a:pt x="36" y="105"/>
                    </a:cubicBezTo>
                    <a:cubicBezTo>
                      <a:pt x="36" y="105"/>
                      <a:pt x="36" y="105"/>
                      <a:pt x="36" y="105"/>
                    </a:cubicBezTo>
                    <a:cubicBezTo>
                      <a:pt x="36" y="109"/>
                      <a:pt x="36" y="109"/>
                      <a:pt x="36" y="109"/>
                    </a:cubicBezTo>
                    <a:cubicBezTo>
                      <a:pt x="36" y="109"/>
                      <a:pt x="36" y="109"/>
                      <a:pt x="36" y="109"/>
                    </a:cubicBezTo>
                    <a:cubicBezTo>
                      <a:pt x="36" y="109"/>
                      <a:pt x="36" y="109"/>
                      <a:pt x="36" y="10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9"/>
              <p:cNvSpPr/>
              <p:nvPr/>
            </p:nvSpPr>
            <p:spPr bwMode="auto">
              <a:xfrm>
                <a:off x="7486650" y="2130108"/>
                <a:ext cx="66675" cy="149225"/>
              </a:xfrm>
              <a:custGeom>
                <a:avLst/>
                <a:gdLst>
                  <a:gd name="T0" fmla="*/ 3 w 12"/>
                  <a:gd name="T1" fmla="*/ 27 h 27"/>
                  <a:gd name="T2" fmla="*/ 1 w 12"/>
                  <a:gd name="T3" fmla="*/ 26 h 27"/>
                  <a:gd name="T4" fmla="*/ 1 w 12"/>
                  <a:gd name="T5" fmla="*/ 23 h 27"/>
                  <a:gd name="T6" fmla="*/ 8 w 12"/>
                  <a:gd name="T7" fmla="*/ 2 h 27"/>
                  <a:gd name="T8" fmla="*/ 10 w 12"/>
                  <a:gd name="T9" fmla="*/ 0 h 27"/>
                  <a:gd name="T10" fmla="*/ 12 w 12"/>
                  <a:gd name="T11" fmla="*/ 2 h 27"/>
                  <a:gd name="T12" fmla="*/ 4 w 12"/>
                  <a:gd name="T13" fmla="*/ 26 h 27"/>
                  <a:gd name="T14" fmla="*/ 3 w 12"/>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
                    <a:moveTo>
                      <a:pt x="3" y="27"/>
                    </a:moveTo>
                    <a:cubicBezTo>
                      <a:pt x="2" y="27"/>
                      <a:pt x="2" y="26"/>
                      <a:pt x="1" y="26"/>
                    </a:cubicBezTo>
                    <a:cubicBezTo>
                      <a:pt x="0" y="25"/>
                      <a:pt x="0" y="24"/>
                      <a:pt x="1" y="23"/>
                    </a:cubicBezTo>
                    <a:cubicBezTo>
                      <a:pt x="6" y="17"/>
                      <a:pt x="8" y="10"/>
                      <a:pt x="8" y="2"/>
                    </a:cubicBezTo>
                    <a:cubicBezTo>
                      <a:pt x="8" y="1"/>
                      <a:pt x="9" y="0"/>
                      <a:pt x="10" y="0"/>
                    </a:cubicBezTo>
                    <a:cubicBezTo>
                      <a:pt x="11" y="0"/>
                      <a:pt x="12" y="1"/>
                      <a:pt x="12" y="2"/>
                    </a:cubicBezTo>
                    <a:cubicBezTo>
                      <a:pt x="12" y="10"/>
                      <a:pt x="10" y="19"/>
                      <a:pt x="4" y="26"/>
                    </a:cubicBezTo>
                    <a:cubicBezTo>
                      <a:pt x="4" y="26"/>
                      <a:pt x="3" y="27"/>
                      <a:pt x="3"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0"/>
              <p:cNvSpPr/>
              <p:nvPr/>
            </p:nvSpPr>
            <p:spPr bwMode="auto">
              <a:xfrm>
                <a:off x="7586663" y="2234883"/>
                <a:ext cx="115887" cy="60325"/>
              </a:xfrm>
              <a:custGeom>
                <a:avLst/>
                <a:gdLst>
                  <a:gd name="T0" fmla="*/ 3 w 21"/>
                  <a:gd name="T1" fmla="*/ 11 h 11"/>
                  <a:gd name="T2" fmla="*/ 1 w 21"/>
                  <a:gd name="T3" fmla="*/ 10 h 11"/>
                  <a:gd name="T4" fmla="*/ 1 w 21"/>
                  <a:gd name="T5" fmla="*/ 7 h 11"/>
                  <a:gd name="T6" fmla="*/ 19 w 21"/>
                  <a:gd name="T7" fmla="*/ 0 h 11"/>
                  <a:gd name="T8" fmla="*/ 21 w 21"/>
                  <a:gd name="T9" fmla="*/ 2 h 11"/>
                  <a:gd name="T10" fmla="*/ 19 w 21"/>
                  <a:gd name="T11" fmla="*/ 4 h 11"/>
                  <a:gd name="T12" fmla="*/ 4 w 21"/>
                  <a:gd name="T13" fmla="*/ 10 h 11"/>
                  <a:gd name="T14" fmla="*/ 3 w 2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3" y="11"/>
                    </a:moveTo>
                    <a:cubicBezTo>
                      <a:pt x="2" y="11"/>
                      <a:pt x="1" y="10"/>
                      <a:pt x="1" y="10"/>
                    </a:cubicBezTo>
                    <a:cubicBezTo>
                      <a:pt x="0" y="9"/>
                      <a:pt x="0" y="8"/>
                      <a:pt x="1" y="7"/>
                    </a:cubicBezTo>
                    <a:cubicBezTo>
                      <a:pt x="6" y="3"/>
                      <a:pt x="13" y="0"/>
                      <a:pt x="19" y="0"/>
                    </a:cubicBezTo>
                    <a:cubicBezTo>
                      <a:pt x="21" y="0"/>
                      <a:pt x="21" y="1"/>
                      <a:pt x="21" y="2"/>
                    </a:cubicBezTo>
                    <a:cubicBezTo>
                      <a:pt x="21" y="3"/>
                      <a:pt x="21" y="4"/>
                      <a:pt x="19" y="4"/>
                    </a:cubicBezTo>
                    <a:cubicBezTo>
                      <a:pt x="14" y="4"/>
                      <a:pt x="8" y="6"/>
                      <a:pt x="4" y="10"/>
                    </a:cubicBezTo>
                    <a:cubicBezTo>
                      <a:pt x="3" y="10"/>
                      <a:pt x="3" y="11"/>
                      <a:pt x="3" y="1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2"/>
              <p:cNvSpPr/>
              <p:nvPr/>
            </p:nvSpPr>
            <p:spPr bwMode="auto">
              <a:xfrm>
                <a:off x="7426325" y="2566670"/>
                <a:ext cx="100012" cy="8255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3"/>
              <p:cNvSpPr/>
              <p:nvPr/>
            </p:nvSpPr>
            <p:spPr bwMode="auto">
              <a:xfrm>
                <a:off x="7272338" y="2379345"/>
                <a:ext cx="120650" cy="109538"/>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9" name="Freeform 84"/>
          <p:cNvSpPr/>
          <p:nvPr/>
        </p:nvSpPr>
        <p:spPr bwMode="auto">
          <a:xfrm>
            <a:off x="8402349" y="1550735"/>
            <a:ext cx="679897" cy="23619"/>
          </a:xfrm>
          <a:custGeom>
            <a:avLst/>
            <a:gdLst>
              <a:gd name="T0" fmla="*/ 114 w 116"/>
              <a:gd name="T1" fmla="*/ 4 h 4"/>
              <a:gd name="T2" fmla="*/ 2 w 116"/>
              <a:gd name="T3" fmla="*/ 4 h 4"/>
              <a:gd name="T4" fmla="*/ 0 w 116"/>
              <a:gd name="T5" fmla="*/ 2 h 4"/>
              <a:gd name="T6" fmla="*/ 2 w 116"/>
              <a:gd name="T7" fmla="*/ 0 h 4"/>
              <a:gd name="T8" fmla="*/ 114 w 116"/>
              <a:gd name="T9" fmla="*/ 0 h 4"/>
              <a:gd name="T10" fmla="*/ 116 w 116"/>
              <a:gd name="T11" fmla="*/ 2 h 4"/>
              <a:gd name="T12" fmla="*/ 114 w 1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6" h="4">
                <a:moveTo>
                  <a:pt x="114" y="4"/>
                </a:moveTo>
                <a:cubicBezTo>
                  <a:pt x="2" y="4"/>
                  <a:pt x="2" y="4"/>
                  <a:pt x="2" y="4"/>
                </a:cubicBezTo>
                <a:cubicBezTo>
                  <a:pt x="1" y="4"/>
                  <a:pt x="0" y="3"/>
                  <a:pt x="0" y="2"/>
                </a:cubicBezTo>
                <a:cubicBezTo>
                  <a:pt x="0" y="1"/>
                  <a:pt x="1" y="0"/>
                  <a:pt x="2" y="0"/>
                </a:cubicBezTo>
                <a:cubicBezTo>
                  <a:pt x="114" y="0"/>
                  <a:pt x="114" y="0"/>
                  <a:pt x="114" y="0"/>
                </a:cubicBezTo>
                <a:cubicBezTo>
                  <a:pt x="115" y="0"/>
                  <a:pt x="116" y="1"/>
                  <a:pt x="116" y="2"/>
                </a:cubicBezTo>
                <a:cubicBezTo>
                  <a:pt x="116" y="3"/>
                  <a:pt x="115" y="4"/>
                  <a:pt x="11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78"/>
          <p:cNvSpPr/>
          <p:nvPr/>
        </p:nvSpPr>
        <p:spPr bwMode="auto">
          <a:xfrm>
            <a:off x="8162782" y="781421"/>
            <a:ext cx="128219" cy="129907"/>
          </a:xfrm>
          <a:custGeom>
            <a:avLst/>
            <a:gdLst>
              <a:gd name="T0" fmla="*/ 21 w 22"/>
              <a:gd name="T1" fmla="*/ 4 h 22"/>
              <a:gd name="T2" fmla="*/ 4 w 22"/>
              <a:gd name="T3" fmla="*/ 22 h 22"/>
              <a:gd name="T4" fmla="*/ 0 w 22"/>
              <a:gd name="T5" fmla="*/ 22 h 22"/>
              <a:gd name="T6" fmla="*/ 0 w 22"/>
              <a:gd name="T7" fmla="*/ 18 h 22"/>
              <a:gd name="T8" fmla="*/ 18 w 22"/>
              <a:gd name="T9" fmla="*/ 1 h 22"/>
              <a:gd name="T10" fmla="*/ 21 w 22"/>
              <a:gd name="T11" fmla="*/ 1 h 22"/>
              <a:gd name="T12" fmla="*/ 21 w 22"/>
              <a:gd name="T13" fmla="*/ 4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4"/>
                </a:moveTo>
                <a:cubicBezTo>
                  <a:pt x="4" y="22"/>
                  <a:pt x="4" y="22"/>
                  <a:pt x="4" y="22"/>
                </a:cubicBezTo>
                <a:cubicBezTo>
                  <a:pt x="3" y="22"/>
                  <a:pt x="1" y="22"/>
                  <a:pt x="0" y="22"/>
                </a:cubicBezTo>
                <a:cubicBezTo>
                  <a:pt x="0" y="21"/>
                  <a:pt x="0" y="19"/>
                  <a:pt x="0" y="18"/>
                </a:cubicBezTo>
                <a:cubicBezTo>
                  <a:pt x="18" y="1"/>
                  <a:pt x="18" y="1"/>
                  <a:pt x="18" y="1"/>
                </a:cubicBezTo>
                <a:cubicBezTo>
                  <a:pt x="19" y="0"/>
                  <a:pt x="20" y="0"/>
                  <a:pt x="21" y="1"/>
                </a:cubicBezTo>
                <a:cubicBezTo>
                  <a:pt x="22" y="2"/>
                  <a:pt x="22" y="3"/>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79"/>
          <p:cNvSpPr/>
          <p:nvPr/>
        </p:nvSpPr>
        <p:spPr bwMode="auto">
          <a:xfrm>
            <a:off x="8162782" y="781421"/>
            <a:ext cx="128219" cy="129907"/>
          </a:xfrm>
          <a:custGeom>
            <a:avLst/>
            <a:gdLst>
              <a:gd name="T0" fmla="*/ 21 w 22"/>
              <a:gd name="T1" fmla="*/ 22 h 22"/>
              <a:gd name="T2" fmla="*/ 18 w 22"/>
              <a:gd name="T3" fmla="*/ 22 h 22"/>
              <a:gd name="T4" fmla="*/ 0 w 22"/>
              <a:gd name="T5" fmla="*/ 4 h 22"/>
              <a:gd name="T6" fmla="*/ 0 w 22"/>
              <a:gd name="T7" fmla="*/ 1 h 22"/>
              <a:gd name="T8" fmla="*/ 4 w 22"/>
              <a:gd name="T9" fmla="*/ 1 h 22"/>
              <a:gd name="T10" fmla="*/ 21 w 22"/>
              <a:gd name="T11" fmla="*/ 18 h 22"/>
              <a:gd name="T12" fmla="*/ 21 w 2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22"/>
                </a:moveTo>
                <a:cubicBezTo>
                  <a:pt x="20" y="22"/>
                  <a:pt x="19" y="22"/>
                  <a:pt x="18" y="22"/>
                </a:cubicBezTo>
                <a:cubicBezTo>
                  <a:pt x="0" y="4"/>
                  <a:pt x="0" y="4"/>
                  <a:pt x="0" y="4"/>
                </a:cubicBezTo>
                <a:cubicBezTo>
                  <a:pt x="0" y="3"/>
                  <a:pt x="0" y="2"/>
                  <a:pt x="0" y="1"/>
                </a:cubicBezTo>
                <a:cubicBezTo>
                  <a:pt x="1" y="0"/>
                  <a:pt x="3" y="0"/>
                  <a:pt x="4" y="1"/>
                </a:cubicBezTo>
                <a:cubicBezTo>
                  <a:pt x="21" y="18"/>
                  <a:pt x="21" y="18"/>
                  <a:pt x="21" y="18"/>
                </a:cubicBezTo>
                <a:cubicBezTo>
                  <a:pt x="22" y="19"/>
                  <a:pt x="22" y="21"/>
                  <a:pt x="21" y="2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83"/>
          <p:cNvSpPr>
            <a:spLocks noEditPoints="1"/>
          </p:cNvSpPr>
          <p:nvPr/>
        </p:nvSpPr>
        <p:spPr bwMode="auto">
          <a:xfrm>
            <a:off x="8835932" y="1091846"/>
            <a:ext cx="89415"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6"/>
                  <a:pt x="3" y="8"/>
                </a:cubicBezTo>
                <a:cubicBezTo>
                  <a:pt x="3" y="11"/>
                  <a:pt x="5" y="13"/>
                  <a:pt x="8" y="13"/>
                </a:cubicBezTo>
                <a:cubicBezTo>
                  <a:pt x="10" y="13"/>
                  <a:pt x="12" y="11"/>
                  <a:pt x="12" y="8"/>
                </a:cubicBezTo>
                <a:cubicBezTo>
                  <a:pt x="12" y="6"/>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93" name="组合 92"/>
          <p:cNvGrpSpPr/>
          <p:nvPr/>
        </p:nvGrpSpPr>
        <p:grpSpPr>
          <a:xfrm>
            <a:off x="3111091" y="1207501"/>
            <a:ext cx="239421" cy="255655"/>
            <a:chOff x="3632200" y="2560320"/>
            <a:chExt cx="93662" cy="100013"/>
          </a:xfrm>
        </p:grpSpPr>
        <p:sp>
          <p:nvSpPr>
            <p:cNvPr id="94" name="Freeform 176"/>
            <p:cNvSpPr/>
            <p:nvPr/>
          </p:nvSpPr>
          <p:spPr bwMode="auto">
            <a:xfrm>
              <a:off x="3632200" y="2560320"/>
              <a:ext cx="93662" cy="100013"/>
            </a:xfrm>
            <a:custGeom>
              <a:avLst/>
              <a:gdLst>
                <a:gd name="T0" fmla="*/ 17 w 17"/>
                <a:gd name="T1" fmla="*/ 3 h 18"/>
                <a:gd name="T2" fmla="*/ 3 w 17"/>
                <a:gd name="T3" fmla="*/ 17 h 18"/>
                <a:gd name="T4" fmla="*/ 0 w 17"/>
                <a:gd name="T5" fmla="*/ 17 h 18"/>
                <a:gd name="T6" fmla="*/ 0 w 17"/>
                <a:gd name="T7" fmla="*/ 15 h 18"/>
                <a:gd name="T8" fmla="*/ 14 w 17"/>
                <a:gd name="T9" fmla="*/ 1 h 18"/>
                <a:gd name="T10" fmla="*/ 17 w 17"/>
                <a:gd name="T11" fmla="*/ 1 h 18"/>
                <a:gd name="T12" fmla="*/ 17 w 17"/>
                <a:gd name="T13" fmla="*/ 3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17" y="3"/>
                  </a:moveTo>
                  <a:cubicBezTo>
                    <a:pt x="3" y="17"/>
                    <a:pt x="3" y="17"/>
                    <a:pt x="3" y="17"/>
                  </a:cubicBezTo>
                  <a:cubicBezTo>
                    <a:pt x="2" y="18"/>
                    <a:pt x="1" y="18"/>
                    <a:pt x="0" y="17"/>
                  </a:cubicBezTo>
                  <a:cubicBezTo>
                    <a:pt x="0" y="16"/>
                    <a:pt x="0" y="15"/>
                    <a:pt x="0" y="15"/>
                  </a:cubicBezTo>
                  <a:cubicBezTo>
                    <a:pt x="14" y="1"/>
                    <a:pt x="14" y="1"/>
                    <a:pt x="14" y="1"/>
                  </a:cubicBezTo>
                  <a:cubicBezTo>
                    <a:pt x="15" y="0"/>
                    <a:pt x="16" y="0"/>
                    <a:pt x="17" y="1"/>
                  </a:cubicBezTo>
                  <a:cubicBezTo>
                    <a:pt x="17" y="2"/>
                    <a:pt x="17" y="3"/>
                    <a:pt x="17"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7"/>
            <p:cNvSpPr/>
            <p:nvPr/>
          </p:nvSpPr>
          <p:spPr bwMode="auto">
            <a:xfrm>
              <a:off x="3632200" y="2560320"/>
              <a:ext cx="93662" cy="100013"/>
            </a:xfrm>
            <a:custGeom>
              <a:avLst/>
              <a:gdLst>
                <a:gd name="T0" fmla="*/ 17 w 17"/>
                <a:gd name="T1" fmla="*/ 17 h 18"/>
                <a:gd name="T2" fmla="*/ 14 w 17"/>
                <a:gd name="T3" fmla="*/ 17 h 18"/>
                <a:gd name="T4" fmla="*/ 0 w 17"/>
                <a:gd name="T5" fmla="*/ 3 h 18"/>
                <a:gd name="T6" fmla="*/ 0 w 17"/>
                <a:gd name="T7" fmla="*/ 1 h 18"/>
                <a:gd name="T8" fmla="*/ 3 w 17"/>
                <a:gd name="T9" fmla="*/ 1 h 18"/>
                <a:gd name="T10" fmla="*/ 17 w 17"/>
                <a:gd name="T11" fmla="*/ 15 h 18"/>
                <a:gd name="T12" fmla="*/ 17 w 17"/>
                <a:gd name="T13" fmla="*/ 17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17" y="17"/>
                  </a:moveTo>
                  <a:cubicBezTo>
                    <a:pt x="16" y="18"/>
                    <a:pt x="15" y="18"/>
                    <a:pt x="14" y="17"/>
                  </a:cubicBezTo>
                  <a:cubicBezTo>
                    <a:pt x="0" y="3"/>
                    <a:pt x="0" y="3"/>
                    <a:pt x="0" y="3"/>
                  </a:cubicBezTo>
                  <a:cubicBezTo>
                    <a:pt x="0" y="3"/>
                    <a:pt x="0" y="2"/>
                    <a:pt x="0" y="1"/>
                  </a:cubicBezTo>
                  <a:cubicBezTo>
                    <a:pt x="1" y="0"/>
                    <a:pt x="2" y="0"/>
                    <a:pt x="3" y="1"/>
                  </a:cubicBezTo>
                  <a:cubicBezTo>
                    <a:pt x="17" y="15"/>
                    <a:pt x="17" y="15"/>
                    <a:pt x="17" y="15"/>
                  </a:cubicBezTo>
                  <a:cubicBezTo>
                    <a:pt x="17" y="15"/>
                    <a:pt x="17" y="16"/>
                    <a:pt x="17" y="1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1" name="组合 100"/>
          <p:cNvGrpSpPr/>
          <p:nvPr/>
        </p:nvGrpSpPr>
        <p:grpSpPr>
          <a:xfrm>
            <a:off x="1173869" y="2670591"/>
            <a:ext cx="697280" cy="697280"/>
            <a:chOff x="670213" y="1791045"/>
            <a:chExt cx="916128" cy="916128"/>
          </a:xfrm>
        </p:grpSpPr>
        <p:sp>
          <p:nvSpPr>
            <p:cNvPr id="97" name="Freeform 100"/>
            <p:cNvSpPr>
              <a:spLocks noEditPoints="1"/>
            </p:cNvSpPr>
            <p:nvPr/>
          </p:nvSpPr>
          <p:spPr bwMode="auto">
            <a:xfrm>
              <a:off x="690251" y="1811085"/>
              <a:ext cx="876046" cy="876048"/>
            </a:xfrm>
            <a:custGeom>
              <a:avLst/>
              <a:gdLst>
                <a:gd name="T0" fmla="*/ 83 w 88"/>
                <a:gd name="T1" fmla="*/ 37 h 88"/>
                <a:gd name="T2" fmla="*/ 76 w 88"/>
                <a:gd name="T3" fmla="*/ 37 h 88"/>
                <a:gd name="T4" fmla="*/ 72 w 88"/>
                <a:gd name="T5" fmla="*/ 26 h 88"/>
                <a:gd name="T6" fmla="*/ 77 w 88"/>
                <a:gd name="T7" fmla="*/ 21 h 88"/>
                <a:gd name="T8" fmla="*/ 77 w 88"/>
                <a:gd name="T9" fmla="*/ 15 h 88"/>
                <a:gd name="T10" fmla="*/ 73 w 88"/>
                <a:gd name="T11" fmla="*/ 11 h 88"/>
                <a:gd name="T12" fmla="*/ 67 w 88"/>
                <a:gd name="T13" fmla="*/ 11 h 88"/>
                <a:gd name="T14" fmla="*/ 61 w 88"/>
                <a:gd name="T15" fmla="*/ 16 h 88"/>
                <a:gd name="T16" fmla="*/ 51 w 88"/>
                <a:gd name="T17" fmla="*/ 12 h 88"/>
                <a:gd name="T18" fmla="*/ 51 w 88"/>
                <a:gd name="T19" fmla="*/ 5 h 88"/>
                <a:gd name="T20" fmla="*/ 46 w 88"/>
                <a:gd name="T21" fmla="*/ 0 h 88"/>
                <a:gd name="T22" fmla="*/ 41 w 88"/>
                <a:gd name="T23" fmla="*/ 0 h 88"/>
                <a:gd name="T24" fmla="*/ 36 w 88"/>
                <a:gd name="T25" fmla="*/ 5 h 88"/>
                <a:gd name="T26" fmla="*/ 36 w 88"/>
                <a:gd name="T27" fmla="*/ 12 h 88"/>
                <a:gd name="T28" fmla="*/ 26 w 88"/>
                <a:gd name="T29" fmla="*/ 16 h 88"/>
                <a:gd name="T30" fmla="*/ 21 w 88"/>
                <a:gd name="T31" fmla="*/ 11 h 88"/>
                <a:gd name="T32" fmla="*/ 15 w 88"/>
                <a:gd name="T33" fmla="*/ 11 h 88"/>
                <a:gd name="T34" fmla="*/ 11 w 88"/>
                <a:gd name="T35" fmla="*/ 15 h 88"/>
                <a:gd name="T36" fmla="*/ 11 w 88"/>
                <a:gd name="T37" fmla="*/ 21 h 88"/>
                <a:gd name="T38" fmla="*/ 16 w 88"/>
                <a:gd name="T39" fmla="*/ 26 h 88"/>
                <a:gd name="T40" fmla="*/ 11 w 88"/>
                <a:gd name="T41" fmla="*/ 37 h 88"/>
                <a:gd name="T42" fmla="*/ 4 w 88"/>
                <a:gd name="T43" fmla="*/ 37 h 88"/>
                <a:gd name="T44" fmla="*/ 0 w 88"/>
                <a:gd name="T45" fmla="*/ 41 h 88"/>
                <a:gd name="T46" fmla="*/ 0 w 88"/>
                <a:gd name="T47" fmla="*/ 47 h 88"/>
                <a:gd name="T48" fmla="*/ 4 w 88"/>
                <a:gd name="T49" fmla="*/ 51 h 88"/>
                <a:gd name="T50" fmla="*/ 11 w 88"/>
                <a:gd name="T51" fmla="*/ 51 h 88"/>
                <a:gd name="T52" fmla="*/ 16 w 88"/>
                <a:gd name="T53" fmla="*/ 62 h 88"/>
                <a:gd name="T54" fmla="*/ 11 w 88"/>
                <a:gd name="T55" fmla="*/ 67 h 88"/>
                <a:gd name="T56" fmla="*/ 11 w 88"/>
                <a:gd name="T57" fmla="*/ 73 h 88"/>
                <a:gd name="T58" fmla="*/ 14 w 88"/>
                <a:gd name="T59" fmla="*/ 77 h 88"/>
                <a:gd name="T60" fmla="*/ 21 w 88"/>
                <a:gd name="T61" fmla="*/ 77 h 88"/>
                <a:gd name="T62" fmla="*/ 26 w 88"/>
                <a:gd name="T63" fmla="*/ 72 h 88"/>
                <a:gd name="T64" fmla="*/ 36 w 88"/>
                <a:gd name="T65" fmla="*/ 76 h 88"/>
                <a:gd name="T66" fmla="*/ 36 w 88"/>
                <a:gd name="T67" fmla="*/ 84 h 88"/>
                <a:gd name="T68" fmla="*/ 41 w 88"/>
                <a:gd name="T69" fmla="*/ 88 h 88"/>
                <a:gd name="T70" fmla="*/ 46 w 88"/>
                <a:gd name="T71" fmla="*/ 88 h 88"/>
                <a:gd name="T72" fmla="*/ 51 w 88"/>
                <a:gd name="T73" fmla="*/ 84 h 88"/>
                <a:gd name="T74" fmla="*/ 51 w 88"/>
                <a:gd name="T75" fmla="*/ 76 h 88"/>
                <a:gd name="T76" fmla="*/ 61 w 88"/>
                <a:gd name="T77" fmla="*/ 72 h 88"/>
                <a:gd name="T78" fmla="*/ 66 w 88"/>
                <a:gd name="T79" fmla="*/ 77 h 88"/>
                <a:gd name="T80" fmla="*/ 73 w 88"/>
                <a:gd name="T81" fmla="*/ 77 h 88"/>
                <a:gd name="T82" fmla="*/ 77 w 88"/>
                <a:gd name="T83" fmla="*/ 73 h 88"/>
                <a:gd name="T84" fmla="*/ 77 w 88"/>
                <a:gd name="T85" fmla="*/ 67 h 88"/>
                <a:gd name="T86" fmla="*/ 72 w 88"/>
                <a:gd name="T87" fmla="*/ 62 h 88"/>
                <a:gd name="T88" fmla="*/ 76 w 88"/>
                <a:gd name="T89" fmla="*/ 51 h 88"/>
                <a:gd name="T90" fmla="*/ 83 w 88"/>
                <a:gd name="T91" fmla="*/ 51 h 88"/>
                <a:gd name="T92" fmla="*/ 88 w 88"/>
                <a:gd name="T93" fmla="*/ 47 h 88"/>
                <a:gd name="T94" fmla="*/ 88 w 88"/>
                <a:gd name="T95" fmla="*/ 41 h 88"/>
                <a:gd name="T96" fmla="*/ 83 w 88"/>
                <a:gd name="T97" fmla="*/ 37 h 88"/>
                <a:gd name="T98" fmla="*/ 44 w 88"/>
                <a:gd name="T99" fmla="*/ 59 h 88"/>
                <a:gd name="T100" fmla="*/ 29 w 88"/>
                <a:gd name="T101" fmla="*/ 44 h 88"/>
                <a:gd name="T102" fmla="*/ 44 w 88"/>
                <a:gd name="T103" fmla="*/ 29 h 88"/>
                <a:gd name="T104" fmla="*/ 59 w 88"/>
                <a:gd name="T105" fmla="*/ 44 h 88"/>
                <a:gd name="T106" fmla="*/ 44 w 88"/>
                <a:gd name="T107"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 h="88">
                  <a:moveTo>
                    <a:pt x="83" y="37"/>
                  </a:moveTo>
                  <a:cubicBezTo>
                    <a:pt x="76" y="37"/>
                    <a:pt x="76" y="37"/>
                    <a:pt x="76" y="37"/>
                  </a:cubicBezTo>
                  <a:cubicBezTo>
                    <a:pt x="75" y="33"/>
                    <a:pt x="74" y="30"/>
                    <a:pt x="72" y="26"/>
                  </a:cubicBezTo>
                  <a:cubicBezTo>
                    <a:pt x="77" y="21"/>
                    <a:pt x="77" y="21"/>
                    <a:pt x="77" y="21"/>
                  </a:cubicBezTo>
                  <a:cubicBezTo>
                    <a:pt x="79" y="19"/>
                    <a:pt x="79" y="17"/>
                    <a:pt x="77" y="15"/>
                  </a:cubicBezTo>
                  <a:cubicBezTo>
                    <a:pt x="73" y="11"/>
                    <a:pt x="73" y="11"/>
                    <a:pt x="73" y="11"/>
                  </a:cubicBezTo>
                  <a:cubicBezTo>
                    <a:pt x="71" y="9"/>
                    <a:pt x="68" y="9"/>
                    <a:pt x="67" y="11"/>
                  </a:cubicBezTo>
                  <a:cubicBezTo>
                    <a:pt x="61" y="16"/>
                    <a:pt x="61" y="16"/>
                    <a:pt x="61" y="16"/>
                  </a:cubicBezTo>
                  <a:cubicBezTo>
                    <a:pt x="58" y="14"/>
                    <a:pt x="55" y="13"/>
                    <a:pt x="51" y="12"/>
                  </a:cubicBezTo>
                  <a:cubicBezTo>
                    <a:pt x="51" y="5"/>
                    <a:pt x="51" y="5"/>
                    <a:pt x="51" y="5"/>
                  </a:cubicBezTo>
                  <a:cubicBezTo>
                    <a:pt x="51" y="2"/>
                    <a:pt x="49" y="0"/>
                    <a:pt x="46" y="0"/>
                  </a:cubicBezTo>
                  <a:cubicBezTo>
                    <a:pt x="41" y="0"/>
                    <a:pt x="41" y="0"/>
                    <a:pt x="41" y="0"/>
                  </a:cubicBezTo>
                  <a:cubicBezTo>
                    <a:pt x="39" y="0"/>
                    <a:pt x="36" y="2"/>
                    <a:pt x="36" y="5"/>
                  </a:cubicBezTo>
                  <a:cubicBezTo>
                    <a:pt x="36" y="12"/>
                    <a:pt x="36" y="12"/>
                    <a:pt x="36" y="12"/>
                  </a:cubicBezTo>
                  <a:cubicBezTo>
                    <a:pt x="33" y="13"/>
                    <a:pt x="29" y="14"/>
                    <a:pt x="26" y="16"/>
                  </a:cubicBezTo>
                  <a:cubicBezTo>
                    <a:pt x="21" y="11"/>
                    <a:pt x="21" y="11"/>
                    <a:pt x="21" y="11"/>
                  </a:cubicBezTo>
                  <a:cubicBezTo>
                    <a:pt x="19" y="9"/>
                    <a:pt x="16" y="9"/>
                    <a:pt x="15" y="11"/>
                  </a:cubicBezTo>
                  <a:cubicBezTo>
                    <a:pt x="11" y="15"/>
                    <a:pt x="11" y="15"/>
                    <a:pt x="11" y="15"/>
                  </a:cubicBezTo>
                  <a:cubicBezTo>
                    <a:pt x="9" y="16"/>
                    <a:pt x="9" y="19"/>
                    <a:pt x="11" y="21"/>
                  </a:cubicBezTo>
                  <a:cubicBezTo>
                    <a:pt x="16" y="26"/>
                    <a:pt x="16" y="26"/>
                    <a:pt x="16" y="26"/>
                  </a:cubicBezTo>
                  <a:cubicBezTo>
                    <a:pt x="14" y="29"/>
                    <a:pt x="12" y="33"/>
                    <a:pt x="11" y="37"/>
                  </a:cubicBezTo>
                  <a:cubicBezTo>
                    <a:pt x="4" y="37"/>
                    <a:pt x="4" y="37"/>
                    <a:pt x="4" y="37"/>
                  </a:cubicBezTo>
                  <a:cubicBezTo>
                    <a:pt x="2" y="37"/>
                    <a:pt x="0" y="39"/>
                    <a:pt x="0" y="41"/>
                  </a:cubicBezTo>
                  <a:cubicBezTo>
                    <a:pt x="0" y="47"/>
                    <a:pt x="0" y="47"/>
                    <a:pt x="0" y="47"/>
                  </a:cubicBezTo>
                  <a:cubicBezTo>
                    <a:pt x="0" y="49"/>
                    <a:pt x="2" y="51"/>
                    <a:pt x="4" y="51"/>
                  </a:cubicBezTo>
                  <a:cubicBezTo>
                    <a:pt x="11" y="51"/>
                    <a:pt x="11" y="51"/>
                    <a:pt x="11" y="51"/>
                  </a:cubicBezTo>
                  <a:cubicBezTo>
                    <a:pt x="12" y="55"/>
                    <a:pt x="14" y="58"/>
                    <a:pt x="16" y="62"/>
                  </a:cubicBezTo>
                  <a:cubicBezTo>
                    <a:pt x="11" y="67"/>
                    <a:pt x="11" y="67"/>
                    <a:pt x="11" y="67"/>
                  </a:cubicBezTo>
                  <a:cubicBezTo>
                    <a:pt x="9" y="68"/>
                    <a:pt x="9" y="71"/>
                    <a:pt x="11" y="73"/>
                  </a:cubicBezTo>
                  <a:cubicBezTo>
                    <a:pt x="14" y="77"/>
                    <a:pt x="14" y="77"/>
                    <a:pt x="14" y="77"/>
                  </a:cubicBezTo>
                  <a:cubicBezTo>
                    <a:pt x="16" y="79"/>
                    <a:pt x="19" y="79"/>
                    <a:pt x="21" y="77"/>
                  </a:cubicBezTo>
                  <a:cubicBezTo>
                    <a:pt x="26" y="72"/>
                    <a:pt x="26" y="72"/>
                    <a:pt x="26" y="72"/>
                  </a:cubicBezTo>
                  <a:cubicBezTo>
                    <a:pt x="29" y="74"/>
                    <a:pt x="33" y="76"/>
                    <a:pt x="36" y="76"/>
                  </a:cubicBezTo>
                  <a:cubicBezTo>
                    <a:pt x="36" y="84"/>
                    <a:pt x="36" y="84"/>
                    <a:pt x="36" y="84"/>
                  </a:cubicBezTo>
                  <a:cubicBezTo>
                    <a:pt x="36" y="86"/>
                    <a:pt x="38" y="88"/>
                    <a:pt x="41" y="88"/>
                  </a:cubicBezTo>
                  <a:cubicBezTo>
                    <a:pt x="46" y="88"/>
                    <a:pt x="46" y="88"/>
                    <a:pt x="46" y="88"/>
                  </a:cubicBezTo>
                  <a:cubicBezTo>
                    <a:pt x="49" y="88"/>
                    <a:pt x="51" y="86"/>
                    <a:pt x="51" y="84"/>
                  </a:cubicBezTo>
                  <a:cubicBezTo>
                    <a:pt x="51" y="76"/>
                    <a:pt x="51" y="76"/>
                    <a:pt x="51" y="76"/>
                  </a:cubicBezTo>
                  <a:cubicBezTo>
                    <a:pt x="55" y="76"/>
                    <a:pt x="58" y="74"/>
                    <a:pt x="61" y="72"/>
                  </a:cubicBezTo>
                  <a:cubicBezTo>
                    <a:pt x="66" y="77"/>
                    <a:pt x="66" y="77"/>
                    <a:pt x="66" y="77"/>
                  </a:cubicBezTo>
                  <a:cubicBezTo>
                    <a:pt x="68" y="79"/>
                    <a:pt x="71" y="79"/>
                    <a:pt x="73" y="77"/>
                  </a:cubicBezTo>
                  <a:cubicBezTo>
                    <a:pt x="77" y="73"/>
                    <a:pt x="77" y="73"/>
                    <a:pt x="77" y="73"/>
                  </a:cubicBezTo>
                  <a:cubicBezTo>
                    <a:pt x="79" y="72"/>
                    <a:pt x="79" y="69"/>
                    <a:pt x="77" y="67"/>
                  </a:cubicBezTo>
                  <a:cubicBezTo>
                    <a:pt x="72" y="62"/>
                    <a:pt x="72" y="62"/>
                    <a:pt x="72" y="62"/>
                  </a:cubicBezTo>
                  <a:cubicBezTo>
                    <a:pt x="74" y="59"/>
                    <a:pt x="75" y="55"/>
                    <a:pt x="76" y="51"/>
                  </a:cubicBezTo>
                  <a:cubicBezTo>
                    <a:pt x="83" y="51"/>
                    <a:pt x="83" y="51"/>
                    <a:pt x="83" y="51"/>
                  </a:cubicBezTo>
                  <a:cubicBezTo>
                    <a:pt x="86" y="51"/>
                    <a:pt x="88" y="49"/>
                    <a:pt x="88" y="47"/>
                  </a:cubicBezTo>
                  <a:cubicBezTo>
                    <a:pt x="88" y="41"/>
                    <a:pt x="88" y="41"/>
                    <a:pt x="88" y="41"/>
                  </a:cubicBezTo>
                  <a:cubicBezTo>
                    <a:pt x="88" y="39"/>
                    <a:pt x="86" y="37"/>
                    <a:pt x="83" y="37"/>
                  </a:cubicBezTo>
                  <a:close/>
                  <a:moveTo>
                    <a:pt x="44" y="59"/>
                  </a:moveTo>
                  <a:cubicBezTo>
                    <a:pt x="36" y="59"/>
                    <a:pt x="29" y="52"/>
                    <a:pt x="29" y="44"/>
                  </a:cubicBezTo>
                  <a:cubicBezTo>
                    <a:pt x="29" y="36"/>
                    <a:pt x="36" y="29"/>
                    <a:pt x="44" y="29"/>
                  </a:cubicBezTo>
                  <a:cubicBezTo>
                    <a:pt x="52" y="29"/>
                    <a:pt x="59" y="36"/>
                    <a:pt x="59" y="44"/>
                  </a:cubicBezTo>
                  <a:cubicBezTo>
                    <a:pt x="59" y="52"/>
                    <a:pt x="52" y="59"/>
                    <a:pt x="44" y="59"/>
                  </a:cubicBezTo>
                  <a:close/>
                </a:path>
              </a:pathLst>
            </a:custGeom>
            <a:solidFill>
              <a:srgbClr val="005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2"/>
            <p:cNvSpPr>
              <a:spLocks noEditPoints="1"/>
            </p:cNvSpPr>
            <p:nvPr/>
          </p:nvSpPr>
          <p:spPr bwMode="auto">
            <a:xfrm>
              <a:off x="670213" y="1791045"/>
              <a:ext cx="916128" cy="916128"/>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1"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4"/>
            <p:cNvSpPr/>
            <p:nvPr/>
          </p:nvSpPr>
          <p:spPr bwMode="auto">
            <a:xfrm>
              <a:off x="1159765" y="2340721"/>
              <a:ext cx="177499" cy="14887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6"/>
            <p:cNvSpPr/>
            <p:nvPr/>
          </p:nvSpPr>
          <p:spPr bwMode="auto">
            <a:xfrm>
              <a:off x="879201" y="2000035"/>
              <a:ext cx="220441" cy="200403"/>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2" name="组合 101"/>
          <p:cNvGrpSpPr/>
          <p:nvPr/>
        </p:nvGrpSpPr>
        <p:grpSpPr>
          <a:xfrm>
            <a:off x="1180001" y="4677043"/>
            <a:ext cx="697280" cy="697280"/>
            <a:chOff x="670213" y="1791045"/>
            <a:chExt cx="916128" cy="916128"/>
          </a:xfrm>
        </p:grpSpPr>
        <p:sp>
          <p:nvSpPr>
            <p:cNvPr id="103" name="Freeform 100"/>
            <p:cNvSpPr>
              <a:spLocks noEditPoints="1"/>
            </p:cNvSpPr>
            <p:nvPr/>
          </p:nvSpPr>
          <p:spPr bwMode="auto">
            <a:xfrm>
              <a:off x="690251" y="1811085"/>
              <a:ext cx="876046" cy="876048"/>
            </a:xfrm>
            <a:custGeom>
              <a:avLst/>
              <a:gdLst>
                <a:gd name="T0" fmla="*/ 83 w 88"/>
                <a:gd name="T1" fmla="*/ 37 h 88"/>
                <a:gd name="T2" fmla="*/ 76 w 88"/>
                <a:gd name="T3" fmla="*/ 37 h 88"/>
                <a:gd name="T4" fmla="*/ 72 w 88"/>
                <a:gd name="T5" fmla="*/ 26 h 88"/>
                <a:gd name="T6" fmla="*/ 77 w 88"/>
                <a:gd name="T7" fmla="*/ 21 h 88"/>
                <a:gd name="T8" fmla="*/ 77 w 88"/>
                <a:gd name="T9" fmla="*/ 15 h 88"/>
                <a:gd name="T10" fmla="*/ 73 w 88"/>
                <a:gd name="T11" fmla="*/ 11 h 88"/>
                <a:gd name="T12" fmla="*/ 67 w 88"/>
                <a:gd name="T13" fmla="*/ 11 h 88"/>
                <a:gd name="T14" fmla="*/ 61 w 88"/>
                <a:gd name="T15" fmla="*/ 16 h 88"/>
                <a:gd name="T16" fmla="*/ 51 w 88"/>
                <a:gd name="T17" fmla="*/ 12 h 88"/>
                <a:gd name="T18" fmla="*/ 51 w 88"/>
                <a:gd name="T19" fmla="*/ 5 h 88"/>
                <a:gd name="T20" fmla="*/ 46 w 88"/>
                <a:gd name="T21" fmla="*/ 0 h 88"/>
                <a:gd name="T22" fmla="*/ 41 w 88"/>
                <a:gd name="T23" fmla="*/ 0 h 88"/>
                <a:gd name="T24" fmla="*/ 36 w 88"/>
                <a:gd name="T25" fmla="*/ 5 h 88"/>
                <a:gd name="T26" fmla="*/ 36 w 88"/>
                <a:gd name="T27" fmla="*/ 12 h 88"/>
                <a:gd name="T28" fmla="*/ 26 w 88"/>
                <a:gd name="T29" fmla="*/ 16 h 88"/>
                <a:gd name="T30" fmla="*/ 21 w 88"/>
                <a:gd name="T31" fmla="*/ 11 h 88"/>
                <a:gd name="T32" fmla="*/ 15 w 88"/>
                <a:gd name="T33" fmla="*/ 11 h 88"/>
                <a:gd name="T34" fmla="*/ 11 w 88"/>
                <a:gd name="T35" fmla="*/ 15 h 88"/>
                <a:gd name="T36" fmla="*/ 11 w 88"/>
                <a:gd name="T37" fmla="*/ 21 h 88"/>
                <a:gd name="T38" fmla="*/ 16 w 88"/>
                <a:gd name="T39" fmla="*/ 26 h 88"/>
                <a:gd name="T40" fmla="*/ 11 w 88"/>
                <a:gd name="T41" fmla="*/ 37 h 88"/>
                <a:gd name="T42" fmla="*/ 4 w 88"/>
                <a:gd name="T43" fmla="*/ 37 h 88"/>
                <a:gd name="T44" fmla="*/ 0 w 88"/>
                <a:gd name="T45" fmla="*/ 41 h 88"/>
                <a:gd name="T46" fmla="*/ 0 w 88"/>
                <a:gd name="T47" fmla="*/ 47 h 88"/>
                <a:gd name="T48" fmla="*/ 4 w 88"/>
                <a:gd name="T49" fmla="*/ 51 h 88"/>
                <a:gd name="T50" fmla="*/ 11 w 88"/>
                <a:gd name="T51" fmla="*/ 51 h 88"/>
                <a:gd name="T52" fmla="*/ 16 w 88"/>
                <a:gd name="T53" fmla="*/ 62 h 88"/>
                <a:gd name="T54" fmla="*/ 11 w 88"/>
                <a:gd name="T55" fmla="*/ 67 h 88"/>
                <a:gd name="T56" fmla="*/ 11 w 88"/>
                <a:gd name="T57" fmla="*/ 73 h 88"/>
                <a:gd name="T58" fmla="*/ 14 w 88"/>
                <a:gd name="T59" fmla="*/ 77 h 88"/>
                <a:gd name="T60" fmla="*/ 21 w 88"/>
                <a:gd name="T61" fmla="*/ 77 h 88"/>
                <a:gd name="T62" fmla="*/ 26 w 88"/>
                <a:gd name="T63" fmla="*/ 72 h 88"/>
                <a:gd name="T64" fmla="*/ 36 w 88"/>
                <a:gd name="T65" fmla="*/ 76 h 88"/>
                <a:gd name="T66" fmla="*/ 36 w 88"/>
                <a:gd name="T67" fmla="*/ 84 h 88"/>
                <a:gd name="T68" fmla="*/ 41 w 88"/>
                <a:gd name="T69" fmla="*/ 88 h 88"/>
                <a:gd name="T70" fmla="*/ 46 w 88"/>
                <a:gd name="T71" fmla="*/ 88 h 88"/>
                <a:gd name="T72" fmla="*/ 51 w 88"/>
                <a:gd name="T73" fmla="*/ 84 h 88"/>
                <a:gd name="T74" fmla="*/ 51 w 88"/>
                <a:gd name="T75" fmla="*/ 76 h 88"/>
                <a:gd name="T76" fmla="*/ 61 w 88"/>
                <a:gd name="T77" fmla="*/ 72 h 88"/>
                <a:gd name="T78" fmla="*/ 66 w 88"/>
                <a:gd name="T79" fmla="*/ 77 h 88"/>
                <a:gd name="T80" fmla="*/ 73 w 88"/>
                <a:gd name="T81" fmla="*/ 77 h 88"/>
                <a:gd name="T82" fmla="*/ 77 w 88"/>
                <a:gd name="T83" fmla="*/ 73 h 88"/>
                <a:gd name="T84" fmla="*/ 77 w 88"/>
                <a:gd name="T85" fmla="*/ 67 h 88"/>
                <a:gd name="T86" fmla="*/ 72 w 88"/>
                <a:gd name="T87" fmla="*/ 62 h 88"/>
                <a:gd name="T88" fmla="*/ 76 w 88"/>
                <a:gd name="T89" fmla="*/ 51 h 88"/>
                <a:gd name="T90" fmla="*/ 83 w 88"/>
                <a:gd name="T91" fmla="*/ 51 h 88"/>
                <a:gd name="T92" fmla="*/ 88 w 88"/>
                <a:gd name="T93" fmla="*/ 47 h 88"/>
                <a:gd name="T94" fmla="*/ 88 w 88"/>
                <a:gd name="T95" fmla="*/ 41 h 88"/>
                <a:gd name="T96" fmla="*/ 83 w 88"/>
                <a:gd name="T97" fmla="*/ 37 h 88"/>
                <a:gd name="T98" fmla="*/ 44 w 88"/>
                <a:gd name="T99" fmla="*/ 59 h 88"/>
                <a:gd name="T100" fmla="*/ 29 w 88"/>
                <a:gd name="T101" fmla="*/ 44 h 88"/>
                <a:gd name="T102" fmla="*/ 44 w 88"/>
                <a:gd name="T103" fmla="*/ 29 h 88"/>
                <a:gd name="T104" fmla="*/ 59 w 88"/>
                <a:gd name="T105" fmla="*/ 44 h 88"/>
                <a:gd name="T106" fmla="*/ 44 w 88"/>
                <a:gd name="T107"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 h="88">
                  <a:moveTo>
                    <a:pt x="83" y="37"/>
                  </a:moveTo>
                  <a:cubicBezTo>
                    <a:pt x="76" y="37"/>
                    <a:pt x="76" y="37"/>
                    <a:pt x="76" y="37"/>
                  </a:cubicBezTo>
                  <a:cubicBezTo>
                    <a:pt x="75" y="33"/>
                    <a:pt x="74" y="30"/>
                    <a:pt x="72" y="26"/>
                  </a:cubicBezTo>
                  <a:cubicBezTo>
                    <a:pt x="77" y="21"/>
                    <a:pt x="77" y="21"/>
                    <a:pt x="77" y="21"/>
                  </a:cubicBezTo>
                  <a:cubicBezTo>
                    <a:pt x="79" y="19"/>
                    <a:pt x="79" y="17"/>
                    <a:pt x="77" y="15"/>
                  </a:cubicBezTo>
                  <a:cubicBezTo>
                    <a:pt x="73" y="11"/>
                    <a:pt x="73" y="11"/>
                    <a:pt x="73" y="11"/>
                  </a:cubicBezTo>
                  <a:cubicBezTo>
                    <a:pt x="71" y="9"/>
                    <a:pt x="68" y="9"/>
                    <a:pt x="67" y="11"/>
                  </a:cubicBezTo>
                  <a:cubicBezTo>
                    <a:pt x="61" y="16"/>
                    <a:pt x="61" y="16"/>
                    <a:pt x="61" y="16"/>
                  </a:cubicBezTo>
                  <a:cubicBezTo>
                    <a:pt x="58" y="14"/>
                    <a:pt x="55" y="13"/>
                    <a:pt x="51" y="12"/>
                  </a:cubicBezTo>
                  <a:cubicBezTo>
                    <a:pt x="51" y="5"/>
                    <a:pt x="51" y="5"/>
                    <a:pt x="51" y="5"/>
                  </a:cubicBezTo>
                  <a:cubicBezTo>
                    <a:pt x="51" y="2"/>
                    <a:pt x="49" y="0"/>
                    <a:pt x="46" y="0"/>
                  </a:cubicBezTo>
                  <a:cubicBezTo>
                    <a:pt x="41" y="0"/>
                    <a:pt x="41" y="0"/>
                    <a:pt x="41" y="0"/>
                  </a:cubicBezTo>
                  <a:cubicBezTo>
                    <a:pt x="39" y="0"/>
                    <a:pt x="36" y="2"/>
                    <a:pt x="36" y="5"/>
                  </a:cubicBezTo>
                  <a:cubicBezTo>
                    <a:pt x="36" y="12"/>
                    <a:pt x="36" y="12"/>
                    <a:pt x="36" y="12"/>
                  </a:cubicBezTo>
                  <a:cubicBezTo>
                    <a:pt x="33" y="13"/>
                    <a:pt x="29" y="14"/>
                    <a:pt x="26" y="16"/>
                  </a:cubicBezTo>
                  <a:cubicBezTo>
                    <a:pt x="21" y="11"/>
                    <a:pt x="21" y="11"/>
                    <a:pt x="21" y="11"/>
                  </a:cubicBezTo>
                  <a:cubicBezTo>
                    <a:pt x="19" y="9"/>
                    <a:pt x="16" y="9"/>
                    <a:pt x="15" y="11"/>
                  </a:cubicBezTo>
                  <a:cubicBezTo>
                    <a:pt x="11" y="15"/>
                    <a:pt x="11" y="15"/>
                    <a:pt x="11" y="15"/>
                  </a:cubicBezTo>
                  <a:cubicBezTo>
                    <a:pt x="9" y="16"/>
                    <a:pt x="9" y="19"/>
                    <a:pt x="11" y="21"/>
                  </a:cubicBezTo>
                  <a:cubicBezTo>
                    <a:pt x="16" y="26"/>
                    <a:pt x="16" y="26"/>
                    <a:pt x="16" y="26"/>
                  </a:cubicBezTo>
                  <a:cubicBezTo>
                    <a:pt x="14" y="29"/>
                    <a:pt x="12" y="33"/>
                    <a:pt x="11" y="37"/>
                  </a:cubicBezTo>
                  <a:cubicBezTo>
                    <a:pt x="4" y="37"/>
                    <a:pt x="4" y="37"/>
                    <a:pt x="4" y="37"/>
                  </a:cubicBezTo>
                  <a:cubicBezTo>
                    <a:pt x="2" y="37"/>
                    <a:pt x="0" y="39"/>
                    <a:pt x="0" y="41"/>
                  </a:cubicBezTo>
                  <a:cubicBezTo>
                    <a:pt x="0" y="47"/>
                    <a:pt x="0" y="47"/>
                    <a:pt x="0" y="47"/>
                  </a:cubicBezTo>
                  <a:cubicBezTo>
                    <a:pt x="0" y="49"/>
                    <a:pt x="2" y="51"/>
                    <a:pt x="4" y="51"/>
                  </a:cubicBezTo>
                  <a:cubicBezTo>
                    <a:pt x="11" y="51"/>
                    <a:pt x="11" y="51"/>
                    <a:pt x="11" y="51"/>
                  </a:cubicBezTo>
                  <a:cubicBezTo>
                    <a:pt x="12" y="55"/>
                    <a:pt x="14" y="58"/>
                    <a:pt x="16" y="62"/>
                  </a:cubicBezTo>
                  <a:cubicBezTo>
                    <a:pt x="11" y="67"/>
                    <a:pt x="11" y="67"/>
                    <a:pt x="11" y="67"/>
                  </a:cubicBezTo>
                  <a:cubicBezTo>
                    <a:pt x="9" y="68"/>
                    <a:pt x="9" y="71"/>
                    <a:pt x="11" y="73"/>
                  </a:cubicBezTo>
                  <a:cubicBezTo>
                    <a:pt x="14" y="77"/>
                    <a:pt x="14" y="77"/>
                    <a:pt x="14" y="77"/>
                  </a:cubicBezTo>
                  <a:cubicBezTo>
                    <a:pt x="16" y="79"/>
                    <a:pt x="19" y="79"/>
                    <a:pt x="21" y="77"/>
                  </a:cubicBezTo>
                  <a:cubicBezTo>
                    <a:pt x="26" y="72"/>
                    <a:pt x="26" y="72"/>
                    <a:pt x="26" y="72"/>
                  </a:cubicBezTo>
                  <a:cubicBezTo>
                    <a:pt x="29" y="74"/>
                    <a:pt x="33" y="76"/>
                    <a:pt x="36" y="76"/>
                  </a:cubicBezTo>
                  <a:cubicBezTo>
                    <a:pt x="36" y="84"/>
                    <a:pt x="36" y="84"/>
                    <a:pt x="36" y="84"/>
                  </a:cubicBezTo>
                  <a:cubicBezTo>
                    <a:pt x="36" y="86"/>
                    <a:pt x="38" y="88"/>
                    <a:pt x="41" y="88"/>
                  </a:cubicBezTo>
                  <a:cubicBezTo>
                    <a:pt x="46" y="88"/>
                    <a:pt x="46" y="88"/>
                    <a:pt x="46" y="88"/>
                  </a:cubicBezTo>
                  <a:cubicBezTo>
                    <a:pt x="49" y="88"/>
                    <a:pt x="51" y="86"/>
                    <a:pt x="51" y="84"/>
                  </a:cubicBezTo>
                  <a:cubicBezTo>
                    <a:pt x="51" y="76"/>
                    <a:pt x="51" y="76"/>
                    <a:pt x="51" y="76"/>
                  </a:cubicBezTo>
                  <a:cubicBezTo>
                    <a:pt x="55" y="76"/>
                    <a:pt x="58" y="74"/>
                    <a:pt x="61" y="72"/>
                  </a:cubicBezTo>
                  <a:cubicBezTo>
                    <a:pt x="66" y="77"/>
                    <a:pt x="66" y="77"/>
                    <a:pt x="66" y="77"/>
                  </a:cubicBezTo>
                  <a:cubicBezTo>
                    <a:pt x="68" y="79"/>
                    <a:pt x="71" y="79"/>
                    <a:pt x="73" y="77"/>
                  </a:cubicBezTo>
                  <a:cubicBezTo>
                    <a:pt x="77" y="73"/>
                    <a:pt x="77" y="73"/>
                    <a:pt x="77" y="73"/>
                  </a:cubicBezTo>
                  <a:cubicBezTo>
                    <a:pt x="79" y="72"/>
                    <a:pt x="79" y="69"/>
                    <a:pt x="77" y="67"/>
                  </a:cubicBezTo>
                  <a:cubicBezTo>
                    <a:pt x="72" y="62"/>
                    <a:pt x="72" y="62"/>
                    <a:pt x="72" y="62"/>
                  </a:cubicBezTo>
                  <a:cubicBezTo>
                    <a:pt x="74" y="59"/>
                    <a:pt x="75" y="55"/>
                    <a:pt x="76" y="51"/>
                  </a:cubicBezTo>
                  <a:cubicBezTo>
                    <a:pt x="83" y="51"/>
                    <a:pt x="83" y="51"/>
                    <a:pt x="83" y="51"/>
                  </a:cubicBezTo>
                  <a:cubicBezTo>
                    <a:pt x="86" y="51"/>
                    <a:pt x="88" y="49"/>
                    <a:pt x="88" y="47"/>
                  </a:cubicBezTo>
                  <a:cubicBezTo>
                    <a:pt x="88" y="41"/>
                    <a:pt x="88" y="41"/>
                    <a:pt x="88" y="41"/>
                  </a:cubicBezTo>
                  <a:cubicBezTo>
                    <a:pt x="88" y="39"/>
                    <a:pt x="86" y="37"/>
                    <a:pt x="83" y="37"/>
                  </a:cubicBezTo>
                  <a:close/>
                  <a:moveTo>
                    <a:pt x="44" y="59"/>
                  </a:moveTo>
                  <a:cubicBezTo>
                    <a:pt x="36" y="59"/>
                    <a:pt x="29" y="52"/>
                    <a:pt x="29" y="44"/>
                  </a:cubicBezTo>
                  <a:cubicBezTo>
                    <a:pt x="29" y="36"/>
                    <a:pt x="36" y="29"/>
                    <a:pt x="44" y="29"/>
                  </a:cubicBezTo>
                  <a:cubicBezTo>
                    <a:pt x="52" y="29"/>
                    <a:pt x="59" y="36"/>
                    <a:pt x="59" y="44"/>
                  </a:cubicBezTo>
                  <a:cubicBezTo>
                    <a:pt x="59" y="52"/>
                    <a:pt x="52" y="59"/>
                    <a:pt x="44" y="59"/>
                  </a:cubicBezTo>
                  <a:close/>
                </a:path>
              </a:pathLst>
            </a:custGeom>
            <a:solidFill>
              <a:srgbClr val="005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a:spLocks noEditPoints="1"/>
            </p:cNvSpPr>
            <p:nvPr/>
          </p:nvSpPr>
          <p:spPr bwMode="auto">
            <a:xfrm>
              <a:off x="670213" y="1791045"/>
              <a:ext cx="916128" cy="916128"/>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1"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
            <p:cNvSpPr/>
            <p:nvPr/>
          </p:nvSpPr>
          <p:spPr bwMode="auto">
            <a:xfrm>
              <a:off x="1159765" y="2340721"/>
              <a:ext cx="177499" cy="14887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6"/>
            <p:cNvSpPr/>
            <p:nvPr/>
          </p:nvSpPr>
          <p:spPr bwMode="auto">
            <a:xfrm>
              <a:off x="879201" y="2000035"/>
              <a:ext cx="220441" cy="200403"/>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6326960" y="2685264"/>
            <a:ext cx="697280" cy="697280"/>
            <a:chOff x="670213" y="1791045"/>
            <a:chExt cx="916128" cy="916128"/>
          </a:xfrm>
        </p:grpSpPr>
        <p:sp>
          <p:nvSpPr>
            <p:cNvPr id="108" name="Freeform 100"/>
            <p:cNvSpPr>
              <a:spLocks noEditPoints="1"/>
            </p:cNvSpPr>
            <p:nvPr/>
          </p:nvSpPr>
          <p:spPr bwMode="auto">
            <a:xfrm>
              <a:off x="690251" y="1811085"/>
              <a:ext cx="876046" cy="876048"/>
            </a:xfrm>
            <a:custGeom>
              <a:avLst/>
              <a:gdLst>
                <a:gd name="T0" fmla="*/ 83 w 88"/>
                <a:gd name="T1" fmla="*/ 37 h 88"/>
                <a:gd name="T2" fmla="*/ 76 w 88"/>
                <a:gd name="T3" fmla="*/ 37 h 88"/>
                <a:gd name="T4" fmla="*/ 72 w 88"/>
                <a:gd name="T5" fmla="*/ 26 h 88"/>
                <a:gd name="T6" fmla="*/ 77 w 88"/>
                <a:gd name="T7" fmla="*/ 21 h 88"/>
                <a:gd name="T8" fmla="*/ 77 w 88"/>
                <a:gd name="T9" fmla="*/ 15 h 88"/>
                <a:gd name="T10" fmla="*/ 73 w 88"/>
                <a:gd name="T11" fmla="*/ 11 h 88"/>
                <a:gd name="T12" fmla="*/ 67 w 88"/>
                <a:gd name="T13" fmla="*/ 11 h 88"/>
                <a:gd name="T14" fmla="*/ 61 w 88"/>
                <a:gd name="T15" fmla="*/ 16 h 88"/>
                <a:gd name="T16" fmla="*/ 51 w 88"/>
                <a:gd name="T17" fmla="*/ 12 h 88"/>
                <a:gd name="T18" fmla="*/ 51 w 88"/>
                <a:gd name="T19" fmla="*/ 5 h 88"/>
                <a:gd name="T20" fmla="*/ 46 w 88"/>
                <a:gd name="T21" fmla="*/ 0 h 88"/>
                <a:gd name="T22" fmla="*/ 41 w 88"/>
                <a:gd name="T23" fmla="*/ 0 h 88"/>
                <a:gd name="T24" fmla="*/ 36 w 88"/>
                <a:gd name="T25" fmla="*/ 5 h 88"/>
                <a:gd name="T26" fmla="*/ 36 w 88"/>
                <a:gd name="T27" fmla="*/ 12 h 88"/>
                <a:gd name="T28" fmla="*/ 26 w 88"/>
                <a:gd name="T29" fmla="*/ 16 h 88"/>
                <a:gd name="T30" fmla="*/ 21 w 88"/>
                <a:gd name="T31" fmla="*/ 11 h 88"/>
                <a:gd name="T32" fmla="*/ 15 w 88"/>
                <a:gd name="T33" fmla="*/ 11 h 88"/>
                <a:gd name="T34" fmla="*/ 11 w 88"/>
                <a:gd name="T35" fmla="*/ 15 h 88"/>
                <a:gd name="T36" fmla="*/ 11 w 88"/>
                <a:gd name="T37" fmla="*/ 21 h 88"/>
                <a:gd name="T38" fmla="*/ 16 w 88"/>
                <a:gd name="T39" fmla="*/ 26 h 88"/>
                <a:gd name="T40" fmla="*/ 11 w 88"/>
                <a:gd name="T41" fmla="*/ 37 h 88"/>
                <a:gd name="T42" fmla="*/ 4 w 88"/>
                <a:gd name="T43" fmla="*/ 37 h 88"/>
                <a:gd name="T44" fmla="*/ 0 w 88"/>
                <a:gd name="T45" fmla="*/ 41 h 88"/>
                <a:gd name="T46" fmla="*/ 0 w 88"/>
                <a:gd name="T47" fmla="*/ 47 h 88"/>
                <a:gd name="T48" fmla="*/ 4 w 88"/>
                <a:gd name="T49" fmla="*/ 51 h 88"/>
                <a:gd name="T50" fmla="*/ 11 w 88"/>
                <a:gd name="T51" fmla="*/ 51 h 88"/>
                <a:gd name="T52" fmla="*/ 16 w 88"/>
                <a:gd name="T53" fmla="*/ 62 h 88"/>
                <a:gd name="T54" fmla="*/ 11 w 88"/>
                <a:gd name="T55" fmla="*/ 67 h 88"/>
                <a:gd name="T56" fmla="*/ 11 w 88"/>
                <a:gd name="T57" fmla="*/ 73 h 88"/>
                <a:gd name="T58" fmla="*/ 14 w 88"/>
                <a:gd name="T59" fmla="*/ 77 h 88"/>
                <a:gd name="T60" fmla="*/ 21 w 88"/>
                <a:gd name="T61" fmla="*/ 77 h 88"/>
                <a:gd name="T62" fmla="*/ 26 w 88"/>
                <a:gd name="T63" fmla="*/ 72 h 88"/>
                <a:gd name="T64" fmla="*/ 36 w 88"/>
                <a:gd name="T65" fmla="*/ 76 h 88"/>
                <a:gd name="T66" fmla="*/ 36 w 88"/>
                <a:gd name="T67" fmla="*/ 84 h 88"/>
                <a:gd name="T68" fmla="*/ 41 w 88"/>
                <a:gd name="T69" fmla="*/ 88 h 88"/>
                <a:gd name="T70" fmla="*/ 46 w 88"/>
                <a:gd name="T71" fmla="*/ 88 h 88"/>
                <a:gd name="T72" fmla="*/ 51 w 88"/>
                <a:gd name="T73" fmla="*/ 84 h 88"/>
                <a:gd name="T74" fmla="*/ 51 w 88"/>
                <a:gd name="T75" fmla="*/ 76 h 88"/>
                <a:gd name="T76" fmla="*/ 61 w 88"/>
                <a:gd name="T77" fmla="*/ 72 h 88"/>
                <a:gd name="T78" fmla="*/ 66 w 88"/>
                <a:gd name="T79" fmla="*/ 77 h 88"/>
                <a:gd name="T80" fmla="*/ 73 w 88"/>
                <a:gd name="T81" fmla="*/ 77 h 88"/>
                <a:gd name="T82" fmla="*/ 77 w 88"/>
                <a:gd name="T83" fmla="*/ 73 h 88"/>
                <a:gd name="T84" fmla="*/ 77 w 88"/>
                <a:gd name="T85" fmla="*/ 67 h 88"/>
                <a:gd name="T86" fmla="*/ 72 w 88"/>
                <a:gd name="T87" fmla="*/ 62 h 88"/>
                <a:gd name="T88" fmla="*/ 76 w 88"/>
                <a:gd name="T89" fmla="*/ 51 h 88"/>
                <a:gd name="T90" fmla="*/ 83 w 88"/>
                <a:gd name="T91" fmla="*/ 51 h 88"/>
                <a:gd name="T92" fmla="*/ 88 w 88"/>
                <a:gd name="T93" fmla="*/ 47 h 88"/>
                <a:gd name="T94" fmla="*/ 88 w 88"/>
                <a:gd name="T95" fmla="*/ 41 h 88"/>
                <a:gd name="T96" fmla="*/ 83 w 88"/>
                <a:gd name="T97" fmla="*/ 37 h 88"/>
                <a:gd name="T98" fmla="*/ 44 w 88"/>
                <a:gd name="T99" fmla="*/ 59 h 88"/>
                <a:gd name="T100" fmla="*/ 29 w 88"/>
                <a:gd name="T101" fmla="*/ 44 h 88"/>
                <a:gd name="T102" fmla="*/ 44 w 88"/>
                <a:gd name="T103" fmla="*/ 29 h 88"/>
                <a:gd name="T104" fmla="*/ 59 w 88"/>
                <a:gd name="T105" fmla="*/ 44 h 88"/>
                <a:gd name="T106" fmla="*/ 44 w 88"/>
                <a:gd name="T107"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 h="88">
                  <a:moveTo>
                    <a:pt x="83" y="37"/>
                  </a:moveTo>
                  <a:cubicBezTo>
                    <a:pt x="76" y="37"/>
                    <a:pt x="76" y="37"/>
                    <a:pt x="76" y="37"/>
                  </a:cubicBezTo>
                  <a:cubicBezTo>
                    <a:pt x="75" y="33"/>
                    <a:pt x="74" y="30"/>
                    <a:pt x="72" y="26"/>
                  </a:cubicBezTo>
                  <a:cubicBezTo>
                    <a:pt x="77" y="21"/>
                    <a:pt x="77" y="21"/>
                    <a:pt x="77" y="21"/>
                  </a:cubicBezTo>
                  <a:cubicBezTo>
                    <a:pt x="79" y="19"/>
                    <a:pt x="79" y="17"/>
                    <a:pt x="77" y="15"/>
                  </a:cubicBezTo>
                  <a:cubicBezTo>
                    <a:pt x="73" y="11"/>
                    <a:pt x="73" y="11"/>
                    <a:pt x="73" y="11"/>
                  </a:cubicBezTo>
                  <a:cubicBezTo>
                    <a:pt x="71" y="9"/>
                    <a:pt x="68" y="9"/>
                    <a:pt x="67" y="11"/>
                  </a:cubicBezTo>
                  <a:cubicBezTo>
                    <a:pt x="61" y="16"/>
                    <a:pt x="61" y="16"/>
                    <a:pt x="61" y="16"/>
                  </a:cubicBezTo>
                  <a:cubicBezTo>
                    <a:pt x="58" y="14"/>
                    <a:pt x="55" y="13"/>
                    <a:pt x="51" y="12"/>
                  </a:cubicBezTo>
                  <a:cubicBezTo>
                    <a:pt x="51" y="5"/>
                    <a:pt x="51" y="5"/>
                    <a:pt x="51" y="5"/>
                  </a:cubicBezTo>
                  <a:cubicBezTo>
                    <a:pt x="51" y="2"/>
                    <a:pt x="49" y="0"/>
                    <a:pt x="46" y="0"/>
                  </a:cubicBezTo>
                  <a:cubicBezTo>
                    <a:pt x="41" y="0"/>
                    <a:pt x="41" y="0"/>
                    <a:pt x="41" y="0"/>
                  </a:cubicBezTo>
                  <a:cubicBezTo>
                    <a:pt x="39" y="0"/>
                    <a:pt x="36" y="2"/>
                    <a:pt x="36" y="5"/>
                  </a:cubicBezTo>
                  <a:cubicBezTo>
                    <a:pt x="36" y="12"/>
                    <a:pt x="36" y="12"/>
                    <a:pt x="36" y="12"/>
                  </a:cubicBezTo>
                  <a:cubicBezTo>
                    <a:pt x="33" y="13"/>
                    <a:pt x="29" y="14"/>
                    <a:pt x="26" y="16"/>
                  </a:cubicBezTo>
                  <a:cubicBezTo>
                    <a:pt x="21" y="11"/>
                    <a:pt x="21" y="11"/>
                    <a:pt x="21" y="11"/>
                  </a:cubicBezTo>
                  <a:cubicBezTo>
                    <a:pt x="19" y="9"/>
                    <a:pt x="16" y="9"/>
                    <a:pt x="15" y="11"/>
                  </a:cubicBezTo>
                  <a:cubicBezTo>
                    <a:pt x="11" y="15"/>
                    <a:pt x="11" y="15"/>
                    <a:pt x="11" y="15"/>
                  </a:cubicBezTo>
                  <a:cubicBezTo>
                    <a:pt x="9" y="16"/>
                    <a:pt x="9" y="19"/>
                    <a:pt x="11" y="21"/>
                  </a:cubicBezTo>
                  <a:cubicBezTo>
                    <a:pt x="16" y="26"/>
                    <a:pt x="16" y="26"/>
                    <a:pt x="16" y="26"/>
                  </a:cubicBezTo>
                  <a:cubicBezTo>
                    <a:pt x="14" y="29"/>
                    <a:pt x="12" y="33"/>
                    <a:pt x="11" y="37"/>
                  </a:cubicBezTo>
                  <a:cubicBezTo>
                    <a:pt x="4" y="37"/>
                    <a:pt x="4" y="37"/>
                    <a:pt x="4" y="37"/>
                  </a:cubicBezTo>
                  <a:cubicBezTo>
                    <a:pt x="2" y="37"/>
                    <a:pt x="0" y="39"/>
                    <a:pt x="0" y="41"/>
                  </a:cubicBezTo>
                  <a:cubicBezTo>
                    <a:pt x="0" y="47"/>
                    <a:pt x="0" y="47"/>
                    <a:pt x="0" y="47"/>
                  </a:cubicBezTo>
                  <a:cubicBezTo>
                    <a:pt x="0" y="49"/>
                    <a:pt x="2" y="51"/>
                    <a:pt x="4" y="51"/>
                  </a:cubicBezTo>
                  <a:cubicBezTo>
                    <a:pt x="11" y="51"/>
                    <a:pt x="11" y="51"/>
                    <a:pt x="11" y="51"/>
                  </a:cubicBezTo>
                  <a:cubicBezTo>
                    <a:pt x="12" y="55"/>
                    <a:pt x="14" y="58"/>
                    <a:pt x="16" y="62"/>
                  </a:cubicBezTo>
                  <a:cubicBezTo>
                    <a:pt x="11" y="67"/>
                    <a:pt x="11" y="67"/>
                    <a:pt x="11" y="67"/>
                  </a:cubicBezTo>
                  <a:cubicBezTo>
                    <a:pt x="9" y="68"/>
                    <a:pt x="9" y="71"/>
                    <a:pt x="11" y="73"/>
                  </a:cubicBezTo>
                  <a:cubicBezTo>
                    <a:pt x="14" y="77"/>
                    <a:pt x="14" y="77"/>
                    <a:pt x="14" y="77"/>
                  </a:cubicBezTo>
                  <a:cubicBezTo>
                    <a:pt x="16" y="79"/>
                    <a:pt x="19" y="79"/>
                    <a:pt x="21" y="77"/>
                  </a:cubicBezTo>
                  <a:cubicBezTo>
                    <a:pt x="26" y="72"/>
                    <a:pt x="26" y="72"/>
                    <a:pt x="26" y="72"/>
                  </a:cubicBezTo>
                  <a:cubicBezTo>
                    <a:pt x="29" y="74"/>
                    <a:pt x="33" y="76"/>
                    <a:pt x="36" y="76"/>
                  </a:cubicBezTo>
                  <a:cubicBezTo>
                    <a:pt x="36" y="84"/>
                    <a:pt x="36" y="84"/>
                    <a:pt x="36" y="84"/>
                  </a:cubicBezTo>
                  <a:cubicBezTo>
                    <a:pt x="36" y="86"/>
                    <a:pt x="38" y="88"/>
                    <a:pt x="41" y="88"/>
                  </a:cubicBezTo>
                  <a:cubicBezTo>
                    <a:pt x="46" y="88"/>
                    <a:pt x="46" y="88"/>
                    <a:pt x="46" y="88"/>
                  </a:cubicBezTo>
                  <a:cubicBezTo>
                    <a:pt x="49" y="88"/>
                    <a:pt x="51" y="86"/>
                    <a:pt x="51" y="84"/>
                  </a:cubicBezTo>
                  <a:cubicBezTo>
                    <a:pt x="51" y="76"/>
                    <a:pt x="51" y="76"/>
                    <a:pt x="51" y="76"/>
                  </a:cubicBezTo>
                  <a:cubicBezTo>
                    <a:pt x="55" y="76"/>
                    <a:pt x="58" y="74"/>
                    <a:pt x="61" y="72"/>
                  </a:cubicBezTo>
                  <a:cubicBezTo>
                    <a:pt x="66" y="77"/>
                    <a:pt x="66" y="77"/>
                    <a:pt x="66" y="77"/>
                  </a:cubicBezTo>
                  <a:cubicBezTo>
                    <a:pt x="68" y="79"/>
                    <a:pt x="71" y="79"/>
                    <a:pt x="73" y="77"/>
                  </a:cubicBezTo>
                  <a:cubicBezTo>
                    <a:pt x="77" y="73"/>
                    <a:pt x="77" y="73"/>
                    <a:pt x="77" y="73"/>
                  </a:cubicBezTo>
                  <a:cubicBezTo>
                    <a:pt x="79" y="72"/>
                    <a:pt x="79" y="69"/>
                    <a:pt x="77" y="67"/>
                  </a:cubicBezTo>
                  <a:cubicBezTo>
                    <a:pt x="72" y="62"/>
                    <a:pt x="72" y="62"/>
                    <a:pt x="72" y="62"/>
                  </a:cubicBezTo>
                  <a:cubicBezTo>
                    <a:pt x="74" y="59"/>
                    <a:pt x="75" y="55"/>
                    <a:pt x="76" y="51"/>
                  </a:cubicBezTo>
                  <a:cubicBezTo>
                    <a:pt x="83" y="51"/>
                    <a:pt x="83" y="51"/>
                    <a:pt x="83" y="51"/>
                  </a:cubicBezTo>
                  <a:cubicBezTo>
                    <a:pt x="86" y="51"/>
                    <a:pt x="88" y="49"/>
                    <a:pt x="88" y="47"/>
                  </a:cubicBezTo>
                  <a:cubicBezTo>
                    <a:pt x="88" y="41"/>
                    <a:pt x="88" y="41"/>
                    <a:pt x="88" y="41"/>
                  </a:cubicBezTo>
                  <a:cubicBezTo>
                    <a:pt x="88" y="39"/>
                    <a:pt x="86" y="37"/>
                    <a:pt x="83" y="37"/>
                  </a:cubicBezTo>
                  <a:close/>
                  <a:moveTo>
                    <a:pt x="44" y="59"/>
                  </a:moveTo>
                  <a:cubicBezTo>
                    <a:pt x="36" y="59"/>
                    <a:pt x="29" y="52"/>
                    <a:pt x="29" y="44"/>
                  </a:cubicBezTo>
                  <a:cubicBezTo>
                    <a:pt x="29" y="36"/>
                    <a:pt x="36" y="29"/>
                    <a:pt x="44" y="29"/>
                  </a:cubicBezTo>
                  <a:cubicBezTo>
                    <a:pt x="52" y="29"/>
                    <a:pt x="59" y="36"/>
                    <a:pt x="59" y="44"/>
                  </a:cubicBezTo>
                  <a:cubicBezTo>
                    <a:pt x="59" y="52"/>
                    <a:pt x="52" y="59"/>
                    <a:pt x="44" y="59"/>
                  </a:cubicBezTo>
                  <a:close/>
                </a:path>
              </a:pathLst>
            </a:custGeom>
            <a:solidFill>
              <a:srgbClr val="005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2"/>
            <p:cNvSpPr>
              <a:spLocks noEditPoints="1"/>
            </p:cNvSpPr>
            <p:nvPr/>
          </p:nvSpPr>
          <p:spPr bwMode="auto">
            <a:xfrm>
              <a:off x="670213" y="1791045"/>
              <a:ext cx="916128" cy="916128"/>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1"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4"/>
            <p:cNvSpPr/>
            <p:nvPr/>
          </p:nvSpPr>
          <p:spPr bwMode="auto">
            <a:xfrm>
              <a:off x="1159765" y="2340721"/>
              <a:ext cx="177499" cy="14887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6"/>
            <p:cNvSpPr/>
            <p:nvPr/>
          </p:nvSpPr>
          <p:spPr bwMode="auto">
            <a:xfrm>
              <a:off x="879201" y="2000035"/>
              <a:ext cx="220441" cy="200403"/>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6" name="文本框 3">
            <a:extLst>
              <a:ext uri="{FF2B5EF4-FFF2-40B4-BE49-F238E27FC236}">
                <a16:creationId xmlns:a16="http://schemas.microsoft.com/office/drawing/2014/main" id="{0E67F4E4-B762-4BF9-BF0E-9C524A55862C}"/>
              </a:ext>
            </a:extLst>
          </p:cNvPr>
          <p:cNvSpPr txBox="1"/>
          <p:nvPr/>
        </p:nvSpPr>
        <p:spPr>
          <a:xfrm>
            <a:off x="1903106" y="2848994"/>
            <a:ext cx="3961935" cy="369332"/>
          </a:xfrm>
          <a:prstGeom prst="rect">
            <a:avLst/>
          </a:prstGeom>
          <a:noFill/>
        </p:spPr>
        <p:txBody>
          <a:bodyPr wrap="squar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Explanatory data analysis (EDA)</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123" name="任意多边形 13">
            <a:extLst>
              <a:ext uri="{FF2B5EF4-FFF2-40B4-BE49-F238E27FC236}">
                <a16:creationId xmlns:a16="http://schemas.microsoft.com/office/drawing/2014/main" id="{7E24CB1B-A86F-4985-9E8B-84363FEBCE64}"/>
              </a:ext>
            </a:extLst>
          </p:cNvPr>
          <p:cNvSpPr/>
          <p:nvPr/>
        </p:nvSpPr>
        <p:spPr>
          <a:xfrm>
            <a:off x="6626440" y="5384752"/>
            <a:ext cx="4090737" cy="16042"/>
          </a:xfrm>
          <a:custGeom>
            <a:avLst/>
            <a:gdLst>
              <a:gd name="connsiteX0" fmla="*/ 0 w 4090737"/>
              <a:gd name="connsiteY0" fmla="*/ 0 h 16042"/>
              <a:gd name="connsiteX1" fmla="*/ 4090737 w 4090737"/>
              <a:gd name="connsiteY1" fmla="*/ 16042 h 16042"/>
            </a:gdLst>
            <a:ahLst/>
            <a:cxnLst>
              <a:cxn ang="0">
                <a:pos x="connsiteX0" y="connsiteY0"/>
              </a:cxn>
              <a:cxn ang="0">
                <a:pos x="connsiteX1" y="connsiteY1"/>
              </a:cxn>
            </a:cxnLst>
            <a:rect l="l" t="t" r="r" b="b"/>
            <a:pathLst>
              <a:path w="4090737" h="16042">
                <a:moveTo>
                  <a:pt x="0" y="0"/>
                </a:moveTo>
                <a:lnTo>
                  <a:pt x="4090737" y="16042"/>
                </a:lnTo>
              </a:path>
            </a:pathLst>
          </a:custGeom>
          <a:noFill/>
          <a:ln w="25400" cap="rnd">
            <a:solidFill>
              <a:srgbClr val="41404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grpSp>
        <p:nvGrpSpPr>
          <p:cNvPr id="124" name="组合 111">
            <a:extLst>
              <a:ext uri="{FF2B5EF4-FFF2-40B4-BE49-F238E27FC236}">
                <a16:creationId xmlns:a16="http://schemas.microsoft.com/office/drawing/2014/main" id="{B03F6DB8-3D61-40ED-AC95-9E605C171616}"/>
              </a:ext>
            </a:extLst>
          </p:cNvPr>
          <p:cNvGrpSpPr/>
          <p:nvPr/>
        </p:nvGrpSpPr>
        <p:grpSpPr>
          <a:xfrm>
            <a:off x="6352238" y="4679794"/>
            <a:ext cx="697280" cy="697280"/>
            <a:chOff x="670213" y="1791045"/>
            <a:chExt cx="916128" cy="916128"/>
          </a:xfrm>
        </p:grpSpPr>
        <p:sp>
          <p:nvSpPr>
            <p:cNvPr id="125" name="Freeform 100">
              <a:extLst>
                <a:ext uri="{FF2B5EF4-FFF2-40B4-BE49-F238E27FC236}">
                  <a16:creationId xmlns:a16="http://schemas.microsoft.com/office/drawing/2014/main" id="{80E63764-956F-45DD-83A3-A62A48AB67EE}"/>
                </a:ext>
              </a:extLst>
            </p:cNvPr>
            <p:cNvSpPr>
              <a:spLocks noEditPoints="1"/>
            </p:cNvSpPr>
            <p:nvPr/>
          </p:nvSpPr>
          <p:spPr bwMode="auto">
            <a:xfrm>
              <a:off x="690251" y="1811085"/>
              <a:ext cx="876046" cy="876048"/>
            </a:xfrm>
            <a:custGeom>
              <a:avLst/>
              <a:gdLst>
                <a:gd name="T0" fmla="*/ 83 w 88"/>
                <a:gd name="T1" fmla="*/ 37 h 88"/>
                <a:gd name="T2" fmla="*/ 76 w 88"/>
                <a:gd name="T3" fmla="*/ 37 h 88"/>
                <a:gd name="T4" fmla="*/ 72 w 88"/>
                <a:gd name="T5" fmla="*/ 26 h 88"/>
                <a:gd name="T6" fmla="*/ 77 w 88"/>
                <a:gd name="T7" fmla="*/ 21 h 88"/>
                <a:gd name="T8" fmla="*/ 77 w 88"/>
                <a:gd name="T9" fmla="*/ 15 h 88"/>
                <a:gd name="T10" fmla="*/ 73 w 88"/>
                <a:gd name="T11" fmla="*/ 11 h 88"/>
                <a:gd name="T12" fmla="*/ 67 w 88"/>
                <a:gd name="T13" fmla="*/ 11 h 88"/>
                <a:gd name="T14" fmla="*/ 61 w 88"/>
                <a:gd name="T15" fmla="*/ 16 h 88"/>
                <a:gd name="T16" fmla="*/ 51 w 88"/>
                <a:gd name="T17" fmla="*/ 12 h 88"/>
                <a:gd name="T18" fmla="*/ 51 w 88"/>
                <a:gd name="T19" fmla="*/ 5 h 88"/>
                <a:gd name="T20" fmla="*/ 46 w 88"/>
                <a:gd name="T21" fmla="*/ 0 h 88"/>
                <a:gd name="T22" fmla="*/ 41 w 88"/>
                <a:gd name="T23" fmla="*/ 0 h 88"/>
                <a:gd name="T24" fmla="*/ 36 w 88"/>
                <a:gd name="T25" fmla="*/ 5 h 88"/>
                <a:gd name="T26" fmla="*/ 36 w 88"/>
                <a:gd name="T27" fmla="*/ 12 h 88"/>
                <a:gd name="T28" fmla="*/ 26 w 88"/>
                <a:gd name="T29" fmla="*/ 16 h 88"/>
                <a:gd name="T30" fmla="*/ 21 w 88"/>
                <a:gd name="T31" fmla="*/ 11 h 88"/>
                <a:gd name="T32" fmla="*/ 15 w 88"/>
                <a:gd name="T33" fmla="*/ 11 h 88"/>
                <a:gd name="T34" fmla="*/ 11 w 88"/>
                <a:gd name="T35" fmla="*/ 15 h 88"/>
                <a:gd name="T36" fmla="*/ 11 w 88"/>
                <a:gd name="T37" fmla="*/ 21 h 88"/>
                <a:gd name="T38" fmla="*/ 16 w 88"/>
                <a:gd name="T39" fmla="*/ 26 h 88"/>
                <a:gd name="T40" fmla="*/ 11 w 88"/>
                <a:gd name="T41" fmla="*/ 37 h 88"/>
                <a:gd name="T42" fmla="*/ 4 w 88"/>
                <a:gd name="T43" fmla="*/ 37 h 88"/>
                <a:gd name="T44" fmla="*/ 0 w 88"/>
                <a:gd name="T45" fmla="*/ 41 h 88"/>
                <a:gd name="T46" fmla="*/ 0 w 88"/>
                <a:gd name="T47" fmla="*/ 47 h 88"/>
                <a:gd name="T48" fmla="*/ 4 w 88"/>
                <a:gd name="T49" fmla="*/ 51 h 88"/>
                <a:gd name="T50" fmla="*/ 11 w 88"/>
                <a:gd name="T51" fmla="*/ 51 h 88"/>
                <a:gd name="T52" fmla="*/ 16 w 88"/>
                <a:gd name="T53" fmla="*/ 62 h 88"/>
                <a:gd name="T54" fmla="*/ 11 w 88"/>
                <a:gd name="T55" fmla="*/ 67 h 88"/>
                <a:gd name="T56" fmla="*/ 11 w 88"/>
                <a:gd name="T57" fmla="*/ 73 h 88"/>
                <a:gd name="T58" fmla="*/ 14 w 88"/>
                <a:gd name="T59" fmla="*/ 77 h 88"/>
                <a:gd name="T60" fmla="*/ 21 w 88"/>
                <a:gd name="T61" fmla="*/ 77 h 88"/>
                <a:gd name="T62" fmla="*/ 26 w 88"/>
                <a:gd name="T63" fmla="*/ 72 h 88"/>
                <a:gd name="T64" fmla="*/ 36 w 88"/>
                <a:gd name="T65" fmla="*/ 76 h 88"/>
                <a:gd name="T66" fmla="*/ 36 w 88"/>
                <a:gd name="T67" fmla="*/ 84 h 88"/>
                <a:gd name="T68" fmla="*/ 41 w 88"/>
                <a:gd name="T69" fmla="*/ 88 h 88"/>
                <a:gd name="T70" fmla="*/ 46 w 88"/>
                <a:gd name="T71" fmla="*/ 88 h 88"/>
                <a:gd name="T72" fmla="*/ 51 w 88"/>
                <a:gd name="T73" fmla="*/ 84 h 88"/>
                <a:gd name="T74" fmla="*/ 51 w 88"/>
                <a:gd name="T75" fmla="*/ 76 h 88"/>
                <a:gd name="T76" fmla="*/ 61 w 88"/>
                <a:gd name="T77" fmla="*/ 72 h 88"/>
                <a:gd name="T78" fmla="*/ 66 w 88"/>
                <a:gd name="T79" fmla="*/ 77 h 88"/>
                <a:gd name="T80" fmla="*/ 73 w 88"/>
                <a:gd name="T81" fmla="*/ 77 h 88"/>
                <a:gd name="T82" fmla="*/ 77 w 88"/>
                <a:gd name="T83" fmla="*/ 73 h 88"/>
                <a:gd name="T84" fmla="*/ 77 w 88"/>
                <a:gd name="T85" fmla="*/ 67 h 88"/>
                <a:gd name="T86" fmla="*/ 72 w 88"/>
                <a:gd name="T87" fmla="*/ 62 h 88"/>
                <a:gd name="T88" fmla="*/ 76 w 88"/>
                <a:gd name="T89" fmla="*/ 51 h 88"/>
                <a:gd name="T90" fmla="*/ 83 w 88"/>
                <a:gd name="T91" fmla="*/ 51 h 88"/>
                <a:gd name="T92" fmla="*/ 88 w 88"/>
                <a:gd name="T93" fmla="*/ 47 h 88"/>
                <a:gd name="T94" fmla="*/ 88 w 88"/>
                <a:gd name="T95" fmla="*/ 41 h 88"/>
                <a:gd name="T96" fmla="*/ 83 w 88"/>
                <a:gd name="T97" fmla="*/ 37 h 88"/>
                <a:gd name="T98" fmla="*/ 44 w 88"/>
                <a:gd name="T99" fmla="*/ 59 h 88"/>
                <a:gd name="T100" fmla="*/ 29 w 88"/>
                <a:gd name="T101" fmla="*/ 44 h 88"/>
                <a:gd name="T102" fmla="*/ 44 w 88"/>
                <a:gd name="T103" fmla="*/ 29 h 88"/>
                <a:gd name="T104" fmla="*/ 59 w 88"/>
                <a:gd name="T105" fmla="*/ 44 h 88"/>
                <a:gd name="T106" fmla="*/ 44 w 88"/>
                <a:gd name="T107"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 h="88">
                  <a:moveTo>
                    <a:pt x="83" y="37"/>
                  </a:moveTo>
                  <a:cubicBezTo>
                    <a:pt x="76" y="37"/>
                    <a:pt x="76" y="37"/>
                    <a:pt x="76" y="37"/>
                  </a:cubicBezTo>
                  <a:cubicBezTo>
                    <a:pt x="75" y="33"/>
                    <a:pt x="74" y="30"/>
                    <a:pt x="72" y="26"/>
                  </a:cubicBezTo>
                  <a:cubicBezTo>
                    <a:pt x="77" y="21"/>
                    <a:pt x="77" y="21"/>
                    <a:pt x="77" y="21"/>
                  </a:cubicBezTo>
                  <a:cubicBezTo>
                    <a:pt x="79" y="19"/>
                    <a:pt x="79" y="17"/>
                    <a:pt x="77" y="15"/>
                  </a:cubicBezTo>
                  <a:cubicBezTo>
                    <a:pt x="73" y="11"/>
                    <a:pt x="73" y="11"/>
                    <a:pt x="73" y="11"/>
                  </a:cubicBezTo>
                  <a:cubicBezTo>
                    <a:pt x="71" y="9"/>
                    <a:pt x="68" y="9"/>
                    <a:pt x="67" y="11"/>
                  </a:cubicBezTo>
                  <a:cubicBezTo>
                    <a:pt x="61" y="16"/>
                    <a:pt x="61" y="16"/>
                    <a:pt x="61" y="16"/>
                  </a:cubicBezTo>
                  <a:cubicBezTo>
                    <a:pt x="58" y="14"/>
                    <a:pt x="55" y="13"/>
                    <a:pt x="51" y="12"/>
                  </a:cubicBezTo>
                  <a:cubicBezTo>
                    <a:pt x="51" y="5"/>
                    <a:pt x="51" y="5"/>
                    <a:pt x="51" y="5"/>
                  </a:cubicBezTo>
                  <a:cubicBezTo>
                    <a:pt x="51" y="2"/>
                    <a:pt x="49" y="0"/>
                    <a:pt x="46" y="0"/>
                  </a:cubicBezTo>
                  <a:cubicBezTo>
                    <a:pt x="41" y="0"/>
                    <a:pt x="41" y="0"/>
                    <a:pt x="41" y="0"/>
                  </a:cubicBezTo>
                  <a:cubicBezTo>
                    <a:pt x="39" y="0"/>
                    <a:pt x="36" y="2"/>
                    <a:pt x="36" y="5"/>
                  </a:cubicBezTo>
                  <a:cubicBezTo>
                    <a:pt x="36" y="12"/>
                    <a:pt x="36" y="12"/>
                    <a:pt x="36" y="12"/>
                  </a:cubicBezTo>
                  <a:cubicBezTo>
                    <a:pt x="33" y="13"/>
                    <a:pt x="29" y="14"/>
                    <a:pt x="26" y="16"/>
                  </a:cubicBezTo>
                  <a:cubicBezTo>
                    <a:pt x="21" y="11"/>
                    <a:pt x="21" y="11"/>
                    <a:pt x="21" y="11"/>
                  </a:cubicBezTo>
                  <a:cubicBezTo>
                    <a:pt x="19" y="9"/>
                    <a:pt x="16" y="9"/>
                    <a:pt x="15" y="11"/>
                  </a:cubicBezTo>
                  <a:cubicBezTo>
                    <a:pt x="11" y="15"/>
                    <a:pt x="11" y="15"/>
                    <a:pt x="11" y="15"/>
                  </a:cubicBezTo>
                  <a:cubicBezTo>
                    <a:pt x="9" y="16"/>
                    <a:pt x="9" y="19"/>
                    <a:pt x="11" y="21"/>
                  </a:cubicBezTo>
                  <a:cubicBezTo>
                    <a:pt x="16" y="26"/>
                    <a:pt x="16" y="26"/>
                    <a:pt x="16" y="26"/>
                  </a:cubicBezTo>
                  <a:cubicBezTo>
                    <a:pt x="14" y="29"/>
                    <a:pt x="12" y="33"/>
                    <a:pt x="11" y="37"/>
                  </a:cubicBezTo>
                  <a:cubicBezTo>
                    <a:pt x="4" y="37"/>
                    <a:pt x="4" y="37"/>
                    <a:pt x="4" y="37"/>
                  </a:cubicBezTo>
                  <a:cubicBezTo>
                    <a:pt x="2" y="37"/>
                    <a:pt x="0" y="39"/>
                    <a:pt x="0" y="41"/>
                  </a:cubicBezTo>
                  <a:cubicBezTo>
                    <a:pt x="0" y="47"/>
                    <a:pt x="0" y="47"/>
                    <a:pt x="0" y="47"/>
                  </a:cubicBezTo>
                  <a:cubicBezTo>
                    <a:pt x="0" y="49"/>
                    <a:pt x="2" y="51"/>
                    <a:pt x="4" y="51"/>
                  </a:cubicBezTo>
                  <a:cubicBezTo>
                    <a:pt x="11" y="51"/>
                    <a:pt x="11" y="51"/>
                    <a:pt x="11" y="51"/>
                  </a:cubicBezTo>
                  <a:cubicBezTo>
                    <a:pt x="12" y="55"/>
                    <a:pt x="14" y="58"/>
                    <a:pt x="16" y="62"/>
                  </a:cubicBezTo>
                  <a:cubicBezTo>
                    <a:pt x="11" y="67"/>
                    <a:pt x="11" y="67"/>
                    <a:pt x="11" y="67"/>
                  </a:cubicBezTo>
                  <a:cubicBezTo>
                    <a:pt x="9" y="68"/>
                    <a:pt x="9" y="71"/>
                    <a:pt x="11" y="73"/>
                  </a:cubicBezTo>
                  <a:cubicBezTo>
                    <a:pt x="14" y="77"/>
                    <a:pt x="14" y="77"/>
                    <a:pt x="14" y="77"/>
                  </a:cubicBezTo>
                  <a:cubicBezTo>
                    <a:pt x="16" y="79"/>
                    <a:pt x="19" y="79"/>
                    <a:pt x="21" y="77"/>
                  </a:cubicBezTo>
                  <a:cubicBezTo>
                    <a:pt x="26" y="72"/>
                    <a:pt x="26" y="72"/>
                    <a:pt x="26" y="72"/>
                  </a:cubicBezTo>
                  <a:cubicBezTo>
                    <a:pt x="29" y="74"/>
                    <a:pt x="33" y="76"/>
                    <a:pt x="36" y="76"/>
                  </a:cubicBezTo>
                  <a:cubicBezTo>
                    <a:pt x="36" y="84"/>
                    <a:pt x="36" y="84"/>
                    <a:pt x="36" y="84"/>
                  </a:cubicBezTo>
                  <a:cubicBezTo>
                    <a:pt x="36" y="86"/>
                    <a:pt x="38" y="88"/>
                    <a:pt x="41" y="88"/>
                  </a:cubicBezTo>
                  <a:cubicBezTo>
                    <a:pt x="46" y="88"/>
                    <a:pt x="46" y="88"/>
                    <a:pt x="46" y="88"/>
                  </a:cubicBezTo>
                  <a:cubicBezTo>
                    <a:pt x="49" y="88"/>
                    <a:pt x="51" y="86"/>
                    <a:pt x="51" y="84"/>
                  </a:cubicBezTo>
                  <a:cubicBezTo>
                    <a:pt x="51" y="76"/>
                    <a:pt x="51" y="76"/>
                    <a:pt x="51" y="76"/>
                  </a:cubicBezTo>
                  <a:cubicBezTo>
                    <a:pt x="55" y="76"/>
                    <a:pt x="58" y="74"/>
                    <a:pt x="61" y="72"/>
                  </a:cubicBezTo>
                  <a:cubicBezTo>
                    <a:pt x="66" y="77"/>
                    <a:pt x="66" y="77"/>
                    <a:pt x="66" y="77"/>
                  </a:cubicBezTo>
                  <a:cubicBezTo>
                    <a:pt x="68" y="79"/>
                    <a:pt x="71" y="79"/>
                    <a:pt x="73" y="77"/>
                  </a:cubicBezTo>
                  <a:cubicBezTo>
                    <a:pt x="77" y="73"/>
                    <a:pt x="77" y="73"/>
                    <a:pt x="77" y="73"/>
                  </a:cubicBezTo>
                  <a:cubicBezTo>
                    <a:pt x="79" y="72"/>
                    <a:pt x="79" y="69"/>
                    <a:pt x="77" y="67"/>
                  </a:cubicBezTo>
                  <a:cubicBezTo>
                    <a:pt x="72" y="62"/>
                    <a:pt x="72" y="62"/>
                    <a:pt x="72" y="62"/>
                  </a:cubicBezTo>
                  <a:cubicBezTo>
                    <a:pt x="74" y="59"/>
                    <a:pt x="75" y="55"/>
                    <a:pt x="76" y="51"/>
                  </a:cubicBezTo>
                  <a:cubicBezTo>
                    <a:pt x="83" y="51"/>
                    <a:pt x="83" y="51"/>
                    <a:pt x="83" y="51"/>
                  </a:cubicBezTo>
                  <a:cubicBezTo>
                    <a:pt x="86" y="51"/>
                    <a:pt x="88" y="49"/>
                    <a:pt x="88" y="47"/>
                  </a:cubicBezTo>
                  <a:cubicBezTo>
                    <a:pt x="88" y="41"/>
                    <a:pt x="88" y="41"/>
                    <a:pt x="88" y="41"/>
                  </a:cubicBezTo>
                  <a:cubicBezTo>
                    <a:pt x="88" y="39"/>
                    <a:pt x="86" y="37"/>
                    <a:pt x="83" y="37"/>
                  </a:cubicBezTo>
                  <a:close/>
                  <a:moveTo>
                    <a:pt x="44" y="59"/>
                  </a:moveTo>
                  <a:cubicBezTo>
                    <a:pt x="36" y="59"/>
                    <a:pt x="29" y="52"/>
                    <a:pt x="29" y="44"/>
                  </a:cubicBezTo>
                  <a:cubicBezTo>
                    <a:pt x="29" y="36"/>
                    <a:pt x="36" y="29"/>
                    <a:pt x="44" y="29"/>
                  </a:cubicBezTo>
                  <a:cubicBezTo>
                    <a:pt x="52" y="29"/>
                    <a:pt x="59" y="36"/>
                    <a:pt x="59" y="44"/>
                  </a:cubicBezTo>
                  <a:cubicBezTo>
                    <a:pt x="59" y="52"/>
                    <a:pt x="52" y="59"/>
                    <a:pt x="44" y="59"/>
                  </a:cubicBezTo>
                  <a:close/>
                </a:path>
              </a:pathLst>
            </a:custGeom>
            <a:solidFill>
              <a:srgbClr val="005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2">
              <a:extLst>
                <a:ext uri="{FF2B5EF4-FFF2-40B4-BE49-F238E27FC236}">
                  <a16:creationId xmlns:a16="http://schemas.microsoft.com/office/drawing/2014/main" id="{40758C7D-16E9-4982-9631-59B1D3DCC307}"/>
                </a:ext>
              </a:extLst>
            </p:cNvPr>
            <p:cNvSpPr>
              <a:spLocks noEditPoints="1"/>
            </p:cNvSpPr>
            <p:nvPr/>
          </p:nvSpPr>
          <p:spPr bwMode="auto">
            <a:xfrm>
              <a:off x="670213" y="1791045"/>
              <a:ext cx="916128" cy="916128"/>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1"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4">
              <a:extLst>
                <a:ext uri="{FF2B5EF4-FFF2-40B4-BE49-F238E27FC236}">
                  <a16:creationId xmlns:a16="http://schemas.microsoft.com/office/drawing/2014/main" id="{00A77D03-F787-4291-B1D7-CCD82112D566}"/>
                </a:ext>
              </a:extLst>
            </p:cNvPr>
            <p:cNvSpPr/>
            <p:nvPr/>
          </p:nvSpPr>
          <p:spPr bwMode="auto">
            <a:xfrm>
              <a:off x="1159765" y="2340721"/>
              <a:ext cx="177499" cy="14887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06">
              <a:extLst>
                <a:ext uri="{FF2B5EF4-FFF2-40B4-BE49-F238E27FC236}">
                  <a16:creationId xmlns:a16="http://schemas.microsoft.com/office/drawing/2014/main" id="{6C98833D-FEEE-4D5A-A9F4-A6DFFEF6AB24}"/>
                </a:ext>
              </a:extLst>
            </p:cNvPr>
            <p:cNvSpPr/>
            <p:nvPr/>
          </p:nvSpPr>
          <p:spPr bwMode="auto">
            <a:xfrm>
              <a:off x="879201" y="2000035"/>
              <a:ext cx="220441" cy="200403"/>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9" name="文本框 3">
            <a:extLst>
              <a:ext uri="{FF2B5EF4-FFF2-40B4-BE49-F238E27FC236}">
                <a16:creationId xmlns:a16="http://schemas.microsoft.com/office/drawing/2014/main" id="{7566C793-EA28-4A5E-9BFB-64EC1FA1BBDF}"/>
              </a:ext>
            </a:extLst>
          </p:cNvPr>
          <p:cNvSpPr txBox="1"/>
          <p:nvPr/>
        </p:nvSpPr>
        <p:spPr>
          <a:xfrm>
            <a:off x="7098952" y="2844330"/>
            <a:ext cx="3961935" cy="369332"/>
          </a:xfrm>
          <a:prstGeom prst="rect">
            <a:avLst/>
          </a:prstGeom>
          <a:noFill/>
        </p:spPr>
        <p:txBody>
          <a:bodyPr wrap="squar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SIR model</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130" name="文本框 3">
            <a:extLst>
              <a:ext uri="{FF2B5EF4-FFF2-40B4-BE49-F238E27FC236}">
                <a16:creationId xmlns:a16="http://schemas.microsoft.com/office/drawing/2014/main" id="{E1958BA2-9238-4233-88E2-3D2C96F58195}"/>
              </a:ext>
            </a:extLst>
          </p:cNvPr>
          <p:cNvSpPr txBox="1"/>
          <p:nvPr/>
        </p:nvSpPr>
        <p:spPr>
          <a:xfrm>
            <a:off x="7064769" y="4914164"/>
            <a:ext cx="3961935" cy="369332"/>
          </a:xfrm>
          <a:prstGeom prst="rect">
            <a:avLst/>
          </a:prstGeom>
          <a:noFill/>
        </p:spPr>
        <p:txBody>
          <a:bodyPr wrap="squar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Other models</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131" name="文本框 3">
            <a:extLst>
              <a:ext uri="{FF2B5EF4-FFF2-40B4-BE49-F238E27FC236}">
                <a16:creationId xmlns:a16="http://schemas.microsoft.com/office/drawing/2014/main" id="{B80660B1-2E8F-4B03-8865-9085ED931BAE}"/>
              </a:ext>
            </a:extLst>
          </p:cNvPr>
          <p:cNvSpPr txBox="1"/>
          <p:nvPr/>
        </p:nvSpPr>
        <p:spPr>
          <a:xfrm>
            <a:off x="1911602" y="4876152"/>
            <a:ext cx="3961935" cy="369332"/>
          </a:xfrm>
          <a:prstGeom prst="rect">
            <a:avLst/>
          </a:prstGeom>
          <a:noFill/>
        </p:spPr>
        <p:txBody>
          <a:bodyPr wrap="squar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ARIMA model</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46272" y="1224529"/>
            <a:ext cx="3121460" cy="646331"/>
          </a:xfrm>
          <a:prstGeom prst="rect">
            <a:avLst/>
          </a:prstGeom>
          <a:noFill/>
        </p:spPr>
        <p:txBody>
          <a:bodyPr wrap="square" rtlCol="0">
            <a:spAutoFit/>
          </a:bodyPr>
          <a:lstStyle/>
          <a:p>
            <a:pPr algn="r"/>
            <a:r>
              <a:rPr lang="en-US" altLang="zh-CN" sz="3600" b="1" dirty="0">
                <a:solidFill>
                  <a:srgbClr val="414042"/>
                </a:solidFill>
                <a:latin typeface="新蒂下午茶基本版" panose="03000600000000000000" pitchFamily="66" charset="-122"/>
                <a:ea typeface="新蒂下午茶基本版" panose="03000600000000000000" pitchFamily="66" charset="-122"/>
              </a:rPr>
              <a:t>Introduction</a:t>
            </a:r>
          </a:p>
        </p:txBody>
      </p:sp>
      <p:grpSp>
        <p:nvGrpSpPr>
          <p:cNvPr id="3" name="组合 2"/>
          <p:cNvGrpSpPr/>
          <p:nvPr/>
        </p:nvGrpSpPr>
        <p:grpSpPr>
          <a:xfrm>
            <a:off x="7589067" y="1412776"/>
            <a:ext cx="3619501" cy="6999288"/>
            <a:chOff x="7589067" y="1412776"/>
            <a:chExt cx="3619501" cy="6999288"/>
          </a:xfrm>
        </p:grpSpPr>
        <p:sp>
          <p:nvSpPr>
            <p:cNvPr id="6" name="Freeform 5"/>
            <p:cNvSpPr/>
            <p:nvPr/>
          </p:nvSpPr>
          <p:spPr bwMode="auto">
            <a:xfrm>
              <a:off x="7627167" y="1412776"/>
              <a:ext cx="3563938" cy="6999288"/>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7" name="Freeform 6"/>
            <p:cNvSpPr/>
            <p:nvPr/>
          </p:nvSpPr>
          <p:spPr bwMode="auto">
            <a:xfrm>
              <a:off x="7653202" y="1450239"/>
              <a:ext cx="3494088" cy="6912000"/>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10" name="Oval 7"/>
            <p:cNvSpPr>
              <a:spLocks noChangeArrowheads="1"/>
            </p:cNvSpPr>
            <p:nvPr/>
          </p:nvSpPr>
          <p:spPr bwMode="auto">
            <a:xfrm>
              <a:off x="9133705" y="7688164"/>
              <a:ext cx="581025" cy="579438"/>
            </a:xfrm>
            <a:prstGeom prst="ellipse">
              <a:avLst/>
            </a:prstGeom>
            <a:solidFill>
              <a:schemeClr val="tx1"/>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11" name="Oval 8"/>
            <p:cNvSpPr>
              <a:spLocks noChangeArrowheads="1"/>
            </p:cNvSpPr>
            <p:nvPr/>
          </p:nvSpPr>
          <p:spPr bwMode="auto">
            <a:xfrm>
              <a:off x="9165455" y="7718326"/>
              <a:ext cx="519113" cy="519113"/>
            </a:xfrm>
            <a:prstGeom prst="ellipse">
              <a:avLst/>
            </a:prstGeom>
            <a:solidFill>
              <a:schemeClr val="bg1"/>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12" name="Freeform 9"/>
            <p:cNvSpPr/>
            <p:nvPr/>
          </p:nvSpPr>
          <p:spPr bwMode="auto">
            <a:xfrm>
              <a:off x="9382942" y="1595339"/>
              <a:ext cx="68263" cy="66675"/>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14" name="Freeform 10"/>
            <p:cNvSpPr>
              <a:spLocks noEditPoints="1"/>
            </p:cNvSpPr>
            <p:nvPr/>
          </p:nvSpPr>
          <p:spPr bwMode="auto">
            <a:xfrm>
              <a:off x="9371830" y="1585814"/>
              <a:ext cx="85725" cy="87313"/>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chemeClr val="tx1"/>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15" name="Freeform 11"/>
            <p:cNvSpPr/>
            <p:nvPr/>
          </p:nvSpPr>
          <p:spPr bwMode="auto">
            <a:xfrm>
              <a:off x="8793980" y="1800126"/>
              <a:ext cx="112713" cy="107950"/>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chemeClr val="tx1"/>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16" name="Freeform 12"/>
            <p:cNvSpPr>
              <a:spLocks noEditPoints="1"/>
            </p:cNvSpPr>
            <p:nvPr/>
          </p:nvSpPr>
          <p:spPr bwMode="auto">
            <a:xfrm>
              <a:off x="8784455" y="1790601"/>
              <a:ext cx="127000" cy="1270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tx1"/>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18" name="Freeform 13"/>
            <p:cNvSpPr/>
            <p:nvPr/>
          </p:nvSpPr>
          <p:spPr bwMode="auto">
            <a:xfrm>
              <a:off x="9132117" y="1833464"/>
              <a:ext cx="565150" cy="5873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tx1"/>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0" name="Freeform 15"/>
            <p:cNvSpPr/>
            <p:nvPr/>
          </p:nvSpPr>
          <p:spPr bwMode="auto">
            <a:xfrm>
              <a:off x="7814492" y="2243039"/>
              <a:ext cx="3197225" cy="5340350"/>
            </a:xfrm>
            <a:custGeom>
              <a:avLst/>
              <a:gdLst>
                <a:gd name="T0" fmla="*/ 2008 w 2014"/>
                <a:gd name="T1" fmla="*/ 3358 h 3364"/>
                <a:gd name="T2" fmla="*/ 2008 w 2014"/>
                <a:gd name="T3" fmla="*/ 3351 h 3364"/>
                <a:gd name="T4" fmla="*/ 13 w 2014"/>
                <a:gd name="T5" fmla="*/ 3351 h 3364"/>
                <a:gd name="T6" fmla="*/ 13 w 2014"/>
                <a:gd name="T7" fmla="*/ 13 h 3364"/>
                <a:gd name="T8" fmla="*/ 2001 w 2014"/>
                <a:gd name="T9" fmla="*/ 13 h 3364"/>
                <a:gd name="T10" fmla="*/ 2001 w 2014"/>
                <a:gd name="T11" fmla="*/ 3358 h 3364"/>
                <a:gd name="T12" fmla="*/ 2008 w 2014"/>
                <a:gd name="T13" fmla="*/ 3358 h 3364"/>
                <a:gd name="T14" fmla="*/ 2008 w 2014"/>
                <a:gd name="T15" fmla="*/ 3351 h 3364"/>
                <a:gd name="T16" fmla="*/ 2008 w 2014"/>
                <a:gd name="T17" fmla="*/ 3358 h 3364"/>
                <a:gd name="T18" fmla="*/ 2014 w 2014"/>
                <a:gd name="T19" fmla="*/ 3358 h 3364"/>
                <a:gd name="T20" fmla="*/ 2014 w 2014"/>
                <a:gd name="T21" fmla="*/ 0 h 3364"/>
                <a:gd name="T22" fmla="*/ 0 w 2014"/>
                <a:gd name="T23" fmla="*/ 0 h 3364"/>
                <a:gd name="T24" fmla="*/ 0 w 2014"/>
                <a:gd name="T25" fmla="*/ 3364 h 3364"/>
                <a:gd name="T26" fmla="*/ 2014 w 2014"/>
                <a:gd name="T27" fmla="*/ 3364 h 3364"/>
                <a:gd name="T28" fmla="*/ 2014 w 2014"/>
                <a:gd name="T29" fmla="*/ 3358 h 3364"/>
                <a:gd name="T30" fmla="*/ 2008 w 2014"/>
                <a:gd name="T31" fmla="*/ 3358 h 3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14" h="3364">
                  <a:moveTo>
                    <a:pt x="2008" y="3358"/>
                  </a:moveTo>
                  <a:lnTo>
                    <a:pt x="2008" y="3351"/>
                  </a:lnTo>
                  <a:lnTo>
                    <a:pt x="13" y="3351"/>
                  </a:lnTo>
                  <a:lnTo>
                    <a:pt x="13" y="13"/>
                  </a:lnTo>
                  <a:lnTo>
                    <a:pt x="2001" y="13"/>
                  </a:lnTo>
                  <a:lnTo>
                    <a:pt x="2001" y="3358"/>
                  </a:lnTo>
                  <a:lnTo>
                    <a:pt x="2008" y="3358"/>
                  </a:lnTo>
                  <a:lnTo>
                    <a:pt x="2008" y="3351"/>
                  </a:lnTo>
                  <a:lnTo>
                    <a:pt x="2008" y="3358"/>
                  </a:lnTo>
                  <a:lnTo>
                    <a:pt x="2014" y="3358"/>
                  </a:lnTo>
                  <a:lnTo>
                    <a:pt x="2014" y="0"/>
                  </a:lnTo>
                  <a:lnTo>
                    <a:pt x="0" y="0"/>
                  </a:lnTo>
                  <a:lnTo>
                    <a:pt x="0" y="3364"/>
                  </a:lnTo>
                  <a:lnTo>
                    <a:pt x="2014" y="3364"/>
                  </a:lnTo>
                  <a:lnTo>
                    <a:pt x="2014" y="3358"/>
                  </a:lnTo>
                  <a:lnTo>
                    <a:pt x="2008" y="3358"/>
                  </a:lnTo>
                  <a:close/>
                </a:path>
              </a:pathLst>
            </a:custGeom>
            <a:solidFill>
              <a:schemeClr val="tx1"/>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1" name="Freeform 16"/>
            <p:cNvSpPr/>
            <p:nvPr/>
          </p:nvSpPr>
          <p:spPr bwMode="auto">
            <a:xfrm>
              <a:off x="7589067" y="2290664"/>
              <a:ext cx="46038" cy="312738"/>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2" name="Freeform 17"/>
            <p:cNvSpPr/>
            <p:nvPr/>
          </p:nvSpPr>
          <p:spPr bwMode="auto">
            <a:xfrm>
              <a:off x="7589067" y="2884389"/>
              <a:ext cx="46038" cy="523875"/>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3" name="Freeform 18"/>
            <p:cNvSpPr/>
            <p:nvPr/>
          </p:nvSpPr>
          <p:spPr bwMode="auto">
            <a:xfrm>
              <a:off x="7589067" y="3547964"/>
              <a:ext cx="46038" cy="523875"/>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4" name="Freeform 19"/>
            <p:cNvSpPr/>
            <p:nvPr/>
          </p:nvSpPr>
          <p:spPr bwMode="auto">
            <a:xfrm>
              <a:off x="11162530" y="2884389"/>
              <a:ext cx="46038" cy="523875"/>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14042"/>
            </a:solidFill>
            <a:ln>
              <a:no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grpSp>
      <p:sp>
        <p:nvSpPr>
          <p:cNvPr id="33" name="Freeform 5"/>
          <p:cNvSpPr/>
          <p:nvPr/>
        </p:nvSpPr>
        <p:spPr bwMode="auto">
          <a:xfrm>
            <a:off x="4068692" y="1790601"/>
            <a:ext cx="3223945" cy="7940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34" name="Freeform 5"/>
          <p:cNvSpPr/>
          <p:nvPr/>
        </p:nvSpPr>
        <p:spPr bwMode="auto">
          <a:xfrm rot="5400000" flipV="1">
            <a:off x="6550451" y="1586889"/>
            <a:ext cx="1007585" cy="45818"/>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lumMod val="65000"/>
              <a:lumOff val="35000"/>
            </a:schemeClr>
          </a:solidFill>
          <a:ln>
            <a:solidFill>
              <a:srgbClr val="414042"/>
            </a:solidFill>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35" name="Freeform 2541"/>
          <p:cNvSpPr>
            <a:spLocks noEditPoints="1"/>
          </p:cNvSpPr>
          <p:nvPr/>
        </p:nvSpPr>
        <p:spPr bwMode="auto">
          <a:xfrm>
            <a:off x="3123138" y="1257377"/>
            <a:ext cx="588415" cy="637451"/>
          </a:xfrm>
          <a:custGeom>
            <a:avLst/>
            <a:gdLst/>
            <a:ahLst/>
            <a:cxnLst>
              <a:cxn ang="0">
                <a:pos x="83" y="143"/>
              </a:cxn>
              <a:cxn ang="0">
                <a:pos x="88" y="98"/>
              </a:cxn>
              <a:cxn ang="0">
                <a:pos x="132" y="60"/>
              </a:cxn>
              <a:cxn ang="0">
                <a:pos x="120" y="54"/>
              </a:cxn>
              <a:cxn ang="0">
                <a:pos x="89" y="2"/>
              </a:cxn>
              <a:cxn ang="0">
                <a:pos x="49" y="5"/>
              </a:cxn>
              <a:cxn ang="0">
                <a:pos x="0" y="55"/>
              </a:cxn>
              <a:cxn ang="0">
                <a:pos x="5" y="93"/>
              </a:cxn>
              <a:cxn ang="0">
                <a:pos x="16" y="85"/>
              </a:cxn>
              <a:cxn ang="0">
                <a:pos x="17" y="84"/>
              </a:cxn>
              <a:cxn ang="0">
                <a:pos x="18" y="68"/>
              </a:cxn>
              <a:cxn ang="0">
                <a:pos x="10" y="63"/>
              </a:cxn>
              <a:cxn ang="0">
                <a:pos x="9" y="60"/>
              </a:cxn>
              <a:cxn ang="0">
                <a:pos x="43" y="60"/>
              </a:cxn>
              <a:cxn ang="0">
                <a:pos x="53" y="60"/>
              </a:cxn>
              <a:cxn ang="0">
                <a:pos x="57" y="58"/>
              </a:cxn>
              <a:cxn ang="0">
                <a:pos x="45" y="60"/>
              </a:cxn>
              <a:cxn ang="0">
                <a:pos x="59" y="53"/>
              </a:cxn>
              <a:cxn ang="0">
                <a:pos x="75" y="31"/>
              </a:cxn>
              <a:cxn ang="0">
                <a:pos x="81" y="14"/>
              </a:cxn>
              <a:cxn ang="0">
                <a:pos x="65" y="19"/>
              </a:cxn>
              <a:cxn ang="0">
                <a:pos x="79" y="90"/>
              </a:cxn>
              <a:cxn ang="0">
                <a:pos x="122" y="79"/>
              </a:cxn>
              <a:cxn ang="0">
                <a:pos x="123" y="63"/>
              </a:cxn>
              <a:cxn ang="0">
                <a:pos x="77" y="112"/>
              </a:cxn>
              <a:cxn ang="0">
                <a:pos x="67" y="127"/>
              </a:cxn>
              <a:cxn ang="0">
                <a:pos x="77" y="66"/>
              </a:cxn>
              <a:cxn ang="0">
                <a:pos x="87" y="62"/>
              </a:cxn>
              <a:cxn ang="0">
                <a:pos x="63" y="83"/>
              </a:cxn>
              <a:cxn ang="0">
                <a:pos x="69" y="107"/>
              </a:cxn>
              <a:cxn ang="0">
                <a:pos x="65" y="112"/>
              </a:cxn>
              <a:cxn ang="0">
                <a:pos x="80" y="92"/>
              </a:cxn>
              <a:cxn ang="0">
                <a:pos x="76" y="96"/>
              </a:cxn>
              <a:cxn ang="0">
                <a:pos x="76" y="96"/>
              </a:cxn>
              <a:cxn ang="0">
                <a:pos x="62" y="95"/>
              </a:cxn>
              <a:cxn ang="0">
                <a:pos x="75" y="92"/>
              </a:cxn>
              <a:cxn ang="0">
                <a:pos x="66" y="86"/>
              </a:cxn>
              <a:cxn ang="0">
                <a:pos x="72" y="50"/>
              </a:cxn>
              <a:cxn ang="0">
                <a:pos x="57" y="19"/>
              </a:cxn>
              <a:cxn ang="0">
                <a:pos x="77" y="18"/>
              </a:cxn>
              <a:cxn ang="0">
                <a:pos x="75" y="20"/>
              </a:cxn>
              <a:cxn ang="0">
                <a:pos x="57" y="51"/>
              </a:cxn>
              <a:cxn ang="0">
                <a:pos x="40" y="84"/>
              </a:cxn>
              <a:cxn ang="0">
                <a:pos x="82" y="44"/>
              </a:cxn>
              <a:cxn ang="0">
                <a:pos x="47" y="84"/>
              </a:cxn>
              <a:cxn ang="0">
                <a:pos x="59" y="80"/>
              </a:cxn>
              <a:cxn ang="0">
                <a:pos x="82" y="45"/>
              </a:cxn>
              <a:cxn ang="0">
                <a:pos x="63" y="129"/>
              </a:cxn>
              <a:cxn ang="0">
                <a:pos x="77" y="129"/>
              </a:cxn>
              <a:cxn ang="0">
                <a:pos x="84" y="89"/>
              </a:cxn>
              <a:cxn ang="0">
                <a:pos x="92" y="87"/>
              </a:cxn>
              <a:cxn ang="0">
                <a:pos x="116" y="74"/>
              </a:cxn>
              <a:cxn ang="0">
                <a:pos x="119" y="85"/>
              </a:cxn>
              <a:cxn ang="0">
                <a:pos x="84" y="89"/>
              </a:cxn>
              <a:cxn ang="0">
                <a:pos x="114" y="63"/>
              </a:cxn>
              <a:cxn ang="0">
                <a:pos x="33" y="59"/>
              </a:cxn>
              <a:cxn ang="0">
                <a:pos x="23" y="65"/>
              </a:cxn>
              <a:cxn ang="0">
                <a:pos x="11" y="67"/>
              </a:cxn>
              <a:cxn ang="0">
                <a:pos x="35" y="68"/>
              </a:cxn>
            </a:cxnLst>
            <a:rect l="0" t="0" r="r" b="b"/>
            <a:pathLst>
              <a:path w="132" h="143">
                <a:moveTo>
                  <a:pt x="46" y="136"/>
                </a:moveTo>
                <a:lnTo>
                  <a:pt x="46" y="136"/>
                </a:lnTo>
                <a:lnTo>
                  <a:pt x="46" y="138"/>
                </a:lnTo>
                <a:lnTo>
                  <a:pt x="48" y="140"/>
                </a:lnTo>
                <a:lnTo>
                  <a:pt x="48" y="140"/>
                </a:lnTo>
                <a:lnTo>
                  <a:pt x="49" y="141"/>
                </a:lnTo>
                <a:lnTo>
                  <a:pt x="51" y="142"/>
                </a:lnTo>
                <a:lnTo>
                  <a:pt x="51" y="142"/>
                </a:lnTo>
                <a:lnTo>
                  <a:pt x="59" y="141"/>
                </a:lnTo>
                <a:lnTo>
                  <a:pt x="67" y="142"/>
                </a:lnTo>
                <a:lnTo>
                  <a:pt x="83" y="143"/>
                </a:lnTo>
                <a:lnTo>
                  <a:pt x="83" y="143"/>
                </a:lnTo>
                <a:lnTo>
                  <a:pt x="85" y="142"/>
                </a:lnTo>
                <a:lnTo>
                  <a:pt x="87" y="141"/>
                </a:lnTo>
                <a:lnTo>
                  <a:pt x="87" y="139"/>
                </a:lnTo>
                <a:lnTo>
                  <a:pt x="88" y="138"/>
                </a:lnTo>
                <a:lnTo>
                  <a:pt x="88" y="138"/>
                </a:lnTo>
                <a:lnTo>
                  <a:pt x="88" y="136"/>
                </a:lnTo>
                <a:lnTo>
                  <a:pt x="88" y="136"/>
                </a:lnTo>
                <a:lnTo>
                  <a:pt x="87" y="127"/>
                </a:lnTo>
                <a:lnTo>
                  <a:pt x="87" y="117"/>
                </a:lnTo>
                <a:lnTo>
                  <a:pt x="88" y="98"/>
                </a:lnTo>
                <a:lnTo>
                  <a:pt x="88" y="98"/>
                </a:lnTo>
                <a:lnTo>
                  <a:pt x="108" y="99"/>
                </a:lnTo>
                <a:lnTo>
                  <a:pt x="126" y="98"/>
                </a:lnTo>
                <a:lnTo>
                  <a:pt x="126" y="98"/>
                </a:lnTo>
                <a:lnTo>
                  <a:pt x="128" y="97"/>
                </a:lnTo>
                <a:lnTo>
                  <a:pt x="128" y="97"/>
                </a:lnTo>
                <a:lnTo>
                  <a:pt x="129" y="96"/>
                </a:lnTo>
                <a:lnTo>
                  <a:pt x="130" y="94"/>
                </a:lnTo>
                <a:lnTo>
                  <a:pt x="130" y="94"/>
                </a:lnTo>
                <a:lnTo>
                  <a:pt x="131" y="77"/>
                </a:lnTo>
                <a:lnTo>
                  <a:pt x="132" y="60"/>
                </a:lnTo>
                <a:lnTo>
                  <a:pt x="132" y="60"/>
                </a:lnTo>
                <a:lnTo>
                  <a:pt x="132" y="59"/>
                </a:lnTo>
                <a:lnTo>
                  <a:pt x="132" y="59"/>
                </a:lnTo>
                <a:lnTo>
                  <a:pt x="132" y="59"/>
                </a:lnTo>
                <a:lnTo>
                  <a:pt x="132" y="59"/>
                </a:lnTo>
                <a:lnTo>
                  <a:pt x="132" y="59"/>
                </a:lnTo>
                <a:lnTo>
                  <a:pt x="132" y="59"/>
                </a:lnTo>
                <a:lnTo>
                  <a:pt x="131" y="57"/>
                </a:lnTo>
                <a:lnTo>
                  <a:pt x="129" y="56"/>
                </a:lnTo>
                <a:lnTo>
                  <a:pt x="129" y="56"/>
                </a:lnTo>
                <a:lnTo>
                  <a:pt x="120" y="54"/>
                </a:lnTo>
                <a:lnTo>
                  <a:pt x="111" y="54"/>
                </a:lnTo>
                <a:lnTo>
                  <a:pt x="101" y="54"/>
                </a:lnTo>
                <a:lnTo>
                  <a:pt x="91" y="54"/>
                </a:lnTo>
                <a:lnTo>
                  <a:pt x="91" y="54"/>
                </a:lnTo>
                <a:lnTo>
                  <a:pt x="91" y="30"/>
                </a:lnTo>
                <a:lnTo>
                  <a:pt x="91" y="18"/>
                </a:lnTo>
                <a:lnTo>
                  <a:pt x="91" y="6"/>
                </a:lnTo>
                <a:lnTo>
                  <a:pt x="91" y="6"/>
                </a:lnTo>
                <a:lnTo>
                  <a:pt x="90" y="4"/>
                </a:lnTo>
                <a:lnTo>
                  <a:pt x="90" y="4"/>
                </a:lnTo>
                <a:lnTo>
                  <a:pt x="89" y="2"/>
                </a:lnTo>
                <a:lnTo>
                  <a:pt x="87" y="1"/>
                </a:lnTo>
                <a:lnTo>
                  <a:pt x="87" y="1"/>
                </a:lnTo>
                <a:lnTo>
                  <a:pt x="70" y="0"/>
                </a:lnTo>
                <a:lnTo>
                  <a:pt x="62" y="0"/>
                </a:lnTo>
                <a:lnTo>
                  <a:pt x="53" y="1"/>
                </a:lnTo>
                <a:lnTo>
                  <a:pt x="53" y="1"/>
                </a:lnTo>
                <a:lnTo>
                  <a:pt x="51" y="2"/>
                </a:lnTo>
                <a:lnTo>
                  <a:pt x="51" y="2"/>
                </a:lnTo>
                <a:lnTo>
                  <a:pt x="49" y="3"/>
                </a:lnTo>
                <a:lnTo>
                  <a:pt x="49" y="5"/>
                </a:lnTo>
                <a:lnTo>
                  <a:pt x="49" y="5"/>
                </a:lnTo>
                <a:lnTo>
                  <a:pt x="48" y="28"/>
                </a:lnTo>
                <a:lnTo>
                  <a:pt x="48" y="51"/>
                </a:lnTo>
                <a:lnTo>
                  <a:pt x="48" y="51"/>
                </a:lnTo>
                <a:lnTo>
                  <a:pt x="27" y="50"/>
                </a:lnTo>
                <a:lnTo>
                  <a:pt x="6" y="50"/>
                </a:lnTo>
                <a:lnTo>
                  <a:pt x="6" y="50"/>
                </a:lnTo>
                <a:lnTo>
                  <a:pt x="4" y="51"/>
                </a:lnTo>
                <a:lnTo>
                  <a:pt x="4" y="51"/>
                </a:lnTo>
                <a:lnTo>
                  <a:pt x="1" y="52"/>
                </a:lnTo>
                <a:lnTo>
                  <a:pt x="0" y="53"/>
                </a:lnTo>
                <a:lnTo>
                  <a:pt x="0" y="55"/>
                </a:lnTo>
                <a:lnTo>
                  <a:pt x="0" y="55"/>
                </a:lnTo>
                <a:lnTo>
                  <a:pt x="0" y="63"/>
                </a:lnTo>
                <a:lnTo>
                  <a:pt x="0" y="72"/>
                </a:lnTo>
                <a:lnTo>
                  <a:pt x="0" y="81"/>
                </a:lnTo>
                <a:lnTo>
                  <a:pt x="1" y="90"/>
                </a:lnTo>
                <a:lnTo>
                  <a:pt x="1" y="90"/>
                </a:lnTo>
                <a:lnTo>
                  <a:pt x="2" y="91"/>
                </a:lnTo>
                <a:lnTo>
                  <a:pt x="3" y="92"/>
                </a:lnTo>
                <a:lnTo>
                  <a:pt x="5" y="93"/>
                </a:lnTo>
                <a:lnTo>
                  <a:pt x="5" y="93"/>
                </a:lnTo>
                <a:lnTo>
                  <a:pt x="5" y="93"/>
                </a:lnTo>
                <a:lnTo>
                  <a:pt x="5" y="93"/>
                </a:lnTo>
                <a:lnTo>
                  <a:pt x="16" y="93"/>
                </a:lnTo>
                <a:lnTo>
                  <a:pt x="26" y="93"/>
                </a:lnTo>
                <a:lnTo>
                  <a:pt x="46" y="93"/>
                </a:lnTo>
                <a:lnTo>
                  <a:pt x="46" y="93"/>
                </a:lnTo>
                <a:lnTo>
                  <a:pt x="46" y="115"/>
                </a:lnTo>
                <a:lnTo>
                  <a:pt x="46" y="125"/>
                </a:lnTo>
                <a:lnTo>
                  <a:pt x="46" y="136"/>
                </a:lnTo>
                <a:lnTo>
                  <a:pt x="46" y="136"/>
                </a:lnTo>
                <a:close/>
                <a:moveTo>
                  <a:pt x="16" y="85"/>
                </a:moveTo>
                <a:lnTo>
                  <a:pt x="16" y="85"/>
                </a:lnTo>
                <a:lnTo>
                  <a:pt x="9" y="84"/>
                </a:lnTo>
                <a:lnTo>
                  <a:pt x="9" y="84"/>
                </a:lnTo>
                <a:lnTo>
                  <a:pt x="9" y="84"/>
                </a:lnTo>
                <a:lnTo>
                  <a:pt x="9" y="84"/>
                </a:lnTo>
                <a:lnTo>
                  <a:pt x="10" y="84"/>
                </a:lnTo>
                <a:lnTo>
                  <a:pt x="10" y="84"/>
                </a:lnTo>
                <a:lnTo>
                  <a:pt x="17" y="79"/>
                </a:lnTo>
                <a:lnTo>
                  <a:pt x="22" y="74"/>
                </a:lnTo>
                <a:lnTo>
                  <a:pt x="22" y="74"/>
                </a:lnTo>
                <a:lnTo>
                  <a:pt x="19" y="79"/>
                </a:lnTo>
                <a:lnTo>
                  <a:pt x="17" y="84"/>
                </a:lnTo>
                <a:lnTo>
                  <a:pt x="17" y="84"/>
                </a:lnTo>
                <a:lnTo>
                  <a:pt x="16" y="85"/>
                </a:lnTo>
                <a:lnTo>
                  <a:pt x="16" y="85"/>
                </a:lnTo>
                <a:close/>
                <a:moveTo>
                  <a:pt x="9" y="75"/>
                </a:moveTo>
                <a:lnTo>
                  <a:pt x="9" y="75"/>
                </a:lnTo>
                <a:lnTo>
                  <a:pt x="10" y="75"/>
                </a:lnTo>
                <a:lnTo>
                  <a:pt x="10" y="75"/>
                </a:lnTo>
                <a:lnTo>
                  <a:pt x="20" y="65"/>
                </a:lnTo>
                <a:lnTo>
                  <a:pt x="22" y="63"/>
                </a:lnTo>
                <a:lnTo>
                  <a:pt x="18" y="68"/>
                </a:lnTo>
                <a:lnTo>
                  <a:pt x="18" y="68"/>
                </a:lnTo>
                <a:lnTo>
                  <a:pt x="14" y="75"/>
                </a:lnTo>
                <a:lnTo>
                  <a:pt x="9" y="81"/>
                </a:lnTo>
                <a:lnTo>
                  <a:pt x="9" y="81"/>
                </a:lnTo>
                <a:lnTo>
                  <a:pt x="9" y="75"/>
                </a:lnTo>
                <a:lnTo>
                  <a:pt x="9" y="75"/>
                </a:lnTo>
                <a:close/>
                <a:moveTo>
                  <a:pt x="9" y="71"/>
                </a:moveTo>
                <a:lnTo>
                  <a:pt x="9" y="71"/>
                </a:lnTo>
                <a:lnTo>
                  <a:pt x="9" y="63"/>
                </a:lnTo>
                <a:lnTo>
                  <a:pt x="9" y="63"/>
                </a:lnTo>
                <a:lnTo>
                  <a:pt x="10" y="63"/>
                </a:lnTo>
                <a:lnTo>
                  <a:pt x="10" y="63"/>
                </a:lnTo>
                <a:lnTo>
                  <a:pt x="12" y="62"/>
                </a:lnTo>
                <a:lnTo>
                  <a:pt x="12" y="64"/>
                </a:lnTo>
                <a:lnTo>
                  <a:pt x="9" y="71"/>
                </a:lnTo>
                <a:lnTo>
                  <a:pt x="9" y="71"/>
                </a:lnTo>
                <a:close/>
                <a:moveTo>
                  <a:pt x="9" y="60"/>
                </a:moveTo>
                <a:lnTo>
                  <a:pt x="9" y="60"/>
                </a:lnTo>
                <a:lnTo>
                  <a:pt x="9" y="59"/>
                </a:lnTo>
                <a:lnTo>
                  <a:pt x="9" y="59"/>
                </a:lnTo>
                <a:lnTo>
                  <a:pt x="12" y="59"/>
                </a:lnTo>
                <a:lnTo>
                  <a:pt x="12" y="59"/>
                </a:lnTo>
                <a:lnTo>
                  <a:pt x="9" y="60"/>
                </a:lnTo>
                <a:lnTo>
                  <a:pt x="9" y="60"/>
                </a:lnTo>
                <a:close/>
                <a:moveTo>
                  <a:pt x="23" y="77"/>
                </a:moveTo>
                <a:lnTo>
                  <a:pt x="23" y="77"/>
                </a:lnTo>
                <a:lnTo>
                  <a:pt x="28" y="68"/>
                </a:lnTo>
                <a:lnTo>
                  <a:pt x="34" y="61"/>
                </a:lnTo>
                <a:lnTo>
                  <a:pt x="34" y="61"/>
                </a:lnTo>
                <a:lnTo>
                  <a:pt x="35" y="60"/>
                </a:lnTo>
                <a:lnTo>
                  <a:pt x="34" y="59"/>
                </a:lnTo>
                <a:lnTo>
                  <a:pt x="34" y="59"/>
                </a:lnTo>
                <a:lnTo>
                  <a:pt x="43" y="60"/>
                </a:lnTo>
                <a:lnTo>
                  <a:pt x="43" y="60"/>
                </a:lnTo>
                <a:lnTo>
                  <a:pt x="35" y="66"/>
                </a:lnTo>
                <a:lnTo>
                  <a:pt x="29" y="74"/>
                </a:lnTo>
                <a:lnTo>
                  <a:pt x="29" y="74"/>
                </a:lnTo>
                <a:lnTo>
                  <a:pt x="22" y="81"/>
                </a:lnTo>
                <a:lnTo>
                  <a:pt x="21" y="82"/>
                </a:lnTo>
                <a:lnTo>
                  <a:pt x="20" y="82"/>
                </a:lnTo>
                <a:lnTo>
                  <a:pt x="23" y="77"/>
                </a:lnTo>
                <a:lnTo>
                  <a:pt x="23" y="77"/>
                </a:lnTo>
                <a:close/>
                <a:moveTo>
                  <a:pt x="45" y="60"/>
                </a:moveTo>
                <a:lnTo>
                  <a:pt x="45" y="60"/>
                </a:lnTo>
                <a:lnTo>
                  <a:pt x="53" y="60"/>
                </a:lnTo>
                <a:lnTo>
                  <a:pt x="53" y="60"/>
                </a:lnTo>
                <a:lnTo>
                  <a:pt x="55" y="59"/>
                </a:lnTo>
                <a:lnTo>
                  <a:pt x="55" y="59"/>
                </a:lnTo>
                <a:lnTo>
                  <a:pt x="57" y="58"/>
                </a:lnTo>
                <a:lnTo>
                  <a:pt x="57" y="55"/>
                </a:lnTo>
                <a:lnTo>
                  <a:pt x="57" y="55"/>
                </a:lnTo>
                <a:lnTo>
                  <a:pt x="57" y="55"/>
                </a:lnTo>
                <a:lnTo>
                  <a:pt x="57" y="55"/>
                </a:lnTo>
                <a:lnTo>
                  <a:pt x="68" y="51"/>
                </a:lnTo>
                <a:lnTo>
                  <a:pt x="68" y="51"/>
                </a:lnTo>
                <a:lnTo>
                  <a:pt x="57" y="58"/>
                </a:lnTo>
                <a:lnTo>
                  <a:pt x="46" y="67"/>
                </a:lnTo>
                <a:lnTo>
                  <a:pt x="46" y="67"/>
                </a:lnTo>
                <a:lnTo>
                  <a:pt x="37" y="74"/>
                </a:lnTo>
                <a:lnTo>
                  <a:pt x="33" y="77"/>
                </a:lnTo>
                <a:lnTo>
                  <a:pt x="30" y="81"/>
                </a:lnTo>
                <a:lnTo>
                  <a:pt x="30" y="81"/>
                </a:lnTo>
                <a:lnTo>
                  <a:pt x="37" y="70"/>
                </a:lnTo>
                <a:lnTo>
                  <a:pt x="44" y="61"/>
                </a:lnTo>
                <a:lnTo>
                  <a:pt x="44" y="61"/>
                </a:lnTo>
                <a:lnTo>
                  <a:pt x="45" y="60"/>
                </a:lnTo>
                <a:lnTo>
                  <a:pt x="45" y="60"/>
                </a:lnTo>
                <a:close/>
                <a:moveTo>
                  <a:pt x="83" y="10"/>
                </a:moveTo>
                <a:lnTo>
                  <a:pt x="83" y="10"/>
                </a:lnTo>
                <a:lnTo>
                  <a:pt x="83" y="27"/>
                </a:lnTo>
                <a:lnTo>
                  <a:pt x="82" y="44"/>
                </a:lnTo>
                <a:lnTo>
                  <a:pt x="82" y="44"/>
                </a:lnTo>
                <a:lnTo>
                  <a:pt x="82" y="43"/>
                </a:lnTo>
                <a:lnTo>
                  <a:pt x="81" y="43"/>
                </a:lnTo>
                <a:lnTo>
                  <a:pt x="81" y="43"/>
                </a:lnTo>
                <a:lnTo>
                  <a:pt x="65" y="50"/>
                </a:lnTo>
                <a:lnTo>
                  <a:pt x="65" y="50"/>
                </a:lnTo>
                <a:lnTo>
                  <a:pt x="59" y="53"/>
                </a:lnTo>
                <a:lnTo>
                  <a:pt x="61" y="51"/>
                </a:lnTo>
                <a:lnTo>
                  <a:pt x="61" y="51"/>
                </a:lnTo>
                <a:lnTo>
                  <a:pt x="68" y="47"/>
                </a:lnTo>
                <a:lnTo>
                  <a:pt x="73" y="42"/>
                </a:lnTo>
                <a:lnTo>
                  <a:pt x="78" y="36"/>
                </a:lnTo>
                <a:lnTo>
                  <a:pt x="82" y="30"/>
                </a:lnTo>
                <a:lnTo>
                  <a:pt x="82" y="30"/>
                </a:lnTo>
                <a:lnTo>
                  <a:pt x="82" y="29"/>
                </a:lnTo>
                <a:lnTo>
                  <a:pt x="81" y="29"/>
                </a:lnTo>
                <a:lnTo>
                  <a:pt x="81" y="29"/>
                </a:lnTo>
                <a:lnTo>
                  <a:pt x="75" y="31"/>
                </a:lnTo>
                <a:lnTo>
                  <a:pt x="69" y="34"/>
                </a:lnTo>
                <a:lnTo>
                  <a:pt x="69" y="34"/>
                </a:lnTo>
                <a:lnTo>
                  <a:pt x="60" y="41"/>
                </a:lnTo>
                <a:lnTo>
                  <a:pt x="57" y="43"/>
                </a:lnTo>
                <a:lnTo>
                  <a:pt x="59" y="41"/>
                </a:lnTo>
                <a:lnTo>
                  <a:pt x="59" y="41"/>
                </a:lnTo>
                <a:lnTo>
                  <a:pt x="71" y="29"/>
                </a:lnTo>
                <a:lnTo>
                  <a:pt x="76" y="23"/>
                </a:lnTo>
                <a:lnTo>
                  <a:pt x="81" y="16"/>
                </a:lnTo>
                <a:lnTo>
                  <a:pt x="81" y="16"/>
                </a:lnTo>
                <a:lnTo>
                  <a:pt x="81" y="14"/>
                </a:lnTo>
                <a:lnTo>
                  <a:pt x="79" y="14"/>
                </a:lnTo>
                <a:lnTo>
                  <a:pt x="79" y="14"/>
                </a:lnTo>
                <a:lnTo>
                  <a:pt x="73" y="18"/>
                </a:lnTo>
                <a:lnTo>
                  <a:pt x="68" y="22"/>
                </a:lnTo>
                <a:lnTo>
                  <a:pt x="62" y="26"/>
                </a:lnTo>
                <a:lnTo>
                  <a:pt x="56" y="30"/>
                </a:lnTo>
                <a:lnTo>
                  <a:pt x="56" y="30"/>
                </a:lnTo>
                <a:lnTo>
                  <a:pt x="56" y="29"/>
                </a:lnTo>
                <a:lnTo>
                  <a:pt x="56" y="29"/>
                </a:lnTo>
                <a:lnTo>
                  <a:pt x="65" y="19"/>
                </a:lnTo>
                <a:lnTo>
                  <a:pt x="65" y="19"/>
                </a:lnTo>
                <a:lnTo>
                  <a:pt x="69" y="14"/>
                </a:lnTo>
                <a:lnTo>
                  <a:pt x="73" y="9"/>
                </a:lnTo>
                <a:lnTo>
                  <a:pt x="73" y="9"/>
                </a:lnTo>
                <a:lnTo>
                  <a:pt x="83" y="10"/>
                </a:lnTo>
                <a:lnTo>
                  <a:pt x="83" y="10"/>
                </a:lnTo>
                <a:close/>
                <a:moveTo>
                  <a:pt x="108" y="63"/>
                </a:moveTo>
                <a:lnTo>
                  <a:pt x="108" y="63"/>
                </a:lnTo>
                <a:lnTo>
                  <a:pt x="98" y="72"/>
                </a:lnTo>
                <a:lnTo>
                  <a:pt x="88" y="82"/>
                </a:lnTo>
                <a:lnTo>
                  <a:pt x="88" y="82"/>
                </a:lnTo>
                <a:lnTo>
                  <a:pt x="79" y="90"/>
                </a:lnTo>
                <a:lnTo>
                  <a:pt x="79" y="90"/>
                </a:lnTo>
                <a:lnTo>
                  <a:pt x="80" y="88"/>
                </a:lnTo>
                <a:lnTo>
                  <a:pt x="82" y="86"/>
                </a:lnTo>
                <a:lnTo>
                  <a:pt x="85" y="81"/>
                </a:lnTo>
                <a:lnTo>
                  <a:pt x="85" y="81"/>
                </a:lnTo>
                <a:lnTo>
                  <a:pt x="98" y="63"/>
                </a:lnTo>
                <a:lnTo>
                  <a:pt x="98" y="63"/>
                </a:lnTo>
                <a:lnTo>
                  <a:pt x="108" y="63"/>
                </a:lnTo>
                <a:lnTo>
                  <a:pt x="108" y="63"/>
                </a:lnTo>
                <a:close/>
                <a:moveTo>
                  <a:pt x="122" y="79"/>
                </a:moveTo>
                <a:lnTo>
                  <a:pt x="122" y="79"/>
                </a:lnTo>
                <a:lnTo>
                  <a:pt x="121" y="79"/>
                </a:lnTo>
                <a:lnTo>
                  <a:pt x="121" y="79"/>
                </a:lnTo>
                <a:lnTo>
                  <a:pt x="115" y="82"/>
                </a:lnTo>
                <a:lnTo>
                  <a:pt x="113" y="82"/>
                </a:lnTo>
                <a:lnTo>
                  <a:pt x="113" y="82"/>
                </a:lnTo>
                <a:lnTo>
                  <a:pt x="115" y="79"/>
                </a:lnTo>
                <a:lnTo>
                  <a:pt x="115" y="79"/>
                </a:lnTo>
                <a:lnTo>
                  <a:pt x="120" y="71"/>
                </a:lnTo>
                <a:lnTo>
                  <a:pt x="123" y="63"/>
                </a:lnTo>
                <a:lnTo>
                  <a:pt x="123" y="63"/>
                </a:lnTo>
                <a:lnTo>
                  <a:pt x="123" y="63"/>
                </a:lnTo>
                <a:lnTo>
                  <a:pt x="123" y="63"/>
                </a:lnTo>
                <a:lnTo>
                  <a:pt x="122" y="79"/>
                </a:lnTo>
                <a:lnTo>
                  <a:pt x="122" y="79"/>
                </a:lnTo>
                <a:close/>
                <a:moveTo>
                  <a:pt x="67" y="127"/>
                </a:moveTo>
                <a:lnTo>
                  <a:pt x="67" y="127"/>
                </a:lnTo>
                <a:lnTo>
                  <a:pt x="73" y="120"/>
                </a:lnTo>
                <a:lnTo>
                  <a:pt x="78" y="114"/>
                </a:lnTo>
                <a:lnTo>
                  <a:pt x="78" y="114"/>
                </a:lnTo>
                <a:lnTo>
                  <a:pt x="78" y="113"/>
                </a:lnTo>
                <a:lnTo>
                  <a:pt x="77" y="112"/>
                </a:lnTo>
                <a:lnTo>
                  <a:pt x="77" y="112"/>
                </a:lnTo>
                <a:lnTo>
                  <a:pt x="69" y="118"/>
                </a:lnTo>
                <a:lnTo>
                  <a:pt x="61" y="123"/>
                </a:lnTo>
                <a:lnTo>
                  <a:pt x="61" y="123"/>
                </a:lnTo>
                <a:lnTo>
                  <a:pt x="71" y="114"/>
                </a:lnTo>
                <a:lnTo>
                  <a:pt x="75" y="109"/>
                </a:lnTo>
                <a:lnTo>
                  <a:pt x="79" y="104"/>
                </a:lnTo>
                <a:lnTo>
                  <a:pt x="79" y="104"/>
                </a:lnTo>
                <a:lnTo>
                  <a:pt x="78" y="122"/>
                </a:lnTo>
                <a:lnTo>
                  <a:pt x="78" y="122"/>
                </a:lnTo>
                <a:lnTo>
                  <a:pt x="73" y="124"/>
                </a:lnTo>
                <a:lnTo>
                  <a:pt x="67" y="127"/>
                </a:lnTo>
                <a:lnTo>
                  <a:pt x="67" y="127"/>
                </a:lnTo>
                <a:close/>
                <a:moveTo>
                  <a:pt x="83" y="55"/>
                </a:moveTo>
                <a:lnTo>
                  <a:pt x="83" y="55"/>
                </a:lnTo>
                <a:lnTo>
                  <a:pt x="83" y="57"/>
                </a:lnTo>
                <a:lnTo>
                  <a:pt x="83" y="57"/>
                </a:lnTo>
                <a:lnTo>
                  <a:pt x="83" y="58"/>
                </a:lnTo>
                <a:lnTo>
                  <a:pt x="83" y="58"/>
                </a:lnTo>
                <a:lnTo>
                  <a:pt x="83" y="59"/>
                </a:lnTo>
                <a:lnTo>
                  <a:pt x="84" y="61"/>
                </a:lnTo>
                <a:lnTo>
                  <a:pt x="84" y="61"/>
                </a:lnTo>
                <a:lnTo>
                  <a:pt x="77" y="66"/>
                </a:lnTo>
                <a:lnTo>
                  <a:pt x="71" y="72"/>
                </a:lnTo>
                <a:lnTo>
                  <a:pt x="64" y="79"/>
                </a:lnTo>
                <a:lnTo>
                  <a:pt x="58" y="84"/>
                </a:lnTo>
                <a:lnTo>
                  <a:pt x="58" y="84"/>
                </a:lnTo>
                <a:lnTo>
                  <a:pt x="64" y="78"/>
                </a:lnTo>
                <a:lnTo>
                  <a:pt x="70" y="70"/>
                </a:lnTo>
                <a:lnTo>
                  <a:pt x="76" y="62"/>
                </a:lnTo>
                <a:lnTo>
                  <a:pt x="83" y="55"/>
                </a:lnTo>
                <a:lnTo>
                  <a:pt x="83" y="55"/>
                </a:lnTo>
                <a:close/>
                <a:moveTo>
                  <a:pt x="87" y="62"/>
                </a:moveTo>
                <a:lnTo>
                  <a:pt x="87" y="62"/>
                </a:lnTo>
                <a:lnTo>
                  <a:pt x="87" y="62"/>
                </a:lnTo>
                <a:lnTo>
                  <a:pt x="87" y="62"/>
                </a:lnTo>
                <a:lnTo>
                  <a:pt x="83" y="65"/>
                </a:lnTo>
                <a:lnTo>
                  <a:pt x="79" y="69"/>
                </a:lnTo>
                <a:lnTo>
                  <a:pt x="72" y="77"/>
                </a:lnTo>
                <a:lnTo>
                  <a:pt x="72" y="77"/>
                </a:lnTo>
                <a:lnTo>
                  <a:pt x="54" y="95"/>
                </a:lnTo>
                <a:lnTo>
                  <a:pt x="54" y="95"/>
                </a:lnTo>
                <a:lnTo>
                  <a:pt x="54" y="89"/>
                </a:lnTo>
                <a:lnTo>
                  <a:pt x="54" y="89"/>
                </a:lnTo>
                <a:lnTo>
                  <a:pt x="63" y="83"/>
                </a:lnTo>
                <a:lnTo>
                  <a:pt x="71" y="76"/>
                </a:lnTo>
                <a:lnTo>
                  <a:pt x="78" y="68"/>
                </a:lnTo>
                <a:lnTo>
                  <a:pt x="87" y="62"/>
                </a:lnTo>
                <a:lnTo>
                  <a:pt x="87" y="62"/>
                </a:lnTo>
                <a:close/>
                <a:moveTo>
                  <a:pt x="79" y="103"/>
                </a:moveTo>
                <a:lnTo>
                  <a:pt x="79" y="103"/>
                </a:lnTo>
                <a:lnTo>
                  <a:pt x="79" y="102"/>
                </a:lnTo>
                <a:lnTo>
                  <a:pt x="78" y="102"/>
                </a:lnTo>
                <a:lnTo>
                  <a:pt x="78" y="102"/>
                </a:lnTo>
                <a:lnTo>
                  <a:pt x="73" y="104"/>
                </a:lnTo>
                <a:lnTo>
                  <a:pt x="69" y="107"/>
                </a:lnTo>
                <a:lnTo>
                  <a:pt x="60" y="113"/>
                </a:lnTo>
                <a:lnTo>
                  <a:pt x="60" y="113"/>
                </a:lnTo>
                <a:lnTo>
                  <a:pt x="70" y="104"/>
                </a:lnTo>
                <a:lnTo>
                  <a:pt x="75" y="100"/>
                </a:lnTo>
                <a:lnTo>
                  <a:pt x="80" y="95"/>
                </a:lnTo>
                <a:lnTo>
                  <a:pt x="80" y="95"/>
                </a:lnTo>
                <a:lnTo>
                  <a:pt x="79" y="103"/>
                </a:lnTo>
                <a:lnTo>
                  <a:pt x="79" y="103"/>
                </a:lnTo>
                <a:close/>
                <a:moveTo>
                  <a:pt x="55" y="118"/>
                </a:moveTo>
                <a:lnTo>
                  <a:pt x="55" y="118"/>
                </a:lnTo>
                <a:lnTo>
                  <a:pt x="65" y="112"/>
                </a:lnTo>
                <a:lnTo>
                  <a:pt x="70" y="108"/>
                </a:lnTo>
                <a:lnTo>
                  <a:pt x="76" y="105"/>
                </a:lnTo>
                <a:lnTo>
                  <a:pt x="76" y="105"/>
                </a:lnTo>
                <a:lnTo>
                  <a:pt x="71" y="111"/>
                </a:lnTo>
                <a:lnTo>
                  <a:pt x="66" y="116"/>
                </a:lnTo>
                <a:lnTo>
                  <a:pt x="55" y="125"/>
                </a:lnTo>
                <a:lnTo>
                  <a:pt x="55" y="125"/>
                </a:lnTo>
                <a:lnTo>
                  <a:pt x="55" y="118"/>
                </a:lnTo>
                <a:lnTo>
                  <a:pt x="55" y="118"/>
                </a:lnTo>
                <a:close/>
                <a:moveTo>
                  <a:pt x="80" y="92"/>
                </a:moveTo>
                <a:lnTo>
                  <a:pt x="80" y="92"/>
                </a:lnTo>
                <a:lnTo>
                  <a:pt x="80" y="92"/>
                </a:lnTo>
                <a:lnTo>
                  <a:pt x="80" y="92"/>
                </a:lnTo>
                <a:lnTo>
                  <a:pt x="79" y="92"/>
                </a:lnTo>
                <a:lnTo>
                  <a:pt x="79" y="92"/>
                </a:lnTo>
                <a:lnTo>
                  <a:pt x="81" y="91"/>
                </a:lnTo>
                <a:lnTo>
                  <a:pt x="81" y="91"/>
                </a:lnTo>
                <a:lnTo>
                  <a:pt x="81" y="91"/>
                </a:lnTo>
                <a:lnTo>
                  <a:pt x="81" y="91"/>
                </a:lnTo>
                <a:lnTo>
                  <a:pt x="80" y="92"/>
                </a:lnTo>
                <a:lnTo>
                  <a:pt x="80" y="92"/>
                </a:lnTo>
                <a:close/>
                <a:moveTo>
                  <a:pt x="76" y="96"/>
                </a:moveTo>
                <a:lnTo>
                  <a:pt x="76" y="96"/>
                </a:lnTo>
                <a:lnTo>
                  <a:pt x="71" y="101"/>
                </a:lnTo>
                <a:lnTo>
                  <a:pt x="65" y="105"/>
                </a:lnTo>
                <a:lnTo>
                  <a:pt x="60" y="110"/>
                </a:lnTo>
                <a:lnTo>
                  <a:pt x="55" y="115"/>
                </a:lnTo>
                <a:lnTo>
                  <a:pt x="55" y="115"/>
                </a:lnTo>
                <a:lnTo>
                  <a:pt x="54" y="108"/>
                </a:lnTo>
                <a:lnTo>
                  <a:pt x="54" y="108"/>
                </a:lnTo>
                <a:lnTo>
                  <a:pt x="65" y="101"/>
                </a:lnTo>
                <a:lnTo>
                  <a:pt x="76" y="96"/>
                </a:lnTo>
                <a:lnTo>
                  <a:pt x="76" y="96"/>
                </a:lnTo>
                <a:close/>
                <a:moveTo>
                  <a:pt x="75" y="92"/>
                </a:moveTo>
                <a:lnTo>
                  <a:pt x="75" y="92"/>
                </a:lnTo>
                <a:lnTo>
                  <a:pt x="75" y="93"/>
                </a:lnTo>
                <a:lnTo>
                  <a:pt x="75" y="94"/>
                </a:lnTo>
                <a:lnTo>
                  <a:pt x="75" y="94"/>
                </a:lnTo>
                <a:lnTo>
                  <a:pt x="65" y="99"/>
                </a:lnTo>
                <a:lnTo>
                  <a:pt x="54" y="105"/>
                </a:lnTo>
                <a:lnTo>
                  <a:pt x="54" y="105"/>
                </a:lnTo>
                <a:lnTo>
                  <a:pt x="54" y="100"/>
                </a:lnTo>
                <a:lnTo>
                  <a:pt x="54" y="100"/>
                </a:lnTo>
                <a:lnTo>
                  <a:pt x="62" y="95"/>
                </a:lnTo>
                <a:lnTo>
                  <a:pt x="69" y="89"/>
                </a:lnTo>
                <a:lnTo>
                  <a:pt x="81" y="75"/>
                </a:lnTo>
                <a:lnTo>
                  <a:pt x="81" y="75"/>
                </a:lnTo>
                <a:lnTo>
                  <a:pt x="88" y="67"/>
                </a:lnTo>
                <a:lnTo>
                  <a:pt x="88" y="67"/>
                </a:lnTo>
                <a:lnTo>
                  <a:pt x="93" y="62"/>
                </a:lnTo>
                <a:lnTo>
                  <a:pt x="93" y="62"/>
                </a:lnTo>
                <a:lnTo>
                  <a:pt x="96" y="62"/>
                </a:lnTo>
                <a:lnTo>
                  <a:pt x="96" y="62"/>
                </a:lnTo>
                <a:lnTo>
                  <a:pt x="85" y="78"/>
                </a:lnTo>
                <a:lnTo>
                  <a:pt x="75" y="92"/>
                </a:lnTo>
                <a:lnTo>
                  <a:pt x="75" y="92"/>
                </a:lnTo>
                <a:close/>
                <a:moveTo>
                  <a:pt x="67" y="87"/>
                </a:moveTo>
                <a:lnTo>
                  <a:pt x="67" y="87"/>
                </a:lnTo>
                <a:lnTo>
                  <a:pt x="62" y="92"/>
                </a:lnTo>
                <a:lnTo>
                  <a:pt x="57" y="96"/>
                </a:lnTo>
                <a:lnTo>
                  <a:pt x="57" y="96"/>
                </a:lnTo>
                <a:lnTo>
                  <a:pt x="55" y="97"/>
                </a:lnTo>
                <a:lnTo>
                  <a:pt x="59" y="93"/>
                </a:lnTo>
                <a:lnTo>
                  <a:pt x="59" y="93"/>
                </a:lnTo>
                <a:lnTo>
                  <a:pt x="66" y="86"/>
                </a:lnTo>
                <a:lnTo>
                  <a:pt x="66" y="86"/>
                </a:lnTo>
                <a:lnTo>
                  <a:pt x="78" y="75"/>
                </a:lnTo>
                <a:lnTo>
                  <a:pt x="89" y="62"/>
                </a:lnTo>
                <a:lnTo>
                  <a:pt x="89" y="62"/>
                </a:lnTo>
                <a:lnTo>
                  <a:pt x="91" y="62"/>
                </a:lnTo>
                <a:lnTo>
                  <a:pt x="91" y="62"/>
                </a:lnTo>
                <a:lnTo>
                  <a:pt x="84" y="68"/>
                </a:lnTo>
                <a:lnTo>
                  <a:pt x="79" y="75"/>
                </a:lnTo>
                <a:lnTo>
                  <a:pt x="67" y="87"/>
                </a:lnTo>
                <a:lnTo>
                  <a:pt x="67" y="87"/>
                </a:lnTo>
                <a:close/>
                <a:moveTo>
                  <a:pt x="72" y="50"/>
                </a:moveTo>
                <a:lnTo>
                  <a:pt x="72" y="50"/>
                </a:lnTo>
                <a:lnTo>
                  <a:pt x="72" y="49"/>
                </a:lnTo>
                <a:lnTo>
                  <a:pt x="72" y="49"/>
                </a:lnTo>
                <a:lnTo>
                  <a:pt x="78" y="47"/>
                </a:lnTo>
                <a:lnTo>
                  <a:pt x="78" y="47"/>
                </a:lnTo>
                <a:lnTo>
                  <a:pt x="72" y="50"/>
                </a:lnTo>
                <a:lnTo>
                  <a:pt x="72" y="50"/>
                </a:lnTo>
                <a:close/>
                <a:moveTo>
                  <a:pt x="64" y="17"/>
                </a:moveTo>
                <a:lnTo>
                  <a:pt x="64" y="17"/>
                </a:lnTo>
                <a:lnTo>
                  <a:pt x="56" y="25"/>
                </a:lnTo>
                <a:lnTo>
                  <a:pt x="56" y="25"/>
                </a:lnTo>
                <a:lnTo>
                  <a:pt x="57" y="19"/>
                </a:lnTo>
                <a:lnTo>
                  <a:pt x="57" y="19"/>
                </a:lnTo>
                <a:lnTo>
                  <a:pt x="66" y="14"/>
                </a:lnTo>
                <a:lnTo>
                  <a:pt x="66" y="14"/>
                </a:lnTo>
                <a:lnTo>
                  <a:pt x="70" y="12"/>
                </a:lnTo>
                <a:lnTo>
                  <a:pt x="69" y="13"/>
                </a:lnTo>
                <a:lnTo>
                  <a:pt x="64" y="17"/>
                </a:lnTo>
                <a:lnTo>
                  <a:pt x="64" y="17"/>
                </a:lnTo>
                <a:close/>
                <a:moveTo>
                  <a:pt x="75" y="20"/>
                </a:moveTo>
                <a:lnTo>
                  <a:pt x="75" y="20"/>
                </a:lnTo>
                <a:lnTo>
                  <a:pt x="77" y="18"/>
                </a:lnTo>
                <a:lnTo>
                  <a:pt x="77" y="18"/>
                </a:lnTo>
                <a:lnTo>
                  <a:pt x="74" y="22"/>
                </a:lnTo>
                <a:lnTo>
                  <a:pt x="66" y="31"/>
                </a:lnTo>
                <a:lnTo>
                  <a:pt x="66" y="31"/>
                </a:lnTo>
                <a:lnTo>
                  <a:pt x="57" y="40"/>
                </a:lnTo>
                <a:lnTo>
                  <a:pt x="57" y="40"/>
                </a:lnTo>
                <a:lnTo>
                  <a:pt x="56" y="33"/>
                </a:lnTo>
                <a:lnTo>
                  <a:pt x="56" y="33"/>
                </a:lnTo>
                <a:lnTo>
                  <a:pt x="61" y="30"/>
                </a:lnTo>
                <a:lnTo>
                  <a:pt x="66" y="27"/>
                </a:lnTo>
                <a:lnTo>
                  <a:pt x="75" y="20"/>
                </a:lnTo>
                <a:lnTo>
                  <a:pt x="75" y="20"/>
                </a:lnTo>
                <a:close/>
                <a:moveTo>
                  <a:pt x="74" y="34"/>
                </a:moveTo>
                <a:lnTo>
                  <a:pt x="74" y="34"/>
                </a:lnTo>
                <a:lnTo>
                  <a:pt x="77" y="32"/>
                </a:lnTo>
                <a:lnTo>
                  <a:pt x="78" y="32"/>
                </a:lnTo>
                <a:lnTo>
                  <a:pt x="78" y="33"/>
                </a:lnTo>
                <a:lnTo>
                  <a:pt x="77" y="34"/>
                </a:lnTo>
                <a:lnTo>
                  <a:pt x="71" y="41"/>
                </a:lnTo>
                <a:lnTo>
                  <a:pt x="71" y="41"/>
                </a:lnTo>
                <a:lnTo>
                  <a:pt x="64" y="47"/>
                </a:lnTo>
                <a:lnTo>
                  <a:pt x="57" y="51"/>
                </a:lnTo>
                <a:lnTo>
                  <a:pt x="57" y="51"/>
                </a:lnTo>
                <a:lnTo>
                  <a:pt x="57" y="45"/>
                </a:lnTo>
                <a:lnTo>
                  <a:pt x="57" y="45"/>
                </a:lnTo>
                <a:lnTo>
                  <a:pt x="65" y="40"/>
                </a:lnTo>
                <a:lnTo>
                  <a:pt x="74" y="34"/>
                </a:lnTo>
                <a:lnTo>
                  <a:pt x="74" y="34"/>
                </a:lnTo>
                <a:close/>
                <a:moveTo>
                  <a:pt x="68" y="52"/>
                </a:moveTo>
                <a:lnTo>
                  <a:pt x="68" y="52"/>
                </a:lnTo>
                <a:lnTo>
                  <a:pt x="53" y="66"/>
                </a:lnTo>
                <a:lnTo>
                  <a:pt x="46" y="75"/>
                </a:lnTo>
                <a:lnTo>
                  <a:pt x="40" y="84"/>
                </a:lnTo>
                <a:lnTo>
                  <a:pt x="40" y="84"/>
                </a:lnTo>
                <a:lnTo>
                  <a:pt x="40" y="84"/>
                </a:lnTo>
                <a:lnTo>
                  <a:pt x="40" y="84"/>
                </a:lnTo>
                <a:lnTo>
                  <a:pt x="28" y="85"/>
                </a:lnTo>
                <a:lnTo>
                  <a:pt x="28" y="85"/>
                </a:lnTo>
                <a:lnTo>
                  <a:pt x="48" y="68"/>
                </a:lnTo>
                <a:lnTo>
                  <a:pt x="58" y="60"/>
                </a:lnTo>
                <a:lnTo>
                  <a:pt x="68" y="52"/>
                </a:lnTo>
                <a:lnTo>
                  <a:pt x="68" y="52"/>
                </a:lnTo>
                <a:close/>
                <a:moveTo>
                  <a:pt x="82" y="45"/>
                </a:moveTo>
                <a:lnTo>
                  <a:pt x="82" y="45"/>
                </a:lnTo>
                <a:lnTo>
                  <a:pt x="82" y="44"/>
                </a:lnTo>
                <a:lnTo>
                  <a:pt x="82" y="44"/>
                </a:lnTo>
                <a:lnTo>
                  <a:pt x="83" y="52"/>
                </a:lnTo>
                <a:lnTo>
                  <a:pt x="83" y="52"/>
                </a:lnTo>
                <a:lnTo>
                  <a:pt x="82" y="52"/>
                </a:lnTo>
                <a:lnTo>
                  <a:pt x="82" y="52"/>
                </a:lnTo>
                <a:lnTo>
                  <a:pt x="64" y="66"/>
                </a:lnTo>
                <a:lnTo>
                  <a:pt x="55" y="74"/>
                </a:lnTo>
                <a:lnTo>
                  <a:pt x="47" y="82"/>
                </a:lnTo>
                <a:lnTo>
                  <a:pt x="47" y="82"/>
                </a:lnTo>
                <a:lnTo>
                  <a:pt x="47" y="83"/>
                </a:lnTo>
                <a:lnTo>
                  <a:pt x="47" y="84"/>
                </a:lnTo>
                <a:lnTo>
                  <a:pt x="48" y="84"/>
                </a:lnTo>
                <a:lnTo>
                  <a:pt x="49" y="84"/>
                </a:lnTo>
                <a:lnTo>
                  <a:pt x="49" y="84"/>
                </a:lnTo>
                <a:lnTo>
                  <a:pt x="62" y="70"/>
                </a:lnTo>
                <a:lnTo>
                  <a:pt x="62" y="70"/>
                </a:lnTo>
                <a:lnTo>
                  <a:pt x="73" y="62"/>
                </a:lnTo>
                <a:lnTo>
                  <a:pt x="73" y="62"/>
                </a:lnTo>
                <a:lnTo>
                  <a:pt x="73" y="61"/>
                </a:lnTo>
                <a:lnTo>
                  <a:pt x="73" y="61"/>
                </a:lnTo>
                <a:lnTo>
                  <a:pt x="64" y="74"/>
                </a:lnTo>
                <a:lnTo>
                  <a:pt x="59" y="80"/>
                </a:lnTo>
                <a:lnTo>
                  <a:pt x="54" y="86"/>
                </a:lnTo>
                <a:lnTo>
                  <a:pt x="54" y="86"/>
                </a:lnTo>
                <a:lnTo>
                  <a:pt x="52" y="85"/>
                </a:lnTo>
                <a:lnTo>
                  <a:pt x="52" y="85"/>
                </a:lnTo>
                <a:lnTo>
                  <a:pt x="50" y="84"/>
                </a:lnTo>
                <a:lnTo>
                  <a:pt x="50" y="84"/>
                </a:lnTo>
                <a:lnTo>
                  <a:pt x="42" y="84"/>
                </a:lnTo>
                <a:lnTo>
                  <a:pt x="42" y="84"/>
                </a:lnTo>
                <a:lnTo>
                  <a:pt x="52" y="74"/>
                </a:lnTo>
                <a:lnTo>
                  <a:pt x="61" y="63"/>
                </a:lnTo>
                <a:lnTo>
                  <a:pt x="82" y="45"/>
                </a:lnTo>
                <a:lnTo>
                  <a:pt x="82" y="45"/>
                </a:lnTo>
                <a:close/>
                <a:moveTo>
                  <a:pt x="55" y="133"/>
                </a:moveTo>
                <a:lnTo>
                  <a:pt x="55" y="133"/>
                </a:lnTo>
                <a:lnTo>
                  <a:pt x="55" y="129"/>
                </a:lnTo>
                <a:lnTo>
                  <a:pt x="55" y="129"/>
                </a:lnTo>
                <a:lnTo>
                  <a:pt x="60" y="126"/>
                </a:lnTo>
                <a:lnTo>
                  <a:pt x="64" y="123"/>
                </a:lnTo>
                <a:lnTo>
                  <a:pt x="73" y="117"/>
                </a:lnTo>
                <a:lnTo>
                  <a:pt x="73" y="117"/>
                </a:lnTo>
                <a:lnTo>
                  <a:pt x="68" y="123"/>
                </a:lnTo>
                <a:lnTo>
                  <a:pt x="63" y="129"/>
                </a:lnTo>
                <a:lnTo>
                  <a:pt x="63" y="129"/>
                </a:lnTo>
                <a:lnTo>
                  <a:pt x="63" y="130"/>
                </a:lnTo>
                <a:lnTo>
                  <a:pt x="64" y="130"/>
                </a:lnTo>
                <a:lnTo>
                  <a:pt x="64" y="130"/>
                </a:lnTo>
                <a:lnTo>
                  <a:pt x="70" y="128"/>
                </a:lnTo>
                <a:lnTo>
                  <a:pt x="70" y="128"/>
                </a:lnTo>
                <a:lnTo>
                  <a:pt x="75" y="125"/>
                </a:lnTo>
                <a:lnTo>
                  <a:pt x="75" y="125"/>
                </a:lnTo>
                <a:lnTo>
                  <a:pt x="77" y="125"/>
                </a:lnTo>
                <a:lnTo>
                  <a:pt x="78" y="126"/>
                </a:lnTo>
                <a:lnTo>
                  <a:pt x="77" y="129"/>
                </a:lnTo>
                <a:lnTo>
                  <a:pt x="77" y="129"/>
                </a:lnTo>
                <a:lnTo>
                  <a:pt x="78" y="130"/>
                </a:lnTo>
                <a:lnTo>
                  <a:pt x="78" y="130"/>
                </a:lnTo>
                <a:lnTo>
                  <a:pt x="78" y="130"/>
                </a:lnTo>
                <a:lnTo>
                  <a:pt x="79" y="134"/>
                </a:lnTo>
                <a:lnTo>
                  <a:pt x="79" y="134"/>
                </a:lnTo>
                <a:lnTo>
                  <a:pt x="67" y="133"/>
                </a:lnTo>
                <a:lnTo>
                  <a:pt x="55" y="133"/>
                </a:lnTo>
                <a:lnTo>
                  <a:pt x="55" y="133"/>
                </a:lnTo>
                <a:close/>
                <a:moveTo>
                  <a:pt x="84" y="89"/>
                </a:moveTo>
                <a:lnTo>
                  <a:pt x="84" y="89"/>
                </a:lnTo>
                <a:lnTo>
                  <a:pt x="83" y="90"/>
                </a:lnTo>
                <a:lnTo>
                  <a:pt x="83" y="90"/>
                </a:lnTo>
                <a:lnTo>
                  <a:pt x="93" y="81"/>
                </a:lnTo>
                <a:lnTo>
                  <a:pt x="103" y="70"/>
                </a:lnTo>
                <a:lnTo>
                  <a:pt x="103" y="70"/>
                </a:lnTo>
                <a:lnTo>
                  <a:pt x="109" y="65"/>
                </a:lnTo>
                <a:lnTo>
                  <a:pt x="110" y="65"/>
                </a:lnTo>
                <a:lnTo>
                  <a:pt x="109" y="66"/>
                </a:lnTo>
                <a:lnTo>
                  <a:pt x="105" y="72"/>
                </a:lnTo>
                <a:lnTo>
                  <a:pt x="105" y="72"/>
                </a:lnTo>
                <a:lnTo>
                  <a:pt x="92" y="87"/>
                </a:lnTo>
                <a:lnTo>
                  <a:pt x="92" y="87"/>
                </a:lnTo>
                <a:lnTo>
                  <a:pt x="92" y="88"/>
                </a:lnTo>
                <a:lnTo>
                  <a:pt x="95" y="88"/>
                </a:lnTo>
                <a:lnTo>
                  <a:pt x="95" y="88"/>
                </a:lnTo>
                <a:lnTo>
                  <a:pt x="104" y="81"/>
                </a:lnTo>
                <a:lnTo>
                  <a:pt x="112" y="74"/>
                </a:lnTo>
                <a:lnTo>
                  <a:pt x="112" y="74"/>
                </a:lnTo>
                <a:lnTo>
                  <a:pt x="116" y="69"/>
                </a:lnTo>
                <a:lnTo>
                  <a:pt x="117" y="69"/>
                </a:lnTo>
                <a:lnTo>
                  <a:pt x="117" y="70"/>
                </a:lnTo>
                <a:lnTo>
                  <a:pt x="116" y="74"/>
                </a:lnTo>
                <a:lnTo>
                  <a:pt x="116" y="74"/>
                </a:lnTo>
                <a:lnTo>
                  <a:pt x="106" y="87"/>
                </a:lnTo>
                <a:lnTo>
                  <a:pt x="106" y="87"/>
                </a:lnTo>
                <a:lnTo>
                  <a:pt x="106" y="88"/>
                </a:lnTo>
                <a:lnTo>
                  <a:pt x="107" y="88"/>
                </a:lnTo>
                <a:lnTo>
                  <a:pt x="107" y="88"/>
                </a:lnTo>
                <a:lnTo>
                  <a:pt x="115" y="84"/>
                </a:lnTo>
                <a:lnTo>
                  <a:pt x="118" y="83"/>
                </a:lnTo>
                <a:lnTo>
                  <a:pt x="119" y="84"/>
                </a:lnTo>
                <a:lnTo>
                  <a:pt x="119" y="85"/>
                </a:lnTo>
                <a:lnTo>
                  <a:pt x="119" y="85"/>
                </a:lnTo>
                <a:lnTo>
                  <a:pt x="119" y="86"/>
                </a:lnTo>
                <a:lnTo>
                  <a:pt x="120" y="87"/>
                </a:lnTo>
                <a:lnTo>
                  <a:pt x="121" y="87"/>
                </a:lnTo>
                <a:lnTo>
                  <a:pt x="121" y="86"/>
                </a:lnTo>
                <a:lnTo>
                  <a:pt x="121" y="86"/>
                </a:lnTo>
                <a:lnTo>
                  <a:pt x="122" y="83"/>
                </a:lnTo>
                <a:lnTo>
                  <a:pt x="122" y="83"/>
                </a:lnTo>
                <a:lnTo>
                  <a:pt x="122" y="90"/>
                </a:lnTo>
                <a:lnTo>
                  <a:pt x="122" y="90"/>
                </a:lnTo>
                <a:lnTo>
                  <a:pt x="103" y="90"/>
                </a:lnTo>
                <a:lnTo>
                  <a:pt x="84" y="89"/>
                </a:lnTo>
                <a:lnTo>
                  <a:pt x="84" y="89"/>
                </a:lnTo>
                <a:close/>
                <a:moveTo>
                  <a:pt x="114" y="63"/>
                </a:moveTo>
                <a:lnTo>
                  <a:pt x="114" y="63"/>
                </a:lnTo>
                <a:lnTo>
                  <a:pt x="120" y="63"/>
                </a:lnTo>
                <a:lnTo>
                  <a:pt x="120" y="63"/>
                </a:lnTo>
                <a:lnTo>
                  <a:pt x="109" y="71"/>
                </a:lnTo>
                <a:lnTo>
                  <a:pt x="100" y="81"/>
                </a:lnTo>
                <a:lnTo>
                  <a:pt x="100" y="81"/>
                </a:lnTo>
                <a:lnTo>
                  <a:pt x="107" y="72"/>
                </a:lnTo>
                <a:lnTo>
                  <a:pt x="111" y="67"/>
                </a:lnTo>
                <a:lnTo>
                  <a:pt x="114" y="63"/>
                </a:lnTo>
                <a:lnTo>
                  <a:pt x="114" y="63"/>
                </a:lnTo>
                <a:close/>
                <a:moveTo>
                  <a:pt x="69" y="9"/>
                </a:moveTo>
                <a:lnTo>
                  <a:pt x="69" y="9"/>
                </a:lnTo>
                <a:lnTo>
                  <a:pt x="57" y="17"/>
                </a:lnTo>
                <a:lnTo>
                  <a:pt x="57" y="17"/>
                </a:lnTo>
                <a:lnTo>
                  <a:pt x="57" y="9"/>
                </a:lnTo>
                <a:lnTo>
                  <a:pt x="57" y="9"/>
                </a:lnTo>
                <a:lnTo>
                  <a:pt x="69" y="9"/>
                </a:lnTo>
                <a:lnTo>
                  <a:pt x="69" y="9"/>
                </a:lnTo>
                <a:close/>
                <a:moveTo>
                  <a:pt x="33" y="59"/>
                </a:moveTo>
                <a:lnTo>
                  <a:pt x="33" y="59"/>
                </a:lnTo>
                <a:lnTo>
                  <a:pt x="33" y="59"/>
                </a:lnTo>
                <a:lnTo>
                  <a:pt x="33" y="59"/>
                </a:lnTo>
                <a:lnTo>
                  <a:pt x="28" y="63"/>
                </a:lnTo>
                <a:lnTo>
                  <a:pt x="24" y="68"/>
                </a:lnTo>
                <a:lnTo>
                  <a:pt x="16" y="78"/>
                </a:lnTo>
                <a:lnTo>
                  <a:pt x="16" y="78"/>
                </a:lnTo>
                <a:lnTo>
                  <a:pt x="12" y="80"/>
                </a:lnTo>
                <a:lnTo>
                  <a:pt x="15" y="77"/>
                </a:lnTo>
                <a:lnTo>
                  <a:pt x="20" y="70"/>
                </a:lnTo>
                <a:lnTo>
                  <a:pt x="20" y="70"/>
                </a:lnTo>
                <a:lnTo>
                  <a:pt x="23" y="65"/>
                </a:lnTo>
                <a:lnTo>
                  <a:pt x="26" y="61"/>
                </a:lnTo>
                <a:lnTo>
                  <a:pt x="26" y="61"/>
                </a:lnTo>
                <a:lnTo>
                  <a:pt x="26" y="59"/>
                </a:lnTo>
                <a:lnTo>
                  <a:pt x="24" y="59"/>
                </a:lnTo>
                <a:lnTo>
                  <a:pt x="24" y="59"/>
                </a:lnTo>
                <a:lnTo>
                  <a:pt x="20" y="63"/>
                </a:lnTo>
                <a:lnTo>
                  <a:pt x="15" y="67"/>
                </a:lnTo>
                <a:lnTo>
                  <a:pt x="15" y="67"/>
                </a:lnTo>
                <a:lnTo>
                  <a:pt x="11" y="69"/>
                </a:lnTo>
                <a:lnTo>
                  <a:pt x="11" y="69"/>
                </a:lnTo>
                <a:lnTo>
                  <a:pt x="11" y="67"/>
                </a:lnTo>
                <a:lnTo>
                  <a:pt x="16" y="59"/>
                </a:lnTo>
                <a:lnTo>
                  <a:pt x="16" y="59"/>
                </a:lnTo>
                <a:lnTo>
                  <a:pt x="16" y="59"/>
                </a:lnTo>
                <a:lnTo>
                  <a:pt x="16" y="59"/>
                </a:lnTo>
                <a:lnTo>
                  <a:pt x="33" y="59"/>
                </a:lnTo>
                <a:lnTo>
                  <a:pt x="33" y="59"/>
                </a:lnTo>
                <a:close/>
                <a:moveTo>
                  <a:pt x="19" y="85"/>
                </a:moveTo>
                <a:lnTo>
                  <a:pt x="19" y="85"/>
                </a:lnTo>
                <a:lnTo>
                  <a:pt x="24" y="81"/>
                </a:lnTo>
                <a:lnTo>
                  <a:pt x="28" y="78"/>
                </a:lnTo>
                <a:lnTo>
                  <a:pt x="35" y="68"/>
                </a:lnTo>
                <a:lnTo>
                  <a:pt x="35" y="68"/>
                </a:lnTo>
                <a:lnTo>
                  <a:pt x="39" y="65"/>
                </a:lnTo>
                <a:lnTo>
                  <a:pt x="34" y="71"/>
                </a:lnTo>
                <a:lnTo>
                  <a:pt x="34" y="71"/>
                </a:lnTo>
                <a:lnTo>
                  <a:pt x="25" y="84"/>
                </a:lnTo>
                <a:lnTo>
                  <a:pt x="25" y="84"/>
                </a:lnTo>
                <a:lnTo>
                  <a:pt x="25" y="85"/>
                </a:lnTo>
                <a:lnTo>
                  <a:pt x="25" y="85"/>
                </a:lnTo>
                <a:lnTo>
                  <a:pt x="19" y="85"/>
                </a:lnTo>
                <a:lnTo>
                  <a:pt x="19" y="85"/>
                </a:lnTo>
                <a:close/>
              </a:path>
            </a:pathLst>
          </a:custGeom>
          <a:solidFill>
            <a:srgbClr val="414042"/>
          </a:solidFill>
          <a:ln w="9525">
            <a:noFill/>
            <a:round/>
          </a:ln>
        </p:spPr>
        <p:txBody>
          <a:bodyPr vert="horz" wrap="square" lIns="91440" tIns="45720" rIns="91440" bIns="45720" numCol="1" anchor="t" anchorCtr="0" compatLnSpc="1"/>
          <a:lstStyle/>
          <a:p>
            <a:endParaRPr lang="zh-CN" altLang="en-US">
              <a:solidFill>
                <a:srgbClr val="414042"/>
              </a:solidFill>
              <a:latin typeface="新蒂下午茶基本版" panose="03000600000000000000" pitchFamily="66" charset="-122"/>
              <a:ea typeface="新蒂下午茶基本版" panose="03000600000000000000" pitchFamily="66" charset="-122"/>
            </a:endParaRPr>
          </a:p>
        </p:txBody>
      </p:sp>
      <p:sp>
        <p:nvSpPr>
          <p:cNvPr id="2" name="矩形 1"/>
          <p:cNvSpPr/>
          <p:nvPr/>
        </p:nvSpPr>
        <p:spPr>
          <a:xfrm>
            <a:off x="1916458" y="2175949"/>
            <a:ext cx="5296752" cy="4016484"/>
          </a:xfrm>
          <a:prstGeom prst="rect">
            <a:avLst/>
          </a:prstGeom>
        </p:spPr>
        <p:txBody>
          <a:bodyPr wrap="square">
            <a:spAutoFit/>
          </a:bodyPr>
          <a:lstStyle/>
          <a:p>
            <a:pPr algn="r"/>
            <a:r>
              <a:rPr lang="en-GB" altLang="zh-CN" sz="1700"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The key to understanding the pandemic begins with understanding the disease itself and how the disease progresses naturally. Accurately predicting the rate of spread and infection can help minimize the outbreak by taking precautionary measures. However, forecasting requires data and there are various data processing challenges.</a:t>
            </a:r>
          </a:p>
          <a:p>
            <a:pPr algn="r"/>
            <a:endParaRPr lang="en-GB" altLang="zh-CN" sz="1700" dirty="0">
              <a:solidFill>
                <a:srgbClr val="414042"/>
              </a:solidFill>
              <a:latin typeface=".VnCourier" panose="020B7200000000000000" pitchFamily="34" charset="0"/>
              <a:ea typeface="新蒂下午茶基本版" panose="03000600000000000000" pitchFamily="66" charset="-122"/>
            </a:endParaRPr>
          </a:p>
          <a:p>
            <a:pPr algn="r"/>
            <a:r>
              <a:rPr lang="en-GB" altLang="zh-CN" sz="1700" dirty="0">
                <a:solidFill>
                  <a:srgbClr val="414042"/>
                </a:solidFill>
                <a:latin typeface=".VnCourier" panose="020B7200000000000000" pitchFamily="34" charset="0"/>
                <a:ea typeface="新蒂下午茶基本版" panose="03000600000000000000" pitchFamily="66" charset="-122"/>
              </a:rPr>
              <a:t>Machine learning gives human the potential to make more accurate data-driven decisions and to solve problems that have stumped traditional analytical approaches.</a:t>
            </a:r>
            <a:endParaRPr lang="zh-CN" altLang="zh-CN" sz="1700" dirty="0">
              <a:solidFill>
                <a:srgbClr val="414042"/>
              </a:solidFill>
              <a:latin typeface=".VnCourier" panose="020B7200000000000000" pitchFamily="34" charset="0"/>
              <a:ea typeface="新蒂下午茶基本版" panose="03000600000000000000" pitchFamily="66" charset="-122"/>
            </a:endParaRPr>
          </a:p>
        </p:txBody>
      </p:sp>
      <p:pic>
        <p:nvPicPr>
          <p:cNvPr id="5" name="Picture 4">
            <a:extLst>
              <a:ext uri="{FF2B5EF4-FFF2-40B4-BE49-F238E27FC236}">
                <a16:creationId xmlns:a16="http://schemas.microsoft.com/office/drawing/2014/main" id="{AA942E35-AB46-4FC3-978C-88D40B70D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898" y="3015800"/>
            <a:ext cx="2697313" cy="2902432"/>
          </a:xfrm>
          <a:prstGeom prst="rect">
            <a:avLst/>
          </a:prstGeom>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文本框 218"/>
          <p:cNvSpPr txBox="1"/>
          <p:nvPr/>
        </p:nvSpPr>
        <p:spPr>
          <a:xfrm>
            <a:off x="5394239" y="2793525"/>
            <a:ext cx="4752528" cy="1077218"/>
          </a:xfrm>
          <a:prstGeom prst="rect">
            <a:avLst/>
          </a:prstGeom>
          <a:noFill/>
        </p:spPr>
        <p:txBody>
          <a:bodyPr wrap="square" rtlCol="0">
            <a:spAutoFit/>
          </a:bodyPr>
          <a:lstStyle/>
          <a:p>
            <a:r>
              <a:rPr lang="en-US" altLang="zh-CN" sz="3200" b="1" dirty="0">
                <a:solidFill>
                  <a:srgbClr val="414042"/>
                </a:solidFill>
                <a:latin typeface="新蒂下午茶基本版" panose="03000600000000000000" pitchFamily="66" charset="-122"/>
                <a:ea typeface="新蒂下午茶基本版" panose="03000600000000000000" pitchFamily="66" charset="-122"/>
              </a:rPr>
              <a:t>Explanatory data analysis (</a:t>
            </a:r>
            <a:r>
              <a:rPr lang="en-US" altLang="zh-CN" sz="3200" b="1" dirty="0">
                <a:solidFill>
                  <a:srgbClr val="FF0000"/>
                </a:solidFill>
                <a:latin typeface="新蒂下午茶基本版" panose="03000600000000000000" pitchFamily="66" charset="-122"/>
                <a:ea typeface="新蒂下午茶基本版" panose="03000600000000000000" pitchFamily="66" charset="-122"/>
              </a:rPr>
              <a:t>EDA</a:t>
            </a:r>
            <a:r>
              <a:rPr lang="en-US" altLang="zh-CN" sz="3200" b="1" dirty="0">
                <a:solidFill>
                  <a:srgbClr val="414042"/>
                </a:solidFill>
                <a:latin typeface="新蒂下午茶基本版" panose="03000600000000000000" pitchFamily="66" charset="-122"/>
                <a:ea typeface="新蒂下午茶基本版" panose="03000600000000000000" pitchFamily="66" charset="-122"/>
              </a:rPr>
              <a:t>)</a:t>
            </a:r>
            <a:endParaRPr lang="zh-CN" altLang="en-US" sz="3200"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220" name="文本框 16"/>
          <p:cNvSpPr txBox="1">
            <a:spLocks noChangeArrowheads="1"/>
          </p:cNvSpPr>
          <p:nvPr/>
        </p:nvSpPr>
        <p:spPr bwMode="auto">
          <a:xfrm>
            <a:off x="5448071" y="3932420"/>
            <a:ext cx="4735907"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GB" altLang="zh-CN" sz="1700" dirty="0">
                <a:solidFill>
                  <a:srgbClr val="005790"/>
                </a:solidFill>
                <a:latin typeface=".VnCourier" panose="020B7200000000000000" pitchFamily="34" charset="0"/>
                <a:ea typeface="方正静蕾简体" pitchFamily="2" charset="-122"/>
              </a:rPr>
              <a:t>What do we achieve from data analysis?</a:t>
            </a:r>
            <a:endParaRPr lang="en-US" altLang="zh-CN" sz="1700" dirty="0">
              <a:solidFill>
                <a:srgbClr val="005790"/>
              </a:solidFill>
              <a:latin typeface=".VnCourier" panose="020B7200000000000000" pitchFamily="34" charset="0"/>
              <a:ea typeface="方正静蕾简体" pitchFamily="2" charset="-122"/>
            </a:endParaRPr>
          </a:p>
        </p:txBody>
      </p:sp>
      <p:grpSp>
        <p:nvGrpSpPr>
          <p:cNvPr id="258" name="组合 257"/>
          <p:cNvGrpSpPr/>
          <p:nvPr/>
        </p:nvGrpSpPr>
        <p:grpSpPr>
          <a:xfrm>
            <a:off x="1790886" y="2481905"/>
            <a:ext cx="3123159" cy="2208487"/>
            <a:chOff x="1917632" y="2436639"/>
            <a:chExt cx="3123159" cy="2208487"/>
          </a:xfrm>
        </p:grpSpPr>
        <p:sp>
          <p:nvSpPr>
            <p:cNvPr id="218" name="文本框 217"/>
            <p:cNvSpPr txBox="1"/>
            <p:nvPr/>
          </p:nvSpPr>
          <p:spPr>
            <a:xfrm>
              <a:off x="2698273" y="2650948"/>
              <a:ext cx="1511414" cy="1200329"/>
            </a:xfrm>
            <a:prstGeom prst="rect">
              <a:avLst/>
            </a:prstGeom>
            <a:noFill/>
          </p:spPr>
          <p:txBody>
            <a:bodyPr wrap="square" rtlCol="0">
              <a:spAutoFit/>
            </a:bodyPr>
            <a:lstStyle/>
            <a:p>
              <a:pPr algn="ctr"/>
              <a:r>
                <a:rPr lang="en-US" altLang="zh-CN" sz="7200" dirty="0">
                  <a:solidFill>
                    <a:srgbClr val="414042"/>
                  </a:solidFill>
                  <a:latin typeface=".VnCourier" panose="020B7200000000000000" pitchFamily="34" charset="0"/>
                  <a:ea typeface="新蒂黑板报" panose="03000600000000000000" pitchFamily="66" charset="-122"/>
                </a:rPr>
                <a:t>01</a:t>
              </a:r>
              <a:endParaRPr lang="zh-CN" altLang="en-US" sz="7200" dirty="0">
                <a:solidFill>
                  <a:srgbClr val="414042"/>
                </a:solidFill>
                <a:latin typeface=".VnCourier" panose="020B7200000000000000" pitchFamily="34" charset="0"/>
                <a:ea typeface="新蒂黑板报" panose="03000600000000000000" pitchFamily="66" charset="-122"/>
              </a:endParaRPr>
            </a:p>
          </p:txBody>
        </p:sp>
        <p:grpSp>
          <p:nvGrpSpPr>
            <p:cNvPr id="243" name="组合 242"/>
            <p:cNvGrpSpPr/>
            <p:nvPr/>
          </p:nvGrpSpPr>
          <p:grpSpPr>
            <a:xfrm>
              <a:off x="1917632" y="2436639"/>
              <a:ext cx="3123159" cy="2208487"/>
              <a:chOff x="4410075" y="3001645"/>
              <a:chExt cx="3138487" cy="2219326"/>
            </a:xfrm>
          </p:grpSpPr>
          <p:sp>
            <p:nvSpPr>
              <p:cNvPr id="244" name="Freeform 121"/>
              <p:cNvSpPr>
                <a:spLocks noEditPoints="1"/>
              </p:cNvSpPr>
              <p:nvPr/>
            </p:nvSpPr>
            <p:spPr bwMode="auto">
              <a:xfrm>
                <a:off x="5330825" y="4558983"/>
                <a:ext cx="1296987" cy="661988"/>
              </a:xfrm>
              <a:custGeom>
                <a:avLst/>
                <a:gdLst>
                  <a:gd name="T0" fmla="*/ 817 w 817"/>
                  <a:gd name="T1" fmla="*/ 417 h 417"/>
                  <a:gd name="T2" fmla="*/ 0 w 817"/>
                  <a:gd name="T3" fmla="*/ 417 h 417"/>
                  <a:gd name="T4" fmla="*/ 108 w 817"/>
                  <a:gd name="T5" fmla="*/ 0 h 417"/>
                  <a:gd name="T6" fmla="*/ 716 w 817"/>
                  <a:gd name="T7" fmla="*/ 0 h 417"/>
                  <a:gd name="T8" fmla="*/ 817 w 817"/>
                  <a:gd name="T9" fmla="*/ 417 h 417"/>
                  <a:gd name="T10" fmla="*/ 18 w 817"/>
                  <a:gd name="T11" fmla="*/ 403 h 417"/>
                  <a:gd name="T12" fmla="*/ 799 w 817"/>
                  <a:gd name="T13" fmla="*/ 403 h 417"/>
                  <a:gd name="T14" fmla="*/ 705 w 817"/>
                  <a:gd name="T15" fmla="*/ 14 h 417"/>
                  <a:gd name="T16" fmla="*/ 118 w 817"/>
                  <a:gd name="T17" fmla="*/ 14 h 417"/>
                  <a:gd name="T18" fmla="*/ 18 w 817"/>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417">
                    <a:moveTo>
                      <a:pt x="817" y="417"/>
                    </a:moveTo>
                    <a:lnTo>
                      <a:pt x="0" y="417"/>
                    </a:lnTo>
                    <a:lnTo>
                      <a:pt x="108" y="0"/>
                    </a:lnTo>
                    <a:lnTo>
                      <a:pt x="716" y="0"/>
                    </a:lnTo>
                    <a:lnTo>
                      <a:pt x="817" y="417"/>
                    </a:lnTo>
                    <a:close/>
                    <a:moveTo>
                      <a:pt x="18" y="403"/>
                    </a:moveTo>
                    <a:lnTo>
                      <a:pt x="799" y="403"/>
                    </a:lnTo>
                    <a:lnTo>
                      <a:pt x="705" y="14"/>
                    </a:lnTo>
                    <a:lnTo>
                      <a:pt x="118" y="14"/>
                    </a:lnTo>
                    <a:lnTo>
                      <a:pt x="18" y="40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3"/>
              <p:cNvSpPr>
                <a:spLocks noEditPoints="1"/>
              </p:cNvSpPr>
              <p:nvPr/>
            </p:nvSpPr>
            <p:spPr bwMode="auto">
              <a:xfrm>
                <a:off x="4410075" y="3001645"/>
                <a:ext cx="3138487" cy="1601788"/>
              </a:xfrm>
              <a:custGeom>
                <a:avLst/>
                <a:gdLst>
                  <a:gd name="T0" fmla="*/ 559 w 569"/>
                  <a:gd name="T1" fmla="*/ 290 h 290"/>
                  <a:gd name="T2" fmla="*/ 11 w 569"/>
                  <a:gd name="T3" fmla="*/ 290 h 290"/>
                  <a:gd name="T4" fmla="*/ 0 w 569"/>
                  <a:gd name="T5" fmla="*/ 280 h 290"/>
                  <a:gd name="T6" fmla="*/ 0 w 569"/>
                  <a:gd name="T7" fmla="*/ 11 h 290"/>
                  <a:gd name="T8" fmla="*/ 11 w 569"/>
                  <a:gd name="T9" fmla="*/ 0 h 290"/>
                  <a:gd name="T10" fmla="*/ 559 w 569"/>
                  <a:gd name="T11" fmla="*/ 0 h 290"/>
                  <a:gd name="T12" fmla="*/ 569 w 569"/>
                  <a:gd name="T13" fmla="*/ 11 h 290"/>
                  <a:gd name="T14" fmla="*/ 569 w 569"/>
                  <a:gd name="T15" fmla="*/ 280 h 290"/>
                  <a:gd name="T16" fmla="*/ 559 w 569"/>
                  <a:gd name="T17" fmla="*/ 290 h 290"/>
                  <a:gd name="T18" fmla="*/ 11 w 569"/>
                  <a:gd name="T19" fmla="*/ 4 h 290"/>
                  <a:gd name="T20" fmla="*/ 4 w 569"/>
                  <a:gd name="T21" fmla="*/ 11 h 290"/>
                  <a:gd name="T22" fmla="*/ 4 w 569"/>
                  <a:gd name="T23" fmla="*/ 280 h 290"/>
                  <a:gd name="T24" fmla="*/ 11 w 569"/>
                  <a:gd name="T25" fmla="*/ 286 h 290"/>
                  <a:gd name="T26" fmla="*/ 559 w 569"/>
                  <a:gd name="T27" fmla="*/ 286 h 290"/>
                  <a:gd name="T28" fmla="*/ 565 w 569"/>
                  <a:gd name="T29" fmla="*/ 280 h 290"/>
                  <a:gd name="T30" fmla="*/ 565 w 569"/>
                  <a:gd name="T31" fmla="*/ 11 h 290"/>
                  <a:gd name="T32" fmla="*/ 559 w 569"/>
                  <a:gd name="T33" fmla="*/ 4 h 290"/>
                  <a:gd name="T34" fmla="*/ 11 w 569"/>
                  <a:gd name="T35" fmla="*/ 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9" h="290">
                    <a:moveTo>
                      <a:pt x="559" y="290"/>
                    </a:moveTo>
                    <a:cubicBezTo>
                      <a:pt x="11" y="290"/>
                      <a:pt x="11" y="290"/>
                      <a:pt x="11" y="290"/>
                    </a:cubicBezTo>
                    <a:cubicBezTo>
                      <a:pt x="5" y="290"/>
                      <a:pt x="0" y="286"/>
                      <a:pt x="0" y="280"/>
                    </a:cubicBezTo>
                    <a:cubicBezTo>
                      <a:pt x="0" y="11"/>
                      <a:pt x="0" y="11"/>
                      <a:pt x="0" y="11"/>
                    </a:cubicBezTo>
                    <a:cubicBezTo>
                      <a:pt x="0" y="5"/>
                      <a:pt x="5" y="0"/>
                      <a:pt x="11" y="0"/>
                    </a:cubicBezTo>
                    <a:cubicBezTo>
                      <a:pt x="559" y="0"/>
                      <a:pt x="559" y="0"/>
                      <a:pt x="559" y="0"/>
                    </a:cubicBezTo>
                    <a:cubicBezTo>
                      <a:pt x="564" y="0"/>
                      <a:pt x="569" y="5"/>
                      <a:pt x="569" y="11"/>
                    </a:cubicBezTo>
                    <a:cubicBezTo>
                      <a:pt x="569" y="280"/>
                      <a:pt x="569" y="280"/>
                      <a:pt x="569" y="280"/>
                    </a:cubicBezTo>
                    <a:cubicBezTo>
                      <a:pt x="569" y="286"/>
                      <a:pt x="564" y="290"/>
                      <a:pt x="559" y="290"/>
                    </a:cubicBezTo>
                    <a:close/>
                    <a:moveTo>
                      <a:pt x="11" y="4"/>
                    </a:moveTo>
                    <a:cubicBezTo>
                      <a:pt x="7" y="4"/>
                      <a:pt x="4" y="7"/>
                      <a:pt x="4" y="11"/>
                    </a:cubicBezTo>
                    <a:cubicBezTo>
                      <a:pt x="4" y="280"/>
                      <a:pt x="4" y="280"/>
                      <a:pt x="4" y="280"/>
                    </a:cubicBezTo>
                    <a:cubicBezTo>
                      <a:pt x="4" y="283"/>
                      <a:pt x="7" y="286"/>
                      <a:pt x="11" y="286"/>
                    </a:cubicBezTo>
                    <a:cubicBezTo>
                      <a:pt x="559" y="286"/>
                      <a:pt x="559" y="286"/>
                      <a:pt x="559" y="286"/>
                    </a:cubicBezTo>
                    <a:cubicBezTo>
                      <a:pt x="562" y="286"/>
                      <a:pt x="565" y="283"/>
                      <a:pt x="565" y="280"/>
                    </a:cubicBezTo>
                    <a:cubicBezTo>
                      <a:pt x="565" y="11"/>
                      <a:pt x="565" y="11"/>
                      <a:pt x="565" y="11"/>
                    </a:cubicBezTo>
                    <a:cubicBezTo>
                      <a:pt x="565" y="7"/>
                      <a:pt x="562" y="4"/>
                      <a:pt x="559" y="4"/>
                    </a:cubicBezTo>
                    <a:lnTo>
                      <a:pt x="11"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4"/>
              <p:cNvSpPr/>
              <p:nvPr/>
            </p:nvSpPr>
            <p:spPr bwMode="auto">
              <a:xfrm>
                <a:off x="4421188" y="4509770"/>
                <a:ext cx="3116262" cy="319088"/>
              </a:xfrm>
              <a:custGeom>
                <a:avLst/>
                <a:gdLst>
                  <a:gd name="T0" fmla="*/ 565 w 565"/>
                  <a:gd name="T1" fmla="*/ 0 h 58"/>
                  <a:gd name="T2" fmla="*/ 565 w 565"/>
                  <a:gd name="T3" fmla="*/ 35 h 58"/>
                  <a:gd name="T4" fmla="*/ 543 w 565"/>
                  <a:gd name="T5" fmla="*/ 58 h 58"/>
                  <a:gd name="T6" fmla="*/ 23 w 565"/>
                  <a:gd name="T7" fmla="*/ 58 h 58"/>
                  <a:gd name="T8" fmla="*/ 0 w 565"/>
                  <a:gd name="T9" fmla="*/ 35 h 58"/>
                  <a:gd name="T10" fmla="*/ 0 w 565"/>
                  <a:gd name="T11" fmla="*/ 0 h 58"/>
                  <a:gd name="T12" fmla="*/ 565 w 56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65" h="58">
                    <a:moveTo>
                      <a:pt x="565" y="0"/>
                    </a:moveTo>
                    <a:cubicBezTo>
                      <a:pt x="565" y="35"/>
                      <a:pt x="565" y="35"/>
                      <a:pt x="565" y="35"/>
                    </a:cubicBezTo>
                    <a:cubicBezTo>
                      <a:pt x="565" y="48"/>
                      <a:pt x="555" y="58"/>
                      <a:pt x="543" y="58"/>
                    </a:cubicBezTo>
                    <a:cubicBezTo>
                      <a:pt x="23" y="58"/>
                      <a:pt x="23" y="58"/>
                      <a:pt x="23" y="58"/>
                    </a:cubicBezTo>
                    <a:cubicBezTo>
                      <a:pt x="10" y="58"/>
                      <a:pt x="0" y="48"/>
                      <a:pt x="0" y="35"/>
                    </a:cubicBezTo>
                    <a:cubicBezTo>
                      <a:pt x="0" y="0"/>
                      <a:pt x="0" y="0"/>
                      <a:pt x="0" y="0"/>
                    </a:cubicBezTo>
                    <a:lnTo>
                      <a:pt x="5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5"/>
              <p:cNvSpPr/>
              <p:nvPr/>
            </p:nvSpPr>
            <p:spPr bwMode="auto">
              <a:xfrm>
                <a:off x="4410075" y="4509770"/>
                <a:ext cx="3138487" cy="330200"/>
              </a:xfrm>
              <a:custGeom>
                <a:avLst/>
                <a:gdLst>
                  <a:gd name="T0" fmla="*/ 545 w 569"/>
                  <a:gd name="T1" fmla="*/ 60 h 60"/>
                  <a:gd name="T2" fmla="*/ 25 w 569"/>
                  <a:gd name="T3" fmla="*/ 60 h 60"/>
                  <a:gd name="T4" fmla="*/ 0 w 569"/>
                  <a:gd name="T5" fmla="*/ 35 h 60"/>
                  <a:gd name="T6" fmla="*/ 0 w 569"/>
                  <a:gd name="T7" fmla="*/ 0 h 60"/>
                  <a:gd name="T8" fmla="*/ 4 w 569"/>
                  <a:gd name="T9" fmla="*/ 0 h 60"/>
                  <a:gd name="T10" fmla="*/ 4 w 569"/>
                  <a:gd name="T11" fmla="*/ 35 h 60"/>
                  <a:gd name="T12" fmla="*/ 25 w 569"/>
                  <a:gd name="T13" fmla="*/ 56 h 60"/>
                  <a:gd name="T14" fmla="*/ 545 w 569"/>
                  <a:gd name="T15" fmla="*/ 56 h 60"/>
                  <a:gd name="T16" fmla="*/ 565 w 569"/>
                  <a:gd name="T17" fmla="*/ 35 h 60"/>
                  <a:gd name="T18" fmla="*/ 565 w 569"/>
                  <a:gd name="T19" fmla="*/ 0 h 60"/>
                  <a:gd name="T20" fmla="*/ 569 w 569"/>
                  <a:gd name="T21" fmla="*/ 0 h 60"/>
                  <a:gd name="T22" fmla="*/ 569 w 569"/>
                  <a:gd name="T23" fmla="*/ 35 h 60"/>
                  <a:gd name="T24" fmla="*/ 545 w 569"/>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
                    <a:moveTo>
                      <a:pt x="545" y="60"/>
                    </a:moveTo>
                    <a:cubicBezTo>
                      <a:pt x="25" y="60"/>
                      <a:pt x="25" y="60"/>
                      <a:pt x="25" y="60"/>
                    </a:cubicBezTo>
                    <a:cubicBezTo>
                      <a:pt x="11" y="60"/>
                      <a:pt x="0" y="49"/>
                      <a:pt x="0" y="35"/>
                    </a:cubicBezTo>
                    <a:cubicBezTo>
                      <a:pt x="0" y="0"/>
                      <a:pt x="0" y="0"/>
                      <a:pt x="0" y="0"/>
                    </a:cubicBezTo>
                    <a:cubicBezTo>
                      <a:pt x="4" y="0"/>
                      <a:pt x="4" y="0"/>
                      <a:pt x="4" y="0"/>
                    </a:cubicBezTo>
                    <a:cubicBezTo>
                      <a:pt x="4" y="35"/>
                      <a:pt x="4" y="35"/>
                      <a:pt x="4" y="35"/>
                    </a:cubicBezTo>
                    <a:cubicBezTo>
                      <a:pt x="4" y="47"/>
                      <a:pt x="13" y="56"/>
                      <a:pt x="25" y="56"/>
                    </a:cubicBezTo>
                    <a:cubicBezTo>
                      <a:pt x="545" y="56"/>
                      <a:pt x="545" y="56"/>
                      <a:pt x="545" y="56"/>
                    </a:cubicBezTo>
                    <a:cubicBezTo>
                      <a:pt x="556" y="56"/>
                      <a:pt x="565" y="47"/>
                      <a:pt x="565" y="35"/>
                    </a:cubicBezTo>
                    <a:cubicBezTo>
                      <a:pt x="565" y="0"/>
                      <a:pt x="565" y="0"/>
                      <a:pt x="565" y="0"/>
                    </a:cubicBezTo>
                    <a:cubicBezTo>
                      <a:pt x="569" y="0"/>
                      <a:pt x="569" y="0"/>
                      <a:pt x="569" y="0"/>
                    </a:cubicBezTo>
                    <a:cubicBezTo>
                      <a:pt x="569" y="35"/>
                      <a:pt x="569" y="35"/>
                      <a:pt x="569" y="35"/>
                    </a:cubicBezTo>
                    <a:cubicBezTo>
                      <a:pt x="569" y="49"/>
                      <a:pt x="558" y="60"/>
                      <a:pt x="545" y="6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7"/>
              <p:cNvSpPr>
                <a:spLocks noEditPoints="1"/>
              </p:cNvSpPr>
              <p:nvPr/>
            </p:nvSpPr>
            <p:spPr bwMode="auto">
              <a:xfrm>
                <a:off x="4492625" y="3112770"/>
                <a:ext cx="2962275" cy="1495425"/>
              </a:xfrm>
              <a:custGeom>
                <a:avLst/>
                <a:gdLst>
                  <a:gd name="T0" fmla="*/ 1866 w 1866"/>
                  <a:gd name="T1" fmla="*/ 942 h 942"/>
                  <a:gd name="T2" fmla="*/ 0 w 1866"/>
                  <a:gd name="T3" fmla="*/ 942 h 942"/>
                  <a:gd name="T4" fmla="*/ 0 w 1866"/>
                  <a:gd name="T5" fmla="*/ 0 h 942"/>
                  <a:gd name="T6" fmla="*/ 1866 w 1866"/>
                  <a:gd name="T7" fmla="*/ 0 h 942"/>
                  <a:gd name="T8" fmla="*/ 1866 w 1866"/>
                  <a:gd name="T9" fmla="*/ 942 h 942"/>
                  <a:gd name="T10" fmla="*/ 14 w 1866"/>
                  <a:gd name="T11" fmla="*/ 928 h 942"/>
                  <a:gd name="T12" fmla="*/ 1852 w 1866"/>
                  <a:gd name="T13" fmla="*/ 928 h 942"/>
                  <a:gd name="T14" fmla="*/ 1852 w 1866"/>
                  <a:gd name="T15" fmla="*/ 14 h 942"/>
                  <a:gd name="T16" fmla="*/ 14 w 1866"/>
                  <a:gd name="T17" fmla="*/ 14 h 942"/>
                  <a:gd name="T18" fmla="*/ 14 w 1866"/>
                  <a:gd name="T19" fmla="*/ 928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942">
                    <a:moveTo>
                      <a:pt x="1866" y="942"/>
                    </a:moveTo>
                    <a:lnTo>
                      <a:pt x="0" y="942"/>
                    </a:lnTo>
                    <a:lnTo>
                      <a:pt x="0" y="0"/>
                    </a:lnTo>
                    <a:lnTo>
                      <a:pt x="1866" y="0"/>
                    </a:lnTo>
                    <a:lnTo>
                      <a:pt x="1866" y="942"/>
                    </a:lnTo>
                    <a:close/>
                    <a:moveTo>
                      <a:pt x="14" y="928"/>
                    </a:moveTo>
                    <a:lnTo>
                      <a:pt x="1852" y="928"/>
                    </a:lnTo>
                    <a:lnTo>
                      <a:pt x="1852" y="14"/>
                    </a:lnTo>
                    <a:lnTo>
                      <a:pt x="14" y="14"/>
                    </a:lnTo>
                    <a:lnTo>
                      <a:pt x="14" y="92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4" name="Rectangle 128"/>
            <p:cNvSpPr>
              <a:spLocks noChangeArrowheads="1"/>
            </p:cNvSpPr>
            <p:nvPr/>
          </p:nvSpPr>
          <p:spPr bwMode="auto">
            <a:xfrm>
              <a:off x="2076158" y="2600428"/>
              <a:ext cx="462263" cy="1354734"/>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55" name="Rectangle 132"/>
            <p:cNvSpPr>
              <a:spLocks noChangeArrowheads="1"/>
            </p:cNvSpPr>
            <p:nvPr/>
          </p:nvSpPr>
          <p:spPr bwMode="auto">
            <a:xfrm>
              <a:off x="4127616" y="3127035"/>
              <a:ext cx="738946" cy="816552"/>
            </a:xfrm>
            <a:prstGeom prst="rect">
              <a:avLst/>
            </a:prstGeom>
            <a:solidFill>
              <a:srgbClr val="7F7F7F"/>
            </a:solidFill>
            <a:ln>
              <a:noFill/>
            </a:ln>
          </p:spPr>
          <p:txBody>
            <a:bodyPr vert="horz" wrap="square" lIns="91440" tIns="45720" rIns="91440" bIns="45720" numCol="1" anchor="t" anchorCtr="0" compatLnSpc="1"/>
            <a:lstStyle/>
            <a:p>
              <a:endParaRPr lang="zh-CN" altLang="en-US"/>
            </a:p>
          </p:txBody>
        </p:sp>
        <p:sp>
          <p:nvSpPr>
            <p:cNvPr id="256" name="Rectangle 132"/>
            <p:cNvSpPr>
              <a:spLocks noChangeArrowheads="1"/>
            </p:cNvSpPr>
            <p:nvPr/>
          </p:nvSpPr>
          <p:spPr bwMode="auto">
            <a:xfrm>
              <a:off x="4127616" y="2639362"/>
              <a:ext cx="738946" cy="408276"/>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57" name="Rectangle 132"/>
            <p:cNvSpPr>
              <a:spLocks noChangeArrowheads="1"/>
            </p:cNvSpPr>
            <p:nvPr/>
          </p:nvSpPr>
          <p:spPr bwMode="auto">
            <a:xfrm>
              <a:off x="2574035" y="2600428"/>
              <a:ext cx="138685" cy="1354734"/>
            </a:xfrm>
            <a:prstGeom prst="rect">
              <a:avLst/>
            </a:prstGeom>
            <a:solidFill>
              <a:srgbClr val="7F7F7F"/>
            </a:solidFill>
            <a:ln>
              <a:noFill/>
            </a:ln>
          </p:spPr>
          <p:txBody>
            <a:bodyPr vert="horz" wrap="square" lIns="91440" tIns="45720" rIns="91440" bIns="45720" numCol="1" anchor="t" anchorCtr="0" compatLnSpc="1"/>
            <a:lstStyle/>
            <a:p>
              <a:endParaRPr lang="zh-CN" altLang="en-US"/>
            </a:p>
          </p:txBody>
        </p:sp>
      </p:grpSp>
      <p:grpSp>
        <p:nvGrpSpPr>
          <p:cNvPr id="259" name="组合 258"/>
          <p:cNvGrpSpPr/>
          <p:nvPr/>
        </p:nvGrpSpPr>
        <p:grpSpPr>
          <a:xfrm>
            <a:off x="7984390" y="1552390"/>
            <a:ext cx="795208" cy="712316"/>
            <a:chOff x="6946900" y="1965008"/>
            <a:chExt cx="898525" cy="804863"/>
          </a:xfrm>
        </p:grpSpPr>
        <p:sp>
          <p:nvSpPr>
            <p:cNvPr id="260" name="Freeform 31"/>
            <p:cNvSpPr>
              <a:spLocks noEditPoints="1"/>
            </p:cNvSpPr>
            <p:nvPr/>
          </p:nvSpPr>
          <p:spPr bwMode="auto">
            <a:xfrm>
              <a:off x="7156450" y="2263458"/>
              <a:ext cx="508000" cy="506413"/>
            </a:xfrm>
            <a:custGeom>
              <a:avLst/>
              <a:gdLst>
                <a:gd name="T0" fmla="*/ 36 w 92"/>
                <a:gd name="T1" fmla="*/ 86 h 92"/>
                <a:gd name="T2" fmla="*/ 24 w 92"/>
                <a:gd name="T3" fmla="*/ 81 h 92"/>
                <a:gd name="T4" fmla="*/ 9 w 92"/>
                <a:gd name="T5" fmla="*/ 72 h 92"/>
                <a:gd name="T6" fmla="*/ 12 w 92"/>
                <a:gd name="T7" fmla="*/ 55 h 92"/>
                <a:gd name="T8" fmla="*/ 0 w 92"/>
                <a:gd name="T9" fmla="*/ 49 h 92"/>
                <a:gd name="T10" fmla="*/ 12 w 92"/>
                <a:gd name="T11" fmla="*/ 37 h 92"/>
                <a:gd name="T12" fmla="*/ 11 w 92"/>
                <a:gd name="T13" fmla="*/ 15 h 92"/>
                <a:gd name="T14" fmla="*/ 29 w 92"/>
                <a:gd name="T15" fmla="*/ 15 h 92"/>
                <a:gd name="T16" fmla="*/ 43 w 92"/>
                <a:gd name="T17" fmla="*/ 0 h 92"/>
                <a:gd name="T18" fmla="*/ 55 w 92"/>
                <a:gd name="T19" fmla="*/ 12 h 92"/>
                <a:gd name="T20" fmla="*/ 77 w 92"/>
                <a:gd name="T21" fmla="*/ 11 h 92"/>
                <a:gd name="T22" fmla="*/ 80 w 92"/>
                <a:gd name="T23" fmla="*/ 25 h 92"/>
                <a:gd name="T24" fmla="*/ 85 w 92"/>
                <a:gd name="T25" fmla="*/ 37 h 92"/>
                <a:gd name="T26" fmla="*/ 85 w 92"/>
                <a:gd name="T27" fmla="*/ 55 h 92"/>
                <a:gd name="T28" fmla="*/ 76 w 92"/>
                <a:gd name="T29" fmla="*/ 63 h 92"/>
                <a:gd name="T30" fmla="*/ 80 w 92"/>
                <a:gd name="T31" fmla="*/ 77 h 92"/>
                <a:gd name="T32" fmla="*/ 63 w 92"/>
                <a:gd name="T33" fmla="*/ 77 h 92"/>
                <a:gd name="T34" fmla="*/ 48 w 92"/>
                <a:gd name="T35" fmla="*/ 92 h 92"/>
                <a:gd name="T36" fmla="*/ 39 w 92"/>
                <a:gd name="T37" fmla="*/ 76 h 92"/>
                <a:gd name="T38" fmla="*/ 43 w 92"/>
                <a:gd name="T39" fmla="*/ 88 h 92"/>
                <a:gd name="T40" fmla="*/ 48 w 92"/>
                <a:gd name="T41" fmla="*/ 88 h 92"/>
                <a:gd name="T42" fmla="*/ 53 w 92"/>
                <a:gd name="T43" fmla="*/ 76 h 92"/>
                <a:gd name="T44" fmla="*/ 70 w 92"/>
                <a:gd name="T45" fmla="*/ 78 h 92"/>
                <a:gd name="T46" fmla="*/ 78 w 92"/>
                <a:gd name="T47" fmla="*/ 72 h 92"/>
                <a:gd name="T48" fmla="*/ 72 w 92"/>
                <a:gd name="T49" fmla="*/ 63 h 92"/>
                <a:gd name="T50" fmla="*/ 85 w 92"/>
                <a:gd name="T51" fmla="*/ 51 h 92"/>
                <a:gd name="T52" fmla="*/ 85 w 92"/>
                <a:gd name="T53" fmla="*/ 41 h 92"/>
                <a:gd name="T54" fmla="*/ 72 w 92"/>
                <a:gd name="T55" fmla="*/ 29 h 92"/>
                <a:gd name="T56" fmla="*/ 78 w 92"/>
                <a:gd name="T57" fmla="*/ 20 h 92"/>
                <a:gd name="T58" fmla="*/ 70 w 92"/>
                <a:gd name="T59" fmla="*/ 14 h 92"/>
                <a:gd name="T60" fmla="*/ 53 w 92"/>
                <a:gd name="T61" fmla="*/ 16 h 92"/>
                <a:gd name="T62" fmla="*/ 48 w 92"/>
                <a:gd name="T63" fmla="*/ 4 h 92"/>
                <a:gd name="T64" fmla="*/ 40 w 92"/>
                <a:gd name="T65" fmla="*/ 15 h 92"/>
                <a:gd name="T66" fmla="*/ 28 w 92"/>
                <a:gd name="T67" fmla="*/ 20 h 92"/>
                <a:gd name="T68" fmla="*/ 14 w 92"/>
                <a:gd name="T69" fmla="*/ 18 h 92"/>
                <a:gd name="T70" fmla="*/ 20 w 92"/>
                <a:gd name="T71" fmla="*/ 29 h 92"/>
                <a:gd name="T72" fmla="*/ 6 w 92"/>
                <a:gd name="T73" fmla="*/ 41 h 92"/>
                <a:gd name="T74" fmla="*/ 4 w 92"/>
                <a:gd name="T75" fmla="*/ 50 h 92"/>
                <a:gd name="T76" fmla="*/ 15 w 92"/>
                <a:gd name="T77" fmla="*/ 53 h 92"/>
                <a:gd name="T78" fmla="*/ 14 w 92"/>
                <a:gd name="T79" fmla="*/ 70 h 92"/>
                <a:gd name="T80" fmla="*/ 18 w 92"/>
                <a:gd name="T81" fmla="*/ 78 h 92"/>
                <a:gd name="T82" fmla="*/ 46 w 92"/>
                <a:gd name="T83" fmla="*/ 63 h 92"/>
                <a:gd name="T84" fmla="*/ 63 w 92"/>
                <a:gd name="T85" fmla="*/ 46 h 92"/>
                <a:gd name="T86" fmla="*/ 33 w 92"/>
                <a:gd name="T87" fmla="*/ 46 h 92"/>
                <a:gd name="T88" fmla="*/ 46 w 92"/>
                <a:gd name="T89" fmla="*/ 3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92">
                  <a:moveTo>
                    <a:pt x="48" y="92"/>
                  </a:moveTo>
                  <a:cubicBezTo>
                    <a:pt x="43" y="92"/>
                    <a:pt x="43" y="92"/>
                    <a:pt x="43" y="92"/>
                  </a:cubicBezTo>
                  <a:cubicBezTo>
                    <a:pt x="39" y="92"/>
                    <a:pt x="36" y="89"/>
                    <a:pt x="36" y="86"/>
                  </a:cubicBezTo>
                  <a:cubicBezTo>
                    <a:pt x="36" y="80"/>
                    <a:pt x="36" y="80"/>
                    <a:pt x="36" y="80"/>
                  </a:cubicBezTo>
                  <a:cubicBezTo>
                    <a:pt x="34" y="79"/>
                    <a:pt x="31" y="78"/>
                    <a:pt x="28" y="77"/>
                  </a:cubicBezTo>
                  <a:cubicBezTo>
                    <a:pt x="24" y="81"/>
                    <a:pt x="24" y="81"/>
                    <a:pt x="24" y="81"/>
                  </a:cubicBezTo>
                  <a:cubicBezTo>
                    <a:pt x="22" y="83"/>
                    <a:pt x="17" y="83"/>
                    <a:pt x="15" y="80"/>
                  </a:cubicBezTo>
                  <a:cubicBezTo>
                    <a:pt x="11" y="77"/>
                    <a:pt x="11" y="77"/>
                    <a:pt x="11" y="77"/>
                  </a:cubicBezTo>
                  <a:cubicBezTo>
                    <a:pt x="10" y="75"/>
                    <a:pt x="9" y="74"/>
                    <a:pt x="9" y="72"/>
                  </a:cubicBezTo>
                  <a:cubicBezTo>
                    <a:pt x="9" y="70"/>
                    <a:pt x="10" y="69"/>
                    <a:pt x="11" y="67"/>
                  </a:cubicBezTo>
                  <a:cubicBezTo>
                    <a:pt x="15" y="63"/>
                    <a:pt x="15" y="63"/>
                    <a:pt x="15" y="63"/>
                  </a:cubicBezTo>
                  <a:cubicBezTo>
                    <a:pt x="14" y="61"/>
                    <a:pt x="13" y="58"/>
                    <a:pt x="12" y="55"/>
                  </a:cubicBezTo>
                  <a:cubicBezTo>
                    <a:pt x="6" y="55"/>
                    <a:pt x="6" y="55"/>
                    <a:pt x="6" y="55"/>
                  </a:cubicBezTo>
                  <a:cubicBezTo>
                    <a:pt x="4" y="55"/>
                    <a:pt x="3" y="55"/>
                    <a:pt x="2" y="53"/>
                  </a:cubicBezTo>
                  <a:cubicBezTo>
                    <a:pt x="0" y="52"/>
                    <a:pt x="0" y="50"/>
                    <a:pt x="0" y="49"/>
                  </a:cubicBezTo>
                  <a:cubicBezTo>
                    <a:pt x="0" y="43"/>
                    <a:pt x="0" y="43"/>
                    <a:pt x="0" y="43"/>
                  </a:cubicBezTo>
                  <a:cubicBezTo>
                    <a:pt x="0" y="40"/>
                    <a:pt x="3" y="37"/>
                    <a:pt x="6" y="37"/>
                  </a:cubicBezTo>
                  <a:cubicBezTo>
                    <a:pt x="12" y="37"/>
                    <a:pt x="12" y="37"/>
                    <a:pt x="12" y="37"/>
                  </a:cubicBezTo>
                  <a:cubicBezTo>
                    <a:pt x="13" y="34"/>
                    <a:pt x="14" y="31"/>
                    <a:pt x="15" y="29"/>
                  </a:cubicBezTo>
                  <a:cubicBezTo>
                    <a:pt x="11" y="25"/>
                    <a:pt x="11" y="25"/>
                    <a:pt x="11" y="25"/>
                  </a:cubicBezTo>
                  <a:cubicBezTo>
                    <a:pt x="9" y="22"/>
                    <a:pt x="9" y="18"/>
                    <a:pt x="11" y="15"/>
                  </a:cubicBezTo>
                  <a:cubicBezTo>
                    <a:pt x="15" y="11"/>
                    <a:pt x="15" y="11"/>
                    <a:pt x="15" y="11"/>
                  </a:cubicBezTo>
                  <a:cubicBezTo>
                    <a:pt x="18" y="9"/>
                    <a:pt x="22" y="9"/>
                    <a:pt x="25" y="11"/>
                  </a:cubicBezTo>
                  <a:cubicBezTo>
                    <a:pt x="29" y="15"/>
                    <a:pt x="29" y="15"/>
                    <a:pt x="29" y="15"/>
                  </a:cubicBezTo>
                  <a:cubicBezTo>
                    <a:pt x="31" y="14"/>
                    <a:pt x="34" y="13"/>
                    <a:pt x="36" y="12"/>
                  </a:cubicBezTo>
                  <a:cubicBezTo>
                    <a:pt x="36" y="7"/>
                    <a:pt x="36" y="7"/>
                    <a:pt x="36" y="7"/>
                  </a:cubicBezTo>
                  <a:cubicBezTo>
                    <a:pt x="36" y="3"/>
                    <a:pt x="39" y="0"/>
                    <a:pt x="43" y="0"/>
                  </a:cubicBezTo>
                  <a:cubicBezTo>
                    <a:pt x="48" y="0"/>
                    <a:pt x="48" y="0"/>
                    <a:pt x="48" y="0"/>
                  </a:cubicBezTo>
                  <a:cubicBezTo>
                    <a:pt x="52" y="0"/>
                    <a:pt x="55" y="3"/>
                    <a:pt x="55" y="7"/>
                  </a:cubicBezTo>
                  <a:cubicBezTo>
                    <a:pt x="55" y="12"/>
                    <a:pt x="55" y="12"/>
                    <a:pt x="55" y="12"/>
                  </a:cubicBezTo>
                  <a:cubicBezTo>
                    <a:pt x="58" y="13"/>
                    <a:pt x="61" y="14"/>
                    <a:pt x="63" y="15"/>
                  </a:cubicBezTo>
                  <a:cubicBezTo>
                    <a:pt x="67" y="11"/>
                    <a:pt x="67" y="11"/>
                    <a:pt x="67" y="11"/>
                  </a:cubicBezTo>
                  <a:cubicBezTo>
                    <a:pt x="70" y="9"/>
                    <a:pt x="74" y="9"/>
                    <a:pt x="77" y="11"/>
                  </a:cubicBezTo>
                  <a:cubicBezTo>
                    <a:pt x="80" y="15"/>
                    <a:pt x="80" y="15"/>
                    <a:pt x="80" y="15"/>
                  </a:cubicBezTo>
                  <a:cubicBezTo>
                    <a:pt x="82" y="17"/>
                    <a:pt x="82" y="18"/>
                    <a:pt x="82" y="20"/>
                  </a:cubicBezTo>
                  <a:cubicBezTo>
                    <a:pt x="82" y="22"/>
                    <a:pt x="82" y="23"/>
                    <a:pt x="80" y="25"/>
                  </a:cubicBezTo>
                  <a:cubicBezTo>
                    <a:pt x="76" y="29"/>
                    <a:pt x="76" y="29"/>
                    <a:pt x="76" y="29"/>
                  </a:cubicBezTo>
                  <a:cubicBezTo>
                    <a:pt x="78" y="31"/>
                    <a:pt x="79" y="34"/>
                    <a:pt x="80" y="37"/>
                  </a:cubicBezTo>
                  <a:cubicBezTo>
                    <a:pt x="85" y="37"/>
                    <a:pt x="85" y="37"/>
                    <a:pt x="85" y="37"/>
                  </a:cubicBezTo>
                  <a:cubicBezTo>
                    <a:pt x="89" y="37"/>
                    <a:pt x="92" y="40"/>
                    <a:pt x="92" y="43"/>
                  </a:cubicBezTo>
                  <a:cubicBezTo>
                    <a:pt x="92" y="49"/>
                    <a:pt x="92" y="49"/>
                    <a:pt x="92" y="49"/>
                  </a:cubicBezTo>
                  <a:cubicBezTo>
                    <a:pt x="92" y="52"/>
                    <a:pt x="89" y="55"/>
                    <a:pt x="85" y="55"/>
                  </a:cubicBezTo>
                  <a:cubicBezTo>
                    <a:pt x="85" y="55"/>
                    <a:pt x="85" y="55"/>
                    <a:pt x="85" y="55"/>
                  </a:cubicBezTo>
                  <a:cubicBezTo>
                    <a:pt x="80" y="55"/>
                    <a:pt x="80" y="55"/>
                    <a:pt x="80" y="55"/>
                  </a:cubicBezTo>
                  <a:cubicBezTo>
                    <a:pt x="79" y="58"/>
                    <a:pt x="78" y="61"/>
                    <a:pt x="76" y="63"/>
                  </a:cubicBezTo>
                  <a:cubicBezTo>
                    <a:pt x="80" y="67"/>
                    <a:pt x="80" y="67"/>
                    <a:pt x="80" y="67"/>
                  </a:cubicBezTo>
                  <a:cubicBezTo>
                    <a:pt x="82" y="69"/>
                    <a:pt x="82" y="70"/>
                    <a:pt x="82" y="72"/>
                  </a:cubicBezTo>
                  <a:cubicBezTo>
                    <a:pt x="82" y="74"/>
                    <a:pt x="82" y="76"/>
                    <a:pt x="80" y="77"/>
                  </a:cubicBezTo>
                  <a:cubicBezTo>
                    <a:pt x="76" y="81"/>
                    <a:pt x="76" y="81"/>
                    <a:pt x="76" y="81"/>
                  </a:cubicBezTo>
                  <a:cubicBezTo>
                    <a:pt x="74" y="83"/>
                    <a:pt x="70" y="83"/>
                    <a:pt x="67" y="81"/>
                  </a:cubicBezTo>
                  <a:cubicBezTo>
                    <a:pt x="63" y="77"/>
                    <a:pt x="63" y="77"/>
                    <a:pt x="63" y="77"/>
                  </a:cubicBezTo>
                  <a:cubicBezTo>
                    <a:pt x="61" y="78"/>
                    <a:pt x="58" y="79"/>
                    <a:pt x="55" y="80"/>
                  </a:cubicBezTo>
                  <a:cubicBezTo>
                    <a:pt x="55" y="86"/>
                    <a:pt x="55" y="86"/>
                    <a:pt x="55" y="86"/>
                  </a:cubicBezTo>
                  <a:cubicBezTo>
                    <a:pt x="55" y="89"/>
                    <a:pt x="52" y="92"/>
                    <a:pt x="48" y="92"/>
                  </a:cubicBezTo>
                  <a:close/>
                  <a:moveTo>
                    <a:pt x="28" y="71"/>
                  </a:moveTo>
                  <a:cubicBezTo>
                    <a:pt x="29" y="72"/>
                    <a:pt x="29" y="72"/>
                    <a:pt x="29" y="72"/>
                  </a:cubicBezTo>
                  <a:cubicBezTo>
                    <a:pt x="32" y="74"/>
                    <a:pt x="35" y="76"/>
                    <a:pt x="39" y="76"/>
                  </a:cubicBezTo>
                  <a:cubicBezTo>
                    <a:pt x="40" y="77"/>
                    <a:pt x="40" y="77"/>
                    <a:pt x="40" y="77"/>
                  </a:cubicBezTo>
                  <a:cubicBezTo>
                    <a:pt x="40" y="86"/>
                    <a:pt x="40" y="86"/>
                    <a:pt x="40" y="86"/>
                  </a:cubicBezTo>
                  <a:cubicBezTo>
                    <a:pt x="40" y="87"/>
                    <a:pt x="42" y="88"/>
                    <a:pt x="43" y="88"/>
                  </a:cubicBezTo>
                  <a:cubicBezTo>
                    <a:pt x="48" y="88"/>
                    <a:pt x="48" y="88"/>
                    <a:pt x="48" y="88"/>
                  </a:cubicBezTo>
                  <a:cubicBezTo>
                    <a:pt x="48" y="90"/>
                    <a:pt x="48" y="90"/>
                    <a:pt x="48" y="90"/>
                  </a:cubicBezTo>
                  <a:cubicBezTo>
                    <a:pt x="48" y="88"/>
                    <a:pt x="48" y="88"/>
                    <a:pt x="48" y="88"/>
                  </a:cubicBezTo>
                  <a:cubicBezTo>
                    <a:pt x="50" y="88"/>
                    <a:pt x="51" y="87"/>
                    <a:pt x="51" y="86"/>
                  </a:cubicBezTo>
                  <a:cubicBezTo>
                    <a:pt x="51" y="77"/>
                    <a:pt x="51" y="77"/>
                    <a:pt x="51" y="77"/>
                  </a:cubicBezTo>
                  <a:cubicBezTo>
                    <a:pt x="53" y="76"/>
                    <a:pt x="53" y="76"/>
                    <a:pt x="53" y="76"/>
                  </a:cubicBezTo>
                  <a:cubicBezTo>
                    <a:pt x="56" y="76"/>
                    <a:pt x="59" y="74"/>
                    <a:pt x="62" y="72"/>
                  </a:cubicBezTo>
                  <a:cubicBezTo>
                    <a:pt x="64" y="72"/>
                    <a:pt x="64" y="72"/>
                    <a:pt x="64" y="72"/>
                  </a:cubicBezTo>
                  <a:cubicBezTo>
                    <a:pt x="70" y="78"/>
                    <a:pt x="70" y="78"/>
                    <a:pt x="70" y="78"/>
                  </a:cubicBezTo>
                  <a:cubicBezTo>
                    <a:pt x="71" y="79"/>
                    <a:pt x="73" y="79"/>
                    <a:pt x="74" y="78"/>
                  </a:cubicBezTo>
                  <a:cubicBezTo>
                    <a:pt x="77" y="74"/>
                    <a:pt x="77" y="74"/>
                    <a:pt x="77" y="74"/>
                  </a:cubicBezTo>
                  <a:cubicBezTo>
                    <a:pt x="78" y="74"/>
                    <a:pt x="78" y="73"/>
                    <a:pt x="78" y="72"/>
                  </a:cubicBezTo>
                  <a:cubicBezTo>
                    <a:pt x="78" y="71"/>
                    <a:pt x="78" y="71"/>
                    <a:pt x="77" y="70"/>
                  </a:cubicBezTo>
                  <a:cubicBezTo>
                    <a:pt x="71" y="64"/>
                    <a:pt x="71" y="64"/>
                    <a:pt x="71" y="64"/>
                  </a:cubicBezTo>
                  <a:cubicBezTo>
                    <a:pt x="72" y="63"/>
                    <a:pt x="72" y="63"/>
                    <a:pt x="72" y="63"/>
                  </a:cubicBezTo>
                  <a:cubicBezTo>
                    <a:pt x="74" y="60"/>
                    <a:pt x="75" y="56"/>
                    <a:pt x="76" y="53"/>
                  </a:cubicBezTo>
                  <a:cubicBezTo>
                    <a:pt x="77" y="51"/>
                    <a:pt x="77" y="51"/>
                    <a:pt x="77" y="51"/>
                  </a:cubicBezTo>
                  <a:cubicBezTo>
                    <a:pt x="85" y="51"/>
                    <a:pt x="85" y="51"/>
                    <a:pt x="85" y="51"/>
                  </a:cubicBezTo>
                  <a:cubicBezTo>
                    <a:pt x="87" y="51"/>
                    <a:pt x="88" y="50"/>
                    <a:pt x="88" y="49"/>
                  </a:cubicBezTo>
                  <a:cubicBezTo>
                    <a:pt x="88" y="43"/>
                    <a:pt x="88" y="43"/>
                    <a:pt x="88" y="43"/>
                  </a:cubicBezTo>
                  <a:cubicBezTo>
                    <a:pt x="88" y="42"/>
                    <a:pt x="87" y="41"/>
                    <a:pt x="85" y="41"/>
                  </a:cubicBezTo>
                  <a:cubicBezTo>
                    <a:pt x="77" y="41"/>
                    <a:pt x="77" y="41"/>
                    <a:pt x="77" y="41"/>
                  </a:cubicBezTo>
                  <a:cubicBezTo>
                    <a:pt x="76" y="39"/>
                    <a:pt x="76" y="39"/>
                    <a:pt x="76" y="39"/>
                  </a:cubicBezTo>
                  <a:cubicBezTo>
                    <a:pt x="75" y="36"/>
                    <a:pt x="74" y="32"/>
                    <a:pt x="72" y="29"/>
                  </a:cubicBezTo>
                  <a:cubicBezTo>
                    <a:pt x="71" y="28"/>
                    <a:pt x="71" y="28"/>
                    <a:pt x="71" y="28"/>
                  </a:cubicBezTo>
                  <a:cubicBezTo>
                    <a:pt x="78" y="22"/>
                    <a:pt x="78" y="22"/>
                    <a:pt x="78" y="22"/>
                  </a:cubicBezTo>
                  <a:cubicBezTo>
                    <a:pt x="78" y="21"/>
                    <a:pt x="78" y="21"/>
                    <a:pt x="78" y="20"/>
                  </a:cubicBezTo>
                  <a:cubicBezTo>
                    <a:pt x="78" y="19"/>
                    <a:pt x="78" y="19"/>
                    <a:pt x="78" y="18"/>
                  </a:cubicBezTo>
                  <a:cubicBezTo>
                    <a:pt x="74" y="14"/>
                    <a:pt x="74" y="14"/>
                    <a:pt x="74" y="14"/>
                  </a:cubicBezTo>
                  <a:cubicBezTo>
                    <a:pt x="73" y="13"/>
                    <a:pt x="71" y="13"/>
                    <a:pt x="70" y="14"/>
                  </a:cubicBezTo>
                  <a:cubicBezTo>
                    <a:pt x="64" y="21"/>
                    <a:pt x="64" y="21"/>
                    <a:pt x="64" y="21"/>
                  </a:cubicBezTo>
                  <a:cubicBezTo>
                    <a:pt x="62" y="20"/>
                    <a:pt x="62" y="20"/>
                    <a:pt x="62" y="20"/>
                  </a:cubicBezTo>
                  <a:cubicBezTo>
                    <a:pt x="59" y="18"/>
                    <a:pt x="56" y="16"/>
                    <a:pt x="53" y="16"/>
                  </a:cubicBezTo>
                  <a:cubicBezTo>
                    <a:pt x="51" y="15"/>
                    <a:pt x="51" y="15"/>
                    <a:pt x="51" y="15"/>
                  </a:cubicBezTo>
                  <a:cubicBezTo>
                    <a:pt x="51" y="7"/>
                    <a:pt x="51" y="7"/>
                    <a:pt x="51" y="7"/>
                  </a:cubicBezTo>
                  <a:cubicBezTo>
                    <a:pt x="51" y="5"/>
                    <a:pt x="50" y="4"/>
                    <a:pt x="48" y="4"/>
                  </a:cubicBezTo>
                  <a:cubicBezTo>
                    <a:pt x="43" y="4"/>
                    <a:pt x="43" y="4"/>
                    <a:pt x="43" y="4"/>
                  </a:cubicBezTo>
                  <a:cubicBezTo>
                    <a:pt x="42" y="4"/>
                    <a:pt x="40" y="5"/>
                    <a:pt x="40" y="7"/>
                  </a:cubicBezTo>
                  <a:cubicBezTo>
                    <a:pt x="40" y="15"/>
                    <a:pt x="40" y="15"/>
                    <a:pt x="40" y="15"/>
                  </a:cubicBezTo>
                  <a:cubicBezTo>
                    <a:pt x="39" y="16"/>
                    <a:pt x="39" y="16"/>
                    <a:pt x="39" y="16"/>
                  </a:cubicBezTo>
                  <a:cubicBezTo>
                    <a:pt x="36" y="16"/>
                    <a:pt x="32" y="18"/>
                    <a:pt x="29" y="20"/>
                  </a:cubicBezTo>
                  <a:cubicBezTo>
                    <a:pt x="28" y="20"/>
                    <a:pt x="28" y="20"/>
                    <a:pt x="28" y="20"/>
                  </a:cubicBezTo>
                  <a:cubicBezTo>
                    <a:pt x="22" y="14"/>
                    <a:pt x="22" y="14"/>
                    <a:pt x="22" y="14"/>
                  </a:cubicBezTo>
                  <a:cubicBezTo>
                    <a:pt x="21" y="13"/>
                    <a:pt x="19" y="13"/>
                    <a:pt x="18" y="14"/>
                  </a:cubicBezTo>
                  <a:cubicBezTo>
                    <a:pt x="14" y="18"/>
                    <a:pt x="14" y="18"/>
                    <a:pt x="14" y="18"/>
                  </a:cubicBezTo>
                  <a:cubicBezTo>
                    <a:pt x="13" y="19"/>
                    <a:pt x="13" y="21"/>
                    <a:pt x="14" y="22"/>
                  </a:cubicBezTo>
                  <a:cubicBezTo>
                    <a:pt x="20" y="28"/>
                    <a:pt x="20" y="28"/>
                    <a:pt x="20" y="28"/>
                  </a:cubicBezTo>
                  <a:cubicBezTo>
                    <a:pt x="20" y="29"/>
                    <a:pt x="20" y="29"/>
                    <a:pt x="20" y="29"/>
                  </a:cubicBezTo>
                  <a:cubicBezTo>
                    <a:pt x="18" y="32"/>
                    <a:pt x="16" y="36"/>
                    <a:pt x="15" y="39"/>
                  </a:cubicBezTo>
                  <a:cubicBezTo>
                    <a:pt x="15" y="41"/>
                    <a:pt x="15" y="41"/>
                    <a:pt x="15" y="41"/>
                  </a:cubicBezTo>
                  <a:cubicBezTo>
                    <a:pt x="6" y="41"/>
                    <a:pt x="6" y="41"/>
                    <a:pt x="6" y="41"/>
                  </a:cubicBezTo>
                  <a:cubicBezTo>
                    <a:pt x="5" y="41"/>
                    <a:pt x="4" y="42"/>
                    <a:pt x="4" y="43"/>
                  </a:cubicBezTo>
                  <a:cubicBezTo>
                    <a:pt x="4" y="49"/>
                    <a:pt x="4" y="49"/>
                    <a:pt x="4" y="49"/>
                  </a:cubicBezTo>
                  <a:cubicBezTo>
                    <a:pt x="4" y="49"/>
                    <a:pt x="4" y="50"/>
                    <a:pt x="4" y="50"/>
                  </a:cubicBezTo>
                  <a:cubicBezTo>
                    <a:pt x="5" y="51"/>
                    <a:pt x="6" y="51"/>
                    <a:pt x="6" y="51"/>
                  </a:cubicBezTo>
                  <a:cubicBezTo>
                    <a:pt x="15" y="51"/>
                    <a:pt x="15" y="51"/>
                    <a:pt x="15" y="51"/>
                  </a:cubicBezTo>
                  <a:cubicBezTo>
                    <a:pt x="15" y="53"/>
                    <a:pt x="15" y="53"/>
                    <a:pt x="15" y="53"/>
                  </a:cubicBezTo>
                  <a:cubicBezTo>
                    <a:pt x="16" y="56"/>
                    <a:pt x="17" y="60"/>
                    <a:pt x="19" y="63"/>
                  </a:cubicBezTo>
                  <a:cubicBezTo>
                    <a:pt x="20" y="64"/>
                    <a:pt x="20" y="64"/>
                    <a:pt x="20" y="64"/>
                  </a:cubicBezTo>
                  <a:cubicBezTo>
                    <a:pt x="14" y="70"/>
                    <a:pt x="14" y="70"/>
                    <a:pt x="14" y="70"/>
                  </a:cubicBezTo>
                  <a:cubicBezTo>
                    <a:pt x="13" y="71"/>
                    <a:pt x="13" y="71"/>
                    <a:pt x="13" y="72"/>
                  </a:cubicBezTo>
                  <a:cubicBezTo>
                    <a:pt x="13" y="73"/>
                    <a:pt x="13" y="73"/>
                    <a:pt x="14" y="74"/>
                  </a:cubicBezTo>
                  <a:cubicBezTo>
                    <a:pt x="18" y="78"/>
                    <a:pt x="18" y="78"/>
                    <a:pt x="18" y="78"/>
                  </a:cubicBezTo>
                  <a:cubicBezTo>
                    <a:pt x="19" y="79"/>
                    <a:pt x="21" y="79"/>
                    <a:pt x="22" y="78"/>
                  </a:cubicBezTo>
                  <a:lnTo>
                    <a:pt x="28" y="71"/>
                  </a:lnTo>
                  <a:close/>
                  <a:moveTo>
                    <a:pt x="46" y="63"/>
                  </a:moveTo>
                  <a:cubicBezTo>
                    <a:pt x="37" y="63"/>
                    <a:pt x="29" y="55"/>
                    <a:pt x="29" y="46"/>
                  </a:cubicBezTo>
                  <a:cubicBezTo>
                    <a:pt x="29" y="37"/>
                    <a:pt x="37" y="29"/>
                    <a:pt x="46" y="29"/>
                  </a:cubicBezTo>
                  <a:cubicBezTo>
                    <a:pt x="55" y="29"/>
                    <a:pt x="63" y="37"/>
                    <a:pt x="63" y="46"/>
                  </a:cubicBezTo>
                  <a:cubicBezTo>
                    <a:pt x="63" y="55"/>
                    <a:pt x="55" y="63"/>
                    <a:pt x="46" y="63"/>
                  </a:cubicBezTo>
                  <a:close/>
                  <a:moveTo>
                    <a:pt x="46" y="33"/>
                  </a:moveTo>
                  <a:cubicBezTo>
                    <a:pt x="39" y="33"/>
                    <a:pt x="33" y="39"/>
                    <a:pt x="33" y="46"/>
                  </a:cubicBezTo>
                  <a:cubicBezTo>
                    <a:pt x="33" y="53"/>
                    <a:pt x="39" y="59"/>
                    <a:pt x="46" y="59"/>
                  </a:cubicBezTo>
                  <a:cubicBezTo>
                    <a:pt x="53" y="59"/>
                    <a:pt x="59" y="53"/>
                    <a:pt x="59" y="46"/>
                  </a:cubicBezTo>
                  <a:cubicBezTo>
                    <a:pt x="59" y="39"/>
                    <a:pt x="53" y="33"/>
                    <a:pt x="46" y="3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61" name="组合 260"/>
            <p:cNvGrpSpPr/>
            <p:nvPr/>
          </p:nvGrpSpPr>
          <p:grpSpPr>
            <a:xfrm>
              <a:off x="6946900" y="1965008"/>
              <a:ext cx="898525" cy="684212"/>
              <a:chOff x="6946900" y="1965008"/>
              <a:chExt cx="898525" cy="684212"/>
            </a:xfrm>
          </p:grpSpPr>
          <p:sp>
            <p:nvSpPr>
              <p:cNvPr id="262" name="Freeform 28"/>
              <p:cNvSpPr/>
              <p:nvPr/>
            </p:nvSpPr>
            <p:spPr bwMode="auto">
              <a:xfrm>
                <a:off x="6946900" y="1965008"/>
                <a:ext cx="898525" cy="601663"/>
              </a:xfrm>
              <a:custGeom>
                <a:avLst/>
                <a:gdLst>
                  <a:gd name="T0" fmla="*/ 0 w 163"/>
                  <a:gd name="T1" fmla="*/ 70 h 109"/>
                  <a:gd name="T2" fmla="*/ 1 w 163"/>
                  <a:gd name="T3" fmla="*/ 61 h 109"/>
                  <a:gd name="T4" fmla="*/ 2 w 163"/>
                  <a:gd name="T5" fmla="*/ 58 h 109"/>
                  <a:gd name="T6" fmla="*/ 4 w 163"/>
                  <a:gd name="T7" fmla="*/ 53 h 109"/>
                  <a:gd name="T8" fmla="*/ 7 w 163"/>
                  <a:gd name="T9" fmla="*/ 49 h 109"/>
                  <a:gd name="T10" fmla="*/ 9 w 163"/>
                  <a:gd name="T11" fmla="*/ 46 h 109"/>
                  <a:gd name="T12" fmla="*/ 13 w 163"/>
                  <a:gd name="T13" fmla="*/ 42 h 109"/>
                  <a:gd name="T14" fmla="*/ 16 w 163"/>
                  <a:gd name="T15" fmla="*/ 40 h 109"/>
                  <a:gd name="T16" fmla="*/ 20 w 163"/>
                  <a:gd name="T17" fmla="*/ 37 h 109"/>
                  <a:gd name="T18" fmla="*/ 25 w 163"/>
                  <a:gd name="T19" fmla="*/ 35 h 109"/>
                  <a:gd name="T20" fmla="*/ 28 w 163"/>
                  <a:gd name="T21" fmla="*/ 36 h 109"/>
                  <a:gd name="T22" fmla="*/ 31 w 163"/>
                  <a:gd name="T23" fmla="*/ 34 h 109"/>
                  <a:gd name="T24" fmla="*/ 76 w 163"/>
                  <a:gd name="T25" fmla="*/ 0 h 109"/>
                  <a:gd name="T26" fmla="*/ 81 w 163"/>
                  <a:gd name="T27" fmla="*/ 1 h 109"/>
                  <a:gd name="T28" fmla="*/ 86 w 163"/>
                  <a:gd name="T29" fmla="*/ 3 h 109"/>
                  <a:gd name="T30" fmla="*/ 94 w 163"/>
                  <a:gd name="T31" fmla="*/ 7 h 109"/>
                  <a:gd name="T32" fmla="*/ 101 w 163"/>
                  <a:gd name="T33" fmla="*/ 13 h 109"/>
                  <a:gd name="T34" fmla="*/ 110 w 163"/>
                  <a:gd name="T35" fmla="*/ 31 h 109"/>
                  <a:gd name="T36" fmla="*/ 146 w 163"/>
                  <a:gd name="T37" fmla="*/ 52 h 109"/>
                  <a:gd name="T38" fmla="*/ 160 w 163"/>
                  <a:gd name="T39" fmla="*/ 65 h 109"/>
                  <a:gd name="T40" fmla="*/ 137 w 163"/>
                  <a:gd name="T41" fmla="*/ 109 h 109"/>
                  <a:gd name="T42" fmla="*/ 137 w 163"/>
                  <a:gd name="T43" fmla="*/ 105 h 109"/>
                  <a:gd name="T44" fmla="*/ 157 w 163"/>
                  <a:gd name="T45" fmla="*/ 67 h 109"/>
                  <a:gd name="T46" fmla="*/ 145 w 163"/>
                  <a:gd name="T47" fmla="*/ 55 h 109"/>
                  <a:gd name="T48" fmla="*/ 132 w 163"/>
                  <a:gd name="T49" fmla="*/ 53 h 109"/>
                  <a:gd name="T50" fmla="*/ 106 w 163"/>
                  <a:gd name="T51" fmla="*/ 35 h 109"/>
                  <a:gd name="T52" fmla="*/ 98 w 163"/>
                  <a:gd name="T53" fmla="*/ 16 h 109"/>
                  <a:gd name="T54" fmla="*/ 95 w 163"/>
                  <a:gd name="T55" fmla="*/ 13 h 109"/>
                  <a:gd name="T56" fmla="*/ 92 w 163"/>
                  <a:gd name="T57" fmla="*/ 10 h 109"/>
                  <a:gd name="T58" fmla="*/ 84 w 163"/>
                  <a:gd name="T59" fmla="*/ 6 h 109"/>
                  <a:gd name="T60" fmla="*/ 77 w 163"/>
                  <a:gd name="T61" fmla="*/ 4 h 109"/>
                  <a:gd name="T62" fmla="*/ 38 w 163"/>
                  <a:gd name="T63" fmla="*/ 36 h 109"/>
                  <a:gd name="T64" fmla="*/ 32 w 163"/>
                  <a:gd name="T65" fmla="*/ 38 h 109"/>
                  <a:gd name="T66" fmla="*/ 28 w 163"/>
                  <a:gd name="T67" fmla="*/ 38 h 109"/>
                  <a:gd name="T68" fmla="*/ 25 w 163"/>
                  <a:gd name="T69" fmla="*/ 40 h 109"/>
                  <a:gd name="T70" fmla="*/ 21 w 163"/>
                  <a:gd name="T71" fmla="*/ 42 h 109"/>
                  <a:gd name="T72" fmla="*/ 17 w 163"/>
                  <a:gd name="T73" fmla="*/ 44 h 109"/>
                  <a:gd name="T74" fmla="*/ 15 w 163"/>
                  <a:gd name="T75" fmla="*/ 46 h 109"/>
                  <a:gd name="T76" fmla="*/ 11 w 163"/>
                  <a:gd name="T77" fmla="*/ 50 h 109"/>
                  <a:gd name="T78" fmla="*/ 9 w 163"/>
                  <a:gd name="T79" fmla="*/ 52 h 109"/>
                  <a:gd name="T80" fmla="*/ 7 w 163"/>
                  <a:gd name="T81" fmla="*/ 56 h 109"/>
                  <a:gd name="T82" fmla="*/ 6 w 163"/>
                  <a:gd name="T83" fmla="*/ 60 h 109"/>
                  <a:gd name="T84" fmla="*/ 5 w 163"/>
                  <a:gd name="T85" fmla="*/ 63 h 109"/>
                  <a:gd name="T86" fmla="*/ 26 w 163"/>
                  <a:gd name="T87" fmla="*/ 104 h 109"/>
                  <a:gd name="T88" fmla="*/ 36 w 163"/>
                  <a:gd name="T8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 h="109">
                    <a:moveTo>
                      <a:pt x="36" y="109"/>
                    </a:moveTo>
                    <a:cubicBezTo>
                      <a:pt x="31" y="109"/>
                      <a:pt x="27" y="109"/>
                      <a:pt x="25" y="108"/>
                    </a:cubicBezTo>
                    <a:cubicBezTo>
                      <a:pt x="9" y="104"/>
                      <a:pt x="0" y="85"/>
                      <a:pt x="0" y="70"/>
                    </a:cubicBezTo>
                    <a:cubicBezTo>
                      <a:pt x="0" y="68"/>
                      <a:pt x="0" y="67"/>
                      <a:pt x="1" y="65"/>
                    </a:cubicBezTo>
                    <a:cubicBezTo>
                      <a:pt x="1" y="64"/>
                      <a:pt x="1" y="63"/>
                      <a:pt x="1" y="63"/>
                    </a:cubicBezTo>
                    <a:cubicBezTo>
                      <a:pt x="1" y="62"/>
                      <a:pt x="1" y="62"/>
                      <a:pt x="1" y="61"/>
                    </a:cubicBezTo>
                    <a:cubicBezTo>
                      <a:pt x="1" y="61"/>
                      <a:pt x="1" y="61"/>
                      <a:pt x="1" y="61"/>
                    </a:cubicBezTo>
                    <a:cubicBezTo>
                      <a:pt x="2" y="60"/>
                      <a:pt x="2" y="60"/>
                      <a:pt x="2" y="59"/>
                    </a:cubicBezTo>
                    <a:cubicBezTo>
                      <a:pt x="2" y="59"/>
                      <a:pt x="2" y="58"/>
                      <a:pt x="2" y="58"/>
                    </a:cubicBezTo>
                    <a:cubicBezTo>
                      <a:pt x="3" y="57"/>
                      <a:pt x="3" y="57"/>
                      <a:pt x="3" y="56"/>
                    </a:cubicBezTo>
                    <a:cubicBezTo>
                      <a:pt x="3" y="56"/>
                      <a:pt x="3" y="55"/>
                      <a:pt x="4" y="55"/>
                    </a:cubicBezTo>
                    <a:cubicBezTo>
                      <a:pt x="4" y="54"/>
                      <a:pt x="4" y="54"/>
                      <a:pt x="4" y="53"/>
                    </a:cubicBezTo>
                    <a:cubicBezTo>
                      <a:pt x="5" y="53"/>
                      <a:pt x="5" y="52"/>
                      <a:pt x="5" y="52"/>
                    </a:cubicBezTo>
                    <a:cubicBezTo>
                      <a:pt x="5" y="51"/>
                      <a:pt x="6" y="51"/>
                      <a:pt x="6" y="50"/>
                    </a:cubicBezTo>
                    <a:cubicBezTo>
                      <a:pt x="6" y="50"/>
                      <a:pt x="7" y="49"/>
                      <a:pt x="7" y="49"/>
                    </a:cubicBezTo>
                    <a:cubicBezTo>
                      <a:pt x="7" y="48"/>
                      <a:pt x="8" y="48"/>
                      <a:pt x="8" y="48"/>
                    </a:cubicBezTo>
                    <a:cubicBezTo>
                      <a:pt x="8" y="47"/>
                      <a:pt x="8" y="47"/>
                      <a:pt x="8" y="47"/>
                    </a:cubicBezTo>
                    <a:cubicBezTo>
                      <a:pt x="8" y="47"/>
                      <a:pt x="9" y="47"/>
                      <a:pt x="9" y="46"/>
                    </a:cubicBezTo>
                    <a:cubicBezTo>
                      <a:pt x="9" y="46"/>
                      <a:pt x="10" y="45"/>
                      <a:pt x="10" y="45"/>
                    </a:cubicBezTo>
                    <a:cubicBezTo>
                      <a:pt x="11" y="44"/>
                      <a:pt x="11" y="44"/>
                      <a:pt x="12" y="43"/>
                    </a:cubicBezTo>
                    <a:cubicBezTo>
                      <a:pt x="12" y="43"/>
                      <a:pt x="13" y="42"/>
                      <a:pt x="13" y="42"/>
                    </a:cubicBezTo>
                    <a:cubicBezTo>
                      <a:pt x="14" y="42"/>
                      <a:pt x="14" y="41"/>
                      <a:pt x="14" y="41"/>
                    </a:cubicBezTo>
                    <a:cubicBezTo>
                      <a:pt x="15" y="41"/>
                      <a:pt x="15" y="41"/>
                      <a:pt x="15" y="41"/>
                    </a:cubicBezTo>
                    <a:cubicBezTo>
                      <a:pt x="15" y="40"/>
                      <a:pt x="16" y="40"/>
                      <a:pt x="16" y="40"/>
                    </a:cubicBezTo>
                    <a:cubicBezTo>
                      <a:pt x="16" y="40"/>
                      <a:pt x="17" y="39"/>
                      <a:pt x="17" y="39"/>
                    </a:cubicBezTo>
                    <a:cubicBezTo>
                      <a:pt x="18" y="39"/>
                      <a:pt x="18" y="38"/>
                      <a:pt x="19" y="38"/>
                    </a:cubicBezTo>
                    <a:cubicBezTo>
                      <a:pt x="19" y="38"/>
                      <a:pt x="20" y="38"/>
                      <a:pt x="20" y="37"/>
                    </a:cubicBezTo>
                    <a:cubicBezTo>
                      <a:pt x="21" y="37"/>
                      <a:pt x="21" y="37"/>
                      <a:pt x="22" y="37"/>
                    </a:cubicBezTo>
                    <a:cubicBezTo>
                      <a:pt x="22" y="36"/>
                      <a:pt x="23" y="36"/>
                      <a:pt x="23" y="36"/>
                    </a:cubicBezTo>
                    <a:cubicBezTo>
                      <a:pt x="24" y="36"/>
                      <a:pt x="24" y="36"/>
                      <a:pt x="25" y="35"/>
                    </a:cubicBezTo>
                    <a:cubicBezTo>
                      <a:pt x="25" y="35"/>
                      <a:pt x="26" y="35"/>
                      <a:pt x="26" y="35"/>
                    </a:cubicBezTo>
                    <a:cubicBezTo>
                      <a:pt x="27" y="35"/>
                      <a:pt x="27" y="35"/>
                      <a:pt x="28" y="35"/>
                    </a:cubicBezTo>
                    <a:cubicBezTo>
                      <a:pt x="28" y="36"/>
                      <a:pt x="28" y="36"/>
                      <a:pt x="28" y="36"/>
                    </a:cubicBezTo>
                    <a:cubicBezTo>
                      <a:pt x="28" y="34"/>
                      <a:pt x="28" y="34"/>
                      <a:pt x="28" y="34"/>
                    </a:cubicBezTo>
                    <a:cubicBezTo>
                      <a:pt x="29" y="34"/>
                      <a:pt x="29" y="34"/>
                      <a:pt x="30" y="34"/>
                    </a:cubicBezTo>
                    <a:cubicBezTo>
                      <a:pt x="30" y="34"/>
                      <a:pt x="30" y="34"/>
                      <a:pt x="31" y="34"/>
                    </a:cubicBezTo>
                    <a:cubicBezTo>
                      <a:pt x="32" y="34"/>
                      <a:pt x="33" y="34"/>
                      <a:pt x="34" y="33"/>
                    </a:cubicBezTo>
                    <a:cubicBezTo>
                      <a:pt x="36" y="15"/>
                      <a:pt x="53" y="0"/>
                      <a:pt x="72" y="0"/>
                    </a:cubicBezTo>
                    <a:cubicBezTo>
                      <a:pt x="73" y="0"/>
                      <a:pt x="75" y="0"/>
                      <a:pt x="76" y="0"/>
                    </a:cubicBezTo>
                    <a:cubicBezTo>
                      <a:pt x="77" y="0"/>
                      <a:pt x="77" y="0"/>
                      <a:pt x="77" y="0"/>
                    </a:cubicBezTo>
                    <a:cubicBezTo>
                      <a:pt x="78" y="0"/>
                      <a:pt x="78" y="0"/>
                      <a:pt x="78" y="0"/>
                    </a:cubicBezTo>
                    <a:cubicBezTo>
                      <a:pt x="79" y="1"/>
                      <a:pt x="80" y="1"/>
                      <a:pt x="81" y="1"/>
                    </a:cubicBezTo>
                    <a:cubicBezTo>
                      <a:pt x="81" y="1"/>
                      <a:pt x="82" y="1"/>
                      <a:pt x="82" y="1"/>
                    </a:cubicBezTo>
                    <a:cubicBezTo>
                      <a:pt x="83" y="2"/>
                      <a:pt x="84" y="2"/>
                      <a:pt x="85" y="2"/>
                    </a:cubicBezTo>
                    <a:cubicBezTo>
                      <a:pt x="86" y="3"/>
                      <a:pt x="86" y="3"/>
                      <a:pt x="86" y="3"/>
                    </a:cubicBezTo>
                    <a:cubicBezTo>
                      <a:pt x="88" y="3"/>
                      <a:pt x="89" y="4"/>
                      <a:pt x="90" y="4"/>
                    </a:cubicBezTo>
                    <a:cubicBezTo>
                      <a:pt x="91" y="5"/>
                      <a:pt x="93" y="6"/>
                      <a:pt x="94" y="7"/>
                    </a:cubicBezTo>
                    <a:cubicBezTo>
                      <a:pt x="94" y="7"/>
                      <a:pt x="94" y="7"/>
                      <a:pt x="94" y="7"/>
                    </a:cubicBezTo>
                    <a:cubicBezTo>
                      <a:pt x="95" y="8"/>
                      <a:pt x="96" y="9"/>
                      <a:pt x="97" y="10"/>
                    </a:cubicBezTo>
                    <a:cubicBezTo>
                      <a:pt x="98" y="10"/>
                      <a:pt x="98" y="10"/>
                      <a:pt x="98" y="10"/>
                    </a:cubicBezTo>
                    <a:cubicBezTo>
                      <a:pt x="99" y="11"/>
                      <a:pt x="100" y="12"/>
                      <a:pt x="101" y="13"/>
                    </a:cubicBezTo>
                    <a:cubicBezTo>
                      <a:pt x="101" y="13"/>
                      <a:pt x="101" y="13"/>
                      <a:pt x="101" y="13"/>
                    </a:cubicBezTo>
                    <a:cubicBezTo>
                      <a:pt x="102" y="14"/>
                      <a:pt x="103" y="15"/>
                      <a:pt x="104" y="17"/>
                    </a:cubicBezTo>
                    <a:cubicBezTo>
                      <a:pt x="107" y="21"/>
                      <a:pt x="109" y="26"/>
                      <a:pt x="110" y="31"/>
                    </a:cubicBezTo>
                    <a:cubicBezTo>
                      <a:pt x="121" y="32"/>
                      <a:pt x="130" y="39"/>
                      <a:pt x="135" y="49"/>
                    </a:cubicBezTo>
                    <a:cubicBezTo>
                      <a:pt x="137" y="49"/>
                      <a:pt x="139" y="49"/>
                      <a:pt x="142" y="50"/>
                    </a:cubicBezTo>
                    <a:cubicBezTo>
                      <a:pt x="143" y="50"/>
                      <a:pt x="145" y="51"/>
                      <a:pt x="146" y="52"/>
                    </a:cubicBezTo>
                    <a:cubicBezTo>
                      <a:pt x="148" y="52"/>
                      <a:pt x="149" y="53"/>
                      <a:pt x="151" y="54"/>
                    </a:cubicBezTo>
                    <a:cubicBezTo>
                      <a:pt x="153" y="56"/>
                      <a:pt x="156" y="58"/>
                      <a:pt x="158" y="61"/>
                    </a:cubicBezTo>
                    <a:cubicBezTo>
                      <a:pt x="159" y="62"/>
                      <a:pt x="159" y="64"/>
                      <a:pt x="160" y="65"/>
                    </a:cubicBezTo>
                    <a:cubicBezTo>
                      <a:pt x="161" y="67"/>
                      <a:pt x="161" y="68"/>
                      <a:pt x="162" y="70"/>
                    </a:cubicBezTo>
                    <a:cubicBezTo>
                      <a:pt x="163" y="72"/>
                      <a:pt x="163" y="75"/>
                      <a:pt x="163" y="78"/>
                    </a:cubicBezTo>
                    <a:cubicBezTo>
                      <a:pt x="163" y="93"/>
                      <a:pt x="153" y="109"/>
                      <a:pt x="137" y="109"/>
                    </a:cubicBezTo>
                    <a:cubicBezTo>
                      <a:pt x="132" y="109"/>
                      <a:pt x="132" y="109"/>
                      <a:pt x="132" y="109"/>
                    </a:cubicBezTo>
                    <a:cubicBezTo>
                      <a:pt x="132" y="105"/>
                      <a:pt x="132" y="105"/>
                      <a:pt x="132" y="105"/>
                    </a:cubicBezTo>
                    <a:cubicBezTo>
                      <a:pt x="137" y="105"/>
                      <a:pt x="137" y="105"/>
                      <a:pt x="137" y="105"/>
                    </a:cubicBezTo>
                    <a:cubicBezTo>
                      <a:pt x="151" y="105"/>
                      <a:pt x="159" y="91"/>
                      <a:pt x="159" y="78"/>
                    </a:cubicBezTo>
                    <a:cubicBezTo>
                      <a:pt x="159" y="76"/>
                      <a:pt x="159" y="73"/>
                      <a:pt x="158" y="71"/>
                    </a:cubicBezTo>
                    <a:cubicBezTo>
                      <a:pt x="158" y="70"/>
                      <a:pt x="157" y="68"/>
                      <a:pt x="157" y="67"/>
                    </a:cubicBezTo>
                    <a:cubicBezTo>
                      <a:pt x="156" y="66"/>
                      <a:pt x="155" y="64"/>
                      <a:pt x="154" y="63"/>
                    </a:cubicBezTo>
                    <a:cubicBezTo>
                      <a:pt x="153" y="61"/>
                      <a:pt x="151" y="59"/>
                      <a:pt x="148" y="57"/>
                    </a:cubicBezTo>
                    <a:cubicBezTo>
                      <a:pt x="147" y="57"/>
                      <a:pt x="146" y="56"/>
                      <a:pt x="145" y="55"/>
                    </a:cubicBezTo>
                    <a:cubicBezTo>
                      <a:pt x="143" y="55"/>
                      <a:pt x="142" y="54"/>
                      <a:pt x="141" y="54"/>
                    </a:cubicBezTo>
                    <a:cubicBezTo>
                      <a:pt x="139" y="53"/>
                      <a:pt x="136" y="53"/>
                      <a:pt x="134" y="53"/>
                    </a:cubicBezTo>
                    <a:cubicBezTo>
                      <a:pt x="132" y="53"/>
                      <a:pt x="132" y="53"/>
                      <a:pt x="132" y="53"/>
                    </a:cubicBezTo>
                    <a:cubicBezTo>
                      <a:pt x="132" y="52"/>
                      <a:pt x="132" y="52"/>
                      <a:pt x="132" y="52"/>
                    </a:cubicBezTo>
                    <a:cubicBezTo>
                      <a:pt x="128" y="42"/>
                      <a:pt x="119" y="35"/>
                      <a:pt x="108" y="35"/>
                    </a:cubicBezTo>
                    <a:cubicBezTo>
                      <a:pt x="106" y="35"/>
                      <a:pt x="106" y="35"/>
                      <a:pt x="106" y="35"/>
                    </a:cubicBezTo>
                    <a:cubicBezTo>
                      <a:pt x="106" y="33"/>
                      <a:pt x="106" y="33"/>
                      <a:pt x="106" y="33"/>
                    </a:cubicBezTo>
                    <a:cubicBezTo>
                      <a:pt x="105" y="28"/>
                      <a:pt x="103" y="23"/>
                      <a:pt x="100" y="19"/>
                    </a:cubicBezTo>
                    <a:cubicBezTo>
                      <a:pt x="100" y="18"/>
                      <a:pt x="99" y="17"/>
                      <a:pt x="98" y="16"/>
                    </a:cubicBezTo>
                    <a:cubicBezTo>
                      <a:pt x="98" y="16"/>
                      <a:pt x="98" y="16"/>
                      <a:pt x="98" y="16"/>
                    </a:cubicBezTo>
                    <a:cubicBezTo>
                      <a:pt x="97" y="15"/>
                      <a:pt x="96" y="14"/>
                      <a:pt x="95" y="13"/>
                    </a:cubicBezTo>
                    <a:cubicBezTo>
                      <a:pt x="95" y="13"/>
                      <a:pt x="95" y="13"/>
                      <a:pt x="95" y="13"/>
                    </a:cubicBezTo>
                    <a:cubicBezTo>
                      <a:pt x="94" y="12"/>
                      <a:pt x="93" y="11"/>
                      <a:pt x="92" y="10"/>
                    </a:cubicBezTo>
                    <a:cubicBezTo>
                      <a:pt x="93" y="9"/>
                      <a:pt x="93" y="9"/>
                      <a:pt x="93" y="9"/>
                    </a:cubicBezTo>
                    <a:cubicBezTo>
                      <a:pt x="92" y="10"/>
                      <a:pt x="92" y="10"/>
                      <a:pt x="92" y="10"/>
                    </a:cubicBezTo>
                    <a:cubicBezTo>
                      <a:pt x="91" y="9"/>
                      <a:pt x="89" y="9"/>
                      <a:pt x="88" y="8"/>
                    </a:cubicBezTo>
                    <a:cubicBezTo>
                      <a:pt x="87" y="7"/>
                      <a:pt x="86" y="7"/>
                      <a:pt x="85" y="6"/>
                    </a:cubicBezTo>
                    <a:cubicBezTo>
                      <a:pt x="84" y="6"/>
                      <a:pt x="84" y="6"/>
                      <a:pt x="84" y="6"/>
                    </a:cubicBezTo>
                    <a:cubicBezTo>
                      <a:pt x="83" y="6"/>
                      <a:pt x="82" y="6"/>
                      <a:pt x="81" y="5"/>
                    </a:cubicBezTo>
                    <a:cubicBezTo>
                      <a:pt x="81" y="5"/>
                      <a:pt x="80" y="5"/>
                      <a:pt x="80" y="5"/>
                    </a:cubicBezTo>
                    <a:cubicBezTo>
                      <a:pt x="79" y="5"/>
                      <a:pt x="78" y="5"/>
                      <a:pt x="77" y="4"/>
                    </a:cubicBezTo>
                    <a:cubicBezTo>
                      <a:pt x="76" y="4"/>
                      <a:pt x="76" y="4"/>
                      <a:pt x="76" y="4"/>
                    </a:cubicBezTo>
                    <a:cubicBezTo>
                      <a:pt x="75" y="4"/>
                      <a:pt x="73" y="4"/>
                      <a:pt x="72" y="4"/>
                    </a:cubicBezTo>
                    <a:cubicBezTo>
                      <a:pt x="54" y="4"/>
                      <a:pt x="39" y="18"/>
                      <a:pt x="38" y="36"/>
                    </a:cubicBezTo>
                    <a:cubicBezTo>
                      <a:pt x="37" y="37"/>
                      <a:pt x="37" y="37"/>
                      <a:pt x="37" y="37"/>
                    </a:cubicBezTo>
                    <a:cubicBezTo>
                      <a:pt x="36" y="37"/>
                      <a:pt x="36" y="37"/>
                      <a:pt x="36" y="37"/>
                    </a:cubicBezTo>
                    <a:cubicBezTo>
                      <a:pt x="34" y="37"/>
                      <a:pt x="33" y="38"/>
                      <a:pt x="32" y="38"/>
                    </a:cubicBezTo>
                    <a:cubicBezTo>
                      <a:pt x="31" y="38"/>
                      <a:pt x="31" y="38"/>
                      <a:pt x="30" y="38"/>
                    </a:cubicBezTo>
                    <a:cubicBezTo>
                      <a:pt x="30" y="38"/>
                      <a:pt x="30" y="38"/>
                      <a:pt x="29" y="38"/>
                    </a:cubicBezTo>
                    <a:cubicBezTo>
                      <a:pt x="28" y="38"/>
                      <a:pt x="28" y="38"/>
                      <a:pt x="28" y="38"/>
                    </a:cubicBezTo>
                    <a:cubicBezTo>
                      <a:pt x="28" y="38"/>
                      <a:pt x="28" y="39"/>
                      <a:pt x="28" y="39"/>
                    </a:cubicBezTo>
                    <a:cubicBezTo>
                      <a:pt x="27" y="39"/>
                      <a:pt x="27" y="39"/>
                      <a:pt x="26" y="39"/>
                    </a:cubicBezTo>
                    <a:cubicBezTo>
                      <a:pt x="26" y="39"/>
                      <a:pt x="25" y="39"/>
                      <a:pt x="25" y="40"/>
                    </a:cubicBezTo>
                    <a:cubicBezTo>
                      <a:pt x="24" y="40"/>
                      <a:pt x="24" y="40"/>
                      <a:pt x="23" y="40"/>
                    </a:cubicBezTo>
                    <a:cubicBezTo>
                      <a:pt x="23" y="40"/>
                      <a:pt x="22" y="41"/>
                      <a:pt x="22" y="41"/>
                    </a:cubicBezTo>
                    <a:cubicBezTo>
                      <a:pt x="22" y="41"/>
                      <a:pt x="21" y="41"/>
                      <a:pt x="21" y="42"/>
                    </a:cubicBezTo>
                    <a:cubicBezTo>
                      <a:pt x="20" y="42"/>
                      <a:pt x="20" y="42"/>
                      <a:pt x="20" y="42"/>
                    </a:cubicBezTo>
                    <a:cubicBezTo>
                      <a:pt x="19" y="43"/>
                      <a:pt x="19" y="43"/>
                      <a:pt x="18" y="43"/>
                    </a:cubicBezTo>
                    <a:cubicBezTo>
                      <a:pt x="18" y="43"/>
                      <a:pt x="18" y="44"/>
                      <a:pt x="17" y="44"/>
                    </a:cubicBezTo>
                    <a:cubicBezTo>
                      <a:pt x="17" y="44"/>
                      <a:pt x="17" y="44"/>
                      <a:pt x="17" y="44"/>
                    </a:cubicBezTo>
                    <a:cubicBezTo>
                      <a:pt x="16" y="45"/>
                      <a:pt x="16" y="45"/>
                      <a:pt x="16" y="45"/>
                    </a:cubicBezTo>
                    <a:cubicBezTo>
                      <a:pt x="15" y="45"/>
                      <a:pt x="15" y="46"/>
                      <a:pt x="15" y="46"/>
                    </a:cubicBezTo>
                    <a:cubicBezTo>
                      <a:pt x="14" y="47"/>
                      <a:pt x="14" y="47"/>
                      <a:pt x="13" y="48"/>
                    </a:cubicBezTo>
                    <a:cubicBezTo>
                      <a:pt x="13" y="48"/>
                      <a:pt x="12" y="48"/>
                      <a:pt x="12" y="49"/>
                    </a:cubicBezTo>
                    <a:cubicBezTo>
                      <a:pt x="12" y="49"/>
                      <a:pt x="12" y="49"/>
                      <a:pt x="11" y="50"/>
                    </a:cubicBezTo>
                    <a:cubicBezTo>
                      <a:pt x="11" y="50"/>
                      <a:pt x="11" y="50"/>
                      <a:pt x="11" y="50"/>
                    </a:cubicBezTo>
                    <a:cubicBezTo>
                      <a:pt x="11" y="50"/>
                      <a:pt x="10" y="51"/>
                      <a:pt x="10" y="51"/>
                    </a:cubicBezTo>
                    <a:cubicBezTo>
                      <a:pt x="10" y="52"/>
                      <a:pt x="10" y="52"/>
                      <a:pt x="9" y="52"/>
                    </a:cubicBezTo>
                    <a:cubicBezTo>
                      <a:pt x="9" y="53"/>
                      <a:pt x="9" y="53"/>
                      <a:pt x="9" y="54"/>
                    </a:cubicBezTo>
                    <a:cubicBezTo>
                      <a:pt x="8" y="54"/>
                      <a:pt x="8" y="55"/>
                      <a:pt x="8" y="55"/>
                    </a:cubicBezTo>
                    <a:cubicBezTo>
                      <a:pt x="8" y="55"/>
                      <a:pt x="7" y="56"/>
                      <a:pt x="7" y="56"/>
                    </a:cubicBezTo>
                    <a:cubicBezTo>
                      <a:pt x="7" y="57"/>
                      <a:pt x="7" y="57"/>
                      <a:pt x="7" y="58"/>
                    </a:cubicBezTo>
                    <a:cubicBezTo>
                      <a:pt x="6" y="58"/>
                      <a:pt x="6" y="59"/>
                      <a:pt x="6" y="59"/>
                    </a:cubicBezTo>
                    <a:cubicBezTo>
                      <a:pt x="6" y="60"/>
                      <a:pt x="6" y="60"/>
                      <a:pt x="6" y="60"/>
                    </a:cubicBezTo>
                    <a:cubicBezTo>
                      <a:pt x="6" y="61"/>
                      <a:pt x="5" y="61"/>
                      <a:pt x="5" y="62"/>
                    </a:cubicBezTo>
                    <a:cubicBezTo>
                      <a:pt x="5" y="62"/>
                      <a:pt x="5" y="62"/>
                      <a:pt x="5" y="62"/>
                    </a:cubicBezTo>
                    <a:cubicBezTo>
                      <a:pt x="5" y="63"/>
                      <a:pt x="5" y="63"/>
                      <a:pt x="5" y="63"/>
                    </a:cubicBezTo>
                    <a:cubicBezTo>
                      <a:pt x="5" y="64"/>
                      <a:pt x="5" y="65"/>
                      <a:pt x="5" y="65"/>
                    </a:cubicBezTo>
                    <a:cubicBezTo>
                      <a:pt x="4" y="67"/>
                      <a:pt x="4" y="68"/>
                      <a:pt x="4" y="70"/>
                    </a:cubicBezTo>
                    <a:cubicBezTo>
                      <a:pt x="4" y="83"/>
                      <a:pt x="12" y="100"/>
                      <a:pt x="26" y="104"/>
                    </a:cubicBezTo>
                    <a:cubicBezTo>
                      <a:pt x="27" y="105"/>
                      <a:pt x="30" y="105"/>
                      <a:pt x="36" y="105"/>
                    </a:cubicBezTo>
                    <a:cubicBezTo>
                      <a:pt x="36" y="105"/>
                      <a:pt x="36" y="105"/>
                      <a:pt x="36" y="105"/>
                    </a:cubicBezTo>
                    <a:cubicBezTo>
                      <a:pt x="36" y="109"/>
                      <a:pt x="36" y="109"/>
                      <a:pt x="36" y="109"/>
                    </a:cubicBezTo>
                    <a:cubicBezTo>
                      <a:pt x="36" y="109"/>
                      <a:pt x="36" y="109"/>
                      <a:pt x="36" y="109"/>
                    </a:cubicBezTo>
                    <a:cubicBezTo>
                      <a:pt x="36" y="109"/>
                      <a:pt x="36" y="109"/>
                      <a:pt x="36" y="10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9"/>
              <p:cNvSpPr/>
              <p:nvPr/>
            </p:nvSpPr>
            <p:spPr bwMode="auto">
              <a:xfrm>
                <a:off x="7486650" y="2130108"/>
                <a:ext cx="66675" cy="149225"/>
              </a:xfrm>
              <a:custGeom>
                <a:avLst/>
                <a:gdLst>
                  <a:gd name="T0" fmla="*/ 3 w 12"/>
                  <a:gd name="T1" fmla="*/ 27 h 27"/>
                  <a:gd name="T2" fmla="*/ 1 w 12"/>
                  <a:gd name="T3" fmla="*/ 26 h 27"/>
                  <a:gd name="T4" fmla="*/ 1 w 12"/>
                  <a:gd name="T5" fmla="*/ 23 h 27"/>
                  <a:gd name="T6" fmla="*/ 8 w 12"/>
                  <a:gd name="T7" fmla="*/ 2 h 27"/>
                  <a:gd name="T8" fmla="*/ 10 w 12"/>
                  <a:gd name="T9" fmla="*/ 0 h 27"/>
                  <a:gd name="T10" fmla="*/ 12 w 12"/>
                  <a:gd name="T11" fmla="*/ 2 h 27"/>
                  <a:gd name="T12" fmla="*/ 4 w 12"/>
                  <a:gd name="T13" fmla="*/ 26 h 27"/>
                  <a:gd name="T14" fmla="*/ 3 w 12"/>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7">
                    <a:moveTo>
                      <a:pt x="3" y="27"/>
                    </a:moveTo>
                    <a:cubicBezTo>
                      <a:pt x="2" y="27"/>
                      <a:pt x="2" y="26"/>
                      <a:pt x="1" y="26"/>
                    </a:cubicBezTo>
                    <a:cubicBezTo>
                      <a:pt x="0" y="25"/>
                      <a:pt x="0" y="24"/>
                      <a:pt x="1" y="23"/>
                    </a:cubicBezTo>
                    <a:cubicBezTo>
                      <a:pt x="6" y="17"/>
                      <a:pt x="8" y="10"/>
                      <a:pt x="8" y="2"/>
                    </a:cubicBezTo>
                    <a:cubicBezTo>
                      <a:pt x="8" y="1"/>
                      <a:pt x="9" y="0"/>
                      <a:pt x="10" y="0"/>
                    </a:cubicBezTo>
                    <a:cubicBezTo>
                      <a:pt x="11" y="0"/>
                      <a:pt x="12" y="1"/>
                      <a:pt x="12" y="2"/>
                    </a:cubicBezTo>
                    <a:cubicBezTo>
                      <a:pt x="12" y="10"/>
                      <a:pt x="10" y="19"/>
                      <a:pt x="4" y="26"/>
                    </a:cubicBezTo>
                    <a:cubicBezTo>
                      <a:pt x="4" y="26"/>
                      <a:pt x="3" y="27"/>
                      <a:pt x="3"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30"/>
              <p:cNvSpPr/>
              <p:nvPr/>
            </p:nvSpPr>
            <p:spPr bwMode="auto">
              <a:xfrm>
                <a:off x="7586663" y="2234883"/>
                <a:ext cx="115887" cy="60325"/>
              </a:xfrm>
              <a:custGeom>
                <a:avLst/>
                <a:gdLst>
                  <a:gd name="T0" fmla="*/ 3 w 21"/>
                  <a:gd name="T1" fmla="*/ 11 h 11"/>
                  <a:gd name="T2" fmla="*/ 1 w 21"/>
                  <a:gd name="T3" fmla="*/ 10 h 11"/>
                  <a:gd name="T4" fmla="*/ 1 w 21"/>
                  <a:gd name="T5" fmla="*/ 7 h 11"/>
                  <a:gd name="T6" fmla="*/ 19 w 21"/>
                  <a:gd name="T7" fmla="*/ 0 h 11"/>
                  <a:gd name="T8" fmla="*/ 21 w 21"/>
                  <a:gd name="T9" fmla="*/ 2 h 11"/>
                  <a:gd name="T10" fmla="*/ 19 w 21"/>
                  <a:gd name="T11" fmla="*/ 4 h 11"/>
                  <a:gd name="T12" fmla="*/ 4 w 21"/>
                  <a:gd name="T13" fmla="*/ 10 h 11"/>
                  <a:gd name="T14" fmla="*/ 3 w 2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3" y="11"/>
                    </a:moveTo>
                    <a:cubicBezTo>
                      <a:pt x="2" y="11"/>
                      <a:pt x="1" y="10"/>
                      <a:pt x="1" y="10"/>
                    </a:cubicBezTo>
                    <a:cubicBezTo>
                      <a:pt x="0" y="9"/>
                      <a:pt x="0" y="8"/>
                      <a:pt x="1" y="7"/>
                    </a:cubicBezTo>
                    <a:cubicBezTo>
                      <a:pt x="6" y="3"/>
                      <a:pt x="13" y="0"/>
                      <a:pt x="19" y="0"/>
                    </a:cubicBezTo>
                    <a:cubicBezTo>
                      <a:pt x="21" y="0"/>
                      <a:pt x="21" y="1"/>
                      <a:pt x="21" y="2"/>
                    </a:cubicBezTo>
                    <a:cubicBezTo>
                      <a:pt x="21" y="3"/>
                      <a:pt x="21" y="4"/>
                      <a:pt x="19" y="4"/>
                    </a:cubicBezTo>
                    <a:cubicBezTo>
                      <a:pt x="14" y="4"/>
                      <a:pt x="8" y="6"/>
                      <a:pt x="4" y="10"/>
                    </a:cubicBezTo>
                    <a:cubicBezTo>
                      <a:pt x="3" y="10"/>
                      <a:pt x="3" y="11"/>
                      <a:pt x="3" y="1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2"/>
              <p:cNvSpPr/>
              <p:nvPr/>
            </p:nvSpPr>
            <p:spPr bwMode="auto">
              <a:xfrm>
                <a:off x="7426325" y="2566670"/>
                <a:ext cx="100012" cy="82550"/>
              </a:xfrm>
              <a:custGeom>
                <a:avLst/>
                <a:gdLst>
                  <a:gd name="T0" fmla="*/ 2 w 18"/>
                  <a:gd name="T1" fmla="*/ 15 h 15"/>
                  <a:gd name="T2" fmla="*/ 0 w 18"/>
                  <a:gd name="T3" fmla="*/ 14 h 15"/>
                  <a:gd name="T4" fmla="*/ 2 w 18"/>
                  <a:gd name="T5" fmla="*/ 12 h 15"/>
                  <a:gd name="T6" fmla="*/ 14 w 18"/>
                  <a:gd name="T7" fmla="*/ 2 h 15"/>
                  <a:gd name="T8" fmla="*/ 17 w 18"/>
                  <a:gd name="T9" fmla="*/ 1 h 15"/>
                  <a:gd name="T10" fmla="*/ 17 w 18"/>
                  <a:gd name="T11" fmla="*/ 4 h 15"/>
                  <a:gd name="T12" fmla="*/ 3 w 18"/>
                  <a:gd name="T13" fmla="*/ 15 h 15"/>
                  <a:gd name="T14" fmla="*/ 2 w 18"/>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2" y="15"/>
                    </a:moveTo>
                    <a:cubicBezTo>
                      <a:pt x="1" y="15"/>
                      <a:pt x="1" y="15"/>
                      <a:pt x="0" y="14"/>
                    </a:cubicBezTo>
                    <a:cubicBezTo>
                      <a:pt x="0" y="13"/>
                      <a:pt x="1" y="12"/>
                      <a:pt x="2" y="12"/>
                    </a:cubicBezTo>
                    <a:cubicBezTo>
                      <a:pt x="7" y="10"/>
                      <a:pt x="11" y="6"/>
                      <a:pt x="14" y="2"/>
                    </a:cubicBezTo>
                    <a:cubicBezTo>
                      <a:pt x="14" y="1"/>
                      <a:pt x="16" y="0"/>
                      <a:pt x="17" y="1"/>
                    </a:cubicBezTo>
                    <a:cubicBezTo>
                      <a:pt x="18" y="1"/>
                      <a:pt x="18" y="3"/>
                      <a:pt x="17" y="4"/>
                    </a:cubicBezTo>
                    <a:cubicBezTo>
                      <a:pt x="14" y="9"/>
                      <a:pt x="9" y="14"/>
                      <a:pt x="3" y="15"/>
                    </a:cubicBezTo>
                    <a:cubicBezTo>
                      <a:pt x="3" y="15"/>
                      <a:pt x="2" y="15"/>
                      <a:pt x="2" y="15"/>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3"/>
              <p:cNvSpPr/>
              <p:nvPr/>
            </p:nvSpPr>
            <p:spPr bwMode="auto">
              <a:xfrm>
                <a:off x="7272338" y="2379345"/>
                <a:ext cx="120650" cy="109538"/>
              </a:xfrm>
              <a:custGeom>
                <a:avLst/>
                <a:gdLst>
                  <a:gd name="T0" fmla="*/ 3 w 22"/>
                  <a:gd name="T1" fmla="*/ 20 h 20"/>
                  <a:gd name="T2" fmla="*/ 2 w 22"/>
                  <a:gd name="T3" fmla="*/ 20 h 20"/>
                  <a:gd name="T4" fmla="*/ 1 w 22"/>
                  <a:gd name="T5" fmla="*/ 17 h 20"/>
                  <a:gd name="T6" fmla="*/ 19 w 22"/>
                  <a:gd name="T7" fmla="*/ 0 h 20"/>
                  <a:gd name="T8" fmla="*/ 22 w 22"/>
                  <a:gd name="T9" fmla="*/ 2 h 20"/>
                  <a:gd name="T10" fmla="*/ 20 w 22"/>
                  <a:gd name="T11" fmla="*/ 4 h 20"/>
                  <a:gd name="T12" fmla="*/ 4 w 22"/>
                  <a:gd name="T13" fmla="*/ 19 h 20"/>
                  <a:gd name="T14" fmla="*/ 3 w 22"/>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0">
                    <a:moveTo>
                      <a:pt x="3" y="20"/>
                    </a:moveTo>
                    <a:cubicBezTo>
                      <a:pt x="2" y="20"/>
                      <a:pt x="2" y="20"/>
                      <a:pt x="2" y="20"/>
                    </a:cubicBezTo>
                    <a:cubicBezTo>
                      <a:pt x="1" y="20"/>
                      <a:pt x="0" y="18"/>
                      <a:pt x="1" y="17"/>
                    </a:cubicBezTo>
                    <a:cubicBezTo>
                      <a:pt x="4" y="9"/>
                      <a:pt x="11" y="3"/>
                      <a:pt x="19" y="0"/>
                    </a:cubicBezTo>
                    <a:cubicBezTo>
                      <a:pt x="21" y="0"/>
                      <a:pt x="22" y="1"/>
                      <a:pt x="22" y="2"/>
                    </a:cubicBezTo>
                    <a:cubicBezTo>
                      <a:pt x="22" y="3"/>
                      <a:pt x="21" y="4"/>
                      <a:pt x="20" y="4"/>
                    </a:cubicBezTo>
                    <a:cubicBezTo>
                      <a:pt x="13" y="6"/>
                      <a:pt x="7" y="12"/>
                      <a:pt x="4" y="19"/>
                    </a:cubicBezTo>
                    <a:cubicBezTo>
                      <a:pt x="4" y="20"/>
                      <a:pt x="3" y="20"/>
                      <a:pt x="3" y="2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67" name="Freeform 84"/>
          <p:cNvSpPr/>
          <p:nvPr/>
        </p:nvSpPr>
        <p:spPr bwMode="auto">
          <a:xfrm>
            <a:off x="9513871" y="2028804"/>
            <a:ext cx="679897" cy="23619"/>
          </a:xfrm>
          <a:custGeom>
            <a:avLst/>
            <a:gdLst>
              <a:gd name="T0" fmla="*/ 114 w 116"/>
              <a:gd name="T1" fmla="*/ 4 h 4"/>
              <a:gd name="T2" fmla="*/ 2 w 116"/>
              <a:gd name="T3" fmla="*/ 4 h 4"/>
              <a:gd name="T4" fmla="*/ 0 w 116"/>
              <a:gd name="T5" fmla="*/ 2 h 4"/>
              <a:gd name="T6" fmla="*/ 2 w 116"/>
              <a:gd name="T7" fmla="*/ 0 h 4"/>
              <a:gd name="T8" fmla="*/ 114 w 116"/>
              <a:gd name="T9" fmla="*/ 0 h 4"/>
              <a:gd name="T10" fmla="*/ 116 w 116"/>
              <a:gd name="T11" fmla="*/ 2 h 4"/>
              <a:gd name="T12" fmla="*/ 114 w 1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6" h="4">
                <a:moveTo>
                  <a:pt x="114" y="4"/>
                </a:moveTo>
                <a:cubicBezTo>
                  <a:pt x="2" y="4"/>
                  <a:pt x="2" y="4"/>
                  <a:pt x="2" y="4"/>
                </a:cubicBezTo>
                <a:cubicBezTo>
                  <a:pt x="1" y="4"/>
                  <a:pt x="0" y="3"/>
                  <a:pt x="0" y="2"/>
                </a:cubicBezTo>
                <a:cubicBezTo>
                  <a:pt x="0" y="1"/>
                  <a:pt x="1" y="0"/>
                  <a:pt x="2" y="0"/>
                </a:cubicBezTo>
                <a:cubicBezTo>
                  <a:pt x="114" y="0"/>
                  <a:pt x="114" y="0"/>
                  <a:pt x="114" y="0"/>
                </a:cubicBezTo>
                <a:cubicBezTo>
                  <a:pt x="115" y="0"/>
                  <a:pt x="116" y="1"/>
                  <a:pt x="116" y="2"/>
                </a:cubicBezTo>
                <a:cubicBezTo>
                  <a:pt x="116" y="3"/>
                  <a:pt x="115" y="4"/>
                  <a:pt x="11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78"/>
          <p:cNvSpPr/>
          <p:nvPr/>
        </p:nvSpPr>
        <p:spPr bwMode="auto">
          <a:xfrm>
            <a:off x="10122538" y="1276374"/>
            <a:ext cx="128219" cy="129907"/>
          </a:xfrm>
          <a:custGeom>
            <a:avLst/>
            <a:gdLst>
              <a:gd name="T0" fmla="*/ 21 w 22"/>
              <a:gd name="T1" fmla="*/ 4 h 22"/>
              <a:gd name="T2" fmla="*/ 4 w 22"/>
              <a:gd name="T3" fmla="*/ 22 h 22"/>
              <a:gd name="T4" fmla="*/ 0 w 22"/>
              <a:gd name="T5" fmla="*/ 22 h 22"/>
              <a:gd name="T6" fmla="*/ 0 w 22"/>
              <a:gd name="T7" fmla="*/ 18 h 22"/>
              <a:gd name="T8" fmla="*/ 18 w 22"/>
              <a:gd name="T9" fmla="*/ 1 h 22"/>
              <a:gd name="T10" fmla="*/ 21 w 22"/>
              <a:gd name="T11" fmla="*/ 1 h 22"/>
              <a:gd name="T12" fmla="*/ 21 w 22"/>
              <a:gd name="T13" fmla="*/ 4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4"/>
                </a:moveTo>
                <a:cubicBezTo>
                  <a:pt x="4" y="22"/>
                  <a:pt x="4" y="22"/>
                  <a:pt x="4" y="22"/>
                </a:cubicBezTo>
                <a:cubicBezTo>
                  <a:pt x="3" y="22"/>
                  <a:pt x="1" y="22"/>
                  <a:pt x="0" y="22"/>
                </a:cubicBezTo>
                <a:cubicBezTo>
                  <a:pt x="0" y="21"/>
                  <a:pt x="0" y="19"/>
                  <a:pt x="0" y="18"/>
                </a:cubicBezTo>
                <a:cubicBezTo>
                  <a:pt x="18" y="1"/>
                  <a:pt x="18" y="1"/>
                  <a:pt x="18" y="1"/>
                </a:cubicBezTo>
                <a:cubicBezTo>
                  <a:pt x="19" y="0"/>
                  <a:pt x="20" y="0"/>
                  <a:pt x="21" y="1"/>
                </a:cubicBezTo>
                <a:cubicBezTo>
                  <a:pt x="22" y="2"/>
                  <a:pt x="22" y="3"/>
                  <a:pt x="21"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79"/>
          <p:cNvSpPr/>
          <p:nvPr/>
        </p:nvSpPr>
        <p:spPr bwMode="auto">
          <a:xfrm>
            <a:off x="10122538" y="1276374"/>
            <a:ext cx="128219" cy="129907"/>
          </a:xfrm>
          <a:custGeom>
            <a:avLst/>
            <a:gdLst>
              <a:gd name="T0" fmla="*/ 21 w 22"/>
              <a:gd name="T1" fmla="*/ 22 h 22"/>
              <a:gd name="T2" fmla="*/ 18 w 22"/>
              <a:gd name="T3" fmla="*/ 22 h 22"/>
              <a:gd name="T4" fmla="*/ 0 w 22"/>
              <a:gd name="T5" fmla="*/ 4 h 22"/>
              <a:gd name="T6" fmla="*/ 0 w 22"/>
              <a:gd name="T7" fmla="*/ 1 h 22"/>
              <a:gd name="T8" fmla="*/ 4 w 22"/>
              <a:gd name="T9" fmla="*/ 1 h 22"/>
              <a:gd name="T10" fmla="*/ 21 w 22"/>
              <a:gd name="T11" fmla="*/ 18 h 22"/>
              <a:gd name="T12" fmla="*/ 21 w 2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1" y="22"/>
                </a:moveTo>
                <a:cubicBezTo>
                  <a:pt x="20" y="22"/>
                  <a:pt x="19" y="22"/>
                  <a:pt x="18" y="22"/>
                </a:cubicBezTo>
                <a:cubicBezTo>
                  <a:pt x="0" y="4"/>
                  <a:pt x="0" y="4"/>
                  <a:pt x="0" y="4"/>
                </a:cubicBezTo>
                <a:cubicBezTo>
                  <a:pt x="0" y="3"/>
                  <a:pt x="0" y="2"/>
                  <a:pt x="0" y="1"/>
                </a:cubicBezTo>
                <a:cubicBezTo>
                  <a:pt x="1" y="0"/>
                  <a:pt x="3" y="0"/>
                  <a:pt x="4" y="1"/>
                </a:cubicBezTo>
                <a:cubicBezTo>
                  <a:pt x="21" y="18"/>
                  <a:pt x="21" y="18"/>
                  <a:pt x="21" y="18"/>
                </a:cubicBezTo>
                <a:cubicBezTo>
                  <a:pt x="22" y="19"/>
                  <a:pt x="22" y="21"/>
                  <a:pt x="21" y="2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83"/>
          <p:cNvSpPr>
            <a:spLocks noEditPoints="1"/>
          </p:cNvSpPr>
          <p:nvPr/>
        </p:nvSpPr>
        <p:spPr bwMode="auto">
          <a:xfrm>
            <a:off x="11166880" y="2841527"/>
            <a:ext cx="89415"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6"/>
                  <a:pt x="3" y="8"/>
                </a:cubicBezTo>
                <a:cubicBezTo>
                  <a:pt x="3" y="11"/>
                  <a:pt x="5" y="13"/>
                  <a:pt x="8" y="13"/>
                </a:cubicBezTo>
                <a:cubicBezTo>
                  <a:pt x="10" y="13"/>
                  <a:pt x="12" y="11"/>
                  <a:pt x="12" y="8"/>
                </a:cubicBezTo>
                <a:cubicBezTo>
                  <a:pt x="12" y="6"/>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71" name="组合 270"/>
          <p:cNvGrpSpPr/>
          <p:nvPr/>
        </p:nvGrpSpPr>
        <p:grpSpPr>
          <a:xfrm>
            <a:off x="1028617" y="5354410"/>
            <a:ext cx="1288937" cy="293554"/>
            <a:chOff x="4046538" y="2588895"/>
            <a:chExt cx="1212850" cy="276225"/>
          </a:xfrm>
        </p:grpSpPr>
        <p:sp>
          <p:nvSpPr>
            <p:cNvPr id="272" name="Freeform 5"/>
            <p:cNvSpPr/>
            <p:nvPr/>
          </p:nvSpPr>
          <p:spPr bwMode="auto">
            <a:xfrm>
              <a:off x="405765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6"/>
            <p:cNvSpPr/>
            <p:nvPr/>
          </p:nvSpPr>
          <p:spPr bwMode="auto">
            <a:xfrm>
              <a:off x="437197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005790"/>
            </a:solidFill>
            <a:ln>
              <a:noFill/>
            </a:ln>
          </p:spPr>
          <p:txBody>
            <a:bodyPr vert="horz" wrap="square" lIns="91440" tIns="45720" rIns="91440" bIns="45720" numCol="1" anchor="t" anchorCtr="0" compatLnSpc="1"/>
            <a:lstStyle/>
            <a:p>
              <a:endParaRPr lang="zh-CN" altLang="en-US"/>
            </a:p>
          </p:txBody>
        </p:sp>
        <p:sp>
          <p:nvSpPr>
            <p:cNvPr id="274" name="Freeform 7"/>
            <p:cNvSpPr/>
            <p:nvPr/>
          </p:nvSpPr>
          <p:spPr bwMode="auto">
            <a:xfrm>
              <a:off x="4686300"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8"/>
            <p:cNvSpPr/>
            <p:nvPr/>
          </p:nvSpPr>
          <p:spPr bwMode="auto">
            <a:xfrm>
              <a:off x="5000625" y="2600008"/>
              <a:ext cx="247650" cy="254000"/>
            </a:xfrm>
            <a:custGeom>
              <a:avLst/>
              <a:gdLst>
                <a:gd name="T0" fmla="*/ 45 w 45"/>
                <a:gd name="T1" fmla="*/ 40 h 46"/>
                <a:gd name="T2" fmla="*/ 40 w 45"/>
                <a:gd name="T3" fmla="*/ 46 h 46"/>
                <a:gd name="T4" fmla="*/ 5 w 45"/>
                <a:gd name="T5" fmla="*/ 46 h 46"/>
                <a:gd name="T6" fmla="*/ 0 w 45"/>
                <a:gd name="T7" fmla="*/ 40 h 46"/>
                <a:gd name="T8" fmla="*/ 0 w 45"/>
                <a:gd name="T9" fmla="*/ 5 h 46"/>
                <a:gd name="T10" fmla="*/ 5 w 45"/>
                <a:gd name="T11" fmla="*/ 0 h 46"/>
                <a:gd name="T12" fmla="*/ 40 w 45"/>
                <a:gd name="T13" fmla="*/ 0 h 46"/>
                <a:gd name="T14" fmla="*/ 45 w 45"/>
                <a:gd name="T15" fmla="*/ 5 h 46"/>
                <a:gd name="T16" fmla="*/ 45 w 45"/>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6">
                  <a:moveTo>
                    <a:pt x="45" y="40"/>
                  </a:moveTo>
                  <a:cubicBezTo>
                    <a:pt x="45" y="43"/>
                    <a:pt x="43" y="46"/>
                    <a:pt x="40" y="46"/>
                  </a:cubicBezTo>
                  <a:cubicBezTo>
                    <a:pt x="5" y="46"/>
                    <a:pt x="5" y="46"/>
                    <a:pt x="5" y="46"/>
                  </a:cubicBezTo>
                  <a:cubicBezTo>
                    <a:pt x="2" y="46"/>
                    <a:pt x="0" y="43"/>
                    <a:pt x="0" y="40"/>
                  </a:cubicBezTo>
                  <a:cubicBezTo>
                    <a:pt x="0" y="5"/>
                    <a:pt x="0" y="5"/>
                    <a:pt x="0" y="5"/>
                  </a:cubicBezTo>
                  <a:cubicBezTo>
                    <a:pt x="0" y="3"/>
                    <a:pt x="2" y="0"/>
                    <a:pt x="5" y="0"/>
                  </a:cubicBezTo>
                  <a:cubicBezTo>
                    <a:pt x="40" y="0"/>
                    <a:pt x="40" y="0"/>
                    <a:pt x="40" y="0"/>
                  </a:cubicBezTo>
                  <a:cubicBezTo>
                    <a:pt x="43" y="0"/>
                    <a:pt x="45" y="3"/>
                    <a:pt x="45" y="5"/>
                  </a:cubicBezTo>
                  <a:lnTo>
                    <a:pt x="45" y="40"/>
                  </a:ln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276" name="Freeform 9"/>
            <p:cNvSpPr>
              <a:spLocks noEditPoints="1"/>
            </p:cNvSpPr>
            <p:nvPr/>
          </p:nvSpPr>
          <p:spPr bwMode="auto">
            <a:xfrm>
              <a:off x="404653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0"/>
            <p:cNvSpPr>
              <a:spLocks noEditPoints="1"/>
            </p:cNvSpPr>
            <p:nvPr/>
          </p:nvSpPr>
          <p:spPr bwMode="auto">
            <a:xfrm>
              <a:off x="436086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1"/>
            <p:cNvSpPr>
              <a:spLocks noEditPoints="1"/>
            </p:cNvSpPr>
            <p:nvPr/>
          </p:nvSpPr>
          <p:spPr bwMode="auto">
            <a:xfrm>
              <a:off x="4675188"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2"/>
            <p:cNvSpPr>
              <a:spLocks noEditPoints="1"/>
            </p:cNvSpPr>
            <p:nvPr/>
          </p:nvSpPr>
          <p:spPr bwMode="auto">
            <a:xfrm>
              <a:off x="4989513" y="2588895"/>
              <a:ext cx="269875" cy="276225"/>
            </a:xfrm>
            <a:custGeom>
              <a:avLst/>
              <a:gdLst>
                <a:gd name="T0" fmla="*/ 42 w 49"/>
                <a:gd name="T1" fmla="*/ 50 h 50"/>
                <a:gd name="T2" fmla="*/ 7 w 49"/>
                <a:gd name="T3" fmla="*/ 50 h 50"/>
                <a:gd name="T4" fmla="*/ 0 w 49"/>
                <a:gd name="T5" fmla="*/ 42 h 50"/>
                <a:gd name="T6" fmla="*/ 0 w 49"/>
                <a:gd name="T7" fmla="*/ 7 h 50"/>
                <a:gd name="T8" fmla="*/ 7 w 49"/>
                <a:gd name="T9" fmla="*/ 0 h 50"/>
                <a:gd name="T10" fmla="*/ 42 w 49"/>
                <a:gd name="T11" fmla="*/ 0 h 50"/>
                <a:gd name="T12" fmla="*/ 49 w 49"/>
                <a:gd name="T13" fmla="*/ 7 h 50"/>
                <a:gd name="T14" fmla="*/ 49 w 49"/>
                <a:gd name="T15" fmla="*/ 42 h 50"/>
                <a:gd name="T16" fmla="*/ 42 w 49"/>
                <a:gd name="T17" fmla="*/ 50 h 50"/>
                <a:gd name="T18" fmla="*/ 7 w 49"/>
                <a:gd name="T19" fmla="*/ 4 h 50"/>
                <a:gd name="T20" fmla="*/ 4 w 49"/>
                <a:gd name="T21" fmla="*/ 7 h 50"/>
                <a:gd name="T22" fmla="*/ 4 w 49"/>
                <a:gd name="T23" fmla="*/ 42 h 50"/>
                <a:gd name="T24" fmla="*/ 7 w 49"/>
                <a:gd name="T25" fmla="*/ 46 h 50"/>
                <a:gd name="T26" fmla="*/ 42 w 49"/>
                <a:gd name="T27" fmla="*/ 46 h 50"/>
                <a:gd name="T28" fmla="*/ 45 w 49"/>
                <a:gd name="T29" fmla="*/ 42 h 50"/>
                <a:gd name="T30" fmla="*/ 45 w 49"/>
                <a:gd name="T31" fmla="*/ 7 h 50"/>
                <a:gd name="T32" fmla="*/ 42 w 49"/>
                <a:gd name="T33" fmla="*/ 4 h 50"/>
                <a:gd name="T34" fmla="*/ 7 w 49"/>
                <a:gd name="T3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2" y="50"/>
                  </a:moveTo>
                  <a:cubicBezTo>
                    <a:pt x="7" y="50"/>
                    <a:pt x="7" y="50"/>
                    <a:pt x="7" y="50"/>
                  </a:cubicBezTo>
                  <a:cubicBezTo>
                    <a:pt x="3" y="50"/>
                    <a:pt x="0" y="46"/>
                    <a:pt x="0" y="42"/>
                  </a:cubicBezTo>
                  <a:cubicBezTo>
                    <a:pt x="0" y="7"/>
                    <a:pt x="0" y="7"/>
                    <a:pt x="0" y="7"/>
                  </a:cubicBezTo>
                  <a:cubicBezTo>
                    <a:pt x="0" y="3"/>
                    <a:pt x="3" y="0"/>
                    <a:pt x="7" y="0"/>
                  </a:cubicBezTo>
                  <a:cubicBezTo>
                    <a:pt x="42" y="0"/>
                    <a:pt x="42" y="0"/>
                    <a:pt x="42" y="0"/>
                  </a:cubicBezTo>
                  <a:cubicBezTo>
                    <a:pt x="46" y="0"/>
                    <a:pt x="49" y="3"/>
                    <a:pt x="49" y="7"/>
                  </a:cubicBezTo>
                  <a:cubicBezTo>
                    <a:pt x="49" y="42"/>
                    <a:pt x="49" y="42"/>
                    <a:pt x="49" y="42"/>
                  </a:cubicBezTo>
                  <a:cubicBezTo>
                    <a:pt x="49" y="46"/>
                    <a:pt x="46" y="50"/>
                    <a:pt x="42" y="50"/>
                  </a:cubicBezTo>
                  <a:close/>
                  <a:moveTo>
                    <a:pt x="7" y="4"/>
                  </a:moveTo>
                  <a:cubicBezTo>
                    <a:pt x="5" y="4"/>
                    <a:pt x="4" y="6"/>
                    <a:pt x="4" y="7"/>
                  </a:cubicBezTo>
                  <a:cubicBezTo>
                    <a:pt x="4" y="42"/>
                    <a:pt x="4" y="42"/>
                    <a:pt x="4" y="42"/>
                  </a:cubicBezTo>
                  <a:cubicBezTo>
                    <a:pt x="4" y="44"/>
                    <a:pt x="5" y="46"/>
                    <a:pt x="7" y="46"/>
                  </a:cubicBezTo>
                  <a:cubicBezTo>
                    <a:pt x="42" y="46"/>
                    <a:pt x="42" y="46"/>
                    <a:pt x="42" y="46"/>
                  </a:cubicBezTo>
                  <a:cubicBezTo>
                    <a:pt x="44" y="46"/>
                    <a:pt x="45" y="44"/>
                    <a:pt x="45" y="42"/>
                  </a:cubicBezTo>
                  <a:cubicBezTo>
                    <a:pt x="45" y="7"/>
                    <a:pt x="45" y="7"/>
                    <a:pt x="45" y="7"/>
                  </a:cubicBezTo>
                  <a:cubicBezTo>
                    <a:pt x="45" y="6"/>
                    <a:pt x="44" y="4"/>
                    <a:pt x="42" y="4"/>
                  </a:cubicBezTo>
                  <a:lnTo>
                    <a:pt x="7"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3"/>
            <p:cNvSpPr/>
            <p:nvPr/>
          </p:nvSpPr>
          <p:spPr bwMode="auto">
            <a:xfrm>
              <a:off x="424497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4"/>
            <p:cNvSpPr/>
            <p:nvPr/>
          </p:nvSpPr>
          <p:spPr bwMode="auto">
            <a:xfrm>
              <a:off x="455930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5"/>
            <p:cNvSpPr/>
            <p:nvPr/>
          </p:nvSpPr>
          <p:spPr bwMode="auto">
            <a:xfrm>
              <a:off x="4873625"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3" y="0"/>
                    <a:pt x="4" y="1"/>
                    <a:pt x="4" y="2"/>
                  </a:cubicBezTo>
                  <a:cubicBezTo>
                    <a:pt x="4" y="25"/>
                    <a:pt x="4" y="25"/>
                    <a:pt x="4" y="25"/>
                  </a:cubicBezTo>
                  <a:cubicBezTo>
                    <a:pt x="4" y="26"/>
                    <a:pt x="3"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6"/>
            <p:cNvSpPr/>
            <p:nvPr/>
          </p:nvSpPr>
          <p:spPr bwMode="auto">
            <a:xfrm>
              <a:off x="5187950" y="2649220"/>
              <a:ext cx="22225" cy="149225"/>
            </a:xfrm>
            <a:custGeom>
              <a:avLst/>
              <a:gdLst>
                <a:gd name="T0" fmla="*/ 2 w 4"/>
                <a:gd name="T1" fmla="*/ 27 h 27"/>
                <a:gd name="T2" fmla="*/ 0 w 4"/>
                <a:gd name="T3" fmla="*/ 25 h 27"/>
                <a:gd name="T4" fmla="*/ 0 w 4"/>
                <a:gd name="T5" fmla="*/ 2 h 27"/>
                <a:gd name="T6" fmla="*/ 2 w 4"/>
                <a:gd name="T7" fmla="*/ 0 h 27"/>
                <a:gd name="T8" fmla="*/ 4 w 4"/>
                <a:gd name="T9" fmla="*/ 2 h 27"/>
                <a:gd name="T10" fmla="*/ 4 w 4"/>
                <a:gd name="T11" fmla="*/ 25 h 27"/>
                <a:gd name="T12" fmla="*/ 2 w 4"/>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27"/>
                  </a:moveTo>
                  <a:cubicBezTo>
                    <a:pt x="1" y="27"/>
                    <a:pt x="0" y="26"/>
                    <a:pt x="0" y="25"/>
                  </a:cubicBezTo>
                  <a:cubicBezTo>
                    <a:pt x="0" y="2"/>
                    <a:pt x="0" y="2"/>
                    <a:pt x="0" y="2"/>
                  </a:cubicBezTo>
                  <a:cubicBezTo>
                    <a:pt x="0" y="1"/>
                    <a:pt x="1" y="0"/>
                    <a:pt x="2" y="0"/>
                  </a:cubicBezTo>
                  <a:cubicBezTo>
                    <a:pt x="4" y="0"/>
                    <a:pt x="4" y="1"/>
                    <a:pt x="4" y="2"/>
                  </a:cubicBezTo>
                  <a:cubicBezTo>
                    <a:pt x="4" y="25"/>
                    <a:pt x="4" y="25"/>
                    <a:pt x="4" y="25"/>
                  </a:cubicBezTo>
                  <a:cubicBezTo>
                    <a:pt x="4" y="26"/>
                    <a:pt x="4" y="27"/>
                    <a:pt x="2" y="27"/>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4" name="Freeform 87"/>
          <p:cNvSpPr/>
          <p:nvPr/>
        </p:nvSpPr>
        <p:spPr bwMode="auto">
          <a:xfrm>
            <a:off x="-116640" y="3010097"/>
            <a:ext cx="492630" cy="23619"/>
          </a:xfrm>
          <a:custGeom>
            <a:avLst/>
            <a:gdLst>
              <a:gd name="T0" fmla="*/ 82 w 84"/>
              <a:gd name="T1" fmla="*/ 4 h 4"/>
              <a:gd name="T2" fmla="*/ 2 w 84"/>
              <a:gd name="T3" fmla="*/ 4 h 4"/>
              <a:gd name="T4" fmla="*/ 0 w 84"/>
              <a:gd name="T5" fmla="*/ 2 h 4"/>
              <a:gd name="T6" fmla="*/ 2 w 84"/>
              <a:gd name="T7" fmla="*/ 0 h 4"/>
              <a:gd name="T8" fmla="*/ 82 w 84"/>
              <a:gd name="T9" fmla="*/ 0 h 4"/>
              <a:gd name="T10" fmla="*/ 84 w 84"/>
              <a:gd name="T11" fmla="*/ 2 h 4"/>
              <a:gd name="T12" fmla="*/ 82 w 8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4" h="4">
                <a:moveTo>
                  <a:pt x="82" y="4"/>
                </a:moveTo>
                <a:cubicBezTo>
                  <a:pt x="2" y="4"/>
                  <a:pt x="2" y="4"/>
                  <a:pt x="2" y="4"/>
                </a:cubicBezTo>
                <a:cubicBezTo>
                  <a:pt x="1" y="4"/>
                  <a:pt x="0" y="3"/>
                  <a:pt x="0" y="2"/>
                </a:cubicBezTo>
                <a:cubicBezTo>
                  <a:pt x="0" y="1"/>
                  <a:pt x="1" y="0"/>
                  <a:pt x="2" y="0"/>
                </a:cubicBezTo>
                <a:cubicBezTo>
                  <a:pt x="82" y="0"/>
                  <a:pt x="82" y="0"/>
                  <a:pt x="82" y="0"/>
                </a:cubicBezTo>
                <a:cubicBezTo>
                  <a:pt x="83" y="0"/>
                  <a:pt x="84" y="1"/>
                  <a:pt x="84" y="2"/>
                </a:cubicBezTo>
                <a:cubicBezTo>
                  <a:pt x="84" y="3"/>
                  <a:pt x="83" y="4"/>
                  <a:pt x="82"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85"/>
          <p:cNvSpPr>
            <a:spLocks noEditPoints="1"/>
          </p:cNvSpPr>
          <p:nvPr/>
        </p:nvSpPr>
        <p:spPr bwMode="auto">
          <a:xfrm>
            <a:off x="979963" y="2586637"/>
            <a:ext cx="87729" cy="94477"/>
          </a:xfrm>
          <a:custGeom>
            <a:avLst/>
            <a:gdLst>
              <a:gd name="T0" fmla="*/ 8 w 15"/>
              <a:gd name="T1" fmla="*/ 16 h 16"/>
              <a:gd name="T2" fmla="*/ 0 w 15"/>
              <a:gd name="T3" fmla="*/ 8 h 16"/>
              <a:gd name="T4" fmla="*/ 8 w 15"/>
              <a:gd name="T5" fmla="*/ 0 h 16"/>
              <a:gd name="T6" fmla="*/ 15 w 15"/>
              <a:gd name="T7" fmla="*/ 8 h 16"/>
              <a:gd name="T8" fmla="*/ 8 w 15"/>
              <a:gd name="T9" fmla="*/ 16 h 16"/>
              <a:gd name="T10" fmla="*/ 8 w 15"/>
              <a:gd name="T11" fmla="*/ 3 h 16"/>
              <a:gd name="T12" fmla="*/ 3 w 15"/>
              <a:gd name="T13" fmla="*/ 8 h 16"/>
              <a:gd name="T14" fmla="*/ 8 w 15"/>
              <a:gd name="T15" fmla="*/ 13 h 16"/>
              <a:gd name="T16" fmla="*/ 12 w 15"/>
              <a:gd name="T17" fmla="*/ 8 h 16"/>
              <a:gd name="T18" fmla="*/ 8 w 15"/>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8" y="16"/>
                </a:moveTo>
                <a:cubicBezTo>
                  <a:pt x="3" y="16"/>
                  <a:pt x="0" y="12"/>
                  <a:pt x="0" y="8"/>
                </a:cubicBezTo>
                <a:cubicBezTo>
                  <a:pt x="0" y="4"/>
                  <a:pt x="3" y="0"/>
                  <a:pt x="8" y="0"/>
                </a:cubicBezTo>
                <a:cubicBezTo>
                  <a:pt x="12" y="0"/>
                  <a:pt x="15" y="4"/>
                  <a:pt x="15" y="8"/>
                </a:cubicBezTo>
                <a:cubicBezTo>
                  <a:pt x="15" y="12"/>
                  <a:pt x="12" y="16"/>
                  <a:pt x="8" y="16"/>
                </a:cubicBezTo>
                <a:close/>
                <a:moveTo>
                  <a:pt x="8" y="3"/>
                </a:moveTo>
                <a:cubicBezTo>
                  <a:pt x="5" y="3"/>
                  <a:pt x="3" y="5"/>
                  <a:pt x="3" y="8"/>
                </a:cubicBezTo>
                <a:cubicBezTo>
                  <a:pt x="3" y="11"/>
                  <a:pt x="5" y="13"/>
                  <a:pt x="8" y="13"/>
                </a:cubicBezTo>
                <a:cubicBezTo>
                  <a:pt x="10" y="13"/>
                  <a:pt x="12" y="11"/>
                  <a:pt x="12" y="8"/>
                </a:cubicBezTo>
                <a:cubicBezTo>
                  <a:pt x="12" y="5"/>
                  <a:pt x="10" y="3"/>
                  <a:pt x="8" y="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98"/>
          <p:cNvSpPr/>
          <p:nvPr/>
        </p:nvSpPr>
        <p:spPr bwMode="auto">
          <a:xfrm>
            <a:off x="2118478" y="1420140"/>
            <a:ext cx="398153" cy="23619"/>
          </a:xfrm>
          <a:custGeom>
            <a:avLst/>
            <a:gdLst>
              <a:gd name="T0" fmla="*/ 66 w 68"/>
              <a:gd name="T1" fmla="*/ 4 h 4"/>
              <a:gd name="T2" fmla="*/ 2 w 68"/>
              <a:gd name="T3" fmla="*/ 4 h 4"/>
              <a:gd name="T4" fmla="*/ 0 w 68"/>
              <a:gd name="T5" fmla="*/ 2 h 4"/>
              <a:gd name="T6" fmla="*/ 2 w 68"/>
              <a:gd name="T7" fmla="*/ 0 h 4"/>
              <a:gd name="T8" fmla="*/ 66 w 68"/>
              <a:gd name="T9" fmla="*/ 0 h 4"/>
              <a:gd name="T10" fmla="*/ 68 w 68"/>
              <a:gd name="T11" fmla="*/ 2 h 4"/>
              <a:gd name="T12" fmla="*/ 66 w 6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8" h="4">
                <a:moveTo>
                  <a:pt x="66" y="4"/>
                </a:moveTo>
                <a:cubicBezTo>
                  <a:pt x="2" y="4"/>
                  <a:pt x="2" y="4"/>
                  <a:pt x="2" y="4"/>
                </a:cubicBezTo>
                <a:cubicBezTo>
                  <a:pt x="1" y="4"/>
                  <a:pt x="0" y="3"/>
                  <a:pt x="0" y="2"/>
                </a:cubicBezTo>
                <a:cubicBezTo>
                  <a:pt x="0" y="1"/>
                  <a:pt x="1" y="0"/>
                  <a:pt x="2" y="0"/>
                </a:cubicBezTo>
                <a:cubicBezTo>
                  <a:pt x="66" y="0"/>
                  <a:pt x="66" y="0"/>
                  <a:pt x="66" y="0"/>
                </a:cubicBezTo>
                <a:cubicBezTo>
                  <a:pt x="67" y="0"/>
                  <a:pt x="68" y="1"/>
                  <a:pt x="68" y="2"/>
                </a:cubicBezTo>
                <a:cubicBezTo>
                  <a:pt x="68" y="3"/>
                  <a:pt x="67" y="4"/>
                  <a:pt x="6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7" name="组合 286"/>
          <p:cNvGrpSpPr/>
          <p:nvPr/>
        </p:nvGrpSpPr>
        <p:grpSpPr>
          <a:xfrm>
            <a:off x="1802175" y="1656333"/>
            <a:ext cx="350914" cy="92791"/>
            <a:chOff x="4421188" y="1661795"/>
            <a:chExt cx="330199" cy="87313"/>
          </a:xfrm>
        </p:grpSpPr>
        <p:sp>
          <p:nvSpPr>
            <p:cNvPr id="288" name="Freeform 107"/>
            <p:cNvSpPr/>
            <p:nvPr/>
          </p:nvSpPr>
          <p:spPr bwMode="auto">
            <a:xfrm>
              <a:off x="4421188" y="1661795"/>
              <a:ext cx="198437" cy="20638"/>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08"/>
            <p:cNvSpPr/>
            <p:nvPr/>
          </p:nvSpPr>
          <p:spPr bwMode="auto">
            <a:xfrm>
              <a:off x="4510088" y="1726883"/>
              <a:ext cx="198437" cy="22225"/>
            </a:xfrm>
            <a:custGeom>
              <a:avLst/>
              <a:gdLst>
                <a:gd name="T0" fmla="*/ 34 w 36"/>
                <a:gd name="T1" fmla="*/ 4 h 4"/>
                <a:gd name="T2" fmla="*/ 2 w 36"/>
                <a:gd name="T3" fmla="*/ 4 h 4"/>
                <a:gd name="T4" fmla="*/ 0 w 36"/>
                <a:gd name="T5" fmla="*/ 2 h 4"/>
                <a:gd name="T6" fmla="*/ 2 w 36"/>
                <a:gd name="T7" fmla="*/ 0 h 4"/>
                <a:gd name="T8" fmla="*/ 34 w 36"/>
                <a:gd name="T9" fmla="*/ 0 h 4"/>
                <a:gd name="T10" fmla="*/ 36 w 36"/>
                <a:gd name="T11" fmla="*/ 2 h 4"/>
                <a:gd name="T12" fmla="*/ 34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4"/>
                  </a:moveTo>
                  <a:cubicBezTo>
                    <a:pt x="2" y="4"/>
                    <a:pt x="2" y="4"/>
                    <a:pt x="2" y="4"/>
                  </a:cubicBezTo>
                  <a:cubicBezTo>
                    <a:pt x="1" y="4"/>
                    <a:pt x="0" y="3"/>
                    <a:pt x="0" y="2"/>
                  </a:cubicBezTo>
                  <a:cubicBezTo>
                    <a:pt x="0" y="1"/>
                    <a:pt x="1" y="0"/>
                    <a:pt x="2" y="0"/>
                  </a:cubicBezTo>
                  <a:cubicBezTo>
                    <a:pt x="34" y="0"/>
                    <a:pt x="34" y="0"/>
                    <a:pt x="34" y="0"/>
                  </a:cubicBezTo>
                  <a:cubicBezTo>
                    <a:pt x="35" y="0"/>
                    <a:pt x="36" y="1"/>
                    <a:pt x="36" y="2"/>
                  </a:cubicBezTo>
                  <a:cubicBezTo>
                    <a:pt x="36" y="3"/>
                    <a:pt x="35" y="4"/>
                    <a:pt x="3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09"/>
            <p:cNvSpPr/>
            <p:nvPr/>
          </p:nvSpPr>
          <p:spPr bwMode="auto">
            <a:xfrm>
              <a:off x="4641850" y="1661795"/>
              <a:ext cx="109537" cy="2063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1" name="Freeform 93"/>
          <p:cNvSpPr/>
          <p:nvPr/>
        </p:nvSpPr>
        <p:spPr bwMode="auto">
          <a:xfrm>
            <a:off x="9665337" y="4839255"/>
            <a:ext cx="563488" cy="21933"/>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94"/>
          <p:cNvSpPr/>
          <p:nvPr/>
        </p:nvSpPr>
        <p:spPr bwMode="auto">
          <a:xfrm>
            <a:off x="9430831" y="4839255"/>
            <a:ext cx="165335" cy="21933"/>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93" name="组合 292"/>
          <p:cNvGrpSpPr/>
          <p:nvPr/>
        </p:nvGrpSpPr>
        <p:grpSpPr>
          <a:xfrm>
            <a:off x="10012805" y="5155006"/>
            <a:ext cx="827590" cy="685611"/>
            <a:chOff x="3770313" y="4289108"/>
            <a:chExt cx="882650" cy="728663"/>
          </a:xfrm>
        </p:grpSpPr>
        <p:sp>
          <p:nvSpPr>
            <p:cNvPr id="294" name="Rectangle 34"/>
            <p:cNvSpPr>
              <a:spLocks noChangeArrowheads="1"/>
            </p:cNvSpPr>
            <p:nvPr/>
          </p:nvSpPr>
          <p:spPr bwMode="auto">
            <a:xfrm>
              <a:off x="3792538" y="4289108"/>
              <a:ext cx="860425" cy="706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5"/>
            <p:cNvSpPr>
              <a:spLocks noChangeArrowheads="1"/>
            </p:cNvSpPr>
            <p:nvPr/>
          </p:nvSpPr>
          <p:spPr bwMode="auto">
            <a:xfrm>
              <a:off x="3787458" y="4289108"/>
              <a:ext cx="860425" cy="153988"/>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296" name="Freeform 36"/>
            <p:cNvSpPr>
              <a:spLocks noEditPoints="1"/>
            </p:cNvSpPr>
            <p:nvPr/>
          </p:nvSpPr>
          <p:spPr bwMode="auto">
            <a:xfrm>
              <a:off x="3770313" y="4289108"/>
              <a:ext cx="882650" cy="728663"/>
            </a:xfrm>
            <a:custGeom>
              <a:avLst/>
              <a:gdLst>
                <a:gd name="T0" fmla="*/ 556 w 556"/>
                <a:gd name="T1" fmla="*/ 459 h 459"/>
                <a:gd name="T2" fmla="*/ 0 w 556"/>
                <a:gd name="T3" fmla="*/ 459 h 459"/>
                <a:gd name="T4" fmla="*/ 0 w 556"/>
                <a:gd name="T5" fmla="*/ 0 h 459"/>
                <a:gd name="T6" fmla="*/ 556 w 556"/>
                <a:gd name="T7" fmla="*/ 0 h 459"/>
                <a:gd name="T8" fmla="*/ 556 w 556"/>
                <a:gd name="T9" fmla="*/ 459 h 459"/>
                <a:gd name="T10" fmla="*/ 14 w 556"/>
                <a:gd name="T11" fmla="*/ 445 h 459"/>
                <a:gd name="T12" fmla="*/ 542 w 556"/>
                <a:gd name="T13" fmla="*/ 445 h 459"/>
                <a:gd name="T14" fmla="*/ 542 w 556"/>
                <a:gd name="T15" fmla="*/ 13 h 459"/>
                <a:gd name="T16" fmla="*/ 14 w 556"/>
                <a:gd name="T17" fmla="*/ 13 h 459"/>
                <a:gd name="T18" fmla="*/ 14 w 556"/>
                <a:gd name="T19" fmla="*/ 445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459">
                  <a:moveTo>
                    <a:pt x="556" y="459"/>
                  </a:moveTo>
                  <a:lnTo>
                    <a:pt x="0" y="459"/>
                  </a:lnTo>
                  <a:lnTo>
                    <a:pt x="0" y="0"/>
                  </a:lnTo>
                  <a:lnTo>
                    <a:pt x="556" y="0"/>
                  </a:lnTo>
                  <a:lnTo>
                    <a:pt x="556" y="459"/>
                  </a:lnTo>
                  <a:close/>
                  <a:moveTo>
                    <a:pt x="14" y="445"/>
                  </a:moveTo>
                  <a:lnTo>
                    <a:pt x="542" y="445"/>
                  </a:lnTo>
                  <a:lnTo>
                    <a:pt x="542" y="13"/>
                  </a:lnTo>
                  <a:lnTo>
                    <a:pt x="14" y="13"/>
                  </a:lnTo>
                  <a:lnTo>
                    <a:pt x="14" y="445"/>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Rectangle 37"/>
            <p:cNvSpPr>
              <a:spLocks noChangeArrowheads="1"/>
            </p:cNvSpPr>
            <p:nvPr/>
          </p:nvSpPr>
          <p:spPr bwMode="auto">
            <a:xfrm>
              <a:off x="3770313" y="4420870"/>
              <a:ext cx="882650" cy="22225"/>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Oval 38"/>
            <p:cNvSpPr>
              <a:spLocks noChangeArrowheads="1"/>
            </p:cNvSpPr>
            <p:nvPr/>
          </p:nvSpPr>
          <p:spPr bwMode="auto">
            <a:xfrm>
              <a:off x="3848100"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299" name="Oval 39"/>
            <p:cNvSpPr>
              <a:spLocks noChangeArrowheads="1"/>
            </p:cNvSpPr>
            <p:nvPr/>
          </p:nvSpPr>
          <p:spPr bwMode="auto">
            <a:xfrm>
              <a:off x="3913188" y="4343083"/>
              <a:ext cx="39687"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300" name="Oval 40"/>
            <p:cNvSpPr>
              <a:spLocks noChangeArrowheads="1"/>
            </p:cNvSpPr>
            <p:nvPr/>
          </p:nvSpPr>
          <p:spPr bwMode="auto">
            <a:xfrm>
              <a:off x="3979863" y="4343083"/>
              <a:ext cx="38100" cy="44450"/>
            </a:xfrm>
            <a:prstGeom prst="ellipse">
              <a:avLst/>
            </a:prstGeom>
            <a:solidFill>
              <a:srgbClr val="7F7F7F"/>
            </a:solidFill>
            <a:ln>
              <a:noFill/>
            </a:ln>
          </p:spPr>
          <p:txBody>
            <a:bodyPr vert="horz" wrap="square" lIns="91440" tIns="45720" rIns="91440" bIns="45720" numCol="1" anchor="t" anchorCtr="0" compatLnSpc="1"/>
            <a:lstStyle/>
            <a:p>
              <a:endParaRPr lang="zh-CN" altLang="en-US"/>
            </a:p>
          </p:txBody>
        </p:sp>
        <p:sp>
          <p:nvSpPr>
            <p:cNvPr id="301" name="Freeform 41"/>
            <p:cNvSpPr>
              <a:spLocks noEditPoints="1"/>
            </p:cNvSpPr>
            <p:nvPr/>
          </p:nvSpPr>
          <p:spPr bwMode="auto">
            <a:xfrm>
              <a:off x="4013200" y="4525645"/>
              <a:ext cx="392112" cy="396875"/>
            </a:xfrm>
            <a:custGeom>
              <a:avLst/>
              <a:gdLst>
                <a:gd name="T0" fmla="*/ 68 w 71"/>
                <a:gd name="T1" fmla="*/ 30 h 72"/>
                <a:gd name="T2" fmla="*/ 62 w 71"/>
                <a:gd name="T3" fmla="*/ 30 h 72"/>
                <a:gd name="T4" fmla="*/ 58 w 71"/>
                <a:gd name="T5" fmla="*/ 21 h 72"/>
                <a:gd name="T6" fmla="*/ 63 w 71"/>
                <a:gd name="T7" fmla="*/ 17 h 72"/>
                <a:gd name="T8" fmla="*/ 63 w 71"/>
                <a:gd name="T9" fmla="*/ 12 h 72"/>
                <a:gd name="T10" fmla="*/ 59 w 71"/>
                <a:gd name="T11" fmla="*/ 9 h 72"/>
                <a:gd name="T12" fmla="*/ 54 w 71"/>
                <a:gd name="T13" fmla="*/ 9 h 72"/>
                <a:gd name="T14" fmla="*/ 50 w 71"/>
                <a:gd name="T15" fmla="*/ 13 h 72"/>
                <a:gd name="T16" fmla="*/ 42 w 71"/>
                <a:gd name="T17" fmla="*/ 9 h 72"/>
                <a:gd name="T18" fmla="*/ 42 w 71"/>
                <a:gd name="T19" fmla="*/ 4 h 72"/>
                <a:gd name="T20" fmla="*/ 38 w 71"/>
                <a:gd name="T21" fmla="*/ 0 h 72"/>
                <a:gd name="T22" fmla="*/ 33 w 71"/>
                <a:gd name="T23" fmla="*/ 0 h 72"/>
                <a:gd name="T24" fmla="*/ 30 w 71"/>
                <a:gd name="T25" fmla="*/ 4 h 72"/>
                <a:gd name="T26" fmla="*/ 30 w 71"/>
                <a:gd name="T27" fmla="*/ 9 h 72"/>
                <a:gd name="T28" fmla="*/ 21 w 71"/>
                <a:gd name="T29" fmla="*/ 13 h 72"/>
                <a:gd name="T30" fmla="*/ 17 w 71"/>
                <a:gd name="T31" fmla="*/ 9 h 72"/>
                <a:gd name="T32" fmla="*/ 12 w 71"/>
                <a:gd name="T33" fmla="*/ 9 h 72"/>
                <a:gd name="T34" fmla="*/ 9 w 71"/>
                <a:gd name="T35" fmla="*/ 12 h 72"/>
                <a:gd name="T36" fmla="*/ 9 w 71"/>
                <a:gd name="T37" fmla="*/ 17 h 72"/>
                <a:gd name="T38" fmla="*/ 13 w 71"/>
                <a:gd name="T39" fmla="*/ 21 h 72"/>
                <a:gd name="T40" fmla="*/ 9 w 71"/>
                <a:gd name="T41" fmla="*/ 30 h 72"/>
                <a:gd name="T42" fmla="*/ 3 w 71"/>
                <a:gd name="T43" fmla="*/ 30 h 72"/>
                <a:gd name="T44" fmla="*/ 0 w 71"/>
                <a:gd name="T45" fmla="*/ 33 h 72"/>
                <a:gd name="T46" fmla="*/ 0 w 71"/>
                <a:gd name="T47" fmla="*/ 38 h 72"/>
                <a:gd name="T48" fmla="*/ 3 w 71"/>
                <a:gd name="T49" fmla="*/ 42 h 72"/>
                <a:gd name="T50" fmla="*/ 9 w 71"/>
                <a:gd name="T51" fmla="*/ 42 h 72"/>
                <a:gd name="T52" fmla="*/ 13 w 71"/>
                <a:gd name="T53" fmla="*/ 50 h 72"/>
                <a:gd name="T54" fmla="*/ 9 w 71"/>
                <a:gd name="T55" fmla="*/ 54 h 72"/>
                <a:gd name="T56" fmla="*/ 9 w 71"/>
                <a:gd name="T57" fmla="*/ 60 h 72"/>
                <a:gd name="T58" fmla="*/ 12 w 71"/>
                <a:gd name="T59" fmla="*/ 63 h 72"/>
                <a:gd name="T60" fmla="*/ 17 w 71"/>
                <a:gd name="T61" fmla="*/ 63 h 72"/>
                <a:gd name="T62" fmla="*/ 21 w 71"/>
                <a:gd name="T63" fmla="*/ 59 h 72"/>
                <a:gd name="T64" fmla="*/ 30 w 71"/>
                <a:gd name="T65" fmla="*/ 62 h 72"/>
                <a:gd name="T66" fmla="*/ 29 w 71"/>
                <a:gd name="T67" fmla="*/ 68 h 72"/>
                <a:gd name="T68" fmla="*/ 33 w 71"/>
                <a:gd name="T69" fmla="*/ 72 h 72"/>
                <a:gd name="T70" fmla="*/ 38 w 71"/>
                <a:gd name="T71" fmla="*/ 72 h 72"/>
                <a:gd name="T72" fmla="*/ 41 w 71"/>
                <a:gd name="T73" fmla="*/ 68 h 72"/>
                <a:gd name="T74" fmla="*/ 41 w 71"/>
                <a:gd name="T75" fmla="*/ 62 h 72"/>
                <a:gd name="T76" fmla="*/ 50 w 71"/>
                <a:gd name="T77" fmla="*/ 59 h 72"/>
                <a:gd name="T78" fmla="*/ 54 w 71"/>
                <a:gd name="T79" fmla="*/ 63 h 72"/>
                <a:gd name="T80" fmla="*/ 59 w 71"/>
                <a:gd name="T81" fmla="*/ 63 h 72"/>
                <a:gd name="T82" fmla="*/ 62 w 71"/>
                <a:gd name="T83" fmla="*/ 60 h 72"/>
                <a:gd name="T84" fmla="*/ 62 w 71"/>
                <a:gd name="T85" fmla="*/ 54 h 72"/>
                <a:gd name="T86" fmla="*/ 58 w 71"/>
                <a:gd name="T87" fmla="*/ 50 h 72"/>
                <a:gd name="T88" fmla="*/ 62 w 71"/>
                <a:gd name="T89" fmla="*/ 42 h 72"/>
                <a:gd name="T90" fmla="*/ 68 w 71"/>
                <a:gd name="T91" fmla="*/ 42 h 72"/>
                <a:gd name="T92" fmla="*/ 71 w 71"/>
                <a:gd name="T93" fmla="*/ 38 h 72"/>
                <a:gd name="T94" fmla="*/ 71 w 71"/>
                <a:gd name="T95" fmla="*/ 34 h 72"/>
                <a:gd name="T96" fmla="*/ 68 w 71"/>
                <a:gd name="T97" fmla="*/ 30 h 72"/>
                <a:gd name="T98" fmla="*/ 36 w 71"/>
                <a:gd name="T99" fmla="*/ 48 h 72"/>
                <a:gd name="T100" fmla="*/ 24 w 71"/>
                <a:gd name="T101" fmla="*/ 36 h 72"/>
                <a:gd name="T102" fmla="*/ 36 w 71"/>
                <a:gd name="T103" fmla="*/ 24 h 72"/>
                <a:gd name="T104" fmla="*/ 48 w 71"/>
                <a:gd name="T105" fmla="*/ 36 h 72"/>
                <a:gd name="T106" fmla="*/ 36 w 71"/>
                <a:gd name="T10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 h="72">
                  <a:moveTo>
                    <a:pt x="68" y="30"/>
                  </a:moveTo>
                  <a:cubicBezTo>
                    <a:pt x="62" y="30"/>
                    <a:pt x="62" y="30"/>
                    <a:pt x="62" y="30"/>
                  </a:cubicBezTo>
                  <a:cubicBezTo>
                    <a:pt x="61" y="27"/>
                    <a:pt x="60" y="24"/>
                    <a:pt x="58" y="21"/>
                  </a:cubicBezTo>
                  <a:cubicBezTo>
                    <a:pt x="63" y="17"/>
                    <a:pt x="63" y="17"/>
                    <a:pt x="63" y="17"/>
                  </a:cubicBezTo>
                  <a:cubicBezTo>
                    <a:pt x="64" y="16"/>
                    <a:pt x="64" y="13"/>
                    <a:pt x="63" y="12"/>
                  </a:cubicBezTo>
                  <a:cubicBezTo>
                    <a:pt x="59" y="9"/>
                    <a:pt x="59" y="9"/>
                    <a:pt x="59" y="9"/>
                  </a:cubicBezTo>
                  <a:cubicBezTo>
                    <a:pt x="58" y="7"/>
                    <a:pt x="56" y="7"/>
                    <a:pt x="54" y="9"/>
                  </a:cubicBezTo>
                  <a:cubicBezTo>
                    <a:pt x="50" y="13"/>
                    <a:pt x="50" y="13"/>
                    <a:pt x="50" y="13"/>
                  </a:cubicBezTo>
                  <a:cubicBezTo>
                    <a:pt x="47" y="11"/>
                    <a:pt x="45" y="10"/>
                    <a:pt x="42" y="9"/>
                  </a:cubicBezTo>
                  <a:cubicBezTo>
                    <a:pt x="42" y="4"/>
                    <a:pt x="42" y="4"/>
                    <a:pt x="42" y="4"/>
                  </a:cubicBezTo>
                  <a:cubicBezTo>
                    <a:pt x="42" y="2"/>
                    <a:pt x="40" y="0"/>
                    <a:pt x="38" y="0"/>
                  </a:cubicBezTo>
                  <a:cubicBezTo>
                    <a:pt x="33" y="0"/>
                    <a:pt x="33" y="0"/>
                    <a:pt x="33" y="0"/>
                  </a:cubicBezTo>
                  <a:cubicBezTo>
                    <a:pt x="31" y="0"/>
                    <a:pt x="30" y="2"/>
                    <a:pt x="30" y="4"/>
                  </a:cubicBezTo>
                  <a:cubicBezTo>
                    <a:pt x="30" y="9"/>
                    <a:pt x="30" y="9"/>
                    <a:pt x="30" y="9"/>
                  </a:cubicBezTo>
                  <a:cubicBezTo>
                    <a:pt x="27" y="10"/>
                    <a:pt x="24" y="11"/>
                    <a:pt x="21" y="13"/>
                  </a:cubicBezTo>
                  <a:cubicBezTo>
                    <a:pt x="17" y="9"/>
                    <a:pt x="17" y="9"/>
                    <a:pt x="17" y="9"/>
                  </a:cubicBezTo>
                  <a:cubicBezTo>
                    <a:pt x="16" y="7"/>
                    <a:pt x="13" y="7"/>
                    <a:pt x="12" y="9"/>
                  </a:cubicBezTo>
                  <a:cubicBezTo>
                    <a:pt x="9" y="12"/>
                    <a:pt x="9" y="12"/>
                    <a:pt x="9" y="12"/>
                  </a:cubicBezTo>
                  <a:cubicBezTo>
                    <a:pt x="7" y="13"/>
                    <a:pt x="7" y="16"/>
                    <a:pt x="9" y="17"/>
                  </a:cubicBezTo>
                  <a:cubicBezTo>
                    <a:pt x="13" y="21"/>
                    <a:pt x="13" y="21"/>
                    <a:pt x="13" y="21"/>
                  </a:cubicBezTo>
                  <a:cubicBezTo>
                    <a:pt x="11" y="24"/>
                    <a:pt x="10" y="27"/>
                    <a:pt x="9" y="30"/>
                  </a:cubicBezTo>
                  <a:cubicBezTo>
                    <a:pt x="3" y="30"/>
                    <a:pt x="3" y="30"/>
                    <a:pt x="3" y="30"/>
                  </a:cubicBezTo>
                  <a:cubicBezTo>
                    <a:pt x="1" y="30"/>
                    <a:pt x="0" y="31"/>
                    <a:pt x="0" y="33"/>
                  </a:cubicBezTo>
                  <a:cubicBezTo>
                    <a:pt x="0" y="38"/>
                    <a:pt x="0" y="38"/>
                    <a:pt x="0" y="38"/>
                  </a:cubicBezTo>
                  <a:cubicBezTo>
                    <a:pt x="0" y="40"/>
                    <a:pt x="1" y="42"/>
                    <a:pt x="3" y="42"/>
                  </a:cubicBezTo>
                  <a:cubicBezTo>
                    <a:pt x="9" y="42"/>
                    <a:pt x="9" y="42"/>
                    <a:pt x="9" y="42"/>
                  </a:cubicBezTo>
                  <a:cubicBezTo>
                    <a:pt x="10" y="45"/>
                    <a:pt x="11" y="48"/>
                    <a:pt x="13" y="50"/>
                  </a:cubicBezTo>
                  <a:cubicBezTo>
                    <a:pt x="9" y="54"/>
                    <a:pt x="9" y="54"/>
                    <a:pt x="9" y="54"/>
                  </a:cubicBezTo>
                  <a:cubicBezTo>
                    <a:pt x="7" y="56"/>
                    <a:pt x="7" y="58"/>
                    <a:pt x="9" y="60"/>
                  </a:cubicBezTo>
                  <a:cubicBezTo>
                    <a:pt x="12" y="63"/>
                    <a:pt x="12" y="63"/>
                    <a:pt x="12" y="63"/>
                  </a:cubicBezTo>
                  <a:cubicBezTo>
                    <a:pt x="13" y="64"/>
                    <a:pt x="15" y="64"/>
                    <a:pt x="17" y="63"/>
                  </a:cubicBezTo>
                  <a:cubicBezTo>
                    <a:pt x="21" y="59"/>
                    <a:pt x="21" y="59"/>
                    <a:pt x="21" y="59"/>
                  </a:cubicBezTo>
                  <a:cubicBezTo>
                    <a:pt x="24" y="60"/>
                    <a:pt x="26" y="61"/>
                    <a:pt x="30" y="62"/>
                  </a:cubicBezTo>
                  <a:cubicBezTo>
                    <a:pt x="29" y="68"/>
                    <a:pt x="29" y="68"/>
                    <a:pt x="29" y="68"/>
                  </a:cubicBezTo>
                  <a:cubicBezTo>
                    <a:pt x="29" y="70"/>
                    <a:pt x="31" y="72"/>
                    <a:pt x="33" y="72"/>
                  </a:cubicBezTo>
                  <a:cubicBezTo>
                    <a:pt x="38" y="72"/>
                    <a:pt x="38" y="72"/>
                    <a:pt x="38" y="72"/>
                  </a:cubicBezTo>
                  <a:cubicBezTo>
                    <a:pt x="40" y="72"/>
                    <a:pt x="41" y="70"/>
                    <a:pt x="41" y="68"/>
                  </a:cubicBezTo>
                  <a:cubicBezTo>
                    <a:pt x="41" y="62"/>
                    <a:pt x="41" y="62"/>
                    <a:pt x="41" y="62"/>
                  </a:cubicBezTo>
                  <a:cubicBezTo>
                    <a:pt x="44" y="61"/>
                    <a:pt x="47" y="60"/>
                    <a:pt x="50" y="59"/>
                  </a:cubicBezTo>
                  <a:cubicBezTo>
                    <a:pt x="54" y="63"/>
                    <a:pt x="54" y="63"/>
                    <a:pt x="54" y="63"/>
                  </a:cubicBezTo>
                  <a:cubicBezTo>
                    <a:pt x="55" y="64"/>
                    <a:pt x="58" y="64"/>
                    <a:pt x="59" y="63"/>
                  </a:cubicBezTo>
                  <a:cubicBezTo>
                    <a:pt x="62" y="60"/>
                    <a:pt x="62" y="60"/>
                    <a:pt x="62" y="60"/>
                  </a:cubicBezTo>
                  <a:cubicBezTo>
                    <a:pt x="64" y="58"/>
                    <a:pt x="64" y="56"/>
                    <a:pt x="62" y="54"/>
                  </a:cubicBezTo>
                  <a:cubicBezTo>
                    <a:pt x="58" y="50"/>
                    <a:pt x="58" y="50"/>
                    <a:pt x="58" y="50"/>
                  </a:cubicBezTo>
                  <a:cubicBezTo>
                    <a:pt x="60" y="48"/>
                    <a:pt x="61" y="45"/>
                    <a:pt x="62" y="42"/>
                  </a:cubicBezTo>
                  <a:cubicBezTo>
                    <a:pt x="68" y="42"/>
                    <a:pt x="68" y="42"/>
                    <a:pt x="68" y="42"/>
                  </a:cubicBezTo>
                  <a:cubicBezTo>
                    <a:pt x="70" y="42"/>
                    <a:pt x="71" y="40"/>
                    <a:pt x="71" y="38"/>
                  </a:cubicBezTo>
                  <a:cubicBezTo>
                    <a:pt x="71" y="34"/>
                    <a:pt x="71" y="34"/>
                    <a:pt x="71" y="34"/>
                  </a:cubicBezTo>
                  <a:cubicBezTo>
                    <a:pt x="71" y="32"/>
                    <a:pt x="70" y="30"/>
                    <a:pt x="68" y="30"/>
                  </a:cubicBezTo>
                  <a:close/>
                  <a:moveTo>
                    <a:pt x="36" y="48"/>
                  </a:moveTo>
                  <a:cubicBezTo>
                    <a:pt x="29" y="48"/>
                    <a:pt x="24" y="42"/>
                    <a:pt x="24" y="36"/>
                  </a:cubicBezTo>
                  <a:cubicBezTo>
                    <a:pt x="24" y="29"/>
                    <a:pt x="29" y="24"/>
                    <a:pt x="36" y="24"/>
                  </a:cubicBezTo>
                  <a:cubicBezTo>
                    <a:pt x="42" y="24"/>
                    <a:pt x="48" y="29"/>
                    <a:pt x="48" y="36"/>
                  </a:cubicBezTo>
                  <a:cubicBezTo>
                    <a:pt x="48" y="42"/>
                    <a:pt x="42" y="48"/>
                    <a:pt x="36" y="48"/>
                  </a:cubicBezTo>
                  <a:close/>
                </a:path>
              </a:pathLst>
            </a:custGeom>
            <a:solidFill>
              <a:srgbClr val="7F7F7F"/>
            </a:solidFill>
            <a:ln>
              <a:noFill/>
            </a:ln>
          </p:spPr>
          <p:txBody>
            <a:bodyPr vert="horz" wrap="square" lIns="91440" tIns="45720" rIns="91440" bIns="45720" numCol="1" anchor="t" anchorCtr="0" compatLnSpc="1"/>
            <a:lstStyle/>
            <a:p>
              <a:endParaRPr lang="zh-CN" altLang="en-US"/>
            </a:p>
          </p:txBody>
        </p:sp>
        <p:sp>
          <p:nvSpPr>
            <p:cNvPr id="302" name="Freeform 42"/>
            <p:cNvSpPr>
              <a:spLocks noEditPoints="1"/>
            </p:cNvSpPr>
            <p:nvPr/>
          </p:nvSpPr>
          <p:spPr bwMode="auto">
            <a:xfrm>
              <a:off x="4002088" y="4514533"/>
              <a:ext cx="414337" cy="419100"/>
            </a:xfrm>
            <a:custGeom>
              <a:avLst/>
              <a:gdLst>
                <a:gd name="T0" fmla="*/ 29 w 75"/>
                <a:gd name="T1" fmla="*/ 70 h 76"/>
                <a:gd name="T2" fmla="*/ 20 w 75"/>
                <a:gd name="T3" fmla="*/ 66 h 76"/>
                <a:gd name="T4" fmla="*/ 7 w 75"/>
                <a:gd name="T5" fmla="*/ 59 h 76"/>
                <a:gd name="T6" fmla="*/ 10 w 75"/>
                <a:gd name="T7" fmla="*/ 46 h 76"/>
                <a:gd name="T8" fmla="*/ 0 w 75"/>
                <a:gd name="T9" fmla="*/ 40 h 76"/>
                <a:gd name="T10" fmla="*/ 10 w 75"/>
                <a:gd name="T11" fmla="*/ 30 h 76"/>
                <a:gd name="T12" fmla="*/ 8 w 75"/>
                <a:gd name="T13" fmla="*/ 16 h 76"/>
                <a:gd name="T14" fmla="*/ 21 w 75"/>
                <a:gd name="T15" fmla="*/ 9 h 76"/>
                <a:gd name="T16" fmla="*/ 30 w 75"/>
                <a:gd name="T17" fmla="*/ 6 h 76"/>
                <a:gd name="T18" fmla="*/ 46 w 75"/>
                <a:gd name="T19" fmla="*/ 6 h 76"/>
                <a:gd name="T20" fmla="*/ 55 w 75"/>
                <a:gd name="T21" fmla="*/ 9 h 76"/>
                <a:gd name="T22" fmla="*/ 68 w 75"/>
                <a:gd name="T23" fmla="*/ 17 h 76"/>
                <a:gd name="T24" fmla="*/ 65 w 75"/>
                <a:gd name="T25" fmla="*/ 30 h 76"/>
                <a:gd name="T26" fmla="*/ 75 w 75"/>
                <a:gd name="T27" fmla="*/ 40 h 76"/>
                <a:gd name="T28" fmla="*/ 65 w 75"/>
                <a:gd name="T29" fmla="*/ 46 h 76"/>
                <a:gd name="T30" fmla="*/ 66 w 75"/>
                <a:gd name="T31" fmla="*/ 63 h 76"/>
                <a:gd name="T32" fmla="*/ 52 w 75"/>
                <a:gd name="T33" fmla="*/ 63 h 76"/>
                <a:gd name="T34" fmla="*/ 40 w 75"/>
                <a:gd name="T35" fmla="*/ 76 h 76"/>
                <a:gd name="T36" fmla="*/ 32 w 75"/>
                <a:gd name="T37" fmla="*/ 62 h 76"/>
                <a:gd name="T38" fmla="*/ 35 w 75"/>
                <a:gd name="T39" fmla="*/ 72 h 76"/>
                <a:gd name="T40" fmla="*/ 40 w 75"/>
                <a:gd name="T41" fmla="*/ 72 h 76"/>
                <a:gd name="T42" fmla="*/ 43 w 75"/>
                <a:gd name="T43" fmla="*/ 62 h 76"/>
                <a:gd name="T44" fmla="*/ 57 w 75"/>
                <a:gd name="T45" fmla="*/ 63 h 76"/>
                <a:gd name="T46" fmla="*/ 63 w 75"/>
                <a:gd name="T47" fmla="*/ 58 h 76"/>
                <a:gd name="T48" fmla="*/ 62 w 75"/>
                <a:gd name="T49" fmla="*/ 43 h 76"/>
                <a:gd name="T50" fmla="*/ 71 w 75"/>
                <a:gd name="T51" fmla="*/ 40 h 76"/>
                <a:gd name="T52" fmla="*/ 62 w 75"/>
                <a:gd name="T53" fmla="*/ 34 h 76"/>
                <a:gd name="T54" fmla="*/ 58 w 75"/>
                <a:gd name="T55" fmla="*/ 23 h 76"/>
                <a:gd name="T56" fmla="*/ 63 w 75"/>
                <a:gd name="T57" fmla="*/ 15 h 76"/>
                <a:gd name="T58" fmla="*/ 52 w 75"/>
                <a:gd name="T59" fmla="*/ 18 h 76"/>
                <a:gd name="T60" fmla="*/ 42 w 75"/>
                <a:gd name="T61" fmla="*/ 13 h 76"/>
                <a:gd name="T62" fmla="*/ 35 w 75"/>
                <a:gd name="T63" fmla="*/ 4 h 76"/>
                <a:gd name="T64" fmla="*/ 32 w 75"/>
                <a:gd name="T65" fmla="*/ 13 h 76"/>
                <a:gd name="T66" fmla="*/ 18 w 75"/>
                <a:gd name="T67" fmla="*/ 12 h 76"/>
                <a:gd name="T68" fmla="*/ 12 w 75"/>
                <a:gd name="T69" fmla="*/ 16 h 76"/>
                <a:gd name="T70" fmla="*/ 16 w 75"/>
                <a:gd name="T71" fmla="*/ 24 h 76"/>
                <a:gd name="T72" fmla="*/ 5 w 75"/>
                <a:gd name="T73" fmla="*/ 34 h 76"/>
                <a:gd name="T74" fmla="*/ 4 w 75"/>
                <a:gd name="T75" fmla="*/ 41 h 76"/>
                <a:gd name="T76" fmla="*/ 13 w 75"/>
                <a:gd name="T77" fmla="*/ 43 h 76"/>
                <a:gd name="T78" fmla="*/ 12 w 75"/>
                <a:gd name="T79" fmla="*/ 58 h 76"/>
                <a:gd name="T80" fmla="*/ 15 w 75"/>
                <a:gd name="T81" fmla="*/ 63 h 76"/>
                <a:gd name="T82" fmla="*/ 38 w 75"/>
                <a:gd name="T83" fmla="*/ 52 h 76"/>
                <a:gd name="T84" fmla="*/ 52 w 75"/>
                <a:gd name="T85" fmla="*/ 38 h 76"/>
                <a:gd name="T86" fmla="*/ 28 w 75"/>
                <a:gd name="T87" fmla="*/ 38 h 76"/>
                <a:gd name="T88" fmla="*/ 38 w 75"/>
                <a:gd name="T89" fmla="*/ 2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6">
                  <a:moveTo>
                    <a:pt x="40" y="76"/>
                  </a:moveTo>
                  <a:cubicBezTo>
                    <a:pt x="35" y="76"/>
                    <a:pt x="35" y="76"/>
                    <a:pt x="35" y="76"/>
                  </a:cubicBezTo>
                  <a:cubicBezTo>
                    <a:pt x="32" y="76"/>
                    <a:pt x="29" y="73"/>
                    <a:pt x="29" y="70"/>
                  </a:cubicBezTo>
                  <a:cubicBezTo>
                    <a:pt x="29" y="66"/>
                    <a:pt x="29" y="66"/>
                    <a:pt x="29" y="66"/>
                  </a:cubicBezTo>
                  <a:cubicBezTo>
                    <a:pt x="27" y="65"/>
                    <a:pt x="25" y="64"/>
                    <a:pt x="23" y="63"/>
                  </a:cubicBezTo>
                  <a:cubicBezTo>
                    <a:pt x="20" y="66"/>
                    <a:pt x="20" y="66"/>
                    <a:pt x="20" y="66"/>
                  </a:cubicBezTo>
                  <a:cubicBezTo>
                    <a:pt x="18" y="68"/>
                    <a:pt x="14" y="68"/>
                    <a:pt x="12" y="66"/>
                  </a:cubicBezTo>
                  <a:cubicBezTo>
                    <a:pt x="9" y="63"/>
                    <a:pt x="9" y="63"/>
                    <a:pt x="9" y="63"/>
                  </a:cubicBezTo>
                  <a:cubicBezTo>
                    <a:pt x="8" y="62"/>
                    <a:pt x="7" y="60"/>
                    <a:pt x="7" y="59"/>
                  </a:cubicBezTo>
                  <a:cubicBezTo>
                    <a:pt x="7" y="57"/>
                    <a:pt x="8" y="56"/>
                    <a:pt x="9" y="55"/>
                  </a:cubicBezTo>
                  <a:cubicBezTo>
                    <a:pt x="12" y="52"/>
                    <a:pt x="12" y="52"/>
                    <a:pt x="12" y="52"/>
                  </a:cubicBezTo>
                  <a:cubicBezTo>
                    <a:pt x="11" y="50"/>
                    <a:pt x="10" y="48"/>
                    <a:pt x="10" y="46"/>
                  </a:cubicBezTo>
                  <a:cubicBezTo>
                    <a:pt x="5" y="46"/>
                    <a:pt x="5" y="46"/>
                    <a:pt x="5" y="46"/>
                  </a:cubicBezTo>
                  <a:cubicBezTo>
                    <a:pt x="4" y="46"/>
                    <a:pt x="2" y="45"/>
                    <a:pt x="1" y="44"/>
                  </a:cubicBezTo>
                  <a:cubicBezTo>
                    <a:pt x="0" y="43"/>
                    <a:pt x="0" y="41"/>
                    <a:pt x="0" y="40"/>
                  </a:cubicBezTo>
                  <a:cubicBezTo>
                    <a:pt x="0" y="35"/>
                    <a:pt x="0" y="35"/>
                    <a:pt x="0" y="35"/>
                  </a:cubicBezTo>
                  <a:cubicBezTo>
                    <a:pt x="0" y="32"/>
                    <a:pt x="2" y="30"/>
                    <a:pt x="5" y="30"/>
                  </a:cubicBezTo>
                  <a:cubicBezTo>
                    <a:pt x="10" y="30"/>
                    <a:pt x="10" y="30"/>
                    <a:pt x="10" y="30"/>
                  </a:cubicBezTo>
                  <a:cubicBezTo>
                    <a:pt x="10" y="28"/>
                    <a:pt x="11" y="26"/>
                    <a:pt x="12" y="24"/>
                  </a:cubicBezTo>
                  <a:cubicBezTo>
                    <a:pt x="9" y="21"/>
                    <a:pt x="9" y="21"/>
                    <a:pt x="9" y="21"/>
                  </a:cubicBezTo>
                  <a:cubicBezTo>
                    <a:pt x="8" y="19"/>
                    <a:pt x="8" y="18"/>
                    <a:pt x="8" y="16"/>
                  </a:cubicBezTo>
                  <a:cubicBezTo>
                    <a:pt x="8" y="15"/>
                    <a:pt x="8" y="13"/>
                    <a:pt x="9" y="12"/>
                  </a:cubicBezTo>
                  <a:cubicBezTo>
                    <a:pt x="12" y="9"/>
                    <a:pt x="12" y="9"/>
                    <a:pt x="12" y="9"/>
                  </a:cubicBezTo>
                  <a:cubicBezTo>
                    <a:pt x="15" y="7"/>
                    <a:pt x="18" y="7"/>
                    <a:pt x="21" y="9"/>
                  </a:cubicBezTo>
                  <a:cubicBezTo>
                    <a:pt x="24" y="12"/>
                    <a:pt x="24" y="12"/>
                    <a:pt x="24" y="12"/>
                  </a:cubicBezTo>
                  <a:cubicBezTo>
                    <a:pt x="26" y="11"/>
                    <a:pt x="28" y="11"/>
                    <a:pt x="30" y="10"/>
                  </a:cubicBezTo>
                  <a:cubicBezTo>
                    <a:pt x="30" y="6"/>
                    <a:pt x="30" y="6"/>
                    <a:pt x="30" y="6"/>
                  </a:cubicBezTo>
                  <a:cubicBezTo>
                    <a:pt x="30" y="2"/>
                    <a:pt x="32" y="0"/>
                    <a:pt x="35" y="0"/>
                  </a:cubicBezTo>
                  <a:cubicBezTo>
                    <a:pt x="40" y="0"/>
                    <a:pt x="40" y="0"/>
                    <a:pt x="40" y="0"/>
                  </a:cubicBezTo>
                  <a:cubicBezTo>
                    <a:pt x="43" y="0"/>
                    <a:pt x="46" y="2"/>
                    <a:pt x="46" y="6"/>
                  </a:cubicBezTo>
                  <a:cubicBezTo>
                    <a:pt x="46" y="10"/>
                    <a:pt x="46" y="10"/>
                    <a:pt x="46" y="10"/>
                  </a:cubicBezTo>
                  <a:cubicBezTo>
                    <a:pt x="48" y="11"/>
                    <a:pt x="50" y="11"/>
                    <a:pt x="52" y="12"/>
                  </a:cubicBezTo>
                  <a:cubicBezTo>
                    <a:pt x="55" y="9"/>
                    <a:pt x="55" y="9"/>
                    <a:pt x="55" y="9"/>
                  </a:cubicBezTo>
                  <a:cubicBezTo>
                    <a:pt x="57" y="7"/>
                    <a:pt x="61" y="7"/>
                    <a:pt x="63" y="9"/>
                  </a:cubicBezTo>
                  <a:cubicBezTo>
                    <a:pt x="66" y="13"/>
                    <a:pt x="66" y="13"/>
                    <a:pt x="66" y="13"/>
                  </a:cubicBezTo>
                  <a:cubicBezTo>
                    <a:pt x="67" y="14"/>
                    <a:pt x="68" y="15"/>
                    <a:pt x="68" y="17"/>
                  </a:cubicBezTo>
                  <a:cubicBezTo>
                    <a:pt x="68" y="18"/>
                    <a:pt x="67" y="20"/>
                    <a:pt x="66" y="21"/>
                  </a:cubicBezTo>
                  <a:cubicBezTo>
                    <a:pt x="63" y="24"/>
                    <a:pt x="63" y="24"/>
                    <a:pt x="63" y="24"/>
                  </a:cubicBezTo>
                  <a:cubicBezTo>
                    <a:pt x="64" y="26"/>
                    <a:pt x="65" y="28"/>
                    <a:pt x="65" y="30"/>
                  </a:cubicBezTo>
                  <a:cubicBezTo>
                    <a:pt x="70" y="30"/>
                    <a:pt x="70" y="30"/>
                    <a:pt x="70" y="30"/>
                  </a:cubicBezTo>
                  <a:cubicBezTo>
                    <a:pt x="73" y="30"/>
                    <a:pt x="75" y="32"/>
                    <a:pt x="75" y="36"/>
                  </a:cubicBezTo>
                  <a:cubicBezTo>
                    <a:pt x="75" y="40"/>
                    <a:pt x="75" y="40"/>
                    <a:pt x="75" y="40"/>
                  </a:cubicBezTo>
                  <a:cubicBezTo>
                    <a:pt x="75" y="43"/>
                    <a:pt x="73" y="46"/>
                    <a:pt x="70" y="46"/>
                  </a:cubicBezTo>
                  <a:cubicBezTo>
                    <a:pt x="70" y="46"/>
                    <a:pt x="70" y="46"/>
                    <a:pt x="70" y="46"/>
                  </a:cubicBezTo>
                  <a:cubicBezTo>
                    <a:pt x="65" y="46"/>
                    <a:pt x="65" y="46"/>
                    <a:pt x="65" y="46"/>
                  </a:cubicBezTo>
                  <a:cubicBezTo>
                    <a:pt x="65" y="48"/>
                    <a:pt x="64" y="50"/>
                    <a:pt x="63" y="52"/>
                  </a:cubicBezTo>
                  <a:cubicBezTo>
                    <a:pt x="66" y="55"/>
                    <a:pt x="66" y="55"/>
                    <a:pt x="66" y="55"/>
                  </a:cubicBezTo>
                  <a:cubicBezTo>
                    <a:pt x="68" y="57"/>
                    <a:pt x="68" y="61"/>
                    <a:pt x="66" y="63"/>
                  </a:cubicBezTo>
                  <a:cubicBezTo>
                    <a:pt x="63" y="66"/>
                    <a:pt x="63" y="66"/>
                    <a:pt x="63" y="66"/>
                  </a:cubicBezTo>
                  <a:cubicBezTo>
                    <a:pt x="61" y="68"/>
                    <a:pt x="57" y="68"/>
                    <a:pt x="55" y="66"/>
                  </a:cubicBezTo>
                  <a:cubicBezTo>
                    <a:pt x="52" y="63"/>
                    <a:pt x="52" y="63"/>
                    <a:pt x="52" y="63"/>
                  </a:cubicBezTo>
                  <a:cubicBezTo>
                    <a:pt x="50" y="64"/>
                    <a:pt x="48" y="65"/>
                    <a:pt x="45" y="66"/>
                  </a:cubicBezTo>
                  <a:cubicBezTo>
                    <a:pt x="45" y="70"/>
                    <a:pt x="45" y="70"/>
                    <a:pt x="45" y="70"/>
                  </a:cubicBezTo>
                  <a:cubicBezTo>
                    <a:pt x="45" y="73"/>
                    <a:pt x="43" y="76"/>
                    <a:pt x="40" y="76"/>
                  </a:cubicBezTo>
                  <a:close/>
                  <a:moveTo>
                    <a:pt x="23" y="58"/>
                  </a:moveTo>
                  <a:cubicBezTo>
                    <a:pt x="24" y="59"/>
                    <a:pt x="24" y="59"/>
                    <a:pt x="24" y="59"/>
                  </a:cubicBezTo>
                  <a:cubicBezTo>
                    <a:pt x="27" y="60"/>
                    <a:pt x="29" y="62"/>
                    <a:pt x="32" y="62"/>
                  </a:cubicBezTo>
                  <a:cubicBezTo>
                    <a:pt x="34" y="63"/>
                    <a:pt x="34" y="63"/>
                    <a:pt x="34" y="63"/>
                  </a:cubicBezTo>
                  <a:cubicBezTo>
                    <a:pt x="33" y="70"/>
                    <a:pt x="33" y="70"/>
                    <a:pt x="33" y="70"/>
                  </a:cubicBezTo>
                  <a:cubicBezTo>
                    <a:pt x="33" y="71"/>
                    <a:pt x="34" y="72"/>
                    <a:pt x="35" y="72"/>
                  </a:cubicBezTo>
                  <a:cubicBezTo>
                    <a:pt x="40" y="72"/>
                    <a:pt x="40" y="72"/>
                    <a:pt x="40" y="72"/>
                  </a:cubicBezTo>
                  <a:cubicBezTo>
                    <a:pt x="40" y="74"/>
                    <a:pt x="40" y="74"/>
                    <a:pt x="40" y="74"/>
                  </a:cubicBezTo>
                  <a:cubicBezTo>
                    <a:pt x="40" y="72"/>
                    <a:pt x="40" y="72"/>
                    <a:pt x="40" y="72"/>
                  </a:cubicBezTo>
                  <a:cubicBezTo>
                    <a:pt x="41" y="72"/>
                    <a:pt x="41" y="71"/>
                    <a:pt x="41" y="70"/>
                  </a:cubicBezTo>
                  <a:cubicBezTo>
                    <a:pt x="41" y="63"/>
                    <a:pt x="41" y="63"/>
                    <a:pt x="41" y="63"/>
                  </a:cubicBezTo>
                  <a:cubicBezTo>
                    <a:pt x="43" y="62"/>
                    <a:pt x="43" y="62"/>
                    <a:pt x="43" y="62"/>
                  </a:cubicBezTo>
                  <a:cubicBezTo>
                    <a:pt x="46" y="62"/>
                    <a:pt x="48" y="60"/>
                    <a:pt x="51" y="59"/>
                  </a:cubicBezTo>
                  <a:cubicBezTo>
                    <a:pt x="52" y="58"/>
                    <a:pt x="52" y="58"/>
                    <a:pt x="52" y="58"/>
                  </a:cubicBezTo>
                  <a:cubicBezTo>
                    <a:pt x="57" y="63"/>
                    <a:pt x="57" y="63"/>
                    <a:pt x="57" y="63"/>
                  </a:cubicBezTo>
                  <a:cubicBezTo>
                    <a:pt x="58" y="64"/>
                    <a:pt x="59" y="64"/>
                    <a:pt x="60" y="63"/>
                  </a:cubicBezTo>
                  <a:cubicBezTo>
                    <a:pt x="63" y="60"/>
                    <a:pt x="63" y="60"/>
                    <a:pt x="63" y="60"/>
                  </a:cubicBezTo>
                  <a:cubicBezTo>
                    <a:pt x="64" y="60"/>
                    <a:pt x="64" y="58"/>
                    <a:pt x="63" y="58"/>
                  </a:cubicBezTo>
                  <a:cubicBezTo>
                    <a:pt x="58" y="52"/>
                    <a:pt x="58" y="52"/>
                    <a:pt x="58" y="52"/>
                  </a:cubicBezTo>
                  <a:cubicBezTo>
                    <a:pt x="59" y="51"/>
                    <a:pt x="59" y="51"/>
                    <a:pt x="59" y="51"/>
                  </a:cubicBezTo>
                  <a:cubicBezTo>
                    <a:pt x="60" y="49"/>
                    <a:pt x="61" y="46"/>
                    <a:pt x="62" y="43"/>
                  </a:cubicBezTo>
                  <a:cubicBezTo>
                    <a:pt x="62" y="42"/>
                    <a:pt x="62" y="42"/>
                    <a:pt x="62" y="42"/>
                  </a:cubicBezTo>
                  <a:cubicBezTo>
                    <a:pt x="70" y="42"/>
                    <a:pt x="70" y="42"/>
                    <a:pt x="70" y="42"/>
                  </a:cubicBezTo>
                  <a:cubicBezTo>
                    <a:pt x="71" y="42"/>
                    <a:pt x="71" y="41"/>
                    <a:pt x="71" y="40"/>
                  </a:cubicBezTo>
                  <a:cubicBezTo>
                    <a:pt x="71" y="36"/>
                    <a:pt x="71" y="36"/>
                    <a:pt x="71" y="36"/>
                  </a:cubicBezTo>
                  <a:cubicBezTo>
                    <a:pt x="71" y="35"/>
                    <a:pt x="71" y="34"/>
                    <a:pt x="70" y="34"/>
                  </a:cubicBezTo>
                  <a:cubicBezTo>
                    <a:pt x="62" y="34"/>
                    <a:pt x="62" y="34"/>
                    <a:pt x="62" y="34"/>
                  </a:cubicBezTo>
                  <a:cubicBezTo>
                    <a:pt x="62" y="32"/>
                    <a:pt x="62" y="32"/>
                    <a:pt x="62" y="32"/>
                  </a:cubicBezTo>
                  <a:cubicBezTo>
                    <a:pt x="61" y="30"/>
                    <a:pt x="60" y="27"/>
                    <a:pt x="59" y="25"/>
                  </a:cubicBezTo>
                  <a:cubicBezTo>
                    <a:pt x="58" y="23"/>
                    <a:pt x="58" y="23"/>
                    <a:pt x="58" y="23"/>
                  </a:cubicBezTo>
                  <a:cubicBezTo>
                    <a:pt x="63" y="18"/>
                    <a:pt x="63" y="18"/>
                    <a:pt x="63" y="18"/>
                  </a:cubicBezTo>
                  <a:cubicBezTo>
                    <a:pt x="63" y="18"/>
                    <a:pt x="64" y="17"/>
                    <a:pt x="64" y="17"/>
                  </a:cubicBezTo>
                  <a:cubicBezTo>
                    <a:pt x="64" y="16"/>
                    <a:pt x="63" y="16"/>
                    <a:pt x="63" y="15"/>
                  </a:cubicBezTo>
                  <a:cubicBezTo>
                    <a:pt x="60" y="12"/>
                    <a:pt x="60" y="12"/>
                    <a:pt x="60" y="12"/>
                  </a:cubicBezTo>
                  <a:cubicBezTo>
                    <a:pt x="59" y="12"/>
                    <a:pt x="58" y="12"/>
                    <a:pt x="57" y="12"/>
                  </a:cubicBezTo>
                  <a:cubicBezTo>
                    <a:pt x="52" y="18"/>
                    <a:pt x="52" y="18"/>
                    <a:pt x="52" y="18"/>
                  </a:cubicBezTo>
                  <a:cubicBezTo>
                    <a:pt x="51" y="17"/>
                    <a:pt x="51" y="17"/>
                    <a:pt x="51" y="17"/>
                  </a:cubicBezTo>
                  <a:cubicBezTo>
                    <a:pt x="48" y="15"/>
                    <a:pt x="46" y="14"/>
                    <a:pt x="43" y="13"/>
                  </a:cubicBezTo>
                  <a:cubicBezTo>
                    <a:pt x="42" y="13"/>
                    <a:pt x="42" y="13"/>
                    <a:pt x="42" y="13"/>
                  </a:cubicBezTo>
                  <a:cubicBezTo>
                    <a:pt x="42" y="6"/>
                    <a:pt x="42" y="6"/>
                    <a:pt x="42" y="6"/>
                  </a:cubicBezTo>
                  <a:cubicBezTo>
                    <a:pt x="42" y="5"/>
                    <a:pt x="41" y="4"/>
                    <a:pt x="40" y="4"/>
                  </a:cubicBezTo>
                  <a:cubicBezTo>
                    <a:pt x="35" y="4"/>
                    <a:pt x="35" y="4"/>
                    <a:pt x="35" y="4"/>
                  </a:cubicBezTo>
                  <a:cubicBezTo>
                    <a:pt x="34" y="4"/>
                    <a:pt x="34" y="5"/>
                    <a:pt x="34" y="6"/>
                  </a:cubicBezTo>
                  <a:cubicBezTo>
                    <a:pt x="34" y="13"/>
                    <a:pt x="34" y="13"/>
                    <a:pt x="34" y="13"/>
                  </a:cubicBezTo>
                  <a:cubicBezTo>
                    <a:pt x="32" y="13"/>
                    <a:pt x="32" y="13"/>
                    <a:pt x="32" y="13"/>
                  </a:cubicBezTo>
                  <a:cubicBezTo>
                    <a:pt x="29" y="14"/>
                    <a:pt x="27" y="15"/>
                    <a:pt x="24" y="17"/>
                  </a:cubicBezTo>
                  <a:cubicBezTo>
                    <a:pt x="23" y="17"/>
                    <a:pt x="23" y="17"/>
                    <a:pt x="23" y="17"/>
                  </a:cubicBezTo>
                  <a:cubicBezTo>
                    <a:pt x="18" y="12"/>
                    <a:pt x="18" y="12"/>
                    <a:pt x="18" y="12"/>
                  </a:cubicBezTo>
                  <a:cubicBezTo>
                    <a:pt x="17" y="11"/>
                    <a:pt x="16" y="11"/>
                    <a:pt x="15" y="12"/>
                  </a:cubicBezTo>
                  <a:cubicBezTo>
                    <a:pt x="12" y="15"/>
                    <a:pt x="12" y="15"/>
                    <a:pt x="12" y="15"/>
                  </a:cubicBezTo>
                  <a:cubicBezTo>
                    <a:pt x="12" y="16"/>
                    <a:pt x="12" y="16"/>
                    <a:pt x="12" y="16"/>
                  </a:cubicBezTo>
                  <a:cubicBezTo>
                    <a:pt x="12" y="17"/>
                    <a:pt x="12" y="17"/>
                    <a:pt x="12" y="18"/>
                  </a:cubicBezTo>
                  <a:cubicBezTo>
                    <a:pt x="17" y="23"/>
                    <a:pt x="17" y="23"/>
                    <a:pt x="17" y="23"/>
                  </a:cubicBezTo>
                  <a:cubicBezTo>
                    <a:pt x="16" y="24"/>
                    <a:pt x="16" y="24"/>
                    <a:pt x="16" y="24"/>
                  </a:cubicBezTo>
                  <a:cubicBezTo>
                    <a:pt x="15" y="27"/>
                    <a:pt x="14" y="29"/>
                    <a:pt x="13" y="32"/>
                  </a:cubicBezTo>
                  <a:cubicBezTo>
                    <a:pt x="13" y="34"/>
                    <a:pt x="13" y="34"/>
                    <a:pt x="13" y="34"/>
                  </a:cubicBezTo>
                  <a:cubicBezTo>
                    <a:pt x="5" y="34"/>
                    <a:pt x="5" y="34"/>
                    <a:pt x="5" y="34"/>
                  </a:cubicBezTo>
                  <a:cubicBezTo>
                    <a:pt x="4" y="34"/>
                    <a:pt x="4" y="34"/>
                    <a:pt x="4" y="35"/>
                  </a:cubicBezTo>
                  <a:cubicBezTo>
                    <a:pt x="4" y="40"/>
                    <a:pt x="4" y="40"/>
                    <a:pt x="4" y="40"/>
                  </a:cubicBezTo>
                  <a:cubicBezTo>
                    <a:pt x="4" y="40"/>
                    <a:pt x="4" y="41"/>
                    <a:pt x="4" y="41"/>
                  </a:cubicBezTo>
                  <a:cubicBezTo>
                    <a:pt x="4" y="41"/>
                    <a:pt x="5" y="42"/>
                    <a:pt x="5" y="42"/>
                  </a:cubicBezTo>
                  <a:cubicBezTo>
                    <a:pt x="13" y="42"/>
                    <a:pt x="13" y="42"/>
                    <a:pt x="13" y="42"/>
                  </a:cubicBezTo>
                  <a:cubicBezTo>
                    <a:pt x="13" y="43"/>
                    <a:pt x="13" y="43"/>
                    <a:pt x="13" y="43"/>
                  </a:cubicBezTo>
                  <a:cubicBezTo>
                    <a:pt x="14" y="46"/>
                    <a:pt x="15" y="49"/>
                    <a:pt x="16" y="51"/>
                  </a:cubicBezTo>
                  <a:cubicBezTo>
                    <a:pt x="17" y="52"/>
                    <a:pt x="17" y="52"/>
                    <a:pt x="17" y="52"/>
                  </a:cubicBezTo>
                  <a:cubicBezTo>
                    <a:pt x="12" y="58"/>
                    <a:pt x="12" y="58"/>
                    <a:pt x="12" y="58"/>
                  </a:cubicBezTo>
                  <a:cubicBezTo>
                    <a:pt x="12" y="58"/>
                    <a:pt x="11" y="58"/>
                    <a:pt x="11" y="59"/>
                  </a:cubicBezTo>
                  <a:cubicBezTo>
                    <a:pt x="11" y="59"/>
                    <a:pt x="12" y="60"/>
                    <a:pt x="12" y="60"/>
                  </a:cubicBezTo>
                  <a:cubicBezTo>
                    <a:pt x="15" y="63"/>
                    <a:pt x="15" y="63"/>
                    <a:pt x="15" y="63"/>
                  </a:cubicBezTo>
                  <a:cubicBezTo>
                    <a:pt x="16" y="64"/>
                    <a:pt x="17" y="64"/>
                    <a:pt x="18" y="63"/>
                  </a:cubicBezTo>
                  <a:lnTo>
                    <a:pt x="23" y="58"/>
                  </a:lnTo>
                  <a:close/>
                  <a:moveTo>
                    <a:pt x="38" y="52"/>
                  </a:moveTo>
                  <a:cubicBezTo>
                    <a:pt x="30" y="52"/>
                    <a:pt x="24" y="46"/>
                    <a:pt x="24" y="38"/>
                  </a:cubicBezTo>
                  <a:cubicBezTo>
                    <a:pt x="24" y="30"/>
                    <a:pt x="30" y="24"/>
                    <a:pt x="38" y="24"/>
                  </a:cubicBezTo>
                  <a:cubicBezTo>
                    <a:pt x="45" y="24"/>
                    <a:pt x="52" y="30"/>
                    <a:pt x="52" y="38"/>
                  </a:cubicBezTo>
                  <a:cubicBezTo>
                    <a:pt x="52" y="46"/>
                    <a:pt x="45" y="52"/>
                    <a:pt x="38" y="52"/>
                  </a:cubicBezTo>
                  <a:close/>
                  <a:moveTo>
                    <a:pt x="38" y="28"/>
                  </a:moveTo>
                  <a:cubicBezTo>
                    <a:pt x="32" y="28"/>
                    <a:pt x="28" y="32"/>
                    <a:pt x="28" y="38"/>
                  </a:cubicBezTo>
                  <a:cubicBezTo>
                    <a:pt x="28" y="43"/>
                    <a:pt x="32" y="48"/>
                    <a:pt x="38" y="48"/>
                  </a:cubicBezTo>
                  <a:cubicBezTo>
                    <a:pt x="43" y="48"/>
                    <a:pt x="48" y="43"/>
                    <a:pt x="48" y="38"/>
                  </a:cubicBezTo>
                  <a:cubicBezTo>
                    <a:pt x="48" y="32"/>
                    <a:pt x="43" y="28"/>
                    <a:pt x="38" y="28"/>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43"/>
            <p:cNvSpPr/>
            <p:nvPr/>
          </p:nvSpPr>
          <p:spPr bwMode="auto">
            <a:xfrm>
              <a:off x="4222750" y="4768533"/>
              <a:ext cx="82550" cy="66675"/>
            </a:xfrm>
            <a:custGeom>
              <a:avLst/>
              <a:gdLst>
                <a:gd name="T0" fmla="*/ 2 w 15"/>
                <a:gd name="T1" fmla="*/ 12 h 12"/>
                <a:gd name="T2" fmla="*/ 1 w 15"/>
                <a:gd name="T3" fmla="*/ 10 h 12"/>
                <a:gd name="T4" fmla="*/ 2 w 15"/>
                <a:gd name="T5" fmla="*/ 9 h 12"/>
                <a:gd name="T6" fmla="*/ 12 w 15"/>
                <a:gd name="T7" fmla="*/ 1 h 12"/>
                <a:gd name="T8" fmla="*/ 14 w 15"/>
                <a:gd name="T9" fmla="*/ 0 h 12"/>
                <a:gd name="T10" fmla="*/ 14 w 15"/>
                <a:gd name="T11" fmla="*/ 2 h 12"/>
                <a:gd name="T12" fmla="*/ 2 w 15"/>
                <a:gd name="T13" fmla="*/ 11 h 12"/>
                <a:gd name="T14" fmla="*/ 2 w 1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2" y="12"/>
                  </a:moveTo>
                  <a:cubicBezTo>
                    <a:pt x="1" y="12"/>
                    <a:pt x="1" y="11"/>
                    <a:pt x="1" y="10"/>
                  </a:cubicBezTo>
                  <a:cubicBezTo>
                    <a:pt x="0" y="10"/>
                    <a:pt x="1" y="9"/>
                    <a:pt x="2" y="9"/>
                  </a:cubicBezTo>
                  <a:cubicBezTo>
                    <a:pt x="6" y="7"/>
                    <a:pt x="9" y="4"/>
                    <a:pt x="12" y="1"/>
                  </a:cubicBezTo>
                  <a:cubicBezTo>
                    <a:pt x="12" y="0"/>
                    <a:pt x="13" y="0"/>
                    <a:pt x="14" y="0"/>
                  </a:cubicBezTo>
                  <a:cubicBezTo>
                    <a:pt x="14" y="0"/>
                    <a:pt x="15" y="1"/>
                    <a:pt x="14" y="2"/>
                  </a:cubicBezTo>
                  <a:cubicBezTo>
                    <a:pt x="12" y="7"/>
                    <a:pt x="7" y="10"/>
                    <a:pt x="2" y="11"/>
                  </a:cubicBezTo>
                  <a:cubicBezTo>
                    <a:pt x="2" y="12"/>
                    <a:pt x="2" y="12"/>
                    <a:pt x="2" y="12"/>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44"/>
            <p:cNvSpPr/>
            <p:nvPr/>
          </p:nvSpPr>
          <p:spPr bwMode="auto">
            <a:xfrm>
              <a:off x="4102100" y="4614545"/>
              <a:ext cx="93662" cy="87313"/>
            </a:xfrm>
            <a:custGeom>
              <a:avLst/>
              <a:gdLst>
                <a:gd name="T0" fmla="*/ 1 w 17"/>
                <a:gd name="T1" fmla="*/ 16 h 16"/>
                <a:gd name="T2" fmla="*/ 1 w 17"/>
                <a:gd name="T3" fmla="*/ 16 h 16"/>
                <a:gd name="T4" fmla="*/ 0 w 17"/>
                <a:gd name="T5" fmla="*/ 14 h 16"/>
                <a:gd name="T6" fmla="*/ 15 w 17"/>
                <a:gd name="T7" fmla="*/ 0 h 16"/>
                <a:gd name="T8" fmla="*/ 17 w 17"/>
                <a:gd name="T9" fmla="*/ 1 h 16"/>
                <a:gd name="T10" fmla="*/ 16 w 17"/>
                <a:gd name="T11" fmla="*/ 3 h 16"/>
                <a:gd name="T12" fmla="*/ 3 w 17"/>
                <a:gd name="T13" fmla="*/ 15 h 16"/>
                <a:gd name="T14" fmla="*/ 1 w 17"/>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6">
                  <a:moveTo>
                    <a:pt x="1" y="16"/>
                  </a:moveTo>
                  <a:cubicBezTo>
                    <a:pt x="1" y="16"/>
                    <a:pt x="1" y="16"/>
                    <a:pt x="1" y="16"/>
                  </a:cubicBezTo>
                  <a:cubicBezTo>
                    <a:pt x="0" y="15"/>
                    <a:pt x="0" y="14"/>
                    <a:pt x="0" y="14"/>
                  </a:cubicBezTo>
                  <a:cubicBezTo>
                    <a:pt x="2" y="7"/>
                    <a:pt x="8" y="2"/>
                    <a:pt x="15" y="0"/>
                  </a:cubicBezTo>
                  <a:cubicBezTo>
                    <a:pt x="16" y="0"/>
                    <a:pt x="17" y="0"/>
                    <a:pt x="17" y="1"/>
                  </a:cubicBezTo>
                  <a:cubicBezTo>
                    <a:pt x="17" y="2"/>
                    <a:pt x="17" y="3"/>
                    <a:pt x="16" y="3"/>
                  </a:cubicBezTo>
                  <a:cubicBezTo>
                    <a:pt x="10" y="4"/>
                    <a:pt x="5" y="9"/>
                    <a:pt x="3" y="15"/>
                  </a:cubicBezTo>
                  <a:cubicBezTo>
                    <a:pt x="3" y="15"/>
                    <a:pt x="2" y="16"/>
                    <a:pt x="1" y="16"/>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93557" y="4180524"/>
            <a:ext cx="3042250" cy="2518609"/>
            <a:chOff x="4514525" y="4132387"/>
            <a:chExt cx="3335378" cy="2761282"/>
          </a:xfrm>
        </p:grpSpPr>
        <p:grpSp>
          <p:nvGrpSpPr>
            <p:cNvPr id="61" name="组合 60"/>
            <p:cNvGrpSpPr/>
            <p:nvPr/>
          </p:nvGrpSpPr>
          <p:grpSpPr>
            <a:xfrm>
              <a:off x="5054394" y="6470209"/>
              <a:ext cx="2250579" cy="423460"/>
              <a:chOff x="4918075" y="5325745"/>
              <a:chExt cx="2117725" cy="398463"/>
            </a:xfrm>
          </p:grpSpPr>
          <p:sp>
            <p:nvSpPr>
              <p:cNvPr id="62" name="Rectangle 45"/>
              <p:cNvSpPr>
                <a:spLocks noChangeArrowheads="1"/>
              </p:cNvSpPr>
              <p:nvPr/>
            </p:nvSpPr>
            <p:spPr bwMode="auto">
              <a:xfrm>
                <a:off x="4918075" y="5347970"/>
                <a:ext cx="2095500" cy="376238"/>
              </a:xfrm>
              <a:prstGeom prst="rect">
                <a:avLst/>
              </a:prstGeom>
              <a:solidFill>
                <a:srgbClr val="005790"/>
              </a:solidFill>
              <a:ln>
                <a:noFill/>
              </a:ln>
            </p:spPr>
            <p:txBody>
              <a:bodyPr vert="horz" wrap="square" lIns="91440" tIns="45720" rIns="91440" bIns="45720" numCol="1" anchor="t" anchorCtr="0" compatLnSpc="1"/>
              <a:lstStyle/>
              <a:p>
                <a:endParaRPr lang="zh-CN" altLang="en-US"/>
              </a:p>
            </p:txBody>
          </p:sp>
          <p:sp>
            <p:nvSpPr>
              <p:cNvPr id="63" name="Rectangle 46"/>
              <p:cNvSpPr>
                <a:spLocks noChangeArrowheads="1"/>
              </p:cNvSpPr>
              <p:nvPr/>
            </p:nvSpPr>
            <p:spPr bwMode="auto">
              <a:xfrm>
                <a:off x="4918075" y="5568633"/>
                <a:ext cx="2095500" cy="155575"/>
              </a:xfrm>
              <a:prstGeom prst="rect">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4" name="Freeform 47"/>
              <p:cNvSpPr>
                <a:spLocks noEditPoints="1"/>
              </p:cNvSpPr>
              <p:nvPr/>
            </p:nvSpPr>
            <p:spPr bwMode="auto">
              <a:xfrm>
                <a:off x="4918075" y="5325745"/>
                <a:ext cx="2117725" cy="398463"/>
              </a:xfrm>
              <a:custGeom>
                <a:avLst/>
                <a:gdLst>
                  <a:gd name="T0" fmla="*/ 1334 w 1334"/>
                  <a:gd name="T1" fmla="*/ 251 h 251"/>
                  <a:gd name="T2" fmla="*/ 0 w 1334"/>
                  <a:gd name="T3" fmla="*/ 251 h 251"/>
                  <a:gd name="T4" fmla="*/ 0 w 1334"/>
                  <a:gd name="T5" fmla="*/ 0 h 251"/>
                  <a:gd name="T6" fmla="*/ 1334 w 1334"/>
                  <a:gd name="T7" fmla="*/ 0 h 251"/>
                  <a:gd name="T8" fmla="*/ 1334 w 1334"/>
                  <a:gd name="T9" fmla="*/ 251 h 251"/>
                  <a:gd name="T10" fmla="*/ 14 w 1334"/>
                  <a:gd name="T11" fmla="*/ 237 h 251"/>
                  <a:gd name="T12" fmla="*/ 1320 w 1334"/>
                  <a:gd name="T13" fmla="*/ 237 h 251"/>
                  <a:gd name="T14" fmla="*/ 1320 w 1334"/>
                  <a:gd name="T15" fmla="*/ 14 h 251"/>
                  <a:gd name="T16" fmla="*/ 14 w 1334"/>
                  <a:gd name="T17" fmla="*/ 14 h 251"/>
                  <a:gd name="T18" fmla="*/ 14 w 1334"/>
                  <a:gd name="T19" fmla="*/ 23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4" h="251">
                    <a:moveTo>
                      <a:pt x="1334" y="251"/>
                    </a:moveTo>
                    <a:lnTo>
                      <a:pt x="0" y="251"/>
                    </a:lnTo>
                    <a:lnTo>
                      <a:pt x="0" y="0"/>
                    </a:lnTo>
                    <a:lnTo>
                      <a:pt x="1334" y="0"/>
                    </a:lnTo>
                    <a:lnTo>
                      <a:pt x="1334" y="251"/>
                    </a:lnTo>
                    <a:close/>
                    <a:moveTo>
                      <a:pt x="14" y="237"/>
                    </a:moveTo>
                    <a:lnTo>
                      <a:pt x="1320" y="237"/>
                    </a:lnTo>
                    <a:lnTo>
                      <a:pt x="1320" y="14"/>
                    </a:lnTo>
                    <a:lnTo>
                      <a:pt x="14" y="14"/>
                    </a:lnTo>
                    <a:lnTo>
                      <a:pt x="14" y="23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Rectangle 48"/>
              <p:cNvSpPr>
                <a:spLocks noChangeArrowheads="1"/>
              </p:cNvSpPr>
              <p:nvPr/>
            </p:nvSpPr>
            <p:spPr bwMode="auto">
              <a:xfrm>
                <a:off x="5027613"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49"/>
              <p:cNvSpPr>
                <a:spLocks noChangeArrowheads="1"/>
              </p:cNvSpPr>
              <p:nvPr/>
            </p:nvSpPr>
            <p:spPr bwMode="auto">
              <a:xfrm>
                <a:off x="513873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50"/>
              <p:cNvSpPr>
                <a:spLocks noChangeArrowheads="1"/>
              </p:cNvSpPr>
              <p:nvPr/>
            </p:nvSpPr>
            <p:spPr bwMode="auto">
              <a:xfrm>
                <a:off x="524827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51"/>
              <p:cNvSpPr>
                <a:spLocks noChangeArrowheads="1"/>
              </p:cNvSpPr>
              <p:nvPr/>
            </p:nvSpPr>
            <p:spPr bwMode="auto">
              <a:xfrm>
                <a:off x="5359400" y="5325745"/>
                <a:ext cx="20637"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52"/>
              <p:cNvSpPr>
                <a:spLocks noChangeArrowheads="1"/>
              </p:cNvSpPr>
              <p:nvPr/>
            </p:nvSpPr>
            <p:spPr bwMode="auto">
              <a:xfrm>
                <a:off x="5468938"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53"/>
              <p:cNvSpPr>
                <a:spLocks noChangeArrowheads="1"/>
              </p:cNvSpPr>
              <p:nvPr/>
            </p:nvSpPr>
            <p:spPr bwMode="auto">
              <a:xfrm>
                <a:off x="5580063" y="5325745"/>
                <a:ext cx="20637"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54"/>
              <p:cNvSpPr>
                <a:spLocks noChangeArrowheads="1"/>
              </p:cNvSpPr>
              <p:nvPr/>
            </p:nvSpPr>
            <p:spPr bwMode="auto">
              <a:xfrm>
                <a:off x="5689600"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55"/>
              <p:cNvSpPr>
                <a:spLocks noChangeArrowheads="1"/>
              </p:cNvSpPr>
              <p:nvPr/>
            </p:nvSpPr>
            <p:spPr bwMode="auto">
              <a:xfrm>
                <a:off x="579913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56"/>
              <p:cNvSpPr>
                <a:spLocks noChangeArrowheads="1"/>
              </p:cNvSpPr>
              <p:nvPr/>
            </p:nvSpPr>
            <p:spPr bwMode="auto">
              <a:xfrm>
                <a:off x="591026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57"/>
              <p:cNvSpPr>
                <a:spLocks noChangeArrowheads="1"/>
              </p:cNvSpPr>
              <p:nvPr/>
            </p:nvSpPr>
            <p:spPr bwMode="auto">
              <a:xfrm>
                <a:off x="6019800"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58"/>
              <p:cNvSpPr>
                <a:spLocks noChangeArrowheads="1"/>
              </p:cNvSpPr>
              <p:nvPr/>
            </p:nvSpPr>
            <p:spPr bwMode="auto">
              <a:xfrm>
                <a:off x="613092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59"/>
              <p:cNvSpPr>
                <a:spLocks noChangeArrowheads="1"/>
              </p:cNvSpPr>
              <p:nvPr/>
            </p:nvSpPr>
            <p:spPr bwMode="auto">
              <a:xfrm>
                <a:off x="624046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60"/>
              <p:cNvSpPr>
                <a:spLocks noChangeArrowheads="1"/>
              </p:cNvSpPr>
              <p:nvPr/>
            </p:nvSpPr>
            <p:spPr bwMode="auto">
              <a:xfrm>
                <a:off x="635158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61"/>
              <p:cNvSpPr>
                <a:spLocks noChangeArrowheads="1"/>
              </p:cNvSpPr>
              <p:nvPr/>
            </p:nvSpPr>
            <p:spPr bwMode="auto">
              <a:xfrm>
                <a:off x="6461125"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62"/>
              <p:cNvSpPr>
                <a:spLocks noChangeArrowheads="1"/>
              </p:cNvSpPr>
              <p:nvPr/>
            </p:nvSpPr>
            <p:spPr bwMode="auto">
              <a:xfrm>
                <a:off x="6572250" y="5325745"/>
                <a:ext cx="22225" cy="1778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63"/>
              <p:cNvSpPr>
                <a:spLocks noChangeArrowheads="1"/>
              </p:cNvSpPr>
              <p:nvPr/>
            </p:nvSpPr>
            <p:spPr bwMode="auto">
              <a:xfrm>
                <a:off x="6681788"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64"/>
              <p:cNvSpPr>
                <a:spLocks noChangeArrowheads="1"/>
              </p:cNvSpPr>
              <p:nvPr/>
            </p:nvSpPr>
            <p:spPr bwMode="auto">
              <a:xfrm>
                <a:off x="6792913"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65"/>
              <p:cNvSpPr>
                <a:spLocks noChangeArrowheads="1"/>
              </p:cNvSpPr>
              <p:nvPr/>
            </p:nvSpPr>
            <p:spPr bwMode="auto">
              <a:xfrm>
                <a:off x="6902450" y="5325745"/>
                <a:ext cx="22225" cy="88900"/>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83" name="组合 82"/>
            <p:cNvGrpSpPr/>
            <p:nvPr/>
          </p:nvGrpSpPr>
          <p:grpSpPr>
            <a:xfrm>
              <a:off x="4514525" y="4132387"/>
              <a:ext cx="3335378" cy="2358554"/>
              <a:chOff x="4410075" y="3001645"/>
              <a:chExt cx="3138487" cy="2219326"/>
            </a:xfrm>
          </p:grpSpPr>
          <p:sp>
            <p:nvSpPr>
              <p:cNvPr id="84" name="Freeform 121"/>
              <p:cNvSpPr>
                <a:spLocks noEditPoints="1"/>
              </p:cNvSpPr>
              <p:nvPr/>
            </p:nvSpPr>
            <p:spPr bwMode="auto">
              <a:xfrm>
                <a:off x="5330825" y="4558983"/>
                <a:ext cx="1296987" cy="661988"/>
              </a:xfrm>
              <a:custGeom>
                <a:avLst/>
                <a:gdLst>
                  <a:gd name="T0" fmla="*/ 817 w 817"/>
                  <a:gd name="T1" fmla="*/ 417 h 417"/>
                  <a:gd name="T2" fmla="*/ 0 w 817"/>
                  <a:gd name="T3" fmla="*/ 417 h 417"/>
                  <a:gd name="T4" fmla="*/ 108 w 817"/>
                  <a:gd name="T5" fmla="*/ 0 h 417"/>
                  <a:gd name="T6" fmla="*/ 716 w 817"/>
                  <a:gd name="T7" fmla="*/ 0 h 417"/>
                  <a:gd name="T8" fmla="*/ 817 w 817"/>
                  <a:gd name="T9" fmla="*/ 417 h 417"/>
                  <a:gd name="T10" fmla="*/ 18 w 817"/>
                  <a:gd name="T11" fmla="*/ 403 h 417"/>
                  <a:gd name="T12" fmla="*/ 799 w 817"/>
                  <a:gd name="T13" fmla="*/ 403 h 417"/>
                  <a:gd name="T14" fmla="*/ 705 w 817"/>
                  <a:gd name="T15" fmla="*/ 14 h 417"/>
                  <a:gd name="T16" fmla="*/ 118 w 817"/>
                  <a:gd name="T17" fmla="*/ 14 h 417"/>
                  <a:gd name="T18" fmla="*/ 18 w 817"/>
                  <a:gd name="T19" fmla="*/ 40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417">
                    <a:moveTo>
                      <a:pt x="817" y="417"/>
                    </a:moveTo>
                    <a:lnTo>
                      <a:pt x="0" y="417"/>
                    </a:lnTo>
                    <a:lnTo>
                      <a:pt x="108" y="0"/>
                    </a:lnTo>
                    <a:lnTo>
                      <a:pt x="716" y="0"/>
                    </a:lnTo>
                    <a:lnTo>
                      <a:pt x="817" y="417"/>
                    </a:lnTo>
                    <a:close/>
                    <a:moveTo>
                      <a:pt x="18" y="403"/>
                    </a:moveTo>
                    <a:lnTo>
                      <a:pt x="799" y="403"/>
                    </a:lnTo>
                    <a:lnTo>
                      <a:pt x="705" y="14"/>
                    </a:lnTo>
                    <a:lnTo>
                      <a:pt x="118" y="14"/>
                    </a:lnTo>
                    <a:lnTo>
                      <a:pt x="18" y="403"/>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23"/>
              <p:cNvSpPr>
                <a:spLocks noEditPoints="1"/>
              </p:cNvSpPr>
              <p:nvPr/>
            </p:nvSpPr>
            <p:spPr bwMode="auto">
              <a:xfrm>
                <a:off x="4410075" y="3001645"/>
                <a:ext cx="3138487" cy="1601788"/>
              </a:xfrm>
              <a:custGeom>
                <a:avLst/>
                <a:gdLst>
                  <a:gd name="T0" fmla="*/ 559 w 569"/>
                  <a:gd name="T1" fmla="*/ 290 h 290"/>
                  <a:gd name="T2" fmla="*/ 11 w 569"/>
                  <a:gd name="T3" fmla="*/ 290 h 290"/>
                  <a:gd name="T4" fmla="*/ 0 w 569"/>
                  <a:gd name="T5" fmla="*/ 280 h 290"/>
                  <a:gd name="T6" fmla="*/ 0 w 569"/>
                  <a:gd name="T7" fmla="*/ 11 h 290"/>
                  <a:gd name="T8" fmla="*/ 11 w 569"/>
                  <a:gd name="T9" fmla="*/ 0 h 290"/>
                  <a:gd name="T10" fmla="*/ 559 w 569"/>
                  <a:gd name="T11" fmla="*/ 0 h 290"/>
                  <a:gd name="T12" fmla="*/ 569 w 569"/>
                  <a:gd name="T13" fmla="*/ 11 h 290"/>
                  <a:gd name="T14" fmla="*/ 569 w 569"/>
                  <a:gd name="T15" fmla="*/ 280 h 290"/>
                  <a:gd name="T16" fmla="*/ 559 w 569"/>
                  <a:gd name="T17" fmla="*/ 290 h 290"/>
                  <a:gd name="T18" fmla="*/ 11 w 569"/>
                  <a:gd name="T19" fmla="*/ 4 h 290"/>
                  <a:gd name="T20" fmla="*/ 4 w 569"/>
                  <a:gd name="T21" fmla="*/ 11 h 290"/>
                  <a:gd name="T22" fmla="*/ 4 w 569"/>
                  <a:gd name="T23" fmla="*/ 280 h 290"/>
                  <a:gd name="T24" fmla="*/ 11 w 569"/>
                  <a:gd name="T25" fmla="*/ 286 h 290"/>
                  <a:gd name="T26" fmla="*/ 559 w 569"/>
                  <a:gd name="T27" fmla="*/ 286 h 290"/>
                  <a:gd name="T28" fmla="*/ 565 w 569"/>
                  <a:gd name="T29" fmla="*/ 280 h 290"/>
                  <a:gd name="T30" fmla="*/ 565 w 569"/>
                  <a:gd name="T31" fmla="*/ 11 h 290"/>
                  <a:gd name="T32" fmla="*/ 559 w 569"/>
                  <a:gd name="T33" fmla="*/ 4 h 290"/>
                  <a:gd name="T34" fmla="*/ 11 w 569"/>
                  <a:gd name="T35" fmla="*/ 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9" h="290">
                    <a:moveTo>
                      <a:pt x="559" y="290"/>
                    </a:moveTo>
                    <a:cubicBezTo>
                      <a:pt x="11" y="290"/>
                      <a:pt x="11" y="290"/>
                      <a:pt x="11" y="290"/>
                    </a:cubicBezTo>
                    <a:cubicBezTo>
                      <a:pt x="5" y="290"/>
                      <a:pt x="0" y="286"/>
                      <a:pt x="0" y="280"/>
                    </a:cubicBezTo>
                    <a:cubicBezTo>
                      <a:pt x="0" y="11"/>
                      <a:pt x="0" y="11"/>
                      <a:pt x="0" y="11"/>
                    </a:cubicBezTo>
                    <a:cubicBezTo>
                      <a:pt x="0" y="5"/>
                      <a:pt x="5" y="0"/>
                      <a:pt x="11" y="0"/>
                    </a:cubicBezTo>
                    <a:cubicBezTo>
                      <a:pt x="559" y="0"/>
                      <a:pt x="559" y="0"/>
                      <a:pt x="559" y="0"/>
                    </a:cubicBezTo>
                    <a:cubicBezTo>
                      <a:pt x="564" y="0"/>
                      <a:pt x="569" y="5"/>
                      <a:pt x="569" y="11"/>
                    </a:cubicBezTo>
                    <a:cubicBezTo>
                      <a:pt x="569" y="280"/>
                      <a:pt x="569" y="280"/>
                      <a:pt x="569" y="280"/>
                    </a:cubicBezTo>
                    <a:cubicBezTo>
                      <a:pt x="569" y="286"/>
                      <a:pt x="564" y="290"/>
                      <a:pt x="559" y="290"/>
                    </a:cubicBezTo>
                    <a:close/>
                    <a:moveTo>
                      <a:pt x="11" y="4"/>
                    </a:moveTo>
                    <a:cubicBezTo>
                      <a:pt x="7" y="4"/>
                      <a:pt x="4" y="7"/>
                      <a:pt x="4" y="11"/>
                    </a:cubicBezTo>
                    <a:cubicBezTo>
                      <a:pt x="4" y="280"/>
                      <a:pt x="4" y="280"/>
                      <a:pt x="4" y="280"/>
                    </a:cubicBezTo>
                    <a:cubicBezTo>
                      <a:pt x="4" y="283"/>
                      <a:pt x="7" y="286"/>
                      <a:pt x="11" y="286"/>
                    </a:cubicBezTo>
                    <a:cubicBezTo>
                      <a:pt x="559" y="286"/>
                      <a:pt x="559" y="286"/>
                      <a:pt x="559" y="286"/>
                    </a:cubicBezTo>
                    <a:cubicBezTo>
                      <a:pt x="562" y="286"/>
                      <a:pt x="565" y="283"/>
                      <a:pt x="565" y="280"/>
                    </a:cubicBezTo>
                    <a:cubicBezTo>
                      <a:pt x="565" y="11"/>
                      <a:pt x="565" y="11"/>
                      <a:pt x="565" y="11"/>
                    </a:cubicBezTo>
                    <a:cubicBezTo>
                      <a:pt x="565" y="7"/>
                      <a:pt x="562" y="4"/>
                      <a:pt x="559" y="4"/>
                    </a:cubicBezTo>
                    <a:lnTo>
                      <a:pt x="11" y="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24"/>
              <p:cNvSpPr/>
              <p:nvPr/>
            </p:nvSpPr>
            <p:spPr bwMode="auto">
              <a:xfrm>
                <a:off x="4421188" y="4509770"/>
                <a:ext cx="3116262" cy="319088"/>
              </a:xfrm>
              <a:custGeom>
                <a:avLst/>
                <a:gdLst>
                  <a:gd name="T0" fmla="*/ 565 w 565"/>
                  <a:gd name="T1" fmla="*/ 0 h 58"/>
                  <a:gd name="T2" fmla="*/ 565 w 565"/>
                  <a:gd name="T3" fmla="*/ 35 h 58"/>
                  <a:gd name="T4" fmla="*/ 543 w 565"/>
                  <a:gd name="T5" fmla="*/ 58 h 58"/>
                  <a:gd name="T6" fmla="*/ 23 w 565"/>
                  <a:gd name="T7" fmla="*/ 58 h 58"/>
                  <a:gd name="T8" fmla="*/ 0 w 565"/>
                  <a:gd name="T9" fmla="*/ 35 h 58"/>
                  <a:gd name="T10" fmla="*/ 0 w 565"/>
                  <a:gd name="T11" fmla="*/ 0 h 58"/>
                  <a:gd name="T12" fmla="*/ 565 w 56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65" h="58">
                    <a:moveTo>
                      <a:pt x="565" y="0"/>
                    </a:moveTo>
                    <a:cubicBezTo>
                      <a:pt x="565" y="35"/>
                      <a:pt x="565" y="35"/>
                      <a:pt x="565" y="35"/>
                    </a:cubicBezTo>
                    <a:cubicBezTo>
                      <a:pt x="565" y="48"/>
                      <a:pt x="555" y="58"/>
                      <a:pt x="543" y="58"/>
                    </a:cubicBezTo>
                    <a:cubicBezTo>
                      <a:pt x="23" y="58"/>
                      <a:pt x="23" y="58"/>
                      <a:pt x="23" y="58"/>
                    </a:cubicBezTo>
                    <a:cubicBezTo>
                      <a:pt x="10" y="58"/>
                      <a:pt x="0" y="48"/>
                      <a:pt x="0" y="35"/>
                    </a:cubicBezTo>
                    <a:cubicBezTo>
                      <a:pt x="0" y="0"/>
                      <a:pt x="0" y="0"/>
                      <a:pt x="0" y="0"/>
                    </a:cubicBezTo>
                    <a:lnTo>
                      <a:pt x="5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25"/>
              <p:cNvSpPr/>
              <p:nvPr/>
            </p:nvSpPr>
            <p:spPr bwMode="auto">
              <a:xfrm>
                <a:off x="4410075" y="4509770"/>
                <a:ext cx="3138487" cy="330200"/>
              </a:xfrm>
              <a:custGeom>
                <a:avLst/>
                <a:gdLst>
                  <a:gd name="T0" fmla="*/ 545 w 569"/>
                  <a:gd name="T1" fmla="*/ 60 h 60"/>
                  <a:gd name="T2" fmla="*/ 25 w 569"/>
                  <a:gd name="T3" fmla="*/ 60 h 60"/>
                  <a:gd name="T4" fmla="*/ 0 w 569"/>
                  <a:gd name="T5" fmla="*/ 35 h 60"/>
                  <a:gd name="T6" fmla="*/ 0 w 569"/>
                  <a:gd name="T7" fmla="*/ 0 h 60"/>
                  <a:gd name="T8" fmla="*/ 4 w 569"/>
                  <a:gd name="T9" fmla="*/ 0 h 60"/>
                  <a:gd name="T10" fmla="*/ 4 w 569"/>
                  <a:gd name="T11" fmla="*/ 35 h 60"/>
                  <a:gd name="T12" fmla="*/ 25 w 569"/>
                  <a:gd name="T13" fmla="*/ 56 h 60"/>
                  <a:gd name="T14" fmla="*/ 545 w 569"/>
                  <a:gd name="T15" fmla="*/ 56 h 60"/>
                  <a:gd name="T16" fmla="*/ 565 w 569"/>
                  <a:gd name="T17" fmla="*/ 35 h 60"/>
                  <a:gd name="T18" fmla="*/ 565 w 569"/>
                  <a:gd name="T19" fmla="*/ 0 h 60"/>
                  <a:gd name="T20" fmla="*/ 569 w 569"/>
                  <a:gd name="T21" fmla="*/ 0 h 60"/>
                  <a:gd name="T22" fmla="*/ 569 w 569"/>
                  <a:gd name="T23" fmla="*/ 35 h 60"/>
                  <a:gd name="T24" fmla="*/ 545 w 569"/>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
                    <a:moveTo>
                      <a:pt x="545" y="60"/>
                    </a:moveTo>
                    <a:cubicBezTo>
                      <a:pt x="25" y="60"/>
                      <a:pt x="25" y="60"/>
                      <a:pt x="25" y="60"/>
                    </a:cubicBezTo>
                    <a:cubicBezTo>
                      <a:pt x="11" y="60"/>
                      <a:pt x="0" y="49"/>
                      <a:pt x="0" y="35"/>
                    </a:cubicBezTo>
                    <a:cubicBezTo>
                      <a:pt x="0" y="0"/>
                      <a:pt x="0" y="0"/>
                      <a:pt x="0" y="0"/>
                    </a:cubicBezTo>
                    <a:cubicBezTo>
                      <a:pt x="4" y="0"/>
                      <a:pt x="4" y="0"/>
                      <a:pt x="4" y="0"/>
                    </a:cubicBezTo>
                    <a:cubicBezTo>
                      <a:pt x="4" y="35"/>
                      <a:pt x="4" y="35"/>
                      <a:pt x="4" y="35"/>
                    </a:cubicBezTo>
                    <a:cubicBezTo>
                      <a:pt x="4" y="47"/>
                      <a:pt x="13" y="56"/>
                      <a:pt x="25" y="56"/>
                    </a:cubicBezTo>
                    <a:cubicBezTo>
                      <a:pt x="545" y="56"/>
                      <a:pt x="545" y="56"/>
                      <a:pt x="545" y="56"/>
                    </a:cubicBezTo>
                    <a:cubicBezTo>
                      <a:pt x="556" y="56"/>
                      <a:pt x="565" y="47"/>
                      <a:pt x="565" y="35"/>
                    </a:cubicBezTo>
                    <a:cubicBezTo>
                      <a:pt x="565" y="0"/>
                      <a:pt x="565" y="0"/>
                      <a:pt x="565" y="0"/>
                    </a:cubicBezTo>
                    <a:cubicBezTo>
                      <a:pt x="569" y="0"/>
                      <a:pt x="569" y="0"/>
                      <a:pt x="569" y="0"/>
                    </a:cubicBezTo>
                    <a:cubicBezTo>
                      <a:pt x="569" y="35"/>
                      <a:pt x="569" y="35"/>
                      <a:pt x="569" y="35"/>
                    </a:cubicBezTo>
                    <a:cubicBezTo>
                      <a:pt x="569" y="49"/>
                      <a:pt x="558" y="60"/>
                      <a:pt x="545" y="6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27"/>
              <p:cNvSpPr>
                <a:spLocks noEditPoints="1"/>
              </p:cNvSpPr>
              <p:nvPr/>
            </p:nvSpPr>
            <p:spPr bwMode="auto">
              <a:xfrm>
                <a:off x="4492625" y="3112770"/>
                <a:ext cx="2962275" cy="1495425"/>
              </a:xfrm>
              <a:custGeom>
                <a:avLst/>
                <a:gdLst>
                  <a:gd name="T0" fmla="*/ 1866 w 1866"/>
                  <a:gd name="T1" fmla="*/ 942 h 942"/>
                  <a:gd name="T2" fmla="*/ 0 w 1866"/>
                  <a:gd name="T3" fmla="*/ 942 h 942"/>
                  <a:gd name="T4" fmla="*/ 0 w 1866"/>
                  <a:gd name="T5" fmla="*/ 0 h 942"/>
                  <a:gd name="T6" fmla="*/ 1866 w 1866"/>
                  <a:gd name="T7" fmla="*/ 0 h 942"/>
                  <a:gd name="T8" fmla="*/ 1866 w 1866"/>
                  <a:gd name="T9" fmla="*/ 942 h 942"/>
                  <a:gd name="T10" fmla="*/ 14 w 1866"/>
                  <a:gd name="T11" fmla="*/ 928 h 942"/>
                  <a:gd name="T12" fmla="*/ 1852 w 1866"/>
                  <a:gd name="T13" fmla="*/ 928 h 942"/>
                  <a:gd name="T14" fmla="*/ 1852 w 1866"/>
                  <a:gd name="T15" fmla="*/ 14 h 942"/>
                  <a:gd name="T16" fmla="*/ 14 w 1866"/>
                  <a:gd name="T17" fmla="*/ 14 h 942"/>
                  <a:gd name="T18" fmla="*/ 14 w 1866"/>
                  <a:gd name="T19" fmla="*/ 928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6" h="942">
                    <a:moveTo>
                      <a:pt x="1866" y="942"/>
                    </a:moveTo>
                    <a:lnTo>
                      <a:pt x="0" y="942"/>
                    </a:lnTo>
                    <a:lnTo>
                      <a:pt x="0" y="0"/>
                    </a:lnTo>
                    <a:lnTo>
                      <a:pt x="1866" y="0"/>
                    </a:lnTo>
                    <a:lnTo>
                      <a:pt x="1866" y="942"/>
                    </a:lnTo>
                    <a:close/>
                    <a:moveTo>
                      <a:pt x="14" y="928"/>
                    </a:moveTo>
                    <a:lnTo>
                      <a:pt x="1852" y="928"/>
                    </a:lnTo>
                    <a:lnTo>
                      <a:pt x="1852" y="14"/>
                    </a:lnTo>
                    <a:lnTo>
                      <a:pt x="14" y="14"/>
                    </a:lnTo>
                    <a:lnTo>
                      <a:pt x="14" y="92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 name="任意多边形 5"/>
          <p:cNvSpPr/>
          <p:nvPr/>
        </p:nvSpPr>
        <p:spPr>
          <a:xfrm rot="176139">
            <a:off x="948527" y="1996923"/>
            <a:ext cx="3348759" cy="2099226"/>
          </a:xfrm>
          <a:custGeom>
            <a:avLst/>
            <a:gdLst>
              <a:gd name="connsiteX0" fmla="*/ 530352 w 3986784"/>
              <a:gd name="connsiteY0" fmla="*/ 353568 h 2353056"/>
              <a:gd name="connsiteX1" fmla="*/ 1414272 w 3986784"/>
              <a:gd name="connsiteY1" fmla="*/ 12192 h 2353056"/>
              <a:gd name="connsiteX2" fmla="*/ 2700528 w 3986784"/>
              <a:gd name="connsiteY2" fmla="*/ 0 h 2353056"/>
              <a:gd name="connsiteX3" fmla="*/ 3645408 w 3986784"/>
              <a:gd name="connsiteY3" fmla="*/ 316992 h 2353056"/>
              <a:gd name="connsiteX4" fmla="*/ 3986784 w 3986784"/>
              <a:gd name="connsiteY4" fmla="*/ 762000 h 2353056"/>
              <a:gd name="connsiteX5" fmla="*/ 3834384 w 3986784"/>
              <a:gd name="connsiteY5" fmla="*/ 1420368 h 2353056"/>
              <a:gd name="connsiteX6" fmla="*/ 3060192 w 3986784"/>
              <a:gd name="connsiteY6" fmla="*/ 2090928 h 2353056"/>
              <a:gd name="connsiteX7" fmla="*/ 1743456 w 3986784"/>
              <a:gd name="connsiteY7" fmla="*/ 2353056 h 2353056"/>
              <a:gd name="connsiteX8" fmla="*/ 530352 w 3986784"/>
              <a:gd name="connsiteY8" fmla="*/ 2164080 h 2353056"/>
              <a:gd name="connsiteX9" fmla="*/ 0 w 3986784"/>
              <a:gd name="connsiteY9" fmla="*/ 1438656 h 2353056"/>
              <a:gd name="connsiteX10" fmla="*/ 207264 w 3986784"/>
              <a:gd name="connsiteY10" fmla="*/ 658368 h 2353056"/>
              <a:gd name="connsiteX11" fmla="*/ 530352 w 3986784"/>
              <a:gd name="connsiteY11" fmla="*/ 353568 h 2353056"/>
              <a:gd name="connsiteX0-1" fmla="*/ 530352 w 3986784"/>
              <a:gd name="connsiteY0-2" fmla="*/ 353568 h 2353056"/>
              <a:gd name="connsiteX1-3" fmla="*/ 1414272 w 3986784"/>
              <a:gd name="connsiteY1-4" fmla="*/ 12192 h 2353056"/>
              <a:gd name="connsiteX2-5" fmla="*/ 2700528 w 3986784"/>
              <a:gd name="connsiteY2-6" fmla="*/ 0 h 2353056"/>
              <a:gd name="connsiteX3-7" fmla="*/ 3645408 w 3986784"/>
              <a:gd name="connsiteY3-8" fmla="*/ 316992 h 2353056"/>
              <a:gd name="connsiteX4-9" fmla="*/ 3986784 w 3986784"/>
              <a:gd name="connsiteY4-10" fmla="*/ 762000 h 2353056"/>
              <a:gd name="connsiteX5-11" fmla="*/ 3834384 w 3986784"/>
              <a:gd name="connsiteY5-12" fmla="*/ 1420368 h 2353056"/>
              <a:gd name="connsiteX6-13" fmla="*/ 3060192 w 3986784"/>
              <a:gd name="connsiteY6-14" fmla="*/ 2090928 h 2353056"/>
              <a:gd name="connsiteX7-15" fmla="*/ 1743456 w 3986784"/>
              <a:gd name="connsiteY7-16" fmla="*/ 2353056 h 2353056"/>
              <a:gd name="connsiteX8-17" fmla="*/ 530352 w 3986784"/>
              <a:gd name="connsiteY8-18" fmla="*/ 2164080 h 2353056"/>
              <a:gd name="connsiteX9-19" fmla="*/ 0 w 3986784"/>
              <a:gd name="connsiteY9-20" fmla="*/ 1438656 h 2353056"/>
              <a:gd name="connsiteX10-21" fmla="*/ 207264 w 3986784"/>
              <a:gd name="connsiteY10-22" fmla="*/ 658368 h 2353056"/>
              <a:gd name="connsiteX11-23" fmla="*/ 530352 w 3986784"/>
              <a:gd name="connsiteY11-24" fmla="*/ 353568 h 2353056"/>
              <a:gd name="connsiteX0-25" fmla="*/ 530352 w 3986784"/>
              <a:gd name="connsiteY0-26" fmla="*/ 353568 h 2353056"/>
              <a:gd name="connsiteX1-27" fmla="*/ 1414272 w 3986784"/>
              <a:gd name="connsiteY1-28" fmla="*/ 12192 h 2353056"/>
              <a:gd name="connsiteX2-29" fmla="*/ 2700528 w 3986784"/>
              <a:gd name="connsiteY2-30" fmla="*/ 0 h 2353056"/>
              <a:gd name="connsiteX3-31" fmla="*/ 3645408 w 3986784"/>
              <a:gd name="connsiteY3-32" fmla="*/ 316992 h 2353056"/>
              <a:gd name="connsiteX4-33" fmla="*/ 3986784 w 3986784"/>
              <a:gd name="connsiteY4-34" fmla="*/ 762000 h 2353056"/>
              <a:gd name="connsiteX5-35" fmla="*/ 3834384 w 3986784"/>
              <a:gd name="connsiteY5-36" fmla="*/ 1420368 h 2353056"/>
              <a:gd name="connsiteX6-37" fmla="*/ 3060192 w 3986784"/>
              <a:gd name="connsiteY6-38" fmla="*/ 2090928 h 2353056"/>
              <a:gd name="connsiteX7-39" fmla="*/ 1743456 w 3986784"/>
              <a:gd name="connsiteY7-40" fmla="*/ 2353056 h 2353056"/>
              <a:gd name="connsiteX8-41" fmla="*/ 530352 w 3986784"/>
              <a:gd name="connsiteY8-42" fmla="*/ 2164080 h 2353056"/>
              <a:gd name="connsiteX9-43" fmla="*/ 0 w 3986784"/>
              <a:gd name="connsiteY9-44" fmla="*/ 1438656 h 2353056"/>
              <a:gd name="connsiteX10-45" fmla="*/ 207264 w 3986784"/>
              <a:gd name="connsiteY10-46" fmla="*/ 658368 h 2353056"/>
              <a:gd name="connsiteX11-47" fmla="*/ 530352 w 3986784"/>
              <a:gd name="connsiteY11-48" fmla="*/ 353568 h 2353056"/>
              <a:gd name="connsiteX0-49" fmla="*/ 557022 w 3986784"/>
              <a:gd name="connsiteY0-50" fmla="*/ 361188 h 2353056"/>
              <a:gd name="connsiteX1-51" fmla="*/ 1414272 w 3986784"/>
              <a:gd name="connsiteY1-52" fmla="*/ 12192 h 2353056"/>
              <a:gd name="connsiteX2-53" fmla="*/ 2700528 w 3986784"/>
              <a:gd name="connsiteY2-54" fmla="*/ 0 h 2353056"/>
              <a:gd name="connsiteX3-55" fmla="*/ 3645408 w 3986784"/>
              <a:gd name="connsiteY3-56" fmla="*/ 316992 h 2353056"/>
              <a:gd name="connsiteX4-57" fmla="*/ 3986784 w 3986784"/>
              <a:gd name="connsiteY4-58" fmla="*/ 762000 h 2353056"/>
              <a:gd name="connsiteX5-59" fmla="*/ 3834384 w 3986784"/>
              <a:gd name="connsiteY5-60" fmla="*/ 1420368 h 2353056"/>
              <a:gd name="connsiteX6-61" fmla="*/ 3060192 w 3986784"/>
              <a:gd name="connsiteY6-62" fmla="*/ 2090928 h 2353056"/>
              <a:gd name="connsiteX7-63" fmla="*/ 1743456 w 3986784"/>
              <a:gd name="connsiteY7-64" fmla="*/ 2353056 h 2353056"/>
              <a:gd name="connsiteX8-65" fmla="*/ 530352 w 3986784"/>
              <a:gd name="connsiteY8-66" fmla="*/ 2164080 h 2353056"/>
              <a:gd name="connsiteX9-67" fmla="*/ 0 w 3986784"/>
              <a:gd name="connsiteY9-68" fmla="*/ 1438656 h 2353056"/>
              <a:gd name="connsiteX10-69" fmla="*/ 207264 w 3986784"/>
              <a:gd name="connsiteY10-70" fmla="*/ 658368 h 2353056"/>
              <a:gd name="connsiteX11-71" fmla="*/ 557022 w 3986784"/>
              <a:gd name="connsiteY11-72" fmla="*/ 361188 h 2353056"/>
              <a:gd name="connsiteX0-73" fmla="*/ 557022 w 3986784"/>
              <a:gd name="connsiteY0-74" fmla="*/ 361188 h 2353056"/>
              <a:gd name="connsiteX1-75" fmla="*/ 1414272 w 3986784"/>
              <a:gd name="connsiteY1-76" fmla="*/ 12192 h 2353056"/>
              <a:gd name="connsiteX2-77" fmla="*/ 2700528 w 3986784"/>
              <a:gd name="connsiteY2-78" fmla="*/ 0 h 2353056"/>
              <a:gd name="connsiteX3-79" fmla="*/ 3645408 w 3986784"/>
              <a:gd name="connsiteY3-80" fmla="*/ 316992 h 2353056"/>
              <a:gd name="connsiteX4-81" fmla="*/ 3986784 w 3986784"/>
              <a:gd name="connsiteY4-82" fmla="*/ 762000 h 2353056"/>
              <a:gd name="connsiteX5-83" fmla="*/ 3834384 w 3986784"/>
              <a:gd name="connsiteY5-84" fmla="*/ 1420368 h 2353056"/>
              <a:gd name="connsiteX6-85" fmla="*/ 3060192 w 3986784"/>
              <a:gd name="connsiteY6-86" fmla="*/ 2090928 h 2353056"/>
              <a:gd name="connsiteX7-87" fmla="*/ 1743456 w 3986784"/>
              <a:gd name="connsiteY7-88" fmla="*/ 2353056 h 2353056"/>
              <a:gd name="connsiteX8-89" fmla="*/ 530352 w 3986784"/>
              <a:gd name="connsiteY8-90" fmla="*/ 2164080 h 2353056"/>
              <a:gd name="connsiteX9-91" fmla="*/ 0 w 3986784"/>
              <a:gd name="connsiteY9-92" fmla="*/ 1438656 h 2353056"/>
              <a:gd name="connsiteX10-93" fmla="*/ 207264 w 3986784"/>
              <a:gd name="connsiteY10-94" fmla="*/ 658368 h 2353056"/>
              <a:gd name="connsiteX11-95" fmla="*/ 557022 w 3986784"/>
              <a:gd name="connsiteY11-96" fmla="*/ 361188 h 2353056"/>
              <a:gd name="connsiteX0-97" fmla="*/ 557022 w 3986784"/>
              <a:gd name="connsiteY0-98" fmla="*/ 361188 h 2353056"/>
              <a:gd name="connsiteX1-99" fmla="*/ 1414272 w 3986784"/>
              <a:gd name="connsiteY1-100" fmla="*/ 12192 h 2353056"/>
              <a:gd name="connsiteX2-101" fmla="*/ 2700528 w 3986784"/>
              <a:gd name="connsiteY2-102" fmla="*/ 0 h 2353056"/>
              <a:gd name="connsiteX3-103" fmla="*/ 3645408 w 3986784"/>
              <a:gd name="connsiteY3-104" fmla="*/ 316992 h 2353056"/>
              <a:gd name="connsiteX4-105" fmla="*/ 3986784 w 3986784"/>
              <a:gd name="connsiteY4-106" fmla="*/ 762000 h 2353056"/>
              <a:gd name="connsiteX5-107" fmla="*/ 3834384 w 3986784"/>
              <a:gd name="connsiteY5-108" fmla="*/ 1420368 h 2353056"/>
              <a:gd name="connsiteX6-109" fmla="*/ 3060192 w 3986784"/>
              <a:gd name="connsiteY6-110" fmla="*/ 2090928 h 2353056"/>
              <a:gd name="connsiteX7-111" fmla="*/ 1743456 w 3986784"/>
              <a:gd name="connsiteY7-112" fmla="*/ 2353056 h 2353056"/>
              <a:gd name="connsiteX8-113" fmla="*/ 530352 w 3986784"/>
              <a:gd name="connsiteY8-114" fmla="*/ 2164080 h 2353056"/>
              <a:gd name="connsiteX9-115" fmla="*/ 0 w 3986784"/>
              <a:gd name="connsiteY9-116" fmla="*/ 1438656 h 2353056"/>
              <a:gd name="connsiteX10-117" fmla="*/ 207264 w 3986784"/>
              <a:gd name="connsiteY10-118" fmla="*/ 658368 h 2353056"/>
              <a:gd name="connsiteX11-119" fmla="*/ 557022 w 3986784"/>
              <a:gd name="connsiteY11-120" fmla="*/ 361188 h 2353056"/>
              <a:gd name="connsiteX0-121" fmla="*/ 557022 w 3986784"/>
              <a:gd name="connsiteY0-122" fmla="*/ 373664 h 2365532"/>
              <a:gd name="connsiteX1-123" fmla="*/ 1414272 w 3986784"/>
              <a:gd name="connsiteY1-124" fmla="*/ 24668 h 2365532"/>
              <a:gd name="connsiteX2-125" fmla="*/ 2700528 w 3986784"/>
              <a:gd name="connsiteY2-126" fmla="*/ 12476 h 2365532"/>
              <a:gd name="connsiteX3-127" fmla="*/ 3645408 w 3986784"/>
              <a:gd name="connsiteY3-128" fmla="*/ 329468 h 2365532"/>
              <a:gd name="connsiteX4-129" fmla="*/ 3986784 w 3986784"/>
              <a:gd name="connsiteY4-130" fmla="*/ 774476 h 2365532"/>
              <a:gd name="connsiteX5-131" fmla="*/ 3834384 w 3986784"/>
              <a:gd name="connsiteY5-132" fmla="*/ 1432844 h 2365532"/>
              <a:gd name="connsiteX6-133" fmla="*/ 3060192 w 3986784"/>
              <a:gd name="connsiteY6-134" fmla="*/ 2103404 h 2365532"/>
              <a:gd name="connsiteX7-135" fmla="*/ 1743456 w 3986784"/>
              <a:gd name="connsiteY7-136" fmla="*/ 2365532 h 2365532"/>
              <a:gd name="connsiteX8-137" fmla="*/ 530352 w 3986784"/>
              <a:gd name="connsiteY8-138" fmla="*/ 2176556 h 2365532"/>
              <a:gd name="connsiteX9-139" fmla="*/ 0 w 3986784"/>
              <a:gd name="connsiteY9-140" fmla="*/ 1451132 h 2365532"/>
              <a:gd name="connsiteX10-141" fmla="*/ 207264 w 3986784"/>
              <a:gd name="connsiteY10-142" fmla="*/ 670844 h 2365532"/>
              <a:gd name="connsiteX11-143" fmla="*/ 557022 w 3986784"/>
              <a:gd name="connsiteY11-144" fmla="*/ 373664 h 2365532"/>
              <a:gd name="connsiteX0-145" fmla="*/ 557022 w 3986784"/>
              <a:gd name="connsiteY0-146" fmla="*/ 378685 h 2370553"/>
              <a:gd name="connsiteX1-147" fmla="*/ 1414272 w 3986784"/>
              <a:gd name="connsiteY1-148" fmla="*/ 29689 h 2370553"/>
              <a:gd name="connsiteX2-149" fmla="*/ 2700528 w 3986784"/>
              <a:gd name="connsiteY2-150" fmla="*/ 17497 h 2370553"/>
              <a:gd name="connsiteX3-151" fmla="*/ 3645408 w 3986784"/>
              <a:gd name="connsiteY3-152" fmla="*/ 334489 h 2370553"/>
              <a:gd name="connsiteX4-153" fmla="*/ 3986784 w 3986784"/>
              <a:gd name="connsiteY4-154" fmla="*/ 779497 h 2370553"/>
              <a:gd name="connsiteX5-155" fmla="*/ 3834384 w 3986784"/>
              <a:gd name="connsiteY5-156" fmla="*/ 1437865 h 2370553"/>
              <a:gd name="connsiteX6-157" fmla="*/ 3060192 w 3986784"/>
              <a:gd name="connsiteY6-158" fmla="*/ 2108425 h 2370553"/>
              <a:gd name="connsiteX7-159" fmla="*/ 1743456 w 3986784"/>
              <a:gd name="connsiteY7-160" fmla="*/ 2370553 h 2370553"/>
              <a:gd name="connsiteX8-161" fmla="*/ 530352 w 3986784"/>
              <a:gd name="connsiteY8-162" fmla="*/ 2181577 h 2370553"/>
              <a:gd name="connsiteX9-163" fmla="*/ 0 w 3986784"/>
              <a:gd name="connsiteY9-164" fmla="*/ 1456153 h 2370553"/>
              <a:gd name="connsiteX10-165" fmla="*/ 207264 w 3986784"/>
              <a:gd name="connsiteY10-166" fmla="*/ 675865 h 2370553"/>
              <a:gd name="connsiteX11-167" fmla="*/ 557022 w 3986784"/>
              <a:gd name="connsiteY11-168" fmla="*/ 378685 h 2370553"/>
              <a:gd name="connsiteX0-169" fmla="*/ 557022 w 3986784"/>
              <a:gd name="connsiteY0-170" fmla="*/ 363466 h 2355334"/>
              <a:gd name="connsiteX1-171" fmla="*/ 1296162 w 3986784"/>
              <a:gd name="connsiteY1-172" fmla="*/ 41140 h 2355334"/>
              <a:gd name="connsiteX2-173" fmla="*/ 2700528 w 3986784"/>
              <a:gd name="connsiteY2-174" fmla="*/ 2278 h 2355334"/>
              <a:gd name="connsiteX3-175" fmla="*/ 3645408 w 3986784"/>
              <a:gd name="connsiteY3-176" fmla="*/ 319270 h 2355334"/>
              <a:gd name="connsiteX4-177" fmla="*/ 3986784 w 3986784"/>
              <a:gd name="connsiteY4-178" fmla="*/ 764278 h 2355334"/>
              <a:gd name="connsiteX5-179" fmla="*/ 3834384 w 3986784"/>
              <a:gd name="connsiteY5-180" fmla="*/ 1422646 h 2355334"/>
              <a:gd name="connsiteX6-181" fmla="*/ 3060192 w 3986784"/>
              <a:gd name="connsiteY6-182" fmla="*/ 2093206 h 2355334"/>
              <a:gd name="connsiteX7-183" fmla="*/ 1743456 w 3986784"/>
              <a:gd name="connsiteY7-184" fmla="*/ 2355334 h 2355334"/>
              <a:gd name="connsiteX8-185" fmla="*/ 530352 w 3986784"/>
              <a:gd name="connsiteY8-186" fmla="*/ 2166358 h 2355334"/>
              <a:gd name="connsiteX9-187" fmla="*/ 0 w 3986784"/>
              <a:gd name="connsiteY9-188" fmla="*/ 1440934 h 2355334"/>
              <a:gd name="connsiteX10-189" fmla="*/ 207264 w 3986784"/>
              <a:gd name="connsiteY10-190" fmla="*/ 660646 h 2355334"/>
              <a:gd name="connsiteX11-191" fmla="*/ 557022 w 3986784"/>
              <a:gd name="connsiteY11-192" fmla="*/ 363466 h 2355334"/>
              <a:gd name="connsiteX0-193" fmla="*/ 557022 w 3986784"/>
              <a:gd name="connsiteY0-194" fmla="*/ 411740 h 2403608"/>
              <a:gd name="connsiteX1-195" fmla="*/ 1296162 w 3986784"/>
              <a:gd name="connsiteY1-196" fmla="*/ 89414 h 2403608"/>
              <a:gd name="connsiteX2-197" fmla="*/ 2700528 w 3986784"/>
              <a:gd name="connsiteY2-198" fmla="*/ 50552 h 2403608"/>
              <a:gd name="connsiteX3-199" fmla="*/ 3645408 w 3986784"/>
              <a:gd name="connsiteY3-200" fmla="*/ 367544 h 2403608"/>
              <a:gd name="connsiteX4-201" fmla="*/ 3986784 w 3986784"/>
              <a:gd name="connsiteY4-202" fmla="*/ 812552 h 2403608"/>
              <a:gd name="connsiteX5-203" fmla="*/ 3834384 w 3986784"/>
              <a:gd name="connsiteY5-204" fmla="*/ 1470920 h 2403608"/>
              <a:gd name="connsiteX6-205" fmla="*/ 3060192 w 3986784"/>
              <a:gd name="connsiteY6-206" fmla="*/ 2141480 h 2403608"/>
              <a:gd name="connsiteX7-207" fmla="*/ 1743456 w 3986784"/>
              <a:gd name="connsiteY7-208" fmla="*/ 2403608 h 2403608"/>
              <a:gd name="connsiteX8-209" fmla="*/ 530352 w 3986784"/>
              <a:gd name="connsiteY8-210" fmla="*/ 2214632 h 2403608"/>
              <a:gd name="connsiteX9-211" fmla="*/ 0 w 3986784"/>
              <a:gd name="connsiteY9-212" fmla="*/ 1489208 h 2403608"/>
              <a:gd name="connsiteX10-213" fmla="*/ 207264 w 3986784"/>
              <a:gd name="connsiteY10-214" fmla="*/ 708920 h 2403608"/>
              <a:gd name="connsiteX11-215" fmla="*/ 557022 w 3986784"/>
              <a:gd name="connsiteY11-216" fmla="*/ 411740 h 2403608"/>
              <a:gd name="connsiteX0-217" fmla="*/ 557022 w 3986784"/>
              <a:gd name="connsiteY0-218" fmla="*/ 391460 h 2383328"/>
              <a:gd name="connsiteX1-219" fmla="*/ 1296162 w 3986784"/>
              <a:gd name="connsiteY1-220" fmla="*/ 69134 h 2383328"/>
              <a:gd name="connsiteX2-221" fmla="*/ 2700528 w 3986784"/>
              <a:gd name="connsiteY2-222" fmla="*/ 30272 h 2383328"/>
              <a:gd name="connsiteX3-223" fmla="*/ 3645408 w 3986784"/>
              <a:gd name="connsiteY3-224" fmla="*/ 347264 h 2383328"/>
              <a:gd name="connsiteX4-225" fmla="*/ 3986784 w 3986784"/>
              <a:gd name="connsiteY4-226" fmla="*/ 792272 h 2383328"/>
              <a:gd name="connsiteX5-227" fmla="*/ 3834384 w 3986784"/>
              <a:gd name="connsiteY5-228" fmla="*/ 1450640 h 2383328"/>
              <a:gd name="connsiteX6-229" fmla="*/ 3060192 w 3986784"/>
              <a:gd name="connsiteY6-230" fmla="*/ 2121200 h 2383328"/>
              <a:gd name="connsiteX7-231" fmla="*/ 1743456 w 3986784"/>
              <a:gd name="connsiteY7-232" fmla="*/ 2383328 h 2383328"/>
              <a:gd name="connsiteX8-233" fmla="*/ 530352 w 3986784"/>
              <a:gd name="connsiteY8-234" fmla="*/ 2194352 h 2383328"/>
              <a:gd name="connsiteX9-235" fmla="*/ 0 w 3986784"/>
              <a:gd name="connsiteY9-236" fmla="*/ 1468928 h 2383328"/>
              <a:gd name="connsiteX10-237" fmla="*/ 207264 w 3986784"/>
              <a:gd name="connsiteY10-238" fmla="*/ 688640 h 2383328"/>
              <a:gd name="connsiteX11-239" fmla="*/ 557022 w 3986784"/>
              <a:gd name="connsiteY11-240" fmla="*/ 391460 h 2383328"/>
              <a:gd name="connsiteX0-241" fmla="*/ 557022 w 3986784"/>
              <a:gd name="connsiteY0-242" fmla="*/ 400048 h 2391916"/>
              <a:gd name="connsiteX1-243" fmla="*/ 1296162 w 3986784"/>
              <a:gd name="connsiteY1-244" fmla="*/ 77722 h 2391916"/>
              <a:gd name="connsiteX2-245" fmla="*/ 2601468 w 3986784"/>
              <a:gd name="connsiteY2-246" fmla="*/ 27430 h 2391916"/>
              <a:gd name="connsiteX3-247" fmla="*/ 3645408 w 3986784"/>
              <a:gd name="connsiteY3-248" fmla="*/ 355852 h 2391916"/>
              <a:gd name="connsiteX4-249" fmla="*/ 3986784 w 3986784"/>
              <a:gd name="connsiteY4-250" fmla="*/ 800860 h 2391916"/>
              <a:gd name="connsiteX5-251" fmla="*/ 3834384 w 3986784"/>
              <a:gd name="connsiteY5-252" fmla="*/ 1459228 h 2391916"/>
              <a:gd name="connsiteX6-253" fmla="*/ 3060192 w 3986784"/>
              <a:gd name="connsiteY6-254" fmla="*/ 2129788 h 2391916"/>
              <a:gd name="connsiteX7-255" fmla="*/ 1743456 w 3986784"/>
              <a:gd name="connsiteY7-256" fmla="*/ 2391916 h 2391916"/>
              <a:gd name="connsiteX8-257" fmla="*/ 530352 w 3986784"/>
              <a:gd name="connsiteY8-258" fmla="*/ 2202940 h 2391916"/>
              <a:gd name="connsiteX9-259" fmla="*/ 0 w 3986784"/>
              <a:gd name="connsiteY9-260" fmla="*/ 1477516 h 2391916"/>
              <a:gd name="connsiteX10-261" fmla="*/ 207264 w 3986784"/>
              <a:gd name="connsiteY10-262" fmla="*/ 697228 h 2391916"/>
              <a:gd name="connsiteX11-263" fmla="*/ 557022 w 3986784"/>
              <a:gd name="connsiteY11-264" fmla="*/ 400048 h 2391916"/>
              <a:gd name="connsiteX0-265" fmla="*/ 557022 w 3986784"/>
              <a:gd name="connsiteY0-266" fmla="*/ 394579 h 2386447"/>
              <a:gd name="connsiteX1-267" fmla="*/ 1296162 w 3986784"/>
              <a:gd name="connsiteY1-268" fmla="*/ 72253 h 2386447"/>
              <a:gd name="connsiteX2-269" fmla="*/ 2601468 w 3986784"/>
              <a:gd name="connsiteY2-270" fmla="*/ 21961 h 2386447"/>
              <a:gd name="connsiteX3-271" fmla="*/ 3630168 w 3986784"/>
              <a:gd name="connsiteY3-272" fmla="*/ 358003 h 2386447"/>
              <a:gd name="connsiteX4-273" fmla="*/ 3986784 w 3986784"/>
              <a:gd name="connsiteY4-274" fmla="*/ 795391 h 2386447"/>
              <a:gd name="connsiteX5-275" fmla="*/ 3834384 w 3986784"/>
              <a:gd name="connsiteY5-276" fmla="*/ 1453759 h 2386447"/>
              <a:gd name="connsiteX6-277" fmla="*/ 3060192 w 3986784"/>
              <a:gd name="connsiteY6-278" fmla="*/ 2124319 h 2386447"/>
              <a:gd name="connsiteX7-279" fmla="*/ 1743456 w 3986784"/>
              <a:gd name="connsiteY7-280" fmla="*/ 2386447 h 2386447"/>
              <a:gd name="connsiteX8-281" fmla="*/ 530352 w 3986784"/>
              <a:gd name="connsiteY8-282" fmla="*/ 2197471 h 2386447"/>
              <a:gd name="connsiteX9-283" fmla="*/ 0 w 3986784"/>
              <a:gd name="connsiteY9-284" fmla="*/ 1472047 h 2386447"/>
              <a:gd name="connsiteX10-285" fmla="*/ 207264 w 3986784"/>
              <a:gd name="connsiteY10-286" fmla="*/ 691759 h 2386447"/>
              <a:gd name="connsiteX11-287" fmla="*/ 557022 w 3986784"/>
              <a:gd name="connsiteY11-288" fmla="*/ 394579 h 2386447"/>
              <a:gd name="connsiteX0-289" fmla="*/ 557022 w 3986784"/>
              <a:gd name="connsiteY0-290" fmla="*/ 394579 h 2386447"/>
              <a:gd name="connsiteX1-291" fmla="*/ 1296162 w 3986784"/>
              <a:gd name="connsiteY1-292" fmla="*/ 72253 h 2386447"/>
              <a:gd name="connsiteX2-293" fmla="*/ 2601468 w 3986784"/>
              <a:gd name="connsiteY2-294" fmla="*/ 21961 h 2386447"/>
              <a:gd name="connsiteX3-295" fmla="*/ 3630168 w 3986784"/>
              <a:gd name="connsiteY3-296" fmla="*/ 358003 h 2386447"/>
              <a:gd name="connsiteX4-297" fmla="*/ 3986784 w 3986784"/>
              <a:gd name="connsiteY4-298" fmla="*/ 795391 h 2386447"/>
              <a:gd name="connsiteX5-299" fmla="*/ 3834384 w 3986784"/>
              <a:gd name="connsiteY5-300" fmla="*/ 1453759 h 2386447"/>
              <a:gd name="connsiteX6-301" fmla="*/ 3060192 w 3986784"/>
              <a:gd name="connsiteY6-302" fmla="*/ 2124319 h 2386447"/>
              <a:gd name="connsiteX7-303" fmla="*/ 1743456 w 3986784"/>
              <a:gd name="connsiteY7-304" fmla="*/ 2386447 h 2386447"/>
              <a:gd name="connsiteX8-305" fmla="*/ 530352 w 3986784"/>
              <a:gd name="connsiteY8-306" fmla="*/ 2197471 h 2386447"/>
              <a:gd name="connsiteX9-307" fmla="*/ 0 w 3986784"/>
              <a:gd name="connsiteY9-308" fmla="*/ 1472047 h 2386447"/>
              <a:gd name="connsiteX10-309" fmla="*/ 207264 w 3986784"/>
              <a:gd name="connsiteY10-310" fmla="*/ 691759 h 2386447"/>
              <a:gd name="connsiteX11-311" fmla="*/ 557022 w 3986784"/>
              <a:gd name="connsiteY11-312" fmla="*/ 394579 h 2386447"/>
              <a:gd name="connsiteX0-313" fmla="*/ 557022 w 3986784"/>
              <a:gd name="connsiteY0-314" fmla="*/ 394579 h 2386447"/>
              <a:gd name="connsiteX1-315" fmla="*/ 1296162 w 3986784"/>
              <a:gd name="connsiteY1-316" fmla="*/ 72253 h 2386447"/>
              <a:gd name="connsiteX2-317" fmla="*/ 2601468 w 3986784"/>
              <a:gd name="connsiteY2-318" fmla="*/ 21961 h 2386447"/>
              <a:gd name="connsiteX3-319" fmla="*/ 3630168 w 3986784"/>
              <a:gd name="connsiteY3-320" fmla="*/ 358003 h 2386447"/>
              <a:gd name="connsiteX4-321" fmla="*/ 3986784 w 3986784"/>
              <a:gd name="connsiteY4-322" fmla="*/ 795391 h 2386447"/>
              <a:gd name="connsiteX5-323" fmla="*/ 3834384 w 3986784"/>
              <a:gd name="connsiteY5-324" fmla="*/ 1453759 h 2386447"/>
              <a:gd name="connsiteX6-325" fmla="*/ 3060192 w 3986784"/>
              <a:gd name="connsiteY6-326" fmla="*/ 2124319 h 2386447"/>
              <a:gd name="connsiteX7-327" fmla="*/ 1743456 w 3986784"/>
              <a:gd name="connsiteY7-328" fmla="*/ 2386447 h 2386447"/>
              <a:gd name="connsiteX8-329" fmla="*/ 530352 w 3986784"/>
              <a:gd name="connsiteY8-330" fmla="*/ 2197471 h 2386447"/>
              <a:gd name="connsiteX9-331" fmla="*/ 0 w 3986784"/>
              <a:gd name="connsiteY9-332" fmla="*/ 1472047 h 2386447"/>
              <a:gd name="connsiteX10-333" fmla="*/ 207264 w 3986784"/>
              <a:gd name="connsiteY10-334" fmla="*/ 691759 h 2386447"/>
              <a:gd name="connsiteX11-335" fmla="*/ 557022 w 3986784"/>
              <a:gd name="connsiteY11-336" fmla="*/ 394579 h 2386447"/>
              <a:gd name="connsiteX0-337" fmla="*/ 557022 w 3986784"/>
              <a:gd name="connsiteY0-338" fmla="*/ 392606 h 2384474"/>
              <a:gd name="connsiteX1-339" fmla="*/ 1296162 w 3986784"/>
              <a:gd name="connsiteY1-340" fmla="*/ 70280 h 2384474"/>
              <a:gd name="connsiteX2-341" fmla="*/ 2601468 w 3986784"/>
              <a:gd name="connsiteY2-342" fmla="*/ 19988 h 2384474"/>
              <a:gd name="connsiteX3-343" fmla="*/ 3607308 w 3986784"/>
              <a:gd name="connsiteY3-344" fmla="*/ 329360 h 2384474"/>
              <a:gd name="connsiteX4-345" fmla="*/ 3986784 w 3986784"/>
              <a:gd name="connsiteY4-346" fmla="*/ 793418 h 2384474"/>
              <a:gd name="connsiteX5-347" fmla="*/ 3834384 w 3986784"/>
              <a:gd name="connsiteY5-348" fmla="*/ 1451786 h 2384474"/>
              <a:gd name="connsiteX6-349" fmla="*/ 3060192 w 3986784"/>
              <a:gd name="connsiteY6-350" fmla="*/ 2122346 h 2384474"/>
              <a:gd name="connsiteX7-351" fmla="*/ 1743456 w 3986784"/>
              <a:gd name="connsiteY7-352" fmla="*/ 2384474 h 2384474"/>
              <a:gd name="connsiteX8-353" fmla="*/ 530352 w 3986784"/>
              <a:gd name="connsiteY8-354" fmla="*/ 2195498 h 2384474"/>
              <a:gd name="connsiteX9-355" fmla="*/ 0 w 3986784"/>
              <a:gd name="connsiteY9-356" fmla="*/ 1470074 h 2384474"/>
              <a:gd name="connsiteX10-357" fmla="*/ 207264 w 3986784"/>
              <a:gd name="connsiteY10-358" fmla="*/ 689786 h 2384474"/>
              <a:gd name="connsiteX11-359" fmla="*/ 557022 w 3986784"/>
              <a:gd name="connsiteY11-360" fmla="*/ 392606 h 2384474"/>
              <a:gd name="connsiteX0-361" fmla="*/ 557022 w 3992517"/>
              <a:gd name="connsiteY0-362" fmla="*/ 392606 h 2384474"/>
              <a:gd name="connsiteX1-363" fmla="*/ 1296162 w 3992517"/>
              <a:gd name="connsiteY1-364" fmla="*/ 70280 h 2384474"/>
              <a:gd name="connsiteX2-365" fmla="*/ 2601468 w 3992517"/>
              <a:gd name="connsiteY2-366" fmla="*/ 19988 h 2384474"/>
              <a:gd name="connsiteX3-367" fmla="*/ 3607308 w 3992517"/>
              <a:gd name="connsiteY3-368" fmla="*/ 329360 h 2384474"/>
              <a:gd name="connsiteX4-369" fmla="*/ 3986784 w 3992517"/>
              <a:gd name="connsiteY4-370" fmla="*/ 793418 h 2384474"/>
              <a:gd name="connsiteX5-371" fmla="*/ 3834384 w 3992517"/>
              <a:gd name="connsiteY5-372" fmla="*/ 1451786 h 2384474"/>
              <a:gd name="connsiteX6-373" fmla="*/ 3060192 w 3992517"/>
              <a:gd name="connsiteY6-374" fmla="*/ 2122346 h 2384474"/>
              <a:gd name="connsiteX7-375" fmla="*/ 1743456 w 3992517"/>
              <a:gd name="connsiteY7-376" fmla="*/ 2384474 h 2384474"/>
              <a:gd name="connsiteX8-377" fmla="*/ 530352 w 3992517"/>
              <a:gd name="connsiteY8-378" fmla="*/ 2195498 h 2384474"/>
              <a:gd name="connsiteX9-379" fmla="*/ 0 w 3992517"/>
              <a:gd name="connsiteY9-380" fmla="*/ 1470074 h 2384474"/>
              <a:gd name="connsiteX10-381" fmla="*/ 207264 w 3992517"/>
              <a:gd name="connsiteY10-382" fmla="*/ 689786 h 2384474"/>
              <a:gd name="connsiteX11-383" fmla="*/ 557022 w 3992517"/>
              <a:gd name="connsiteY11-384" fmla="*/ 392606 h 2384474"/>
              <a:gd name="connsiteX0-385" fmla="*/ 557022 w 3991933"/>
              <a:gd name="connsiteY0-386" fmla="*/ 392606 h 2384474"/>
              <a:gd name="connsiteX1-387" fmla="*/ 1296162 w 3991933"/>
              <a:gd name="connsiteY1-388" fmla="*/ 70280 h 2384474"/>
              <a:gd name="connsiteX2-389" fmla="*/ 2601468 w 3991933"/>
              <a:gd name="connsiteY2-390" fmla="*/ 19988 h 2384474"/>
              <a:gd name="connsiteX3-391" fmla="*/ 3607308 w 3991933"/>
              <a:gd name="connsiteY3-392" fmla="*/ 329360 h 2384474"/>
              <a:gd name="connsiteX4-393" fmla="*/ 3986784 w 3991933"/>
              <a:gd name="connsiteY4-394" fmla="*/ 793418 h 2384474"/>
              <a:gd name="connsiteX5-395" fmla="*/ 3834384 w 3991933"/>
              <a:gd name="connsiteY5-396" fmla="*/ 1451786 h 2384474"/>
              <a:gd name="connsiteX6-397" fmla="*/ 3060192 w 3991933"/>
              <a:gd name="connsiteY6-398" fmla="*/ 2122346 h 2384474"/>
              <a:gd name="connsiteX7-399" fmla="*/ 1743456 w 3991933"/>
              <a:gd name="connsiteY7-400" fmla="*/ 2384474 h 2384474"/>
              <a:gd name="connsiteX8-401" fmla="*/ 530352 w 3991933"/>
              <a:gd name="connsiteY8-402" fmla="*/ 2195498 h 2384474"/>
              <a:gd name="connsiteX9-403" fmla="*/ 0 w 3991933"/>
              <a:gd name="connsiteY9-404" fmla="*/ 1470074 h 2384474"/>
              <a:gd name="connsiteX10-405" fmla="*/ 207264 w 3991933"/>
              <a:gd name="connsiteY10-406" fmla="*/ 689786 h 2384474"/>
              <a:gd name="connsiteX11-407" fmla="*/ 557022 w 3991933"/>
              <a:gd name="connsiteY11-408" fmla="*/ 392606 h 2384474"/>
              <a:gd name="connsiteX0-409" fmla="*/ 557022 w 4010438"/>
              <a:gd name="connsiteY0-410" fmla="*/ 392606 h 2384474"/>
              <a:gd name="connsiteX1-411" fmla="*/ 1296162 w 4010438"/>
              <a:gd name="connsiteY1-412" fmla="*/ 70280 h 2384474"/>
              <a:gd name="connsiteX2-413" fmla="*/ 2601468 w 4010438"/>
              <a:gd name="connsiteY2-414" fmla="*/ 19988 h 2384474"/>
              <a:gd name="connsiteX3-415" fmla="*/ 3607308 w 4010438"/>
              <a:gd name="connsiteY3-416" fmla="*/ 329360 h 2384474"/>
              <a:gd name="connsiteX4-417" fmla="*/ 4005834 w 4010438"/>
              <a:gd name="connsiteY4-418" fmla="*/ 816278 h 2384474"/>
              <a:gd name="connsiteX5-419" fmla="*/ 3834384 w 4010438"/>
              <a:gd name="connsiteY5-420" fmla="*/ 1451786 h 2384474"/>
              <a:gd name="connsiteX6-421" fmla="*/ 3060192 w 4010438"/>
              <a:gd name="connsiteY6-422" fmla="*/ 2122346 h 2384474"/>
              <a:gd name="connsiteX7-423" fmla="*/ 1743456 w 4010438"/>
              <a:gd name="connsiteY7-424" fmla="*/ 2384474 h 2384474"/>
              <a:gd name="connsiteX8-425" fmla="*/ 530352 w 4010438"/>
              <a:gd name="connsiteY8-426" fmla="*/ 2195498 h 2384474"/>
              <a:gd name="connsiteX9-427" fmla="*/ 0 w 4010438"/>
              <a:gd name="connsiteY9-428" fmla="*/ 1470074 h 2384474"/>
              <a:gd name="connsiteX10-429" fmla="*/ 207264 w 4010438"/>
              <a:gd name="connsiteY10-430" fmla="*/ 689786 h 2384474"/>
              <a:gd name="connsiteX11-431" fmla="*/ 557022 w 4010438"/>
              <a:gd name="connsiteY11-432" fmla="*/ 392606 h 2384474"/>
              <a:gd name="connsiteX0-433" fmla="*/ 557022 w 4034162"/>
              <a:gd name="connsiteY0-434" fmla="*/ 392606 h 2384474"/>
              <a:gd name="connsiteX1-435" fmla="*/ 1296162 w 4034162"/>
              <a:gd name="connsiteY1-436" fmla="*/ 70280 h 2384474"/>
              <a:gd name="connsiteX2-437" fmla="*/ 2601468 w 4034162"/>
              <a:gd name="connsiteY2-438" fmla="*/ 19988 h 2384474"/>
              <a:gd name="connsiteX3-439" fmla="*/ 3607308 w 4034162"/>
              <a:gd name="connsiteY3-440" fmla="*/ 329360 h 2384474"/>
              <a:gd name="connsiteX4-441" fmla="*/ 4005834 w 4034162"/>
              <a:gd name="connsiteY4-442" fmla="*/ 816278 h 2384474"/>
              <a:gd name="connsiteX5-443" fmla="*/ 3834384 w 4034162"/>
              <a:gd name="connsiteY5-444" fmla="*/ 1451786 h 2384474"/>
              <a:gd name="connsiteX6-445" fmla="*/ 3060192 w 4034162"/>
              <a:gd name="connsiteY6-446" fmla="*/ 2122346 h 2384474"/>
              <a:gd name="connsiteX7-447" fmla="*/ 1743456 w 4034162"/>
              <a:gd name="connsiteY7-448" fmla="*/ 2384474 h 2384474"/>
              <a:gd name="connsiteX8-449" fmla="*/ 530352 w 4034162"/>
              <a:gd name="connsiteY8-450" fmla="*/ 2195498 h 2384474"/>
              <a:gd name="connsiteX9-451" fmla="*/ 0 w 4034162"/>
              <a:gd name="connsiteY9-452" fmla="*/ 1470074 h 2384474"/>
              <a:gd name="connsiteX10-453" fmla="*/ 207264 w 4034162"/>
              <a:gd name="connsiteY10-454" fmla="*/ 689786 h 2384474"/>
              <a:gd name="connsiteX11-455" fmla="*/ 557022 w 4034162"/>
              <a:gd name="connsiteY11-456" fmla="*/ 392606 h 2384474"/>
              <a:gd name="connsiteX0-457" fmla="*/ 557022 w 4013091"/>
              <a:gd name="connsiteY0-458" fmla="*/ 392606 h 2384474"/>
              <a:gd name="connsiteX1-459" fmla="*/ 1296162 w 4013091"/>
              <a:gd name="connsiteY1-460" fmla="*/ 70280 h 2384474"/>
              <a:gd name="connsiteX2-461" fmla="*/ 2601468 w 4013091"/>
              <a:gd name="connsiteY2-462" fmla="*/ 19988 h 2384474"/>
              <a:gd name="connsiteX3-463" fmla="*/ 3607308 w 4013091"/>
              <a:gd name="connsiteY3-464" fmla="*/ 329360 h 2384474"/>
              <a:gd name="connsiteX4-465" fmla="*/ 4005834 w 4013091"/>
              <a:gd name="connsiteY4-466" fmla="*/ 816278 h 2384474"/>
              <a:gd name="connsiteX5-467" fmla="*/ 3834384 w 4013091"/>
              <a:gd name="connsiteY5-468" fmla="*/ 1451786 h 2384474"/>
              <a:gd name="connsiteX6-469" fmla="*/ 3060192 w 4013091"/>
              <a:gd name="connsiteY6-470" fmla="*/ 2122346 h 2384474"/>
              <a:gd name="connsiteX7-471" fmla="*/ 1743456 w 4013091"/>
              <a:gd name="connsiteY7-472" fmla="*/ 2384474 h 2384474"/>
              <a:gd name="connsiteX8-473" fmla="*/ 530352 w 4013091"/>
              <a:gd name="connsiteY8-474" fmla="*/ 2195498 h 2384474"/>
              <a:gd name="connsiteX9-475" fmla="*/ 0 w 4013091"/>
              <a:gd name="connsiteY9-476" fmla="*/ 1470074 h 2384474"/>
              <a:gd name="connsiteX10-477" fmla="*/ 207264 w 4013091"/>
              <a:gd name="connsiteY10-478" fmla="*/ 689786 h 2384474"/>
              <a:gd name="connsiteX11-479" fmla="*/ 557022 w 4013091"/>
              <a:gd name="connsiteY11-480" fmla="*/ 392606 h 2384474"/>
              <a:gd name="connsiteX0-481" fmla="*/ 557022 w 4013091"/>
              <a:gd name="connsiteY0-482" fmla="*/ 392606 h 2384474"/>
              <a:gd name="connsiteX1-483" fmla="*/ 1296162 w 4013091"/>
              <a:gd name="connsiteY1-484" fmla="*/ 70280 h 2384474"/>
              <a:gd name="connsiteX2-485" fmla="*/ 2601468 w 4013091"/>
              <a:gd name="connsiteY2-486" fmla="*/ 19988 h 2384474"/>
              <a:gd name="connsiteX3-487" fmla="*/ 3607308 w 4013091"/>
              <a:gd name="connsiteY3-488" fmla="*/ 329360 h 2384474"/>
              <a:gd name="connsiteX4-489" fmla="*/ 4005834 w 4013091"/>
              <a:gd name="connsiteY4-490" fmla="*/ 816278 h 2384474"/>
              <a:gd name="connsiteX5-491" fmla="*/ 3834384 w 4013091"/>
              <a:gd name="connsiteY5-492" fmla="*/ 1451786 h 2384474"/>
              <a:gd name="connsiteX6-493" fmla="*/ 3060192 w 4013091"/>
              <a:gd name="connsiteY6-494" fmla="*/ 2122346 h 2384474"/>
              <a:gd name="connsiteX7-495" fmla="*/ 1743456 w 4013091"/>
              <a:gd name="connsiteY7-496" fmla="*/ 2384474 h 2384474"/>
              <a:gd name="connsiteX8-497" fmla="*/ 530352 w 4013091"/>
              <a:gd name="connsiteY8-498" fmla="*/ 2195498 h 2384474"/>
              <a:gd name="connsiteX9-499" fmla="*/ 0 w 4013091"/>
              <a:gd name="connsiteY9-500" fmla="*/ 1470074 h 2384474"/>
              <a:gd name="connsiteX10-501" fmla="*/ 207264 w 4013091"/>
              <a:gd name="connsiteY10-502" fmla="*/ 689786 h 2384474"/>
              <a:gd name="connsiteX11-503" fmla="*/ 557022 w 4013091"/>
              <a:gd name="connsiteY11-504" fmla="*/ 392606 h 2384474"/>
              <a:gd name="connsiteX0-505" fmla="*/ 557022 w 4013091"/>
              <a:gd name="connsiteY0-506" fmla="*/ 392606 h 2384474"/>
              <a:gd name="connsiteX1-507" fmla="*/ 1296162 w 4013091"/>
              <a:gd name="connsiteY1-508" fmla="*/ 70280 h 2384474"/>
              <a:gd name="connsiteX2-509" fmla="*/ 2601468 w 4013091"/>
              <a:gd name="connsiteY2-510" fmla="*/ 19988 h 2384474"/>
              <a:gd name="connsiteX3-511" fmla="*/ 3607308 w 4013091"/>
              <a:gd name="connsiteY3-512" fmla="*/ 329360 h 2384474"/>
              <a:gd name="connsiteX4-513" fmla="*/ 4005834 w 4013091"/>
              <a:gd name="connsiteY4-514" fmla="*/ 816278 h 2384474"/>
              <a:gd name="connsiteX5-515" fmla="*/ 3834384 w 4013091"/>
              <a:gd name="connsiteY5-516" fmla="*/ 1451786 h 2384474"/>
              <a:gd name="connsiteX6-517" fmla="*/ 3060192 w 4013091"/>
              <a:gd name="connsiteY6-518" fmla="*/ 2122346 h 2384474"/>
              <a:gd name="connsiteX7-519" fmla="*/ 1743456 w 4013091"/>
              <a:gd name="connsiteY7-520" fmla="*/ 2384474 h 2384474"/>
              <a:gd name="connsiteX8-521" fmla="*/ 530352 w 4013091"/>
              <a:gd name="connsiteY8-522" fmla="*/ 2195498 h 2384474"/>
              <a:gd name="connsiteX9-523" fmla="*/ 0 w 4013091"/>
              <a:gd name="connsiteY9-524" fmla="*/ 1470074 h 2384474"/>
              <a:gd name="connsiteX10-525" fmla="*/ 207264 w 4013091"/>
              <a:gd name="connsiteY10-526" fmla="*/ 689786 h 2384474"/>
              <a:gd name="connsiteX11-527" fmla="*/ 557022 w 4013091"/>
              <a:gd name="connsiteY11-528" fmla="*/ 392606 h 2384474"/>
              <a:gd name="connsiteX0-529" fmla="*/ 557022 w 4015753"/>
              <a:gd name="connsiteY0-530" fmla="*/ 392606 h 2384474"/>
              <a:gd name="connsiteX1-531" fmla="*/ 1296162 w 4015753"/>
              <a:gd name="connsiteY1-532" fmla="*/ 70280 h 2384474"/>
              <a:gd name="connsiteX2-533" fmla="*/ 2601468 w 4015753"/>
              <a:gd name="connsiteY2-534" fmla="*/ 19988 h 2384474"/>
              <a:gd name="connsiteX3-535" fmla="*/ 3607308 w 4015753"/>
              <a:gd name="connsiteY3-536" fmla="*/ 329360 h 2384474"/>
              <a:gd name="connsiteX4-537" fmla="*/ 4005834 w 4015753"/>
              <a:gd name="connsiteY4-538" fmla="*/ 816278 h 2384474"/>
              <a:gd name="connsiteX5-539" fmla="*/ 3834384 w 4015753"/>
              <a:gd name="connsiteY5-540" fmla="*/ 1451786 h 2384474"/>
              <a:gd name="connsiteX6-541" fmla="*/ 3064002 w 4015753"/>
              <a:gd name="connsiteY6-542" fmla="*/ 2099486 h 2384474"/>
              <a:gd name="connsiteX7-543" fmla="*/ 1743456 w 4015753"/>
              <a:gd name="connsiteY7-544" fmla="*/ 2384474 h 2384474"/>
              <a:gd name="connsiteX8-545" fmla="*/ 530352 w 4015753"/>
              <a:gd name="connsiteY8-546" fmla="*/ 2195498 h 2384474"/>
              <a:gd name="connsiteX9-547" fmla="*/ 0 w 4015753"/>
              <a:gd name="connsiteY9-548" fmla="*/ 1470074 h 2384474"/>
              <a:gd name="connsiteX10-549" fmla="*/ 207264 w 4015753"/>
              <a:gd name="connsiteY10-550" fmla="*/ 689786 h 2384474"/>
              <a:gd name="connsiteX11-551" fmla="*/ 557022 w 4015753"/>
              <a:gd name="connsiteY11-552" fmla="*/ 392606 h 2384474"/>
              <a:gd name="connsiteX0-553" fmla="*/ 557022 w 4015753"/>
              <a:gd name="connsiteY0-554" fmla="*/ 392606 h 2394926"/>
              <a:gd name="connsiteX1-555" fmla="*/ 1296162 w 4015753"/>
              <a:gd name="connsiteY1-556" fmla="*/ 70280 h 2394926"/>
              <a:gd name="connsiteX2-557" fmla="*/ 2601468 w 4015753"/>
              <a:gd name="connsiteY2-558" fmla="*/ 19988 h 2394926"/>
              <a:gd name="connsiteX3-559" fmla="*/ 3607308 w 4015753"/>
              <a:gd name="connsiteY3-560" fmla="*/ 329360 h 2394926"/>
              <a:gd name="connsiteX4-561" fmla="*/ 4005834 w 4015753"/>
              <a:gd name="connsiteY4-562" fmla="*/ 816278 h 2394926"/>
              <a:gd name="connsiteX5-563" fmla="*/ 3834384 w 4015753"/>
              <a:gd name="connsiteY5-564" fmla="*/ 1451786 h 2394926"/>
              <a:gd name="connsiteX6-565" fmla="*/ 3064002 w 4015753"/>
              <a:gd name="connsiteY6-566" fmla="*/ 2099486 h 2394926"/>
              <a:gd name="connsiteX7-567" fmla="*/ 1743456 w 4015753"/>
              <a:gd name="connsiteY7-568" fmla="*/ 2384474 h 2394926"/>
              <a:gd name="connsiteX8-569" fmla="*/ 530352 w 4015753"/>
              <a:gd name="connsiteY8-570" fmla="*/ 2195498 h 2394926"/>
              <a:gd name="connsiteX9-571" fmla="*/ 0 w 4015753"/>
              <a:gd name="connsiteY9-572" fmla="*/ 1470074 h 2394926"/>
              <a:gd name="connsiteX10-573" fmla="*/ 207264 w 4015753"/>
              <a:gd name="connsiteY10-574" fmla="*/ 689786 h 2394926"/>
              <a:gd name="connsiteX11-575" fmla="*/ 557022 w 4015753"/>
              <a:gd name="connsiteY11-576" fmla="*/ 392606 h 2394926"/>
              <a:gd name="connsiteX0-577" fmla="*/ 557022 w 4015753"/>
              <a:gd name="connsiteY0-578" fmla="*/ 392606 h 2384838"/>
              <a:gd name="connsiteX1-579" fmla="*/ 1296162 w 4015753"/>
              <a:gd name="connsiteY1-580" fmla="*/ 70280 h 2384838"/>
              <a:gd name="connsiteX2-581" fmla="*/ 2601468 w 4015753"/>
              <a:gd name="connsiteY2-582" fmla="*/ 19988 h 2384838"/>
              <a:gd name="connsiteX3-583" fmla="*/ 3607308 w 4015753"/>
              <a:gd name="connsiteY3-584" fmla="*/ 329360 h 2384838"/>
              <a:gd name="connsiteX4-585" fmla="*/ 4005834 w 4015753"/>
              <a:gd name="connsiteY4-586" fmla="*/ 816278 h 2384838"/>
              <a:gd name="connsiteX5-587" fmla="*/ 3834384 w 4015753"/>
              <a:gd name="connsiteY5-588" fmla="*/ 1451786 h 2384838"/>
              <a:gd name="connsiteX6-589" fmla="*/ 3064002 w 4015753"/>
              <a:gd name="connsiteY6-590" fmla="*/ 2099486 h 2384838"/>
              <a:gd name="connsiteX7-591" fmla="*/ 1743456 w 4015753"/>
              <a:gd name="connsiteY7-592" fmla="*/ 2384474 h 2384838"/>
              <a:gd name="connsiteX8-593" fmla="*/ 530352 w 4015753"/>
              <a:gd name="connsiteY8-594" fmla="*/ 2195498 h 2384838"/>
              <a:gd name="connsiteX9-595" fmla="*/ 0 w 4015753"/>
              <a:gd name="connsiteY9-596" fmla="*/ 1470074 h 2384838"/>
              <a:gd name="connsiteX10-597" fmla="*/ 207264 w 4015753"/>
              <a:gd name="connsiteY10-598" fmla="*/ 689786 h 2384838"/>
              <a:gd name="connsiteX11-599" fmla="*/ 557022 w 4015753"/>
              <a:gd name="connsiteY11-600" fmla="*/ 392606 h 2384838"/>
              <a:gd name="connsiteX0-601" fmla="*/ 557022 w 4015753"/>
              <a:gd name="connsiteY0-602" fmla="*/ 392606 h 2385101"/>
              <a:gd name="connsiteX1-603" fmla="*/ 1296162 w 4015753"/>
              <a:gd name="connsiteY1-604" fmla="*/ 70280 h 2385101"/>
              <a:gd name="connsiteX2-605" fmla="*/ 2601468 w 4015753"/>
              <a:gd name="connsiteY2-606" fmla="*/ 19988 h 2385101"/>
              <a:gd name="connsiteX3-607" fmla="*/ 3607308 w 4015753"/>
              <a:gd name="connsiteY3-608" fmla="*/ 329360 h 2385101"/>
              <a:gd name="connsiteX4-609" fmla="*/ 4005834 w 4015753"/>
              <a:gd name="connsiteY4-610" fmla="*/ 816278 h 2385101"/>
              <a:gd name="connsiteX5-611" fmla="*/ 3834384 w 4015753"/>
              <a:gd name="connsiteY5-612" fmla="*/ 1451786 h 2385101"/>
              <a:gd name="connsiteX6-613" fmla="*/ 3064002 w 4015753"/>
              <a:gd name="connsiteY6-614" fmla="*/ 2099486 h 2385101"/>
              <a:gd name="connsiteX7-615" fmla="*/ 1743456 w 4015753"/>
              <a:gd name="connsiteY7-616" fmla="*/ 2384474 h 2385101"/>
              <a:gd name="connsiteX8-617" fmla="*/ 530352 w 4015753"/>
              <a:gd name="connsiteY8-618" fmla="*/ 2195498 h 2385101"/>
              <a:gd name="connsiteX9-619" fmla="*/ 0 w 4015753"/>
              <a:gd name="connsiteY9-620" fmla="*/ 1470074 h 2385101"/>
              <a:gd name="connsiteX10-621" fmla="*/ 207264 w 4015753"/>
              <a:gd name="connsiteY10-622" fmla="*/ 689786 h 2385101"/>
              <a:gd name="connsiteX11-623" fmla="*/ 557022 w 4015753"/>
              <a:gd name="connsiteY11-624" fmla="*/ 392606 h 2385101"/>
              <a:gd name="connsiteX0-625" fmla="*/ 557022 w 4015753"/>
              <a:gd name="connsiteY0-626" fmla="*/ 392606 h 2384838"/>
              <a:gd name="connsiteX1-627" fmla="*/ 1296162 w 4015753"/>
              <a:gd name="connsiteY1-628" fmla="*/ 70280 h 2384838"/>
              <a:gd name="connsiteX2-629" fmla="*/ 2601468 w 4015753"/>
              <a:gd name="connsiteY2-630" fmla="*/ 19988 h 2384838"/>
              <a:gd name="connsiteX3-631" fmla="*/ 3607308 w 4015753"/>
              <a:gd name="connsiteY3-632" fmla="*/ 329360 h 2384838"/>
              <a:gd name="connsiteX4-633" fmla="*/ 4005834 w 4015753"/>
              <a:gd name="connsiteY4-634" fmla="*/ 816278 h 2384838"/>
              <a:gd name="connsiteX5-635" fmla="*/ 3834384 w 4015753"/>
              <a:gd name="connsiteY5-636" fmla="*/ 1451786 h 2384838"/>
              <a:gd name="connsiteX6-637" fmla="*/ 3064002 w 4015753"/>
              <a:gd name="connsiteY6-638" fmla="*/ 2099486 h 2384838"/>
              <a:gd name="connsiteX7-639" fmla="*/ 1743456 w 4015753"/>
              <a:gd name="connsiteY7-640" fmla="*/ 2384474 h 2384838"/>
              <a:gd name="connsiteX8-641" fmla="*/ 530352 w 4015753"/>
              <a:gd name="connsiteY8-642" fmla="*/ 2195498 h 2384838"/>
              <a:gd name="connsiteX9-643" fmla="*/ 0 w 4015753"/>
              <a:gd name="connsiteY9-644" fmla="*/ 1470074 h 2384838"/>
              <a:gd name="connsiteX10-645" fmla="*/ 207264 w 4015753"/>
              <a:gd name="connsiteY10-646" fmla="*/ 689786 h 2384838"/>
              <a:gd name="connsiteX11-647" fmla="*/ 557022 w 4015753"/>
              <a:gd name="connsiteY11-648" fmla="*/ 392606 h 2384838"/>
              <a:gd name="connsiteX0-649" fmla="*/ 564138 w 4022869"/>
              <a:gd name="connsiteY0-650" fmla="*/ 392606 h 2384838"/>
              <a:gd name="connsiteX1-651" fmla="*/ 1303278 w 4022869"/>
              <a:gd name="connsiteY1-652" fmla="*/ 70280 h 2384838"/>
              <a:gd name="connsiteX2-653" fmla="*/ 2608584 w 4022869"/>
              <a:gd name="connsiteY2-654" fmla="*/ 19988 h 2384838"/>
              <a:gd name="connsiteX3-655" fmla="*/ 3614424 w 4022869"/>
              <a:gd name="connsiteY3-656" fmla="*/ 329360 h 2384838"/>
              <a:gd name="connsiteX4-657" fmla="*/ 4012950 w 4022869"/>
              <a:gd name="connsiteY4-658" fmla="*/ 816278 h 2384838"/>
              <a:gd name="connsiteX5-659" fmla="*/ 3841500 w 4022869"/>
              <a:gd name="connsiteY5-660" fmla="*/ 1451786 h 2384838"/>
              <a:gd name="connsiteX6-661" fmla="*/ 3071118 w 4022869"/>
              <a:gd name="connsiteY6-662" fmla="*/ 2099486 h 2384838"/>
              <a:gd name="connsiteX7-663" fmla="*/ 1750572 w 4022869"/>
              <a:gd name="connsiteY7-664" fmla="*/ 2384474 h 2384838"/>
              <a:gd name="connsiteX8-665" fmla="*/ 537468 w 4022869"/>
              <a:gd name="connsiteY8-666" fmla="*/ 2195498 h 2384838"/>
              <a:gd name="connsiteX9-667" fmla="*/ 7116 w 4022869"/>
              <a:gd name="connsiteY9-668" fmla="*/ 1470074 h 2384838"/>
              <a:gd name="connsiteX10-669" fmla="*/ 214380 w 4022869"/>
              <a:gd name="connsiteY10-670" fmla="*/ 689786 h 2384838"/>
              <a:gd name="connsiteX11-671" fmla="*/ 564138 w 4022869"/>
              <a:gd name="connsiteY11-672" fmla="*/ 392606 h 2384838"/>
              <a:gd name="connsiteX0-673" fmla="*/ 557058 w 4015789"/>
              <a:gd name="connsiteY0-674" fmla="*/ 392606 h 2384838"/>
              <a:gd name="connsiteX1-675" fmla="*/ 1296198 w 4015789"/>
              <a:gd name="connsiteY1-676" fmla="*/ 70280 h 2384838"/>
              <a:gd name="connsiteX2-677" fmla="*/ 2601504 w 4015789"/>
              <a:gd name="connsiteY2-678" fmla="*/ 19988 h 2384838"/>
              <a:gd name="connsiteX3-679" fmla="*/ 3607344 w 4015789"/>
              <a:gd name="connsiteY3-680" fmla="*/ 329360 h 2384838"/>
              <a:gd name="connsiteX4-681" fmla="*/ 4005870 w 4015789"/>
              <a:gd name="connsiteY4-682" fmla="*/ 816278 h 2384838"/>
              <a:gd name="connsiteX5-683" fmla="*/ 3834420 w 4015789"/>
              <a:gd name="connsiteY5-684" fmla="*/ 1451786 h 2384838"/>
              <a:gd name="connsiteX6-685" fmla="*/ 3064038 w 4015789"/>
              <a:gd name="connsiteY6-686" fmla="*/ 2099486 h 2384838"/>
              <a:gd name="connsiteX7-687" fmla="*/ 1743492 w 4015789"/>
              <a:gd name="connsiteY7-688" fmla="*/ 2384474 h 2384838"/>
              <a:gd name="connsiteX8-689" fmla="*/ 530388 w 4015789"/>
              <a:gd name="connsiteY8-690" fmla="*/ 2195498 h 2384838"/>
              <a:gd name="connsiteX9-691" fmla="*/ 36 w 4015789"/>
              <a:gd name="connsiteY9-692" fmla="*/ 1470074 h 2384838"/>
              <a:gd name="connsiteX10-693" fmla="*/ 207300 w 4015789"/>
              <a:gd name="connsiteY10-694" fmla="*/ 689786 h 2384838"/>
              <a:gd name="connsiteX11-695" fmla="*/ 557058 w 4015789"/>
              <a:gd name="connsiteY11-696" fmla="*/ 392606 h 2384838"/>
              <a:gd name="connsiteX0-697" fmla="*/ 557058 w 4015789"/>
              <a:gd name="connsiteY0-698" fmla="*/ 392606 h 2384838"/>
              <a:gd name="connsiteX1-699" fmla="*/ 1296198 w 4015789"/>
              <a:gd name="connsiteY1-700" fmla="*/ 70280 h 2384838"/>
              <a:gd name="connsiteX2-701" fmla="*/ 2601504 w 4015789"/>
              <a:gd name="connsiteY2-702" fmla="*/ 19988 h 2384838"/>
              <a:gd name="connsiteX3-703" fmla="*/ 3607344 w 4015789"/>
              <a:gd name="connsiteY3-704" fmla="*/ 329360 h 2384838"/>
              <a:gd name="connsiteX4-705" fmla="*/ 4005870 w 4015789"/>
              <a:gd name="connsiteY4-706" fmla="*/ 816278 h 2384838"/>
              <a:gd name="connsiteX5-707" fmla="*/ 3834420 w 4015789"/>
              <a:gd name="connsiteY5-708" fmla="*/ 1451786 h 2384838"/>
              <a:gd name="connsiteX6-709" fmla="*/ 3064038 w 4015789"/>
              <a:gd name="connsiteY6-710" fmla="*/ 2099486 h 2384838"/>
              <a:gd name="connsiteX7-711" fmla="*/ 1743492 w 4015789"/>
              <a:gd name="connsiteY7-712" fmla="*/ 2384474 h 2384838"/>
              <a:gd name="connsiteX8-713" fmla="*/ 530388 w 4015789"/>
              <a:gd name="connsiteY8-714" fmla="*/ 2195498 h 2384838"/>
              <a:gd name="connsiteX9-715" fmla="*/ 36 w 4015789"/>
              <a:gd name="connsiteY9-716" fmla="*/ 1470074 h 2384838"/>
              <a:gd name="connsiteX10-717" fmla="*/ 207300 w 4015789"/>
              <a:gd name="connsiteY10-718" fmla="*/ 689786 h 2384838"/>
              <a:gd name="connsiteX11-719" fmla="*/ 557058 w 4015789"/>
              <a:gd name="connsiteY11-720" fmla="*/ 392606 h 2384838"/>
              <a:gd name="connsiteX0-721" fmla="*/ 557058 w 4015789"/>
              <a:gd name="connsiteY0-722" fmla="*/ 392606 h 2384838"/>
              <a:gd name="connsiteX1-723" fmla="*/ 1296198 w 4015789"/>
              <a:gd name="connsiteY1-724" fmla="*/ 70280 h 2384838"/>
              <a:gd name="connsiteX2-725" fmla="*/ 2601504 w 4015789"/>
              <a:gd name="connsiteY2-726" fmla="*/ 19988 h 2384838"/>
              <a:gd name="connsiteX3-727" fmla="*/ 3607344 w 4015789"/>
              <a:gd name="connsiteY3-728" fmla="*/ 329360 h 2384838"/>
              <a:gd name="connsiteX4-729" fmla="*/ 4005870 w 4015789"/>
              <a:gd name="connsiteY4-730" fmla="*/ 816278 h 2384838"/>
              <a:gd name="connsiteX5-731" fmla="*/ 3834420 w 4015789"/>
              <a:gd name="connsiteY5-732" fmla="*/ 1451786 h 2384838"/>
              <a:gd name="connsiteX6-733" fmla="*/ 3064038 w 4015789"/>
              <a:gd name="connsiteY6-734" fmla="*/ 2099486 h 2384838"/>
              <a:gd name="connsiteX7-735" fmla="*/ 1743492 w 4015789"/>
              <a:gd name="connsiteY7-736" fmla="*/ 2384474 h 2384838"/>
              <a:gd name="connsiteX8-737" fmla="*/ 530388 w 4015789"/>
              <a:gd name="connsiteY8-738" fmla="*/ 2195498 h 2384838"/>
              <a:gd name="connsiteX9-739" fmla="*/ 36 w 4015789"/>
              <a:gd name="connsiteY9-740" fmla="*/ 1470074 h 2384838"/>
              <a:gd name="connsiteX10-741" fmla="*/ 207300 w 4015789"/>
              <a:gd name="connsiteY10-742" fmla="*/ 689786 h 2384838"/>
              <a:gd name="connsiteX11-743" fmla="*/ 557058 w 4015789"/>
              <a:gd name="connsiteY11-744" fmla="*/ 392606 h 2384838"/>
              <a:gd name="connsiteX0-745" fmla="*/ 571249 w 4029980"/>
              <a:gd name="connsiteY0-746" fmla="*/ 392606 h 2384838"/>
              <a:gd name="connsiteX1-747" fmla="*/ 1310389 w 4029980"/>
              <a:gd name="connsiteY1-748" fmla="*/ 70280 h 2384838"/>
              <a:gd name="connsiteX2-749" fmla="*/ 2615695 w 4029980"/>
              <a:gd name="connsiteY2-750" fmla="*/ 19988 h 2384838"/>
              <a:gd name="connsiteX3-751" fmla="*/ 3621535 w 4029980"/>
              <a:gd name="connsiteY3-752" fmla="*/ 329360 h 2384838"/>
              <a:gd name="connsiteX4-753" fmla="*/ 4020061 w 4029980"/>
              <a:gd name="connsiteY4-754" fmla="*/ 816278 h 2384838"/>
              <a:gd name="connsiteX5-755" fmla="*/ 3848611 w 4029980"/>
              <a:gd name="connsiteY5-756" fmla="*/ 1451786 h 2384838"/>
              <a:gd name="connsiteX6-757" fmla="*/ 3078229 w 4029980"/>
              <a:gd name="connsiteY6-758" fmla="*/ 2099486 h 2384838"/>
              <a:gd name="connsiteX7-759" fmla="*/ 1757683 w 4029980"/>
              <a:gd name="connsiteY7-760" fmla="*/ 2384474 h 2384838"/>
              <a:gd name="connsiteX8-761" fmla="*/ 544579 w 4029980"/>
              <a:gd name="connsiteY8-762" fmla="*/ 2195498 h 2384838"/>
              <a:gd name="connsiteX9-763" fmla="*/ 14227 w 4029980"/>
              <a:gd name="connsiteY9-764" fmla="*/ 1470074 h 2384838"/>
              <a:gd name="connsiteX10-765" fmla="*/ 179581 w 4029980"/>
              <a:gd name="connsiteY10-766" fmla="*/ 788846 h 2384838"/>
              <a:gd name="connsiteX11-767" fmla="*/ 571249 w 4029980"/>
              <a:gd name="connsiteY11-768" fmla="*/ 392606 h 2384838"/>
              <a:gd name="connsiteX0-769" fmla="*/ 565098 w 4023829"/>
              <a:gd name="connsiteY0-770" fmla="*/ 392606 h 2384838"/>
              <a:gd name="connsiteX1-771" fmla="*/ 1304238 w 4023829"/>
              <a:gd name="connsiteY1-772" fmla="*/ 70280 h 2384838"/>
              <a:gd name="connsiteX2-773" fmla="*/ 2609544 w 4023829"/>
              <a:gd name="connsiteY2-774" fmla="*/ 19988 h 2384838"/>
              <a:gd name="connsiteX3-775" fmla="*/ 3615384 w 4023829"/>
              <a:gd name="connsiteY3-776" fmla="*/ 329360 h 2384838"/>
              <a:gd name="connsiteX4-777" fmla="*/ 4013910 w 4023829"/>
              <a:gd name="connsiteY4-778" fmla="*/ 816278 h 2384838"/>
              <a:gd name="connsiteX5-779" fmla="*/ 3842460 w 4023829"/>
              <a:gd name="connsiteY5-780" fmla="*/ 1451786 h 2384838"/>
              <a:gd name="connsiteX6-781" fmla="*/ 3072078 w 4023829"/>
              <a:gd name="connsiteY6-782" fmla="*/ 2099486 h 2384838"/>
              <a:gd name="connsiteX7-783" fmla="*/ 1751532 w 4023829"/>
              <a:gd name="connsiteY7-784" fmla="*/ 2384474 h 2384838"/>
              <a:gd name="connsiteX8-785" fmla="*/ 538428 w 4023829"/>
              <a:gd name="connsiteY8-786" fmla="*/ 2195498 h 2384838"/>
              <a:gd name="connsiteX9-787" fmla="*/ 8076 w 4023829"/>
              <a:gd name="connsiteY9-788" fmla="*/ 1470074 h 2384838"/>
              <a:gd name="connsiteX10-789" fmla="*/ 173430 w 4023829"/>
              <a:gd name="connsiteY10-790" fmla="*/ 788846 h 2384838"/>
              <a:gd name="connsiteX11-791" fmla="*/ 565098 w 4023829"/>
              <a:gd name="connsiteY11-792" fmla="*/ 392606 h 2384838"/>
              <a:gd name="connsiteX0-793" fmla="*/ 547874 w 4006605"/>
              <a:gd name="connsiteY0-794" fmla="*/ 392606 h 2384838"/>
              <a:gd name="connsiteX1-795" fmla="*/ 1287014 w 4006605"/>
              <a:gd name="connsiteY1-796" fmla="*/ 70280 h 2384838"/>
              <a:gd name="connsiteX2-797" fmla="*/ 2592320 w 4006605"/>
              <a:gd name="connsiteY2-798" fmla="*/ 19988 h 2384838"/>
              <a:gd name="connsiteX3-799" fmla="*/ 3598160 w 4006605"/>
              <a:gd name="connsiteY3-800" fmla="*/ 329360 h 2384838"/>
              <a:gd name="connsiteX4-801" fmla="*/ 3996686 w 4006605"/>
              <a:gd name="connsiteY4-802" fmla="*/ 816278 h 2384838"/>
              <a:gd name="connsiteX5-803" fmla="*/ 3825236 w 4006605"/>
              <a:gd name="connsiteY5-804" fmla="*/ 1451786 h 2384838"/>
              <a:gd name="connsiteX6-805" fmla="*/ 3054854 w 4006605"/>
              <a:gd name="connsiteY6-806" fmla="*/ 2099486 h 2384838"/>
              <a:gd name="connsiteX7-807" fmla="*/ 1734308 w 4006605"/>
              <a:gd name="connsiteY7-808" fmla="*/ 2384474 h 2384838"/>
              <a:gd name="connsiteX8-809" fmla="*/ 521204 w 4006605"/>
              <a:gd name="connsiteY8-810" fmla="*/ 2195498 h 2384838"/>
              <a:gd name="connsiteX9-811" fmla="*/ 9902 w 4006605"/>
              <a:gd name="connsiteY9-812" fmla="*/ 1519604 h 2384838"/>
              <a:gd name="connsiteX10-813" fmla="*/ 156206 w 4006605"/>
              <a:gd name="connsiteY10-814" fmla="*/ 788846 h 2384838"/>
              <a:gd name="connsiteX11-815" fmla="*/ 547874 w 4006605"/>
              <a:gd name="connsiteY11-816" fmla="*/ 392606 h 23848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06605" h="2384838">
                <a:moveTo>
                  <a:pt x="547874" y="392606"/>
                </a:moveTo>
                <a:cubicBezTo>
                  <a:pt x="736342" y="272845"/>
                  <a:pt x="946273" y="132383"/>
                  <a:pt x="1287014" y="70280"/>
                </a:cubicBezTo>
                <a:cubicBezTo>
                  <a:pt x="1627755" y="8177"/>
                  <a:pt x="2207129" y="-23192"/>
                  <a:pt x="2592320" y="19988"/>
                </a:cubicBezTo>
                <a:cubicBezTo>
                  <a:pt x="2977511" y="63168"/>
                  <a:pt x="3364099" y="196645"/>
                  <a:pt x="3598160" y="329360"/>
                </a:cubicBezTo>
                <a:cubicBezTo>
                  <a:pt x="3832221" y="462075"/>
                  <a:pt x="3963666" y="680642"/>
                  <a:pt x="3996686" y="816278"/>
                </a:cubicBezTo>
                <a:cubicBezTo>
                  <a:pt x="4029706" y="951914"/>
                  <a:pt x="3982208" y="1237918"/>
                  <a:pt x="3825236" y="1451786"/>
                </a:cubicBezTo>
                <a:cubicBezTo>
                  <a:pt x="3668264" y="1665654"/>
                  <a:pt x="3257546" y="1989250"/>
                  <a:pt x="3054854" y="2099486"/>
                </a:cubicBezTo>
                <a:cubicBezTo>
                  <a:pt x="2852162" y="2209722"/>
                  <a:pt x="2123436" y="2394126"/>
                  <a:pt x="1734308" y="2384474"/>
                </a:cubicBezTo>
                <a:cubicBezTo>
                  <a:pt x="1345180" y="2374822"/>
                  <a:pt x="808605" y="2339643"/>
                  <a:pt x="521204" y="2195498"/>
                </a:cubicBezTo>
                <a:cubicBezTo>
                  <a:pt x="233803" y="2051353"/>
                  <a:pt x="51685" y="1731186"/>
                  <a:pt x="9902" y="1519604"/>
                </a:cubicBezTo>
                <a:cubicBezTo>
                  <a:pt x="-31881" y="1308022"/>
                  <a:pt x="66544" y="976679"/>
                  <a:pt x="156206" y="788846"/>
                </a:cubicBezTo>
                <a:cubicBezTo>
                  <a:pt x="245868" y="601013"/>
                  <a:pt x="359406" y="512367"/>
                  <a:pt x="547874" y="392606"/>
                </a:cubicBezTo>
                <a:close/>
              </a:path>
            </a:pathLst>
          </a:custGeom>
          <a:noFill/>
          <a:ln w="28575">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endParaRPr>
          </a:p>
        </p:txBody>
      </p:sp>
      <p:sp>
        <p:nvSpPr>
          <p:cNvPr id="7" name="任意多边形 6"/>
          <p:cNvSpPr/>
          <p:nvPr/>
        </p:nvSpPr>
        <p:spPr>
          <a:xfrm>
            <a:off x="7064391" y="1543820"/>
            <a:ext cx="4084638" cy="2693698"/>
          </a:xfrm>
          <a:custGeom>
            <a:avLst/>
            <a:gdLst>
              <a:gd name="connsiteX0" fmla="*/ 274320 w 4343400"/>
              <a:gd name="connsiteY0" fmla="*/ 1562100 h 3101340"/>
              <a:gd name="connsiteX1" fmla="*/ 297180 w 4343400"/>
              <a:gd name="connsiteY1" fmla="*/ 678180 h 3101340"/>
              <a:gd name="connsiteX2" fmla="*/ 1104900 w 4343400"/>
              <a:gd name="connsiteY2" fmla="*/ 769620 h 3101340"/>
              <a:gd name="connsiteX3" fmla="*/ 2049780 w 4343400"/>
              <a:gd name="connsiteY3" fmla="*/ 0 h 3101340"/>
              <a:gd name="connsiteX4" fmla="*/ 2918460 w 4343400"/>
              <a:gd name="connsiteY4" fmla="*/ 861060 h 3101340"/>
              <a:gd name="connsiteX5" fmla="*/ 4343400 w 4343400"/>
              <a:gd name="connsiteY5" fmla="*/ 914400 h 3101340"/>
              <a:gd name="connsiteX6" fmla="*/ 3985260 w 4343400"/>
              <a:gd name="connsiteY6" fmla="*/ 2095500 h 3101340"/>
              <a:gd name="connsiteX7" fmla="*/ 3909060 w 4343400"/>
              <a:gd name="connsiteY7" fmla="*/ 2773680 h 3101340"/>
              <a:gd name="connsiteX8" fmla="*/ 3208020 w 4343400"/>
              <a:gd name="connsiteY8" fmla="*/ 2842260 h 3101340"/>
              <a:gd name="connsiteX9" fmla="*/ 2491740 w 4343400"/>
              <a:gd name="connsiteY9" fmla="*/ 3101340 h 3101340"/>
              <a:gd name="connsiteX10" fmla="*/ 1958340 w 4343400"/>
              <a:gd name="connsiteY10" fmla="*/ 2849880 h 3101340"/>
              <a:gd name="connsiteX11" fmla="*/ 1463040 w 4343400"/>
              <a:gd name="connsiteY11" fmla="*/ 3002280 h 3101340"/>
              <a:gd name="connsiteX12" fmla="*/ 1120140 w 4343400"/>
              <a:gd name="connsiteY12" fmla="*/ 2636520 h 3101340"/>
              <a:gd name="connsiteX13" fmla="*/ 0 w 4343400"/>
              <a:gd name="connsiteY13" fmla="*/ 2674620 h 3101340"/>
              <a:gd name="connsiteX14" fmla="*/ 274320 w 4343400"/>
              <a:gd name="connsiteY14" fmla="*/ 1562100 h 3101340"/>
              <a:gd name="connsiteX0-1" fmla="*/ 274320 w 4343400"/>
              <a:gd name="connsiteY0-2" fmla="*/ 1562100 h 3101340"/>
              <a:gd name="connsiteX1-3" fmla="*/ 297180 w 4343400"/>
              <a:gd name="connsiteY1-4" fmla="*/ 678180 h 3101340"/>
              <a:gd name="connsiteX2-5" fmla="*/ 1104900 w 4343400"/>
              <a:gd name="connsiteY2-6" fmla="*/ 769620 h 3101340"/>
              <a:gd name="connsiteX3-7" fmla="*/ 2049780 w 4343400"/>
              <a:gd name="connsiteY3-8" fmla="*/ 0 h 3101340"/>
              <a:gd name="connsiteX4-9" fmla="*/ 2918460 w 4343400"/>
              <a:gd name="connsiteY4-10" fmla="*/ 861060 h 3101340"/>
              <a:gd name="connsiteX5-11" fmla="*/ 4343400 w 4343400"/>
              <a:gd name="connsiteY5-12" fmla="*/ 914400 h 3101340"/>
              <a:gd name="connsiteX6-13" fmla="*/ 3985260 w 4343400"/>
              <a:gd name="connsiteY6-14" fmla="*/ 2095500 h 3101340"/>
              <a:gd name="connsiteX7-15" fmla="*/ 3909060 w 4343400"/>
              <a:gd name="connsiteY7-16" fmla="*/ 2773680 h 3101340"/>
              <a:gd name="connsiteX8-17" fmla="*/ 3208020 w 4343400"/>
              <a:gd name="connsiteY8-18" fmla="*/ 2842260 h 3101340"/>
              <a:gd name="connsiteX9-19" fmla="*/ 2491740 w 4343400"/>
              <a:gd name="connsiteY9-20" fmla="*/ 3101340 h 3101340"/>
              <a:gd name="connsiteX10-21" fmla="*/ 1958340 w 4343400"/>
              <a:gd name="connsiteY10-22" fmla="*/ 2849880 h 3101340"/>
              <a:gd name="connsiteX11-23" fmla="*/ 1463040 w 4343400"/>
              <a:gd name="connsiteY11-24" fmla="*/ 3002280 h 3101340"/>
              <a:gd name="connsiteX12-25" fmla="*/ 1120140 w 4343400"/>
              <a:gd name="connsiteY12-26" fmla="*/ 2636520 h 3101340"/>
              <a:gd name="connsiteX13-27" fmla="*/ 0 w 4343400"/>
              <a:gd name="connsiteY13-28" fmla="*/ 2674620 h 3101340"/>
              <a:gd name="connsiteX14-29" fmla="*/ 274320 w 4343400"/>
              <a:gd name="connsiteY14-30" fmla="*/ 1562100 h 3101340"/>
              <a:gd name="connsiteX0-31" fmla="*/ 274320 w 4343400"/>
              <a:gd name="connsiteY0-32" fmla="*/ 1562100 h 3101340"/>
              <a:gd name="connsiteX1-33" fmla="*/ 297180 w 4343400"/>
              <a:gd name="connsiteY1-34" fmla="*/ 678180 h 3101340"/>
              <a:gd name="connsiteX2-35" fmla="*/ 1104900 w 4343400"/>
              <a:gd name="connsiteY2-36" fmla="*/ 769620 h 3101340"/>
              <a:gd name="connsiteX3-37" fmla="*/ 2049780 w 4343400"/>
              <a:gd name="connsiteY3-38" fmla="*/ 0 h 3101340"/>
              <a:gd name="connsiteX4-39" fmla="*/ 2918460 w 4343400"/>
              <a:gd name="connsiteY4-40" fmla="*/ 861060 h 3101340"/>
              <a:gd name="connsiteX5-41" fmla="*/ 4343400 w 4343400"/>
              <a:gd name="connsiteY5-42" fmla="*/ 914400 h 3101340"/>
              <a:gd name="connsiteX6-43" fmla="*/ 3985260 w 4343400"/>
              <a:gd name="connsiteY6-44" fmla="*/ 2095500 h 3101340"/>
              <a:gd name="connsiteX7-45" fmla="*/ 3909060 w 4343400"/>
              <a:gd name="connsiteY7-46" fmla="*/ 2773680 h 3101340"/>
              <a:gd name="connsiteX8-47" fmla="*/ 3208020 w 4343400"/>
              <a:gd name="connsiteY8-48" fmla="*/ 2842260 h 3101340"/>
              <a:gd name="connsiteX9-49" fmla="*/ 2491740 w 4343400"/>
              <a:gd name="connsiteY9-50" fmla="*/ 3101340 h 3101340"/>
              <a:gd name="connsiteX10-51" fmla="*/ 1958340 w 4343400"/>
              <a:gd name="connsiteY10-52" fmla="*/ 2849880 h 3101340"/>
              <a:gd name="connsiteX11-53" fmla="*/ 1463040 w 4343400"/>
              <a:gd name="connsiteY11-54" fmla="*/ 3002280 h 3101340"/>
              <a:gd name="connsiteX12-55" fmla="*/ 1120140 w 4343400"/>
              <a:gd name="connsiteY12-56" fmla="*/ 2636520 h 3101340"/>
              <a:gd name="connsiteX13-57" fmla="*/ 0 w 4343400"/>
              <a:gd name="connsiteY13-58" fmla="*/ 2674620 h 3101340"/>
              <a:gd name="connsiteX14-59" fmla="*/ 274320 w 4343400"/>
              <a:gd name="connsiteY14-60" fmla="*/ 1562100 h 3101340"/>
              <a:gd name="connsiteX0-61" fmla="*/ 274320 w 4343400"/>
              <a:gd name="connsiteY0-62" fmla="*/ 1562100 h 3101340"/>
              <a:gd name="connsiteX1-63" fmla="*/ 297180 w 4343400"/>
              <a:gd name="connsiteY1-64" fmla="*/ 678180 h 3101340"/>
              <a:gd name="connsiteX2-65" fmla="*/ 1104900 w 4343400"/>
              <a:gd name="connsiteY2-66" fmla="*/ 769620 h 3101340"/>
              <a:gd name="connsiteX3-67" fmla="*/ 2049780 w 4343400"/>
              <a:gd name="connsiteY3-68" fmla="*/ 0 h 3101340"/>
              <a:gd name="connsiteX4-69" fmla="*/ 2918460 w 4343400"/>
              <a:gd name="connsiteY4-70" fmla="*/ 861060 h 3101340"/>
              <a:gd name="connsiteX5-71" fmla="*/ 4343400 w 4343400"/>
              <a:gd name="connsiteY5-72" fmla="*/ 914400 h 3101340"/>
              <a:gd name="connsiteX6-73" fmla="*/ 3985260 w 4343400"/>
              <a:gd name="connsiteY6-74" fmla="*/ 2095500 h 3101340"/>
              <a:gd name="connsiteX7-75" fmla="*/ 3909060 w 4343400"/>
              <a:gd name="connsiteY7-76" fmla="*/ 2773680 h 3101340"/>
              <a:gd name="connsiteX8-77" fmla="*/ 3208020 w 4343400"/>
              <a:gd name="connsiteY8-78" fmla="*/ 2842260 h 3101340"/>
              <a:gd name="connsiteX9-79" fmla="*/ 2491740 w 4343400"/>
              <a:gd name="connsiteY9-80" fmla="*/ 3101340 h 3101340"/>
              <a:gd name="connsiteX10-81" fmla="*/ 1958340 w 4343400"/>
              <a:gd name="connsiteY10-82" fmla="*/ 2849880 h 3101340"/>
              <a:gd name="connsiteX11-83" fmla="*/ 1463040 w 4343400"/>
              <a:gd name="connsiteY11-84" fmla="*/ 3002280 h 3101340"/>
              <a:gd name="connsiteX12-85" fmla="*/ 1120140 w 4343400"/>
              <a:gd name="connsiteY12-86" fmla="*/ 2636520 h 3101340"/>
              <a:gd name="connsiteX13-87" fmla="*/ 0 w 4343400"/>
              <a:gd name="connsiteY13-88" fmla="*/ 2674620 h 3101340"/>
              <a:gd name="connsiteX14-89" fmla="*/ 274320 w 4343400"/>
              <a:gd name="connsiteY14-90" fmla="*/ 1562100 h 3101340"/>
              <a:gd name="connsiteX0-91" fmla="*/ 274320 w 4343400"/>
              <a:gd name="connsiteY0-92" fmla="*/ 1562100 h 3101340"/>
              <a:gd name="connsiteX1-93" fmla="*/ 297180 w 4343400"/>
              <a:gd name="connsiteY1-94" fmla="*/ 678180 h 3101340"/>
              <a:gd name="connsiteX2-95" fmla="*/ 1104900 w 4343400"/>
              <a:gd name="connsiteY2-96" fmla="*/ 769620 h 3101340"/>
              <a:gd name="connsiteX3-97" fmla="*/ 2049780 w 4343400"/>
              <a:gd name="connsiteY3-98" fmla="*/ 0 h 3101340"/>
              <a:gd name="connsiteX4-99" fmla="*/ 2918460 w 4343400"/>
              <a:gd name="connsiteY4-100" fmla="*/ 861060 h 3101340"/>
              <a:gd name="connsiteX5-101" fmla="*/ 4343400 w 4343400"/>
              <a:gd name="connsiteY5-102" fmla="*/ 914400 h 3101340"/>
              <a:gd name="connsiteX6-103" fmla="*/ 3985260 w 4343400"/>
              <a:gd name="connsiteY6-104" fmla="*/ 2095500 h 3101340"/>
              <a:gd name="connsiteX7-105" fmla="*/ 3909060 w 4343400"/>
              <a:gd name="connsiteY7-106" fmla="*/ 2773680 h 3101340"/>
              <a:gd name="connsiteX8-107" fmla="*/ 3208020 w 4343400"/>
              <a:gd name="connsiteY8-108" fmla="*/ 2842260 h 3101340"/>
              <a:gd name="connsiteX9-109" fmla="*/ 2491740 w 4343400"/>
              <a:gd name="connsiteY9-110" fmla="*/ 3101340 h 3101340"/>
              <a:gd name="connsiteX10-111" fmla="*/ 1958340 w 4343400"/>
              <a:gd name="connsiteY10-112" fmla="*/ 2849880 h 3101340"/>
              <a:gd name="connsiteX11-113" fmla="*/ 1463040 w 4343400"/>
              <a:gd name="connsiteY11-114" fmla="*/ 3002280 h 3101340"/>
              <a:gd name="connsiteX12-115" fmla="*/ 1120140 w 4343400"/>
              <a:gd name="connsiteY12-116" fmla="*/ 2636520 h 3101340"/>
              <a:gd name="connsiteX13-117" fmla="*/ 0 w 4343400"/>
              <a:gd name="connsiteY13-118" fmla="*/ 2674620 h 3101340"/>
              <a:gd name="connsiteX14-119" fmla="*/ 274320 w 4343400"/>
              <a:gd name="connsiteY14-120" fmla="*/ 1562100 h 3101340"/>
              <a:gd name="connsiteX0-121" fmla="*/ 274320 w 4343400"/>
              <a:gd name="connsiteY0-122" fmla="*/ 1562100 h 3101340"/>
              <a:gd name="connsiteX1-123" fmla="*/ 297180 w 4343400"/>
              <a:gd name="connsiteY1-124" fmla="*/ 678180 h 3101340"/>
              <a:gd name="connsiteX2-125" fmla="*/ 1104900 w 4343400"/>
              <a:gd name="connsiteY2-126" fmla="*/ 769620 h 3101340"/>
              <a:gd name="connsiteX3-127" fmla="*/ 2049780 w 4343400"/>
              <a:gd name="connsiteY3-128" fmla="*/ 0 h 3101340"/>
              <a:gd name="connsiteX4-129" fmla="*/ 2918460 w 4343400"/>
              <a:gd name="connsiteY4-130" fmla="*/ 861060 h 3101340"/>
              <a:gd name="connsiteX5-131" fmla="*/ 4343400 w 4343400"/>
              <a:gd name="connsiteY5-132" fmla="*/ 914400 h 3101340"/>
              <a:gd name="connsiteX6-133" fmla="*/ 3985260 w 4343400"/>
              <a:gd name="connsiteY6-134" fmla="*/ 2095500 h 3101340"/>
              <a:gd name="connsiteX7-135" fmla="*/ 3909060 w 4343400"/>
              <a:gd name="connsiteY7-136" fmla="*/ 2773680 h 3101340"/>
              <a:gd name="connsiteX8-137" fmla="*/ 3208020 w 4343400"/>
              <a:gd name="connsiteY8-138" fmla="*/ 2842260 h 3101340"/>
              <a:gd name="connsiteX9-139" fmla="*/ 2491740 w 4343400"/>
              <a:gd name="connsiteY9-140" fmla="*/ 3101340 h 3101340"/>
              <a:gd name="connsiteX10-141" fmla="*/ 1958340 w 4343400"/>
              <a:gd name="connsiteY10-142" fmla="*/ 2849880 h 3101340"/>
              <a:gd name="connsiteX11-143" fmla="*/ 1463040 w 4343400"/>
              <a:gd name="connsiteY11-144" fmla="*/ 3002280 h 3101340"/>
              <a:gd name="connsiteX12-145" fmla="*/ 1120140 w 4343400"/>
              <a:gd name="connsiteY12-146" fmla="*/ 2636520 h 3101340"/>
              <a:gd name="connsiteX13-147" fmla="*/ 0 w 4343400"/>
              <a:gd name="connsiteY13-148" fmla="*/ 2674620 h 3101340"/>
              <a:gd name="connsiteX14-149" fmla="*/ 274320 w 4343400"/>
              <a:gd name="connsiteY14-150" fmla="*/ 1562100 h 3101340"/>
              <a:gd name="connsiteX0-151" fmla="*/ 274320 w 4343400"/>
              <a:gd name="connsiteY0-152" fmla="*/ 1562100 h 3101340"/>
              <a:gd name="connsiteX1-153" fmla="*/ 297180 w 4343400"/>
              <a:gd name="connsiteY1-154" fmla="*/ 678180 h 3101340"/>
              <a:gd name="connsiteX2-155" fmla="*/ 1104900 w 4343400"/>
              <a:gd name="connsiteY2-156" fmla="*/ 769620 h 3101340"/>
              <a:gd name="connsiteX3-157" fmla="*/ 2049780 w 4343400"/>
              <a:gd name="connsiteY3-158" fmla="*/ 0 h 3101340"/>
              <a:gd name="connsiteX4-159" fmla="*/ 2918460 w 4343400"/>
              <a:gd name="connsiteY4-160" fmla="*/ 861060 h 3101340"/>
              <a:gd name="connsiteX5-161" fmla="*/ 4343400 w 4343400"/>
              <a:gd name="connsiteY5-162" fmla="*/ 914400 h 3101340"/>
              <a:gd name="connsiteX6-163" fmla="*/ 3985260 w 4343400"/>
              <a:gd name="connsiteY6-164" fmla="*/ 2095500 h 3101340"/>
              <a:gd name="connsiteX7-165" fmla="*/ 3909060 w 4343400"/>
              <a:gd name="connsiteY7-166" fmla="*/ 2773680 h 3101340"/>
              <a:gd name="connsiteX8-167" fmla="*/ 3208020 w 4343400"/>
              <a:gd name="connsiteY8-168" fmla="*/ 2842260 h 3101340"/>
              <a:gd name="connsiteX9-169" fmla="*/ 2491740 w 4343400"/>
              <a:gd name="connsiteY9-170" fmla="*/ 3101340 h 3101340"/>
              <a:gd name="connsiteX10-171" fmla="*/ 1958340 w 4343400"/>
              <a:gd name="connsiteY10-172" fmla="*/ 2849880 h 3101340"/>
              <a:gd name="connsiteX11-173" fmla="*/ 1463040 w 4343400"/>
              <a:gd name="connsiteY11-174" fmla="*/ 3002280 h 3101340"/>
              <a:gd name="connsiteX12-175" fmla="*/ 1120140 w 4343400"/>
              <a:gd name="connsiteY12-176" fmla="*/ 2636520 h 3101340"/>
              <a:gd name="connsiteX13-177" fmla="*/ 0 w 4343400"/>
              <a:gd name="connsiteY13-178" fmla="*/ 2674620 h 3101340"/>
              <a:gd name="connsiteX14-179" fmla="*/ 274320 w 4343400"/>
              <a:gd name="connsiteY14-180" fmla="*/ 1562100 h 3101340"/>
              <a:gd name="connsiteX0-181" fmla="*/ 274320 w 4343400"/>
              <a:gd name="connsiteY0-182" fmla="*/ 1562100 h 3101340"/>
              <a:gd name="connsiteX1-183" fmla="*/ 297180 w 4343400"/>
              <a:gd name="connsiteY1-184" fmla="*/ 678180 h 3101340"/>
              <a:gd name="connsiteX2-185" fmla="*/ 1104900 w 4343400"/>
              <a:gd name="connsiteY2-186" fmla="*/ 769620 h 3101340"/>
              <a:gd name="connsiteX3-187" fmla="*/ 2049780 w 4343400"/>
              <a:gd name="connsiteY3-188" fmla="*/ 0 h 3101340"/>
              <a:gd name="connsiteX4-189" fmla="*/ 2918460 w 4343400"/>
              <a:gd name="connsiteY4-190" fmla="*/ 861060 h 3101340"/>
              <a:gd name="connsiteX5-191" fmla="*/ 4343400 w 4343400"/>
              <a:gd name="connsiteY5-192" fmla="*/ 914400 h 3101340"/>
              <a:gd name="connsiteX6-193" fmla="*/ 3985260 w 4343400"/>
              <a:gd name="connsiteY6-194" fmla="*/ 2095500 h 3101340"/>
              <a:gd name="connsiteX7-195" fmla="*/ 3909060 w 4343400"/>
              <a:gd name="connsiteY7-196" fmla="*/ 2773680 h 3101340"/>
              <a:gd name="connsiteX8-197" fmla="*/ 3208020 w 4343400"/>
              <a:gd name="connsiteY8-198" fmla="*/ 2842260 h 3101340"/>
              <a:gd name="connsiteX9-199" fmla="*/ 2491740 w 4343400"/>
              <a:gd name="connsiteY9-200" fmla="*/ 3101340 h 3101340"/>
              <a:gd name="connsiteX10-201" fmla="*/ 1958340 w 4343400"/>
              <a:gd name="connsiteY10-202" fmla="*/ 2849880 h 3101340"/>
              <a:gd name="connsiteX11-203" fmla="*/ 1463040 w 4343400"/>
              <a:gd name="connsiteY11-204" fmla="*/ 3002280 h 3101340"/>
              <a:gd name="connsiteX12-205" fmla="*/ 1120140 w 4343400"/>
              <a:gd name="connsiteY12-206" fmla="*/ 2636520 h 3101340"/>
              <a:gd name="connsiteX13-207" fmla="*/ 0 w 4343400"/>
              <a:gd name="connsiteY13-208" fmla="*/ 2674620 h 3101340"/>
              <a:gd name="connsiteX14-209" fmla="*/ 274320 w 4343400"/>
              <a:gd name="connsiteY14-210" fmla="*/ 1562100 h 3101340"/>
              <a:gd name="connsiteX0-211" fmla="*/ 274320 w 4343400"/>
              <a:gd name="connsiteY0-212" fmla="*/ 1562100 h 3101340"/>
              <a:gd name="connsiteX1-213" fmla="*/ 297180 w 4343400"/>
              <a:gd name="connsiteY1-214" fmla="*/ 678180 h 3101340"/>
              <a:gd name="connsiteX2-215" fmla="*/ 1104900 w 4343400"/>
              <a:gd name="connsiteY2-216" fmla="*/ 769620 h 3101340"/>
              <a:gd name="connsiteX3-217" fmla="*/ 2049780 w 4343400"/>
              <a:gd name="connsiteY3-218" fmla="*/ 0 h 3101340"/>
              <a:gd name="connsiteX4-219" fmla="*/ 2918460 w 4343400"/>
              <a:gd name="connsiteY4-220" fmla="*/ 861060 h 3101340"/>
              <a:gd name="connsiteX5-221" fmla="*/ 4343400 w 4343400"/>
              <a:gd name="connsiteY5-222" fmla="*/ 914400 h 3101340"/>
              <a:gd name="connsiteX6-223" fmla="*/ 3985260 w 4343400"/>
              <a:gd name="connsiteY6-224" fmla="*/ 2095500 h 3101340"/>
              <a:gd name="connsiteX7-225" fmla="*/ 3909060 w 4343400"/>
              <a:gd name="connsiteY7-226" fmla="*/ 2773680 h 3101340"/>
              <a:gd name="connsiteX8-227" fmla="*/ 3208020 w 4343400"/>
              <a:gd name="connsiteY8-228" fmla="*/ 2842260 h 3101340"/>
              <a:gd name="connsiteX9-229" fmla="*/ 2491740 w 4343400"/>
              <a:gd name="connsiteY9-230" fmla="*/ 3101340 h 3101340"/>
              <a:gd name="connsiteX10-231" fmla="*/ 1958340 w 4343400"/>
              <a:gd name="connsiteY10-232" fmla="*/ 2849880 h 3101340"/>
              <a:gd name="connsiteX11-233" fmla="*/ 1463040 w 4343400"/>
              <a:gd name="connsiteY11-234" fmla="*/ 3002280 h 3101340"/>
              <a:gd name="connsiteX12-235" fmla="*/ 1120140 w 4343400"/>
              <a:gd name="connsiteY12-236" fmla="*/ 2636520 h 3101340"/>
              <a:gd name="connsiteX13-237" fmla="*/ 0 w 4343400"/>
              <a:gd name="connsiteY13-238" fmla="*/ 2674620 h 3101340"/>
              <a:gd name="connsiteX14-239" fmla="*/ 274320 w 4343400"/>
              <a:gd name="connsiteY14-240" fmla="*/ 1562100 h 3101340"/>
              <a:gd name="connsiteX0-241" fmla="*/ 274320 w 4343400"/>
              <a:gd name="connsiteY0-242" fmla="*/ 1655358 h 3194598"/>
              <a:gd name="connsiteX1-243" fmla="*/ 297180 w 4343400"/>
              <a:gd name="connsiteY1-244" fmla="*/ 771438 h 3194598"/>
              <a:gd name="connsiteX2-245" fmla="*/ 1104900 w 4343400"/>
              <a:gd name="connsiteY2-246" fmla="*/ 862878 h 3194598"/>
              <a:gd name="connsiteX3-247" fmla="*/ 2049780 w 4343400"/>
              <a:gd name="connsiteY3-248" fmla="*/ 93258 h 3194598"/>
              <a:gd name="connsiteX4-249" fmla="*/ 2918460 w 4343400"/>
              <a:gd name="connsiteY4-250" fmla="*/ 954318 h 3194598"/>
              <a:gd name="connsiteX5-251" fmla="*/ 4343400 w 4343400"/>
              <a:gd name="connsiteY5-252" fmla="*/ 1007658 h 3194598"/>
              <a:gd name="connsiteX6-253" fmla="*/ 3985260 w 4343400"/>
              <a:gd name="connsiteY6-254" fmla="*/ 2188758 h 3194598"/>
              <a:gd name="connsiteX7-255" fmla="*/ 3909060 w 4343400"/>
              <a:gd name="connsiteY7-256" fmla="*/ 2866938 h 3194598"/>
              <a:gd name="connsiteX8-257" fmla="*/ 3208020 w 4343400"/>
              <a:gd name="connsiteY8-258" fmla="*/ 2935518 h 3194598"/>
              <a:gd name="connsiteX9-259" fmla="*/ 2491740 w 4343400"/>
              <a:gd name="connsiteY9-260" fmla="*/ 3194598 h 3194598"/>
              <a:gd name="connsiteX10-261" fmla="*/ 1958340 w 4343400"/>
              <a:gd name="connsiteY10-262" fmla="*/ 2943138 h 3194598"/>
              <a:gd name="connsiteX11-263" fmla="*/ 1463040 w 4343400"/>
              <a:gd name="connsiteY11-264" fmla="*/ 3095538 h 3194598"/>
              <a:gd name="connsiteX12-265" fmla="*/ 1120140 w 4343400"/>
              <a:gd name="connsiteY12-266" fmla="*/ 2729778 h 3194598"/>
              <a:gd name="connsiteX13-267" fmla="*/ 0 w 4343400"/>
              <a:gd name="connsiteY13-268" fmla="*/ 2767878 h 3194598"/>
              <a:gd name="connsiteX14-269" fmla="*/ 274320 w 4343400"/>
              <a:gd name="connsiteY14-270" fmla="*/ 1655358 h 3194598"/>
              <a:gd name="connsiteX0-271" fmla="*/ 274320 w 4343400"/>
              <a:gd name="connsiteY0-272" fmla="*/ 1562894 h 3102134"/>
              <a:gd name="connsiteX1-273" fmla="*/ 297180 w 4343400"/>
              <a:gd name="connsiteY1-274" fmla="*/ 678974 h 3102134"/>
              <a:gd name="connsiteX2-275" fmla="*/ 1104900 w 4343400"/>
              <a:gd name="connsiteY2-276" fmla="*/ 770414 h 3102134"/>
              <a:gd name="connsiteX3-277" fmla="*/ 2049780 w 4343400"/>
              <a:gd name="connsiteY3-278" fmla="*/ 794 h 3102134"/>
              <a:gd name="connsiteX4-279" fmla="*/ 2918460 w 4343400"/>
              <a:gd name="connsiteY4-280" fmla="*/ 861854 h 3102134"/>
              <a:gd name="connsiteX5-281" fmla="*/ 4343400 w 4343400"/>
              <a:gd name="connsiteY5-282" fmla="*/ 915194 h 3102134"/>
              <a:gd name="connsiteX6-283" fmla="*/ 3985260 w 4343400"/>
              <a:gd name="connsiteY6-284" fmla="*/ 2096294 h 3102134"/>
              <a:gd name="connsiteX7-285" fmla="*/ 3909060 w 4343400"/>
              <a:gd name="connsiteY7-286" fmla="*/ 2774474 h 3102134"/>
              <a:gd name="connsiteX8-287" fmla="*/ 3208020 w 4343400"/>
              <a:gd name="connsiteY8-288" fmla="*/ 2843054 h 3102134"/>
              <a:gd name="connsiteX9-289" fmla="*/ 2491740 w 4343400"/>
              <a:gd name="connsiteY9-290" fmla="*/ 3102134 h 3102134"/>
              <a:gd name="connsiteX10-291" fmla="*/ 1958340 w 4343400"/>
              <a:gd name="connsiteY10-292" fmla="*/ 2850674 h 3102134"/>
              <a:gd name="connsiteX11-293" fmla="*/ 1463040 w 4343400"/>
              <a:gd name="connsiteY11-294" fmla="*/ 3003074 h 3102134"/>
              <a:gd name="connsiteX12-295" fmla="*/ 1120140 w 4343400"/>
              <a:gd name="connsiteY12-296" fmla="*/ 2637314 h 3102134"/>
              <a:gd name="connsiteX13-297" fmla="*/ 0 w 4343400"/>
              <a:gd name="connsiteY13-298" fmla="*/ 2675414 h 3102134"/>
              <a:gd name="connsiteX14-299" fmla="*/ 274320 w 4343400"/>
              <a:gd name="connsiteY14-300" fmla="*/ 1562894 h 3102134"/>
              <a:gd name="connsiteX0-301" fmla="*/ 274320 w 4343400"/>
              <a:gd name="connsiteY0-302" fmla="*/ 1542687 h 3081927"/>
              <a:gd name="connsiteX1-303" fmla="*/ 297180 w 4343400"/>
              <a:gd name="connsiteY1-304" fmla="*/ 658767 h 3081927"/>
              <a:gd name="connsiteX2-305" fmla="*/ 1104900 w 4343400"/>
              <a:gd name="connsiteY2-306" fmla="*/ 750207 h 3081927"/>
              <a:gd name="connsiteX3-307" fmla="*/ 2207260 w 4343400"/>
              <a:gd name="connsiteY3-308" fmla="*/ 907 h 3081927"/>
              <a:gd name="connsiteX4-309" fmla="*/ 2918460 w 4343400"/>
              <a:gd name="connsiteY4-310" fmla="*/ 841647 h 3081927"/>
              <a:gd name="connsiteX5-311" fmla="*/ 4343400 w 4343400"/>
              <a:gd name="connsiteY5-312" fmla="*/ 894987 h 3081927"/>
              <a:gd name="connsiteX6-313" fmla="*/ 3985260 w 4343400"/>
              <a:gd name="connsiteY6-314" fmla="*/ 2076087 h 3081927"/>
              <a:gd name="connsiteX7-315" fmla="*/ 3909060 w 4343400"/>
              <a:gd name="connsiteY7-316" fmla="*/ 2754267 h 3081927"/>
              <a:gd name="connsiteX8-317" fmla="*/ 3208020 w 4343400"/>
              <a:gd name="connsiteY8-318" fmla="*/ 2822847 h 3081927"/>
              <a:gd name="connsiteX9-319" fmla="*/ 2491740 w 4343400"/>
              <a:gd name="connsiteY9-320" fmla="*/ 3081927 h 3081927"/>
              <a:gd name="connsiteX10-321" fmla="*/ 1958340 w 4343400"/>
              <a:gd name="connsiteY10-322" fmla="*/ 2830467 h 3081927"/>
              <a:gd name="connsiteX11-323" fmla="*/ 1463040 w 4343400"/>
              <a:gd name="connsiteY11-324" fmla="*/ 2982867 h 3081927"/>
              <a:gd name="connsiteX12-325" fmla="*/ 1120140 w 4343400"/>
              <a:gd name="connsiteY12-326" fmla="*/ 2617107 h 3081927"/>
              <a:gd name="connsiteX13-327" fmla="*/ 0 w 4343400"/>
              <a:gd name="connsiteY13-328" fmla="*/ 2655207 h 3081927"/>
              <a:gd name="connsiteX14-329" fmla="*/ 274320 w 4343400"/>
              <a:gd name="connsiteY14-330" fmla="*/ 1542687 h 3081927"/>
              <a:gd name="connsiteX0-331" fmla="*/ 274320 w 4343400"/>
              <a:gd name="connsiteY0-332" fmla="*/ 1559057 h 3098297"/>
              <a:gd name="connsiteX1-333" fmla="*/ 297180 w 4343400"/>
              <a:gd name="connsiteY1-334" fmla="*/ 675137 h 3098297"/>
              <a:gd name="connsiteX2-335" fmla="*/ 1104900 w 4343400"/>
              <a:gd name="connsiteY2-336" fmla="*/ 766577 h 3098297"/>
              <a:gd name="connsiteX3-337" fmla="*/ 2207260 w 4343400"/>
              <a:gd name="connsiteY3-338" fmla="*/ 17277 h 3098297"/>
              <a:gd name="connsiteX4-339" fmla="*/ 2918460 w 4343400"/>
              <a:gd name="connsiteY4-340" fmla="*/ 858017 h 3098297"/>
              <a:gd name="connsiteX5-341" fmla="*/ 4343400 w 4343400"/>
              <a:gd name="connsiteY5-342" fmla="*/ 911357 h 3098297"/>
              <a:gd name="connsiteX6-343" fmla="*/ 3985260 w 4343400"/>
              <a:gd name="connsiteY6-344" fmla="*/ 2092457 h 3098297"/>
              <a:gd name="connsiteX7-345" fmla="*/ 3909060 w 4343400"/>
              <a:gd name="connsiteY7-346" fmla="*/ 2770637 h 3098297"/>
              <a:gd name="connsiteX8-347" fmla="*/ 3208020 w 4343400"/>
              <a:gd name="connsiteY8-348" fmla="*/ 2839217 h 3098297"/>
              <a:gd name="connsiteX9-349" fmla="*/ 2491740 w 4343400"/>
              <a:gd name="connsiteY9-350" fmla="*/ 3098297 h 3098297"/>
              <a:gd name="connsiteX10-351" fmla="*/ 1958340 w 4343400"/>
              <a:gd name="connsiteY10-352" fmla="*/ 2846837 h 3098297"/>
              <a:gd name="connsiteX11-353" fmla="*/ 1463040 w 4343400"/>
              <a:gd name="connsiteY11-354" fmla="*/ 2999237 h 3098297"/>
              <a:gd name="connsiteX12-355" fmla="*/ 1120140 w 4343400"/>
              <a:gd name="connsiteY12-356" fmla="*/ 2633477 h 3098297"/>
              <a:gd name="connsiteX13-357" fmla="*/ 0 w 4343400"/>
              <a:gd name="connsiteY13-358" fmla="*/ 2671577 h 3098297"/>
              <a:gd name="connsiteX14-359" fmla="*/ 274320 w 4343400"/>
              <a:gd name="connsiteY14-360" fmla="*/ 1559057 h 3098297"/>
              <a:gd name="connsiteX0-361" fmla="*/ 274320 w 4343400"/>
              <a:gd name="connsiteY0-362" fmla="*/ 1559057 h 3098297"/>
              <a:gd name="connsiteX1-363" fmla="*/ 297180 w 4343400"/>
              <a:gd name="connsiteY1-364" fmla="*/ 675137 h 3098297"/>
              <a:gd name="connsiteX2-365" fmla="*/ 1104900 w 4343400"/>
              <a:gd name="connsiteY2-366" fmla="*/ 766577 h 3098297"/>
              <a:gd name="connsiteX3-367" fmla="*/ 2207260 w 4343400"/>
              <a:gd name="connsiteY3-368" fmla="*/ 17277 h 3098297"/>
              <a:gd name="connsiteX4-369" fmla="*/ 2918460 w 4343400"/>
              <a:gd name="connsiteY4-370" fmla="*/ 858017 h 3098297"/>
              <a:gd name="connsiteX5-371" fmla="*/ 4343400 w 4343400"/>
              <a:gd name="connsiteY5-372" fmla="*/ 911357 h 3098297"/>
              <a:gd name="connsiteX6-373" fmla="*/ 3985260 w 4343400"/>
              <a:gd name="connsiteY6-374" fmla="*/ 2092457 h 3098297"/>
              <a:gd name="connsiteX7-375" fmla="*/ 3909060 w 4343400"/>
              <a:gd name="connsiteY7-376" fmla="*/ 2770637 h 3098297"/>
              <a:gd name="connsiteX8-377" fmla="*/ 3208020 w 4343400"/>
              <a:gd name="connsiteY8-378" fmla="*/ 2839217 h 3098297"/>
              <a:gd name="connsiteX9-379" fmla="*/ 2491740 w 4343400"/>
              <a:gd name="connsiteY9-380" fmla="*/ 3098297 h 3098297"/>
              <a:gd name="connsiteX10-381" fmla="*/ 1958340 w 4343400"/>
              <a:gd name="connsiteY10-382" fmla="*/ 2846837 h 3098297"/>
              <a:gd name="connsiteX11-383" fmla="*/ 1463040 w 4343400"/>
              <a:gd name="connsiteY11-384" fmla="*/ 2999237 h 3098297"/>
              <a:gd name="connsiteX12-385" fmla="*/ 1120140 w 4343400"/>
              <a:gd name="connsiteY12-386" fmla="*/ 2633477 h 3098297"/>
              <a:gd name="connsiteX13-387" fmla="*/ 0 w 4343400"/>
              <a:gd name="connsiteY13-388" fmla="*/ 2671577 h 3098297"/>
              <a:gd name="connsiteX14-389" fmla="*/ 274320 w 4343400"/>
              <a:gd name="connsiteY14-390" fmla="*/ 1559057 h 3098297"/>
              <a:gd name="connsiteX0-391" fmla="*/ 274320 w 4343400"/>
              <a:gd name="connsiteY0-392" fmla="*/ 1559057 h 3098297"/>
              <a:gd name="connsiteX1-393" fmla="*/ 297180 w 4343400"/>
              <a:gd name="connsiteY1-394" fmla="*/ 675137 h 3098297"/>
              <a:gd name="connsiteX2-395" fmla="*/ 1104900 w 4343400"/>
              <a:gd name="connsiteY2-396" fmla="*/ 766577 h 3098297"/>
              <a:gd name="connsiteX3-397" fmla="*/ 2207260 w 4343400"/>
              <a:gd name="connsiteY3-398" fmla="*/ 17277 h 3098297"/>
              <a:gd name="connsiteX4-399" fmla="*/ 2918460 w 4343400"/>
              <a:gd name="connsiteY4-400" fmla="*/ 858017 h 3098297"/>
              <a:gd name="connsiteX5-401" fmla="*/ 4343400 w 4343400"/>
              <a:gd name="connsiteY5-402" fmla="*/ 911357 h 3098297"/>
              <a:gd name="connsiteX6-403" fmla="*/ 3985260 w 4343400"/>
              <a:gd name="connsiteY6-404" fmla="*/ 2092457 h 3098297"/>
              <a:gd name="connsiteX7-405" fmla="*/ 3909060 w 4343400"/>
              <a:gd name="connsiteY7-406" fmla="*/ 2770637 h 3098297"/>
              <a:gd name="connsiteX8-407" fmla="*/ 3208020 w 4343400"/>
              <a:gd name="connsiteY8-408" fmla="*/ 2839217 h 3098297"/>
              <a:gd name="connsiteX9-409" fmla="*/ 2491740 w 4343400"/>
              <a:gd name="connsiteY9-410" fmla="*/ 3098297 h 3098297"/>
              <a:gd name="connsiteX10-411" fmla="*/ 1958340 w 4343400"/>
              <a:gd name="connsiteY10-412" fmla="*/ 2846837 h 3098297"/>
              <a:gd name="connsiteX11-413" fmla="*/ 1463040 w 4343400"/>
              <a:gd name="connsiteY11-414" fmla="*/ 2999237 h 3098297"/>
              <a:gd name="connsiteX12-415" fmla="*/ 1120140 w 4343400"/>
              <a:gd name="connsiteY12-416" fmla="*/ 2633477 h 3098297"/>
              <a:gd name="connsiteX13-417" fmla="*/ 0 w 4343400"/>
              <a:gd name="connsiteY13-418" fmla="*/ 2671577 h 3098297"/>
              <a:gd name="connsiteX14-419" fmla="*/ 274320 w 4343400"/>
              <a:gd name="connsiteY14-420" fmla="*/ 1559057 h 3098297"/>
              <a:gd name="connsiteX0-421" fmla="*/ 274320 w 4498504"/>
              <a:gd name="connsiteY0-422" fmla="*/ 1559057 h 3098297"/>
              <a:gd name="connsiteX1-423" fmla="*/ 297180 w 4498504"/>
              <a:gd name="connsiteY1-424" fmla="*/ 675137 h 3098297"/>
              <a:gd name="connsiteX2-425" fmla="*/ 1104900 w 4498504"/>
              <a:gd name="connsiteY2-426" fmla="*/ 766577 h 3098297"/>
              <a:gd name="connsiteX3-427" fmla="*/ 2207260 w 4498504"/>
              <a:gd name="connsiteY3-428" fmla="*/ 17277 h 3098297"/>
              <a:gd name="connsiteX4-429" fmla="*/ 2918460 w 4498504"/>
              <a:gd name="connsiteY4-430" fmla="*/ 858017 h 3098297"/>
              <a:gd name="connsiteX5-431" fmla="*/ 4343400 w 4498504"/>
              <a:gd name="connsiteY5-432" fmla="*/ 911357 h 3098297"/>
              <a:gd name="connsiteX6-433" fmla="*/ 3985260 w 4498504"/>
              <a:gd name="connsiteY6-434" fmla="*/ 2092457 h 3098297"/>
              <a:gd name="connsiteX7-435" fmla="*/ 3909060 w 4498504"/>
              <a:gd name="connsiteY7-436" fmla="*/ 2770637 h 3098297"/>
              <a:gd name="connsiteX8-437" fmla="*/ 3208020 w 4498504"/>
              <a:gd name="connsiteY8-438" fmla="*/ 2839217 h 3098297"/>
              <a:gd name="connsiteX9-439" fmla="*/ 2491740 w 4498504"/>
              <a:gd name="connsiteY9-440" fmla="*/ 3098297 h 3098297"/>
              <a:gd name="connsiteX10-441" fmla="*/ 1958340 w 4498504"/>
              <a:gd name="connsiteY10-442" fmla="*/ 2846837 h 3098297"/>
              <a:gd name="connsiteX11-443" fmla="*/ 1463040 w 4498504"/>
              <a:gd name="connsiteY11-444" fmla="*/ 2999237 h 3098297"/>
              <a:gd name="connsiteX12-445" fmla="*/ 1120140 w 4498504"/>
              <a:gd name="connsiteY12-446" fmla="*/ 2633477 h 3098297"/>
              <a:gd name="connsiteX13-447" fmla="*/ 0 w 4498504"/>
              <a:gd name="connsiteY13-448" fmla="*/ 2671577 h 3098297"/>
              <a:gd name="connsiteX14-449" fmla="*/ 274320 w 4498504"/>
              <a:gd name="connsiteY14-450" fmla="*/ 1559057 h 3098297"/>
              <a:gd name="connsiteX0-451" fmla="*/ 274320 w 4513241"/>
              <a:gd name="connsiteY0-452" fmla="*/ 1559057 h 3098297"/>
              <a:gd name="connsiteX1-453" fmla="*/ 297180 w 4513241"/>
              <a:gd name="connsiteY1-454" fmla="*/ 675137 h 3098297"/>
              <a:gd name="connsiteX2-455" fmla="*/ 1104900 w 4513241"/>
              <a:gd name="connsiteY2-456" fmla="*/ 766577 h 3098297"/>
              <a:gd name="connsiteX3-457" fmla="*/ 2207260 w 4513241"/>
              <a:gd name="connsiteY3-458" fmla="*/ 17277 h 3098297"/>
              <a:gd name="connsiteX4-459" fmla="*/ 2918460 w 4513241"/>
              <a:gd name="connsiteY4-460" fmla="*/ 858017 h 3098297"/>
              <a:gd name="connsiteX5-461" fmla="*/ 4343400 w 4513241"/>
              <a:gd name="connsiteY5-462" fmla="*/ 911357 h 3098297"/>
              <a:gd name="connsiteX6-463" fmla="*/ 3985260 w 4513241"/>
              <a:gd name="connsiteY6-464" fmla="*/ 2092457 h 3098297"/>
              <a:gd name="connsiteX7-465" fmla="*/ 3909060 w 4513241"/>
              <a:gd name="connsiteY7-466" fmla="*/ 2770637 h 3098297"/>
              <a:gd name="connsiteX8-467" fmla="*/ 3208020 w 4513241"/>
              <a:gd name="connsiteY8-468" fmla="*/ 2839217 h 3098297"/>
              <a:gd name="connsiteX9-469" fmla="*/ 2491740 w 4513241"/>
              <a:gd name="connsiteY9-470" fmla="*/ 3098297 h 3098297"/>
              <a:gd name="connsiteX10-471" fmla="*/ 1958340 w 4513241"/>
              <a:gd name="connsiteY10-472" fmla="*/ 2846837 h 3098297"/>
              <a:gd name="connsiteX11-473" fmla="*/ 1463040 w 4513241"/>
              <a:gd name="connsiteY11-474" fmla="*/ 2999237 h 3098297"/>
              <a:gd name="connsiteX12-475" fmla="*/ 1120140 w 4513241"/>
              <a:gd name="connsiteY12-476" fmla="*/ 2633477 h 3098297"/>
              <a:gd name="connsiteX13-477" fmla="*/ 0 w 4513241"/>
              <a:gd name="connsiteY13-478" fmla="*/ 2671577 h 3098297"/>
              <a:gd name="connsiteX14-479" fmla="*/ 274320 w 4513241"/>
              <a:gd name="connsiteY14-480" fmla="*/ 1559057 h 3098297"/>
              <a:gd name="connsiteX0-481" fmla="*/ 274320 w 4513241"/>
              <a:gd name="connsiteY0-482" fmla="*/ 1559057 h 3098297"/>
              <a:gd name="connsiteX1-483" fmla="*/ 297180 w 4513241"/>
              <a:gd name="connsiteY1-484" fmla="*/ 675137 h 3098297"/>
              <a:gd name="connsiteX2-485" fmla="*/ 1104900 w 4513241"/>
              <a:gd name="connsiteY2-486" fmla="*/ 766577 h 3098297"/>
              <a:gd name="connsiteX3-487" fmla="*/ 2207260 w 4513241"/>
              <a:gd name="connsiteY3-488" fmla="*/ 17277 h 3098297"/>
              <a:gd name="connsiteX4-489" fmla="*/ 2918460 w 4513241"/>
              <a:gd name="connsiteY4-490" fmla="*/ 858017 h 3098297"/>
              <a:gd name="connsiteX5-491" fmla="*/ 4343400 w 4513241"/>
              <a:gd name="connsiteY5-492" fmla="*/ 911357 h 3098297"/>
              <a:gd name="connsiteX6-493" fmla="*/ 3985260 w 4513241"/>
              <a:gd name="connsiteY6-494" fmla="*/ 2092457 h 3098297"/>
              <a:gd name="connsiteX7-495" fmla="*/ 3909060 w 4513241"/>
              <a:gd name="connsiteY7-496" fmla="*/ 2770637 h 3098297"/>
              <a:gd name="connsiteX8-497" fmla="*/ 3208020 w 4513241"/>
              <a:gd name="connsiteY8-498" fmla="*/ 2839217 h 3098297"/>
              <a:gd name="connsiteX9-499" fmla="*/ 2491740 w 4513241"/>
              <a:gd name="connsiteY9-500" fmla="*/ 3098297 h 3098297"/>
              <a:gd name="connsiteX10-501" fmla="*/ 1958340 w 4513241"/>
              <a:gd name="connsiteY10-502" fmla="*/ 2846837 h 3098297"/>
              <a:gd name="connsiteX11-503" fmla="*/ 1463040 w 4513241"/>
              <a:gd name="connsiteY11-504" fmla="*/ 2999237 h 3098297"/>
              <a:gd name="connsiteX12-505" fmla="*/ 1120140 w 4513241"/>
              <a:gd name="connsiteY12-506" fmla="*/ 2633477 h 3098297"/>
              <a:gd name="connsiteX13-507" fmla="*/ 0 w 4513241"/>
              <a:gd name="connsiteY13-508" fmla="*/ 2671577 h 3098297"/>
              <a:gd name="connsiteX14-509" fmla="*/ 274320 w 4513241"/>
              <a:gd name="connsiteY14-510" fmla="*/ 1559057 h 3098297"/>
              <a:gd name="connsiteX0-511" fmla="*/ 274320 w 4513241"/>
              <a:gd name="connsiteY0-512" fmla="*/ 1559057 h 3098297"/>
              <a:gd name="connsiteX1-513" fmla="*/ 297180 w 4513241"/>
              <a:gd name="connsiteY1-514" fmla="*/ 675137 h 3098297"/>
              <a:gd name="connsiteX2-515" fmla="*/ 1104900 w 4513241"/>
              <a:gd name="connsiteY2-516" fmla="*/ 766577 h 3098297"/>
              <a:gd name="connsiteX3-517" fmla="*/ 2207260 w 4513241"/>
              <a:gd name="connsiteY3-518" fmla="*/ 17277 h 3098297"/>
              <a:gd name="connsiteX4-519" fmla="*/ 2918460 w 4513241"/>
              <a:gd name="connsiteY4-520" fmla="*/ 858017 h 3098297"/>
              <a:gd name="connsiteX5-521" fmla="*/ 4343400 w 4513241"/>
              <a:gd name="connsiteY5-522" fmla="*/ 911357 h 3098297"/>
              <a:gd name="connsiteX6-523" fmla="*/ 3985260 w 4513241"/>
              <a:gd name="connsiteY6-524" fmla="*/ 2092457 h 3098297"/>
              <a:gd name="connsiteX7-525" fmla="*/ 3909060 w 4513241"/>
              <a:gd name="connsiteY7-526" fmla="*/ 2770637 h 3098297"/>
              <a:gd name="connsiteX8-527" fmla="*/ 3208020 w 4513241"/>
              <a:gd name="connsiteY8-528" fmla="*/ 2839217 h 3098297"/>
              <a:gd name="connsiteX9-529" fmla="*/ 2491740 w 4513241"/>
              <a:gd name="connsiteY9-530" fmla="*/ 3098297 h 3098297"/>
              <a:gd name="connsiteX10-531" fmla="*/ 1958340 w 4513241"/>
              <a:gd name="connsiteY10-532" fmla="*/ 2846837 h 3098297"/>
              <a:gd name="connsiteX11-533" fmla="*/ 1463040 w 4513241"/>
              <a:gd name="connsiteY11-534" fmla="*/ 2999237 h 3098297"/>
              <a:gd name="connsiteX12-535" fmla="*/ 1120140 w 4513241"/>
              <a:gd name="connsiteY12-536" fmla="*/ 2633477 h 3098297"/>
              <a:gd name="connsiteX13-537" fmla="*/ 0 w 4513241"/>
              <a:gd name="connsiteY13-538" fmla="*/ 2671577 h 3098297"/>
              <a:gd name="connsiteX14-539" fmla="*/ 274320 w 4513241"/>
              <a:gd name="connsiteY14-540" fmla="*/ 1559057 h 3098297"/>
              <a:gd name="connsiteX0-541" fmla="*/ 274320 w 4513241"/>
              <a:gd name="connsiteY0-542" fmla="*/ 1559057 h 3098297"/>
              <a:gd name="connsiteX1-543" fmla="*/ 297180 w 4513241"/>
              <a:gd name="connsiteY1-544" fmla="*/ 675137 h 3098297"/>
              <a:gd name="connsiteX2-545" fmla="*/ 1104900 w 4513241"/>
              <a:gd name="connsiteY2-546" fmla="*/ 766577 h 3098297"/>
              <a:gd name="connsiteX3-547" fmla="*/ 2207260 w 4513241"/>
              <a:gd name="connsiteY3-548" fmla="*/ 17277 h 3098297"/>
              <a:gd name="connsiteX4-549" fmla="*/ 2918460 w 4513241"/>
              <a:gd name="connsiteY4-550" fmla="*/ 858017 h 3098297"/>
              <a:gd name="connsiteX5-551" fmla="*/ 4343400 w 4513241"/>
              <a:gd name="connsiteY5-552" fmla="*/ 911357 h 3098297"/>
              <a:gd name="connsiteX6-553" fmla="*/ 3985260 w 4513241"/>
              <a:gd name="connsiteY6-554" fmla="*/ 2092457 h 3098297"/>
              <a:gd name="connsiteX7-555" fmla="*/ 3909060 w 4513241"/>
              <a:gd name="connsiteY7-556" fmla="*/ 2770637 h 3098297"/>
              <a:gd name="connsiteX8-557" fmla="*/ 3208020 w 4513241"/>
              <a:gd name="connsiteY8-558" fmla="*/ 2839217 h 3098297"/>
              <a:gd name="connsiteX9-559" fmla="*/ 2491740 w 4513241"/>
              <a:gd name="connsiteY9-560" fmla="*/ 3098297 h 3098297"/>
              <a:gd name="connsiteX10-561" fmla="*/ 1958340 w 4513241"/>
              <a:gd name="connsiteY10-562" fmla="*/ 2846837 h 3098297"/>
              <a:gd name="connsiteX11-563" fmla="*/ 1463040 w 4513241"/>
              <a:gd name="connsiteY11-564" fmla="*/ 2999237 h 3098297"/>
              <a:gd name="connsiteX12-565" fmla="*/ 1120140 w 4513241"/>
              <a:gd name="connsiteY12-566" fmla="*/ 2633477 h 3098297"/>
              <a:gd name="connsiteX13-567" fmla="*/ 0 w 4513241"/>
              <a:gd name="connsiteY13-568" fmla="*/ 2671577 h 3098297"/>
              <a:gd name="connsiteX14-569" fmla="*/ 274320 w 4513241"/>
              <a:gd name="connsiteY14-570" fmla="*/ 1559057 h 3098297"/>
              <a:gd name="connsiteX0-571" fmla="*/ 274320 w 4513241"/>
              <a:gd name="connsiteY0-572" fmla="*/ 1559057 h 3098297"/>
              <a:gd name="connsiteX1-573" fmla="*/ 297180 w 4513241"/>
              <a:gd name="connsiteY1-574" fmla="*/ 675137 h 3098297"/>
              <a:gd name="connsiteX2-575" fmla="*/ 1104900 w 4513241"/>
              <a:gd name="connsiteY2-576" fmla="*/ 766577 h 3098297"/>
              <a:gd name="connsiteX3-577" fmla="*/ 2207260 w 4513241"/>
              <a:gd name="connsiteY3-578" fmla="*/ 17277 h 3098297"/>
              <a:gd name="connsiteX4-579" fmla="*/ 2918460 w 4513241"/>
              <a:gd name="connsiteY4-580" fmla="*/ 858017 h 3098297"/>
              <a:gd name="connsiteX5-581" fmla="*/ 4343400 w 4513241"/>
              <a:gd name="connsiteY5-582" fmla="*/ 911357 h 3098297"/>
              <a:gd name="connsiteX6-583" fmla="*/ 3985260 w 4513241"/>
              <a:gd name="connsiteY6-584" fmla="*/ 2092457 h 3098297"/>
              <a:gd name="connsiteX7-585" fmla="*/ 3909060 w 4513241"/>
              <a:gd name="connsiteY7-586" fmla="*/ 2770637 h 3098297"/>
              <a:gd name="connsiteX8-587" fmla="*/ 3208020 w 4513241"/>
              <a:gd name="connsiteY8-588" fmla="*/ 2839217 h 3098297"/>
              <a:gd name="connsiteX9-589" fmla="*/ 2491740 w 4513241"/>
              <a:gd name="connsiteY9-590" fmla="*/ 3098297 h 3098297"/>
              <a:gd name="connsiteX10-591" fmla="*/ 1958340 w 4513241"/>
              <a:gd name="connsiteY10-592" fmla="*/ 2846837 h 3098297"/>
              <a:gd name="connsiteX11-593" fmla="*/ 1463040 w 4513241"/>
              <a:gd name="connsiteY11-594" fmla="*/ 2999237 h 3098297"/>
              <a:gd name="connsiteX12-595" fmla="*/ 1120140 w 4513241"/>
              <a:gd name="connsiteY12-596" fmla="*/ 2633477 h 3098297"/>
              <a:gd name="connsiteX13-597" fmla="*/ 0 w 4513241"/>
              <a:gd name="connsiteY13-598" fmla="*/ 2671577 h 3098297"/>
              <a:gd name="connsiteX14-599" fmla="*/ 274320 w 4513241"/>
              <a:gd name="connsiteY14-600" fmla="*/ 1559057 h 3098297"/>
              <a:gd name="connsiteX0-601" fmla="*/ 274320 w 4556718"/>
              <a:gd name="connsiteY0-602" fmla="*/ 1559057 h 3098297"/>
              <a:gd name="connsiteX1-603" fmla="*/ 297180 w 4556718"/>
              <a:gd name="connsiteY1-604" fmla="*/ 675137 h 3098297"/>
              <a:gd name="connsiteX2-605" fmla="*/ 1104900 w 4556718"/>
              <a:gd name="connsiteY2-606" fmla="*/ 766577 h 3098297"/>
              <a:gd name="connsiteX3-607" fmla="*/ 2207260 w 4556718"/>
              <a:gd name="connsiteY3-608" fmla="*/ 17277 h 3098297"/>
              <a:gd name="connsiteX4-609" fmla="*/ 2918460 w 4556718"/>
              <a:gd name="connsiteY4-610" fmla="*/ 858017 h 3098297"/>
              <a:gd name="connsiteX5-611" fmla="*/ 4343400 w 4556718"/>
              <a:gd name="connsiteY5-612" fmla="*/ 911357 h 3098297"/>
              <a:gd name="connsiteX6-613" fmla="*/ 3985260 w 4556718"/>
              <a:gd name="connsiteY6-614" fmla="*/ 2092457 h 3098297"/>
              <a:gd name="connsiteX7-615" fmla="*/ 3909060 w 4556718"/>
              <a:gd name="connsiteY7-616" fmla="*/ 2770637 h 3098297"/>
              <a:gd name="connsiteX8-617" fmla="*/ 3208020 w 4556718"/>
              <a:gd name="connsiteY8-618" fmla="*/ 2839217 h 3098297"/>
              <a:gd name="connsiteX9-619" fmla="*/ 2491740 w 4556718"/>
              <a:gd name="connsiteY9-620" fmla="*/ 3098297 h 3098297"/>
              <a:gd name="connsiteX10-621" fmla="*/ 1958340 w 4556718"/>
              <a:gd name="connsiteY10-622" fmla="*/ 2846837 h 3098297"/>
              <a:gd name="connsiteX11-623" fmla="*/ 1463040 w 4556718"/>
              <a:gd name="connsiteY11-624" fmla="*/ 2999237 h 3098297"/>
              <a:gd name="connsiteX12-625" fmla="*/ 1120140 w 4556718"/>
              <a:gd name="connsiteY12-626" fmla="*/ 2633477 h 3098297"/>
              <a:gd name="connsiteX13-627" fmla="*/ 0 w 4556718"/>
              <a:gd name="connsiteY13-628" fmla="*/ 2671577 h 3098297"/>
              <a:gd name="connsiteX14-629" fmla="*/ 274320 w 4556718"/>
              <a:gd name="connsiteY14-630" fmla="*/ 1559057 h 3098297"/>
              <a:gd name="connsiteX0-631" fmla="*/ 274320 w 4483009"/>
              <a:gd name="connsiteY0-632" fmla="*/ 1559057 h 3098297"/>
              <a:gd name="connsiteX1-633" fmla="*/ 297180 w 4483009"/>
              <a:gd name="connsiteY1-634" fmla="*/ 675137 h 3098297"/>
              <a:gd name="connsiteX2-635" fmla="*/ 1104900 w 4483009"/>
              <a:gd name="connsiteY2-636" fmla="*/ 766577 h 3098297"/>
              <a:gd name="connsiteX3-637" fmla="*/ 2207260 w 4483009"/>
              <a:gd name="connsiteY3-638" fmla="*/ 17277 h 3098297"/>
              <a:gd name="connsiteX4-639" fmla="*/ 2918460 w 4483009"/>
              <a:gd name="connsiteY4-640" fmla="*/ 858017 h 3098297"/>
              <a:gd name="connsiteX5-641" fmla="*/ 4343400 w 4483009"/>
              <a:gd name="connsiteY5-642" fmla="*/ 911357 h 3098297"/>
              <a:gd name="connsiteX6-643" fmla="*/ 3985260 w 4483009"/>
              <a:gd name="connsiteY6-644" fmla="*/ 2092457 h 3098297"/>
              <a:gd name="connsiteX7-645" fmla="*/ 3909060 w 4483009"/>
              <a:gd name="connsiteY7-646" fmla="*/ 2770637 h 3098297"/>
              <a:gd name="connsiteX8-647" fmla="*/ 3208020 w 4483009"/>
              <a:gd name="connsiteY8-648" fmla="*/ 2839217 h 3098297"/>
              <a:gd name="connsiteX9-649" fmla="*/ 2491740 w 4483009"/>
              <a:gd name="connsiteY9-650" fmla="*/ 3098297 h 3098297"/>
              <a:gd name="connsiteX10-651" fmla="*/ 1958340 w 4483009"/>
              <a:gd name="connsiteY10-652" fmla="*/ 2846837 h 3098297"/>
              <a:gd name="connsiteX11-653" fmla="*/ 1463040 w 4483009"/>
              <a:gd name="connsiteY11-654" fmla="*/ 2999237 h 3098297"/>
              <a:gd name="connsiteX12-655" fmla="*/ 1120140 w 4483009"/>
              <a:gd name="connsiteY12-656" fmla="*/ 2633477 h 3098297"/>
              <a:gd name="connsiteX13-657" fmla="*/ 0 w 4483009"/>
              <a:gd name="connsiteY13-658" fmla="*/ 2671577 h 3098297"/>
              <a:gd name="connsiteX14-659" fmla="*/ 274320 w 4483009"/>
              <a:gd name="connsiteY14-660" fmla="*/ 1559057 h 3098297"/>
              <a:gd name="connsiteX0-661" fmla="*/ 274320 w 4491914"/>
              <a:gd name="connsiteY0-662" fmla="*/ 1559057 h 3098297"/>
              <a:gd name="connsiteX1-663" fmla="*/ 297180 w 4491914"/>
              <a:gd name="connsiteY1-664" fmla="*/ 675137 h 3098297"/>
              <a:gd name="connsiteX2-665" fmla="*/ 1104900 w 4491914"/>
              <a:gd name="connsiteY2-666" fmla="*/ 766577 h 3098297"/>
              <a:gd name="connsiteX3-667" fmla="*/ 2207260 w 4491914"/>
              <a:gd name="connsiteY3-668" fmla="*/ 17277 h 3098297"/>
              <a:gd name="connsiteX4-669" fmla="*/ 2918460 w 4491914"/>
              <a:gd name="connsiteY4-670" fmla="*/ 858017 h 3098297"/>
              <a:gd name="connsiteX5-671" fmla="*/ 4343400 w 4491914"/>
              <a:gd name="connsiteY5-672" fmla="*/ 911357 h 3098297"/>
              <a:gd name="connsiteX6-673" fmla="*/ 3985260 w 4491914"/>
              <a:gd name="connsiteY6-674" fmla="*/ 2092457 h 3098297"/>
              <a:gd name="connsiteX7-675" fmla="*/ 3909060 w 4491914"/>
              <a:gd name="connsiteY7-676" fmla="*/ 2770637 h 3098297"/>
              <a:gd name="connsiteX8-677" fmla="*/ 3208020 w 4491914"/>
              <a:gd name="connsiteY8-678" fmla="*/ 2839217 h 3098297"/>
              <a:gd name="connsiteX9-679" fmla="*/ 2491740 w 4491914"/>
              <a:gd name="connsiteY9-680" fmla="*/ 3098297 h 3098297"/>
              <a:gd name="connsiteX10-681" fmla="*/ 1958340 w 4491914"/>
              <a:gd name="connsiteY10-682" fmla="*/ 2846837 h 3098297"/>
              <a:gd name="connsiteX11-683" fmla="*/ 1463040 w 4491914"/>
              <a:gd name="connsiteY11-684" fmla="*/ 2999237 h 3098297"/>
              <a:gd name="connsiteX12-685" fmla="*/ 1120140 w 4491914"/>
              <a:gd name="connsiteY12-686" fmla="*/ 2633477 h 3098297"/>
              <a:gd name="connsiteX13-687" fmla="*/ 0 w 4491914"/>
              <a:gd name="connsiteY13-688" fmla="*/ 2671577 h 3098297"/>
              <a:gd name="connsiteX14-689" fmla="*/ 274320 w 4491914"/>
              <a:gd name="connsiteY14-690" fmla="*/ 1559057 h 3098297"/>
              <a:gd name="connsiteX0-691" fmla="*/ 274320 w 4491914"/>
              <a:gd name="connsiteY0-692" fmla="*/ 1559057 h 3098297"/>
              <a:gd name="connsiteX1-693" fmla="*/ 297180 w 4491914"/>
              <a:gd name="connsiteY1-694" fmla="*/ 675137 h 3098297"/>
              <a:gd name="connsiteX2-695" fmla="*/ 1104900 w 4491914"/>
              <a:gd name="connsiteY2-696" fmla="*/ 766577 h 3098297"/>
              <a:gd name="connsiteX3-697" fmla="*/ 2207260 w 4491914"/>
              <a:gd name="connsiteY3-698" fmla="*/ 17277 h 3098297"/>
              <a:gd name="connsiteX4-699" fmla="*/ 2918460 w 4491914"/>
              <a:gd name="connsiteY4-700" fmla="*/ 858017 h 3098297"/>
              <a:gd name="connsiteX5-701" fmla="*/ 4343400 w 4491914"/>
              <a:gd name="connsiteY5-702" fmla="*/ 911357 h 3098297"/>
              <a:gd name="connsiteX6-703" fmla="*/ 3985260 w 4491914"/>
              <a:gd name="connsiteY6-704" fmla="*/ 2092457 h 3098297"/>
              <a:gd name="connsiteX7-705" fmla="*/ 3909060 w 4491914"/>
              <a:gd name="connsiteY7-706" fmla="*/ 2770637 h 3098297"/>
              <a:gd name="connsiteX8-707" fmla="*/ 3208020 w 4491914"/>
              <a:gd name="connsiteY8-708" fmla="*/ 2839217 h 3098297"/>
              <a:gd name="connsiteX9-709" fmla="*/ 2491740 w 4491914"/>
              <a:gd name="connsiteY9-710" fmla="*/ 3098297 h 3098297"/>
              <a:gd name="connsiteX10-711" fmla="*/ 1958340 w 4491914"/>
              <a:gd name="connsiteY10-712" fmla="*/ 2846837 h 3098297"/>
              <a:gd name="connsiteX11-713" fmla="*/ 1463040 w 4491914"/>
              <a:gd name="connsiteY11-714" fmla="*/ 2999237 h 3098297"/>
              <a:gd name="connsiteX12-715" fmla="*/ 1120140 w 4491914"/>
              <a:gd name="connsiteY12-716" fmla="*/ 2633477 h 3098297"/>
              <a:gd name="connsiteX13-717" fmla="*/ 0 w 4491914"/>
              <a:gd name="connsiteY13-718" fmla="*/ 2671577 h 3098297"/>
              <a:gd name="connsiteX14-719" fmla="*/ 274320 w 4491914"/>
              <a:gd name="connsiteY14-720" fmla="*/ 1559057 h 3098297"/>
              <a:gd name="connsiteX0-721" fmla="*/ 274320 w 4491914"/>
              <a:gd name="connsiteY0-722" fmla="*/ 1559057 h 3098297"/>
              <a:gd name="connsiteX1-723" fmla="*/ 297180 w 4491914"/>
              <a:gd name="connsiteY1-724" fmla="*/ 675137 h 3098297"/>
              <a:gd name="connsiteX2-725" fmla="*/ 1104900 w 4491914"/>
              <a:gd name="connsiteY2-726" fmla="*/ 766577 h 3098297"/>
              <a:gd name="connsiteX3-727" fmla="*/ 2207260 w 4491914"/>
              <a:gd name="connsiteY3-728" fmla="*/ 17277 h 3098297"/>
              <a:gd name="connsiteX4-729" fmla="*/ 2918460 w 4491914"/>
              <a:gd name="connsiteY4-730" fmla="*/ 858017 h 3098297"/>
              <a:gd name="connsiteX5-731" fmla="*/ 4343400 w 4491914"/>
              <a:gd name="connsiteY5-732" fmla="*/ 911357 h 3098297"/>
              <a:gd name="connsiteX6-733" fmla="*/ 3985260 w 4491914"/>
              <a:gd name="connsiteY6-734" fmla="*/ 2092457 h 3098297"/>
              <a:gd name="connsiteX7-735" fmla="*/ 3909060 w 4491914"/>
              <a:gd name="connsiteY7-736" fmla="*/ 2770637 h 3098297"/>
              <a:gd name="connsiteX8-737" fmla="*/ 3208020 w 4491914"/>
              <a:gd name="connsiteY8-738" fmla="*/ 2839217 h 3098297"/>
              <a:gd name="connsiteX9-739" fmla="*/ 2491740 w 4491914"/>
              <a:gd name="connsiteY9-740" fmla="*/ 3098297 h 3098297"/>
              <a:gd name="connsiteX10-741" fmla="*/ 1958340 w 4491914"/>
              <a:gd name="connsiteY10-742" fmla="*/ 2846837 h 3098297"/>
              <a:gd name="connsiteX11-743" fmla="*/ 1463040 w 4491914"/>
              <a:gd name="connsiteY11-744" fmla="*/ 2999237 h 3098297"/>
              <a:gd name="connsiteX12-745" fmla="*/ 1120140 w 4491914"/>
              <a:gd name="connsiteY12-746" fmla="*/ 2633477 h 3098297"/>
              <a:gd name="connsiteX13-747" fmla="*/ 0 w 4491914"/>
              <a:gd name="connsiteY13-748" fmla="*/ 2671577 h 3098297"/>
              <a:gd name="connsiteX14-749" fmla="*/ 274320 w 4491914"/>
              <a:gd name="connsiteY14-750" fmla="*/ 1559057 h 3098297"/>
              <a:gd name="connsiteX0-751" fmla="*/ 274320 w 4491914"/>
              <a:gd name="connsiteY0-752" fmla="*/ 1559057 h 3098297"/>
              <a:gd name="connsiteX1-753" fmla="*/ 297180 w 4491914"/>
              <a:gd name="connsiteY1-754" fmla="*/ 675137 h 3098297"/>
              <a:gd name="connsiteX2-755" fmla="*/ 1104900 w 4491914"/>
              <a:gd name="connsiteY2-756" fmla="*/ 766577 h 3098297"/>
              <a:gd name="connsiteX3-757" fmla="*/ 2207260 w 4491914"/>
              <a:gd name="connsiteY3-758" fmla="*/ 17277 h 3098297"/>
              <a:gd name="connsiteX4-759" fmla="*/ 2918460 w 4491914"/>
              <a:gd name="connsiteY4-760" fmla="*/ 858017 h 3098297"/>
              <a:gd name="connsiteX5-761" fmla="*/ 4343400 w 4491914"/>
              <a:gd name="connsiteY5-762" fmla="*/ 911357 h 3098297"/>
              <a:gd name="connsiteX6-763" fmla="*/ 3985260 w 4491914"/>
              <a:gd name="connsiteY6-764" fmla="*/ 2092457 h 3098297"/>
              <a:gd name="connsiteX7-765" fmla="*/ 3888740 w 4491914"/>
              <a:gd name="connsiteY7-766" fmla="*/ 2760477 h 3098297"/>
              <a:gd name="connsiteX8-767" fmla="*/ 3208020 w 4491914"/>
              <a:gd name="connsiteY8-768" fmla="*/ 2839217 h 3098297"/>
              <a:gd name="connsiteX9-769" fmla="*/ 2491740 w 4491914"/>
              <a:gd name="connsiteY9-770" fmla="*/ 3098297 h 3098297"/>
              <a:gd name="connsiteX10-771" fmla="*/ 1958340 w 4491914"/>
              <a:gd name="connsiteY10-772" fmla="*/ 2846837 h 3098297"/>
              <a:gd name="connsiteX11-773" fmla="*/ 1463040 w 4491914"/>
              <a:gd name="connsiteY11-774" fmla="*/ 2999237 h 3098297"/>
              <a:gd name="connsiteX12-775" fmla="*/ 1120140 w 4491914"/>
              <a:gd name="connsiteY12-776" fmla="*/ 2633477 h 3098297"/>
              <a:gd name="connsiteX13-777" fmla="*/ 0 w 4491914"/>
              <a:gd name="connsiteY13-778" fmla="*/ 2671577 h 3098297"/>
              <a:gd name="connsiteX14-779" fmla="*/ 274320 w 4491914"/>
              <a:gd name="connsiteY14-780" fmla="*/ 1559057 h 3098297"/>
              <a:gd name="connsiteX0-781" fmla="*/ 274320 w 4491914"/>
              <a:gd name="connsiteY0-782" fmla="*/ 1559057 h 3098297"/>
              <a:gd name="connsiteX1-783" fmla="*/ 297180 w 4491914"/>
              <a:gd name="connsiteY1-784" fmla="*/ 675137 h 3098297"/>
              <a:gd name="connsiteX2-785" fmla="*/ 1104900 w 4491914"/>
              <a:gd name="connsiteY2-786" fmla="*/ 766577 h 3098297"/>
              <a:gd name="connsiteX3-787" fmla="*/ 2207260 w 4491914"/>
              <a:gd name="connsiteY3-788" fmla="*/ 17277 h 3098297"/>
              <a:gd name="connsiteX4-789" fmla="*/ 2918460 w 4491914"/>
              <a:gd name="connsiteY4-790" fmla="*/ 858017 h 3098297"/>
              <a:gd name="connsiteX5-791" fmla="*/ 4343400 w 4491914"/>
              <a:gd name="connsiteY5-792" fmla="*/ 911357 h 3098297"/>
              <a:gd name="connsiteX6-793" fmla="*/ 3985260 w 4491914"/>
              <a:gd name="connsiteY6-794" fmla="*/ 2092457 h 3098297"/>
              <a:gd name="connsiteX7-795" fmla="*/ 3888740 w 4491914"/>
              <a:gd name="connsiteY7-796" fmla="*/ 2760477 h 3098297"/>
              <a:gd name="connsiteX8-797" fmla="*/ 3208020 w 4491914"/>
              <a:gd name="connsiteY8-798" fmla="*/ 2839217 h 3098297"/>
              <a:gd name="connsiteX9-799" fmla="*/ 2491740 w 4491914"/>
              <a:gd name="connsiteY9-800" fmla="*/ 3098297 h 3098297"/>
              <a:gd name="connsiteX10-801" fmla="*/ 1958340 w 4491914"/>
              <a:gd name="connsiteY10-802" fmla="*/ 2846837 h 3098297"/>
              <a:gd name="connsiteX11-803" fmla="*/ 1463040 w 4491914"/>
              <a:gd name="connsiteY11-804" fmla="*/ 2999237 h 3098297"/>
              <a:gd name="connsiteX12-805" fmla="*/ 1120140 w 4491914"/>
              <a:gd name="connsiteY12-806" fmla="*/ 2633477 h 3098297"/>
              <a:gd name="connsiteX13-807" fmla="*/ 0 w 4491914"/>
              <a:gd name="connsiteY13-808" fmla="*/ 2671577 h 3098297"/>
              <a:gd name="connsiteX14-809" fmla="*/ 274320 w 4491914"/>
              <a:gd name="connsiteY14-810" fmla="*/ 1559057 h 3098297"/>
              <a:gd name="connsiteX0-811" fmla="*/ 274320 w 4491914"/>
              <a:gd name="connsiteY0-812" fmla="*/ 1559057 h 3098297"/>
              <a:gd name="connsiteX1-813" fmla="*/ 297180 w 4491914"/>
              <a:gd name="connsiteY1-814" fmla="*/ 675137 h 3098297"/>
              <a:gd name="connsiteX2-815" fmla="*/ 1104900 w 4491914"/>
              <a:gd name="connsiteY2-816" fmla="*/ 766577 h 3098297"/>
              <a:gd name="connsiteX3-817" fmla="*/ 2207260 w 4491914"/>
              <a:gd name="connsiteY3-818" fmla="*/ 17277 h 3098297"/>
              <a:gd name="connsiteX4-819" fmla="*/ 2918460 w 4491914"/>
              <a:gd name="connsiteY4-820" fmla="*/ 858017 h 3098297"/>
              <a:gd name="connsiteX5-821" fmla="*/ 4343400 w 4491914"/>
              <a:gd name="connsiteY5-822" fmla="*/ 911357 h 3098297"/>
              <a:gd name="connsiteX6-823" fmla="*/ 3985260 w 4491914"/>
              <a:gd name="connsiteY6-824" fmla="*/ 2092457 h 3098297"/>
              <a:gd name="connsiteX7-825" fmla="*/ 3888740 w 4491914"/>
              <a:gd name="connsiteY7-826" fmla="*/ 2760477 h 3098297"/>
              <a:gd name="connsiteX8-827" fmla="*/ 3208020 w 4491914"/>
              <a:gd name="connsiteY8-828" fmla="*/ 2839217 h 3098297"/>
              <a:gd name="connsiteX9-829" fmla="*/ 2491740 w 4491914"/>
              <a:gd name="connsiteY9-830" fmla="*/ 3098297 h 3098297"/>
              <a:gd name="connsiteX10-831" fmla="*/ 1958340 w 4491914"/>
              <a:gd name="connsiteY10-832" fmla="*/ 2846837 h 3098297"/>
              <a:gd name="connsiteX11-833" fmla="*/ 1463040 w 4491914"/>
              <a:gd name="connsiteY11-834" fmla="*/ 2999237 h 3098297"/>
              <a:gd name="connsiteX12-835" fmla="*/ 1120140 w 4491914"/>
              <a:gd name="connsiteY12-836" fmla="*/ 2633477 h 3098297"/>
              <a:gd name="connsiteX13-837" fmla="*/ 0 w 4491914"/>
              <a:gd name="connsiteY13-838" fmla="*/ 2671577 h 3098297"/>
              <a:gd name="connsiteX14-839" fmla="*/ 274320 w 4491914"/>
              <a:gd name="connsiteY14-840" fmla="*/ 1559057 h 3098297"/>
              <a:gd name="connsiteX0-841" fmla="*/ 274320 w 4491914"/>
              <a:gd name="connsiteY0-842" fmla="*/ 1559057 h 3098297"/>
              <a:gd name="connsiteX1-843" fmla="*/ 297180 w 4491914"/>
              <a:gd name="connsiteY1-844" fmla="*/ 675137 h 3098297"/>
              <a:gd name="connsiteX2-845" fmla="*/ 1104900 w 4491914"/>
              <a:gd name="connsiteY2-846" fmla="*/ 766577 h 3098297"/>
              <a:gd name="connsiteX3-847" fmla="*/ 2207260 w 4491914"/>
              <a:gd name="connsiteY3-848" fmla="*/ 17277 h 3098297"/>
              <a:gd name="connsiteX4-849" fmla="*/ 2918460 w 4491914"/>
              <a:gd name="connsiteY4-850" fmla="*/ 858017 h 3098297"/>
              <a:gd name="connsiteX5-851" fmla="*/ 4343400 w 4491914"/>
              <a:gd name="connsiteY5-852" fmla="*/ 911357 h 3098297"/>
              <a:gd name="connsiteX6-853" fmla="*/ 3985260 w 4491914"/>
              <a:gd name="connsiteY6-854" fmla="*/ 2092457 h 3098297"/>
              <a:gd name="connsiteX7-855" fmla="*/ 3888740 w 4491914"/>
              <a:gd name="connsiteY7-856" fmla="*/ 2760477 h 3098297"/>
              <a:gd name="connsiteX8-857" fmla="*/ 3208020 w 4491914"/>
              <a:gd name="connsiteY8-858" fmla="*/ 2839217 h 3098297"/>
              <a:gd name="connsiteX9-859" fmla="*/ 2491740 w 4491914"/>
              <a:gd name="connsiteY9-860" fmla="*/ 3098297 h 3098297"/>
              <a:gd name="connsiteX10-861" fmla="*/ 1958340 w 4491914"/>
              <a:gd name="connsiteY10-862" fmla="*/ 2846837 h 3098297"/>
              <a:gd name="connsiteX11-863" fmla="*/ 1463040 w 4491914"/>
              <a:gd name="connsiteY11-864" fmla="*/ 2999237 h 3098297"/>
              <a:gd name="connsiteX12-865" fmla="*/ 1120140 w 4491914"/>
              <a:gd name="connsiteY12-866" fmla="*/ 2633477 h 3098297"/>
              <a:gd name="connsiteX13-867" fmla="*/ 0 w 4491914"/>
              <a:gd name="connsiteY13-868" fmla="*/ 2671577 h 3098297"/>
              <a:gd name="connsiteX14-869" fmla="*/ 274320 w 4491914"/>
              <a:gd name="connsiteY14-870" fmla="*/ 1559057 h 3098297"/>
              <a:gd name="connsiteX0-871" fmla="*/ 274320 w 4491914"/>
              <a:gd name="connsiteY0-872" fmla="*/ 1559057 h 3120338"/>
              <a:gd name="connsiteX1-873" fmla="*/ 297180 w 4491914"/>
              <a:gd name="connsiteY1-874" fmla="*/ 675137 h 3120338"/>
              <a:gd name="connsiteX2-875" fmla="*/ 1104900 w 4491914"/>
              <a:gd name="connsiteY2-876" fmla="*/ 766577 h 3120338"/>
              <a:gd name="connsiteX3-877" fmla="*/ 2207260 w 4491914"/>
              <a:gd name="connsiteY3-878" fmla="*/ 17277 h 3120338"/>
              <a:gd name="connsiteX4-879" fmla="*/ 2918460 w 4491914"/>
              <a:gd name="connsiteY4-880" fmla="*/ 858017 h 3120338"/>
              <a:gd name="connsiteX5-881" fmla="*/ 4343400 w 4491914"/>
              <a:gd name="connsiteY5-882" fmla="*/ 911357 h 3120338"/>
              <a:gd name="connsiteX6-883" fmla="*/ 3985260 w 4491914"/>
              <a:gd name="connsiteY6-884" fmla="*/ 2092457 h 3120338"/>
              <a:gd name="connsiteX7-885" fmla="*/ 3888740 w 4491914"/>
              <a:gd name="connsiteY7-886" fmla="*/ 2760477 h 3120338"/>
              <a:gd name="connsiteX8-887" fmla="*/ 3208020 w 4491914"/>
              <a:gd name="connsiteY8-888" fmla="*/ 2839217 h 3120338"/>
              <a:gd name="connsiteX9-889" fmla="*/ 2491740 w 4491914"/>
              <a:gd name="connsiteY9-890" fmla="*/ 3098297 h 3120338"/>
              <a:gd name="connsiteX10-891" fmla="*/ 1958340 w 4491914"/>
              <a:gd name="connsiteY10-892" fmla="*/ 2846837 h 3120338"/>
              <a:gd name="connsiteX11-893" fmla="*/ 1463040 w 4491914"/>
              <a:gd name="connsiteY11-894" fmla="*/ 2999237 h 3120338"/>
              <a:gd name="connsiteX12-895" fmla="*/ 1120140 w 4491914"/>
              <a:gd name="connsiteY12-896" fmla="*/ 2633477 h 3120338"/>
              <a:gd name="connsiteX13-897" fmla="*/ 0 w 4491914"/>
              <a:gd name="connsiteY13-898" fmla="*/ 2671577 h 3120338"/>
              <a:gd name="connsiteX14-899" fmla="*/ 274320 w 4491914"/>
              <a:gd name="connsiteY14-900" fmla="*/ 1559057 h 3120338"/>
              <a:gd name="connsiteX0-901" fmla="*/ 274320 w 4491914"/>
              <a:gd name="connsiteY0-902" fmla="*/ 1559057 h 3100262"/>
              <a:gd name="connsiteX1-903" fmla="*/ 297180 w 4491914"/>
              <a:gd name="connsiteY1-904" fmla="*/ 675137 h 3100262"/>
              <a:gd name="connsiteX2-905" fmla="*/ 1104900 w 4491914"/>
              <a:gd name="connsiteY2-906" fmla="*/ 766577 h 3100262"/>
              <a:gd name="connsiteX3-907" fmla="*/ 2207260 w 4491914"/>
              <a:gd name="connsiteY3-908" fmla="*/ 17277 h 3100262"/>
              <a:gd name="connsiteX4-909" fmla="*/ 2918460 w 4491914"/>
              <a:gd name="connsiteY4-910" fmla="*/ 858017 h 3100262"/>
              <a:gd name="connsiteX5-911" fmla="*/ 4343400 w 4491914"/>
              <a:gd name="connsiteY5-912" fmla="*/ 911357 h 3100262"/>
              <a:gd name="connsiteX6-913" fmla="*/ 3985260 w 4491914"/>
              <a:gd name="connsiteY6-914" fmla="*/ 2092457 h 3100262"/>
              <a:gd name="connsiteX7-915" fmla="*/ 3888740 w 4491914"/>
              <a:gd name="connsiteY7-916" fmla="*/ 2760477 h 3100262"/>
              <a:gd name="connsiteX8-917" fmla="*/ 3208020 w 4491914"/>
              <a:gd name="connsiteY8-918" fmla="*/ 2839217 h 3100262"/>
              <a:gd name="connsiteX9-919" fmla="*/ 2491740 w 4491914"/>
              <a:gd name="connsiteY9-920" fmla="*/ 3098297 h 3100262"/>
              <a:gd name="connsiteX10-921" fmla="*/ 1958340 w 4491914"/>
              <a:gd name="connsiteY10-922" fmla="*/ 2846837 h 3100262"/>
              <a:gd name="connsiteX11-923" fmla="*/ 1463040 w 4491914"/>
              <a:gd name="connsiteY11-924" fmla="*/ 2999237 h 3100262"/>
              <a:gd name="connsiteX12-925" fmla="*/ 1120140 w 4491914"/>
              <a:gd name="connsiteY12-926" fmla="*/ 2633477 h 3100262"/>
              <a:gd name="connsiteX13-927" fmla="*/ 0 w 4491914"/>
              <a:gd name="connsiteY13-928" fmla="*/ 2671577 h 3100262"/>
              <a:gd name="connsiteX14-929" fmla="*/ 274320 w 4491914"/>
              <a:gd name="connsiteY14-930" fmla="*/ 1559057 h 3100262"/>
              <a:gd name="connsiteX0-931" fmla="*/ 274320 w 4491914"/>
              <a:gd name="connsiteY0-932" fmla="*/ 1559057 h 3100262"/>
              <a:gd name="connsiteX1-933" fmla="*/ 297180 w 4491914"/>
              <a:gd name="connsiteY1-934" fmla="*/ 675137 h 3100262"/>
              <a:gd name="connsiteX2-935" fmla="*/ 1104900 w 4491914"/>
              <a:gd name="connsiteY2-936" fmla="*/ 766577 h 3100262"/>
              <a:gd name="connsiteX3-937" fmla="*/ 2207260 w 4491914"/>
              <a:gd name="connsiteY3-938" fmla="*/ 17277 h 3100262"/>
              <a:gd name="connsiteX4-939" fmla="*/ 2918460 w 4491914"/>
              <a:gd name="connsiteY4-940" fmla="*/ 858017 h 3100262"/>
              <a:gd name="connsiteX5-941" fmla="*/ 4343400 w 4491914"/>
              <a:gd name="connsiteY5-942" fmla="*/ 911357 h 3100262"/>
              <a:gd name="connsiteX6-943" fmla="*/ 3985260 w 4491914"/>
              <a:gd name="connsiteY6-944" fmla="*/ 2092457 h 3100262"/>
              <a:gd name="connsiteX7-945" fmla="*/ 3888740 w 4491914"/>
              <a:gd name="connsiteY7-946" fmla="*/ 2760477 h 3100262"/>
              <a:gd name="connsiteX8-947" fmla="*/ 3208020 w 4491914"/>
              <a:gd name="connsiteY8-948" fmla="*/ 2839217 h 3100262"/>
              <a:gd name="connsiteX9-949" fmla="*/ 2410460 w 4491914"/>
              <a:gd name="connsiteY9-950" fmla="*/ 3098297 h 3100262"/>
              <a:gd name="connsiteX10-951" fmla="*/ 1958340 w 4491914"/>
              <a:gd name="connsiteY10-952" fmla="*/ 2846837 h 3100262"/>
              <a:gd name="connsiteX11-953" fmla="*/ 1463040 w 4491914"/>
              <a:gd name="connsiteY11-954" fmla="*/ 2999237 h 3100262"/>
              <a:gd name="connsiteX12-955" fmla="*/ 1120140 w 4491914"/>
              <a:gd name="connsiteY12-956" fmla="*/ 2633477 h 3100262"/>
              <a:gd name="connsiteX13-957" fmla="*/ 0 w 4491914"/>
              <a:gd name="connsiteY13-958" fmla="*/ 2671577 h 3100262"/>
              <a:gd name="connsiteX14-959" fmla="*/ 274320 w 4491914"/>
              <a:gd name="connsiteY14-960" fmla="*/ 1559057 h 3100262"/>
              <a:gd name="connsiteX0-961" fmla="*/ 274320 w 4491914"/>
              <a:gd name="connsiteY0-962" fmla="*/ 1559057 h 3099586"/>
              <a:gd name="connsiteX1-963" fmla="*/ 297180 w 4491914"/>
              <a:gd name="connsiteY1-964" fmla="*/ 675137 h 3099586"/>
              <a:gd name="connsiteX2-965" fmla="*/ 1104900 w 4491914"/>
              <a:gd name="connsiteY2-966" fmla="*/ 766577 h 3099586"/>
              <a:gd name="connsiteX3-967" fmla="*/ 2207260 w 4491914"/>
              <a:gd name="connsiteY3-968" fmla="*/ 17277 h 3099586"/>
              <a:gd name="connsiteX4-969" fmla="*/ 2918460 w 4491914"/>
              <a:gd name="connsiteY4-970" fmla="*/ 858017 h 3099586"/>
              <a:gd name="connsiteX5-971" fmla="*/ 4343400 w 4491914"/>
              <a:gd name="connsiteY5-972" fmla="*/ 911357 h 3099586"/>
              <a:gd name="connsiteX6-973" fmla="*/ 3985260 w 4491914"/>
              <a:gd name="connsiteY6-974" fmla="*/ 2092457 h 3099586"/>
              <a:gd name="connsiteX7-975" fmla="*/ 3888740 w 4491914"/>
              <a:gd name="connsiteY7-976" fmla="*/ 2760477 h 3099586"/>
              <a:gd name="connsiteX8-977" fmla="*/ 3208020 w 4491914"/>
              <a:gd name="connsiteY8-978" fmla="*/ 2839217 h 3099586"/>
              <a:gd name="connsiteX9-979" fmla="*/ 2410460 w 4491914"/>
              <a:gd name="connsiteY9-980" fmla="*/ 3098297 h 3099586"/>
              <a:gd name="connsiteX10-981" fmla="*/ 1958340 w 4491914"/>
              <a:gd name="connsiteY10-982" fmla="*/ 2846837 h 3099586"/>
              <a:gd name="connsiteX11-983" fmla="*/ 1463040 w 4491914"/>
              <a:gd name="connsiteY11-984" fmla="*/ 2999237 h 3099586"/>
              <a:gd name="connsiteX12-985" fmla="*/ 1120140 w 4491914"/>
              <a:gd name="connsiteY12-986" fmla="*/ 2633477 h 3099586"/>
              <a:gd name="connsiteX13-987" fmla="*/ 0 w 4491914"/>
              <a:gd name="connsiteY13-988" fmla="*/ 2671577 h 3099586"/>
              <a:gd name="connsiteX14-989" fmla="*/ 274320 w 4491914"/>
              <a:gd name="connsiteY14-990" fmla="*/ 1559057 h 3099586"/>
              <a:gd name="connsiteX0-991" fmla="*/ 274320 w 4491914"/>
              <a:gd name="connsiteY0-992" fmla="*/ 1559057 h 3099882"/>
              <a:gd name="connsiteX1-993" fmla="*/ 297180 w 4491914"/>
              <a:gd name="connsiteY1-994" fmla="*/ 675137 h 3099882"/>
              <a:gd name="connsiteX2-995" fmla="*/ 1104900 w 4491914"/>
              <a:gd name="connsiteY2-996" fmla="*/ 766577 h 3099882"/>
              <a:gd name="connsiteX3-997" fmla="*/ 2207260 w 4491914"/>
              <a:gd name="connsiteY3-998" fmla="*/ 17277 h 3099882"/>
              <a:gd name="connsiteX4-999" fmla="*/ 2918460 w 4491914"/>
              <a:gd name="connsiteY4-1000" fmla="*/ 858017 h 3099882"/>
              <a:gd name="connsiteX5-1001" fmla="*/ 4343400 w 4491914"/>
              <a:gd name="connsiteY5-1002" fmla="*/ 911357 h 3099882"/>
              <a:gd name="connsiteX6-1003" fmla="*/ 3985260 w 4491914"/>
              <a:gd name="connsiteY6-1004" fmla="*/ 2092457 h 3099882"/>
              <a:gd name="connsiteX7-1005" fmla="*/ 3888740 w 4491914"/>
              <a:gd name="connsiteY7-1006" fmla="*/ 2760477 h 3099882"/>
              <a:gd name="connsiteX8-1007" fmla="*/ 3208020 w 4491914"/>
              <a:gd name="connsiteY8-1008" fmla="*/ 2839217 h 3099882"/>
              <a:gd name="connsiteX9-1009" fmla="*/ 2410460 w 4491914"/>
              <a:gd name="connsiteY9-1010" fmla="*/ 3098297 h 3099882"/>
              <a:gd name="connsiteX10-1011" fmla="*/ 1958340 w 4491914"/>
              <a:gd name="connsiteY10-1012" fmla="*/ 2846837 h 3099882"/>
              <a:gd name="connsiteX11-1013" fmla="*/ 1463040 w 4491914"/>
              <a:gd name="connsiteY11-1014" fmla="*/ 2999237 h 3099882"/>
              <a:gd name="connsiteX12-1015" fmla="*/ 1120140 w 4491914"/>
              <a:gd name="connsiteY12-1016" fmla="*/ 2633477 h 3099882"/>
              <a:gd name="connsiteX13-1017" fmla="*/ 0 w 4491914"/>
              <a:gd name="connsiteY13-1018" fmla="*/ 2671577 h 3099882"/>
              <a:gd name="connsiteX14-1019" fmla="*/ 274320 w 4491914"/>
              <a:gd name="connsiteY14-1020" fmla="*/ 1559057 h 3099882"/>
              <a:gd name="connsiteX0-1021" fmla="*/ 274320 w 4491914"/>
              <a:gd name="connsiteY0-1022" fmla="*/ 1559057 h 3099882"/>
              <a:gd name="connsiteX1-1023" fmla="*/ 297180 w 4491914"/>
              <a:gd name="connsiteY1-1024" fmla="*/ 675137 h 3099882"/>
              <a:gd name="connsiteX2-1025" fmla="*/ 1104900 w 4491914"/>
              <a:gd name="connsiteY2-1026" fmla="*/ 766577 h 3099882"/>
              <a:gd name="connsiteX3-1027" fmla="*/ 2207260 w 4491914"/>
              <a:gd name="connsiteY3-1028" fmla="*/ 17277 h 3099882"/>
              <a:gd name="connsiteX4-1029" fmla="*/ 2918460 w 4491914"/>
              <a:gd name="connsiteY4-1030" fmla="*/ 858017 h 3099882"/>
              <a:gd name="connsiteX5-1031" fmla="*/ 4343400 w 4491914"/>
              <a:gd name="connsiteY5-1032" fmla="*/ 911357 h 3099882"/>
              <a:gd name="connsiteX6-1033" fmla="*/ 3985260 w 4491914"/>
              <a:gd name="connsiteY6-1034" fmla="*/ 2092457 h 3099882"/>
              <a:gd name="connsiteX7-1035" fmla="*/ 3888740 w 4491914"/>
              <a:gd name="connsiteY7-1036" fmla="*/ 2760477 h 3099882"/>
              <a:gd name="connsiteX8-1037" fmla="*/ 3208020 w 4491914"/>
              <a:gd name="connsiteY8-1038" fmla="*/ 2839217 h 3099882"/>
              <a:gd name="connsiteX9-1039" fmla="*/ 2410460 w 4491914"/>
              <a:gd name="connsiteY9-1040" fmla="*/ 3098297 h 3099882"/>
              <a:gd name="connsiteX10-1041" fmla="*/ 1958340 w 4491914"/>
              <a:gd name="connsiteY10-1042" fmla="*/ 2846837 h 3099882"/>
              <a:gd name="connsiteX11-1043" fmla="*/ 1463040 w 4491914"/>
              <a:gd name="connsiteY11-1044" fmla="*/ 2999237 h 3099882"/>
              <a:gd name="connsiteX12-1045" fmla="*/ 1120140 w 4491914"/>
              <a:gd name="connsiteY12-1046" fmla="*/ 2633477 h 3099882"/>
              <a:gd name="connsiteX13-1047" fmla="*/ 0 w 4491914"/>
              <a:gd name="connsiteY13-1048" fmla="*/ 2671577 h 3099882"/>
              <a:gd name="connsiteX14-1049" fmla="*/ 274320 w 4491914"/>
              <a:gd name="connsiteY14-1050" fmla="*/ 1559057 h 3099882"/>
              <a:gd name="connsiteX0-1051" fmla="*/ 274320 w 4491914"/>
              <a:gd name="connsiteY0-1052" fmla="*/ 1559057 h 3099882"/>
              <a:gd name="connsiteX1-1053" fmla="*/ 297180 w 4491914"/>
              <a:gd name="connsiteY1-1054" fmla="*/ 675137 h 3099882"/>
              <a:gd name="connsiteX2-1055" fmla="*/ 1104900 w 4491914"/>
              <a:gd name="connsiteY2-1056" fmla="*/ 766577 h 3099882"/>
              <a:gd name="connsiteX3-1057" fmla="*/ 2207260 w 4491914"/>
              <a:gd name="connsiteY3-1058" fmla="*/ 17277 h 3099882"/>
              <a:gd name="connsiteX4-1059" fmla="*/ 2918460 w 4491914"/>
              <a:gd name="connsiteY4-1060" fmla="*/ 858017 h 3099882"/>
              <a:gd name="connsiteX5-1061" fmla="*/ 4343400 w 4491914"/>
              <a:gd name="connsiteY5-1062" fmla="*/ 911357 h 3099882"/>
              <a:gd name="connsiteX6-1063" fmla="*/ 3985260 w 4491914"/>
              <a:gd name="connsiteY6-1064" fmla="*/ 2092457 h 3099882"/>
              <a:gd name="connsiteX7-1065" fmla="*/ 3888740 w 4491914"/>
              <a:gd name="connsiteY7-1066" fmla="*/ 2760477 h 3099882"/>
              <a:gd name="connsiteX8-1067" fmla="*/ 3208020 w 4491914"/>
              <a:gd name="connsiteY8-1068" fmla="*/ 2839217 h 3099882"/>
              <a:gd name="connsiteX9-1069" fmla="*/ 2410460 w 4491914"/>
              <a:gd name="connsiteY9-1070" fmla="*/ 3098297 h 3099882"/>
              <a:gd name="connsiteX10-1071" fmla="*/ 1958340 w 4491914"/>
              <a:gd name="connsiteY10-1072" fmla="*/ 2846837 h 3099882"/>
              <a:gd name="connsiteX11-1073" fmla="*/ 1463040 w 4491914"/>
              <a:gd name="connsiteY11-1074" fmla="*/ 2999237 h 3099882"/>
              <a:gd name="connsiteX12-1075" fmla="*/ 1120140 w 4491914"/>
              <a:gd name="connsiteY12-1076" fmla="*/ 2633477 h 3099882"/>
              <a:gd name="connsiteX13-1077" fmla="*/ 0 w 4491914"/>
              <a:gd name="connsiteY13-1078" fmla="*/ 2671577 h 3099882"/>
              <a:gd name="connsiteX14-1079" fmla="*/ 274320 w 4491914"/>
              <a:gd name="connsiteY14-1080" fmla="*/ 1559057 h 3099882"/>
              <a:gd name="connsiteX0-1081" fmla="*/ 274320 w 4491914"/>
              <a:gd name="connsiteY0-1082" fmla="*/ 1559057 h 3099882"/>
              <a:gd name="connsiteX1-1083" fmla="*/ 297180 w 4491914"/>
              <a:gd name="connsiteY1-1084" fmla="*/ 675137 h 3099882"/>
              <a:gd name="connsiteX2-1085" fmla="*/ 1104900 w 4491914"/>
              <a:gd name="connsiteY2-1086" fmla="*/ 766577 h 3099882"/>
              <a:gd name="connsiteX3-1087" fmla="*/ 2207260 w 4491914"/>
              <a:gd name="connsiteY3-1088" fmla="*/ 17277 h 3099882"/>
              <a:gd name="connsiteX4-1089" fmla="*/ 2918460 w 4491914"/>
              <a:gd name="connsiteY4-1090" fmla="*/ 858017 h 3099882"/>
              <a:gd name="connsiteX5-1091" fmla="*/ 4343400 w 4491914"/>
              <a:gd name="connsiteY5-1092" fmla="*/ 911357 h 3099882"/>
              <a:gd name="connsiteX6-1093" fmla="*/ 3985260 w 4491914"/>
              <a:gd name="connsiteY6-1094" fmla="*/ 2092457 h 3099882"/>
              <a:gd name="connsiteX7-1095" fmla="*/ 3888740 w 4491914"/>
              <a:gd name="connsiteY7-1096" fmla="*/ 2760477 h 3099882"/>
              <a:gd name="connsiteX8-1097" fmla="*/ 3208020 w 4491914"/>
              <a:gd name="connsiteY8-1098" fmla="*/ 2839217 h 3099882"/>
              <a:gd name="connsiteX9-1099" fmla="*/ 2410460 w 4491914"/>
              <a:gd name="connsiteY9-1100" fmla="*/ 3098297 h 3099882"/>
              <a:gd name="connsiteX10-1101" fmla="*/ 1958340 w 4491914"/>
              <a:gd name="connsiteY10-1102" fmla="*/ 2846837 h 3099882"/>
              <a:gd name="connsiteX11-1103" fmla="*/ 1463040 w 4491914"/>
              <a:gd name="connsiteY11-1104" fmla="*/ 2999237 h 3099882"/>
              <a:gd name="connsiteX12-1105" fmla="*/ 1120140 w 4491914"/>
              <a:gd name="connsiteY12-1106" fmla="*/ 2633477 h 3099882"/>
              <a:gd name="connsiteX13-1107" fmla="*/ 0 w 4491914"/>
              <a:gd name="connsiteY13-1108" fmla="*/ 2671577 h 3099882"/>
              <a:gd name="connsiteX14-1109" fmla="*/ 274320 w 4491914"/>
              <a:gd name="connsiteY14-1110" fmla="*/ 1559057 h 3099882"/>
              <a:gd name="connsiteX0-1111" fmla="*/ 274320 w 4491914"/>
              <a:gd name="connsiteY0-1112" fmla="*/ 1559057 h 3099882"/>
              <a:gd name="connsiteX1-1113" fmla="*/ 297180 w 4491914"/>
              <a:gd name="connsiteY1-1114" fmla="*/ 675137 h 3099882"/>
              <a:gd name="connsiteX2-1115" fmla="*/ 1104900 w 4491914"/>
              <a:gd name="connsiteY2-1116" fmla="*/ 766577 h 3099882"/>
              <a:gd name="connsiteX3-1117" fmla="*/ 2207260 w 4491914"/>
              <a:gd name="connsiteY3-1118" fmla="*/ 17277 h 3099882"/>
              <a:gd name="connsiteX4-1119" fmla="*/ 2918460 w 4491914"/>
              <a:gd name="connsiteY4-1120" fmla="*/ 858017 h 3099882"/>
              <a:gd name="connsiteX5-1121" fmla="*/ 4343400 w 4491914"/>
              <a:gd name="connsiteY5-1122" fmla="*/ 911357 h 3099882"/>
              <a:gd name="connsiteX6-1123" fmla="*/ 3985260 w 4491914"/>
              <a:gd name="connsiteY6-1124" fmla="*/ 2092457 h 3099882"/>
              <a:gd name="connsiteX7-1125" fmla="*/ 3888740 w 4491914"/>
              <a:gd name="connsiteY7-1126" fmla="*/ 2760477 h 3099882"/>
              <a:gd name="connsiteX8-1127" fmla="*/ 3208020 w 4491914"/>
              <a:gd name="connsiteY8-1128" fmla="*/ 2839217 h 3099882"/>
              <a:gd name="connsiteX9-1129" fmla="*/ 2410460 w 4491914"/>
              <a:gd name="connsiteY9-1130" fmla="*/ 3098297 h 3099882"/>
              <a:gd name="connsiteX10-1131" fmla="*/ 1958340 w 4491914"/>
              <a:gd name="connsiteY10-1132" fmla="*/ 2846837 h 3099882"/>
              <a:gd name="connsiteX11-1133" fmla="*/ 1463040 w 4491914"/>
              <a:gd name="connsiteY11-1134" fmla="*/ 2999237 h 3099882"/>
              <a:gd name="connsiteX12-1135" fmla="*/ 1120140 w 4491914"/>
              <a:gd name="connsiteY12-1136" fmla="*/ 2633477 h 3099882"/>
              <a:gd name="connsiteX13-1137" fmla="*/ 0 w 4491914"/>
              <a:gd name="connsiteY13-1138" fmla="*/ 2671577 h 3099882"/>
              <a:gd name="connsiteX14-1139" fmla="*/ 274320 w 4491914"/>
              <a:gd name="connsiteY14-1140" fmla="*/ 1559057 h 3099882"/>
              <a:gd name="connsiteX0-1141" fmla="*/ 274320 w 4491914"/>
              <a:gd name="connsiteY0-1142" fmla="*/ 1559057 h 3099882"/>
              <a:gd name="connsiteX1-1143" fmla="*/ 297180 w 4491914"/>
              <a:gd name="connsiteY1-1144" fmla="*/ 675137 h 3099882"/>
              <a:gd name="connsiteX2-1145" fmla="*/ 1104900 w 4491914"/>
              <a:gd name="connsiteY2-1146" fmla="*/ 766577 h 3099882"/>
              <a:gd name="connsiteX3-1147" fmla="*/ 2207260 w 4491914"/>
              <a:gd name="connsiteY3-1148" fmla="*/ 17277 h 3099882"/>
              <a:gd name="connsiteX4-1149" fmla="*/ 2918460 w 4491914"/>
              <a:gd name="connsiteY4-1150" fmla="*/ 858017 h 3099882"/>
              <a:gd name="connsiteX5-1151" fmla="*/ 4343400 w 4491914"/>
              <a:gd name="connsiteY5-1152" fmla="*/ 911357 h 3099882"/>
              <a:gd name="connsiteX6-1153" fmla="*/ 3985260 w 4491914"/>
              <a:gd name="connsiteY6-1154" fmla="*/ 2092457 h 3099882"/>
              <a:gd name="connsiteX7-1155" fmla="*/ 3888740 w 4491914"/>
              <a:gd name="connsiteY7-1156" fmla="*/ 2760477 h 3099882"/>
              <a:gd name="connsiteX8-1157" fmla="*/ 3208020 w 4491914"/>
              <a:gd name="connsiteY8-1158" fmla="*/ 2839217 h 3099882"/>
              <a:gd name="connsiteX9-1159" fmla="*/ 2410460 w 4491914"/>
              <a:gd name="connsiteY9-1160" fmla="*/ 3098297 h 3099882"/>
              <a:gd name="connsiteX10-1161" fmla="*/ 1958340 w 4491914"/>
              <a:gd name="connsiteY10-1162" fmla="*/ 2846837 h 3099882"/>
              <a:gd name="connsiteX11-1163" fmla="*/ 1463040 w 4491914"/>
              <a:gd name="connsiteY11-1164" fmla="*/ 2999237 h 3099882"/>
              <a:gd name="connsiteX12-1165" fmla="*/ 1120140 w 4491914"/>
              <a:gd name="connsiteY12-1166" fmla="*/ 2633477 h 3099882"/>
              <a:gd name="connsiteX13-1167" fmla="*/ 0 w 4491914"/>
              <a:gd name="connsiteY13-1168" fmla="*/ 2671577 h 3099882"/>
              <a:gd name="connsiteX14-1169" fmla="*/ 274320 w 4491914"/>
              <a:gd name="connsiteY14-1170" fmla="*/ 1559057 h 3099882"/>
              <a:gd name="connsiteX0-1171" fmla="*/ 274320 w 4491914"/>
              <a:gd name="connsiteY0-1172" fmla="*/ 1559057 h 3099882"/>
              <a:gd name="connsiteX1-1173" fmla="*/ 297180 w 4491914"/>
              <a:gd name="connsiteY1-1174" fmla="*/ 675137 h 3099882"/>
              <a:gd name="connsiteX2-1175" fmla="*/ 1104900 w 4491914"/>
              <a:gd name="connsiteY2-1176" fmla="*/ 766577 h 3099882"/>
              <a:gd name="connsiteX3-1177" fmla="*/ 2207260 w 4491914"/>
              <a:gd name="connsiteY3-1178" fmla="*/ 17277 h 3099882"/>
              <a:gd name="connsiteX4-1179" fmla="*/ 2918460 w 4491914"/>
              <a:gd name="connsiteY4-1180" fmla="*/ 858017 h 3099882"/>
              <a:gd name="connsiteX5-1181" fmla="*/ 4343400 w 4491914"/>
              <a:gd name="connsiteY5-1182" fmla="*/ 911357 h 3099882"/>
              <a:gd name="connsiteX6-1183" fmla="*/ 3985260 w 4491914"/>
              <a:gd name="connsiteY6-1184" fmla="*/ 2092457 h 3099882"/>
              <a:gd name="connsiteX7-1185" fmla="*/ 3888740 w 4491914"/>
              <a:gd name="connsiteY7-1186" fmla="*/ 2760477 h 3099882"/>
              <a:gd name="connsiteX8-1187" fmla="*/ 3208020 w 4491914"/>
              <a:gd name="connsiteY8-1188" fmla="*/ 2839217 h 3099882"/>
              <a:gd name="connsiteX9-1189" fmla="*/ 2410460 w 4491914"/>
              <a:gd name="connsiteY9-1190" fmla="*/ 3098297 h 3099882"/>
              <a:gd name="connsiteX10-1191" fmla="*/ 1958340 w 4491914"/>
              <a:gd name="connsiteY10-1192" fmla="*/ 2846837 h 3099882"/>
              <a:gd name="connsiteX11-1193" fmla="*/ 1463040 w 4491914"/>
              <a:gd name="connsiteY11-1194" fmla="*/ 2999237 h 3099882"/>
              <a:gd name="connsiteX12-1195" fmla="*/ 1120140 w 4491914"/>
              <a:gd name="connsiteY12-1196" fmla="*/ 2633477 h 3099882"/>
              <a:gd name="connsiteX13-1197" fmla="*/ 0 w 4491914"/>
              <a:gd name="connsiteY13-1198" fmla="*/ 2671577 h 3099882"/>
              <a:gd name="connsiteX14-1199" fmla="*/ 274320 w 4491914"/>
              <a:gd name="connsiteY14-1200" fmla="*/ 1559057 h 3099882"/>
              <a:gd name="connsiteX0-1201" fmla="*/ 274320 w 4491914"/>
              <a:gd name="connsiteY0-1202" fmla="*/ 1559057 h 3099882"/>
              <a:gd name="connsiteX1-1203" fmla="*/ 297180 w 4491914"/>
              <a:gd name="connsiteY1-1204" fmla="*/ 675137 h 3099882"/>
              <a:gd name="connsiteX2-1205" fmla="*/ 1104900 w 4491914"/>
              <a:gd name="connsiteY2-1206" fmla="*/ 766577 h 3099882"/>
              <a:gd name="connsiteX3-1207" fmla="*/ 2207260 w 4491914"/>
              <a:gd name="connsiteY3-1208" fmla="*/ 17277 h 3099882"/>
              <a:gd name="connsiteX4-1209" fmla="*/ 2918460 w 4491914"/>
              <a:gd name="connsiteY4-1210" fmla="*/ 858017 h 3099882"/>
              <a:gd name="connsiteX5-1211" fmla="*/ 4343400 w 4491914"/>
              <a:gd name="connsiteY5-1212" fmla="*/ 911357 h 3099882"/>
              <a:gd name="connsiteX6-1213" fmla="*/ 3985260 w 4491914"/>
              <a:gd name="connsiteY6-1214" fmla="*/ 2092457 h 3099882"/>
              <a:gd name="connsiteX7-1215" fmla="*/ 3888740 w 4491914"/>
              <a:gd name="connsiteY7-1216" fmla="*/ 2760477 h 3099882"/>
              <a:gd name="connsiteX8-1217" fmla="*/ 3208020 w 4491914"/>
              <a:gd name="connsiteY8-1218" fmla="*/ 2839217 h 3099882"/>
              <a:gd name="connsiteX9-1219" fmla="*/ 2410460 w 4491914"/>
              <a:gd name="connsiteY9-1220" fmla="*/ 3098297 h 3099882"/>
              <a:gd name="connsiteX10-1221" fmla="*/ 1958340 w 4491914"/>
              <a:gd name="connsiteY10-1222" fmla="*/ 2846837 h 3099882"/>
              <a:gd name="connsiteX11-1223" fmla="*/ 1463040 w 4491914"/>
              <a:gd name="connsiteY11-1224" fmla="*/ 2999237 h 3099882"/>
              <a:gd name="connsiteX12-1225" fmla="*/ 1120140 w 4491914"/>
              <a:gd name="connsiteY12-1226" fmla="*/ 2633477 h 3099882"/>
              <a:gd name="connsiteX13-1227" fmla="*/ 0 w 4491914"/>
              <a:gd name="connsiteY13-1228" fmla="*/ 2671577 h 3099882"/>
              <a:gd name="connsiteX14-1229" fmla="*/ 274320 w 4491914"/>
              <a:gd name="connsiteY14-1230" fmla="*/ 1559057 h 3099882"/>
              <a:gd name="connsiteX0-1231" fmla="*/ 281356 w 4498950"/>
              <a:gd name="connsiteY0-1232" fmla="*/ 1559057 h 3099882"/>
              <a:gd name="connsiteX1-1233" fmla="*/ 304216 w 4498950"/>
              <a:gd name="connsiteY1-1234" fmla="*/ 675137 h 3099882"/>
              <a:gd name="connsiteX2-1235" fmla="*/ 1111936 w 4498950"/>
              <a:gd name="connsiteY2-1236" fmla="*/ 766577 h 3099882"/>
              <a:gd name="connsiteX3-1237" fmla="*/ 2214296 w 4498950"/>
              <a:gd name="connsiteY3-1238" fmla="*/ 17277 h 3099882"/>
              <a:gd name="connsiteX4-1239" fmla="*/ 2925496 w 4498950"/>
              <a:gd name="connsiteY4-1240" fmla="*/ 858017 h 3099882"/>
              <a:gd name="connsiteX5-1241" fmla="*/ 4350436 w 4498950"/>
              <a:gd name="connsiteY5-1242" fmla="*/ 911357 h 3099882"/>
              <a:gd name="connsiteX6-1243" fmla="*/ 3992296 w 4498950"/>
              <a:gd name="connsiteY6-1244" fmla="*/ 2092457 h 3099882"/>
              <a:gd name="connsiteX7-1245" fmla="*/ 3895776 w 4498950"/>
              <a:gd name="connsiteY7-1246" fmla="*/ 2760477 h 3099882"/>
              <a:gd name="connsiteX8-1247" fmla="*/ 3215056 w 4498950"/>
              <a:gd name="connsiteY8-1248" fmla="*/ 2839217 h 3099882"/>
              <a:gd name="connsiteX9-1249" fmla="*/ 2417496 w 4498950"/>
              <a:gd name="connsiteY9-1250" fmla="*/ 3098297 h 3099882"/>
              <a:gd name="connsiteX10-1251" fmla="*/ 1965376 w 4498950"/>
              <a:gd name="connsiteY10-1252" fmla="*/ 2846837 h 3099882"/>
              <a:gd name="connsiteX11-1253" fmla="*/ 1470076 w 4498950"/>
              <a:gd name="connsiteY11-1254" fmla="*/ 2999237 h 3099882"/>
              <a:gd name="connsiteX12-1255" fmla="*/ 1127176 w 4498950"/>
              <a:gd name="connsiteY12-1256" fmla="*/ 2633477 h 3099882"/>
              <a:gd name="connsiteX13-1257" fmla="*/ 7036 w 4498950"/>
              <a:gd name="connsiteY13-1258" fmla="*/ 2671577 h 3099882"/>
              <a:gd name="connsiteX14-1259" fmla="*/ 281356 w 4498950"/>
              <a:gd name="connsiteY14-1260" fmla="*/ 1559057 h 3099882"/>
              <a:gd name="connsiteX0-1261" fmla="*/ 394412 w 4612006"/>
              <a:gd name="connsiteY0-1262" fmla="*/ 1559057 h 3099882"/>
              <a:gd name="connsiteX1-1263" fmla="*/ 417272 w 4612006"/>
              <a:gd name="connsiteY1-1264" fmla="*/ 675137 h 3099882"/>
              <a:gd name="connsiteX2-1265" fmla="*/ 1224992 w 4612006"/>
              <a:gd name="connsiteY2-1266" fmla="*/ 766577 h 3099882"/>
              <a:gd name="connsiteX3-1267" fmla="*/ 2327352 w 4612006"/>
              <a:gd name="connsiteY3-1268" fmla="*/ 17277 h 3099882"/>
              <a:gd name="connsiteX4-1269" fmla="*/ 3038552 w 4612006"/>
              <a:gd name="connsiteY4-1270" fmla="*/ 858017 h 3099882"/>
              <a:gd name="connsiteX5-1271" fmla="*/ 4463492 w 4612006"/>
              <a:gd name="connsiteY5-1272" fmla="*/ 911357 h 3099882"/>
              <a:gd name="connsiteX6-1273" fmla="*/ 4105352 w 4612006"/>
              <a:gd name="connsiteY6-1274" fmla="*/ 2092457 h 3099882"/>
              <a:gd name="connsiteX7-1275" fmla="*/ 4008832 w 4612006"/>
              <a:gd name="connsiteY7-1276" fmla="*/ 2760477 h 3099882"/>
              <a:gd name="connsiteX8-1277" fmla="*/ 3328112 w 4612006"/>
              <a:gd name="connsiteY8-1278" fmla="*/ 2839217 h 3099882"/>
              <a:gd name="connsiteX9-1279" fmla="*/ 2530552 w 4612006"/>
              <a:gd name="connsiteY9-1280" fmla="*/ 3098297 h 3099882"/>
              <a:gd name="connsiteX10-1281" fmla="*/ 2078432 w 4612006"/>
              <a:gd name="connsiteY10-1282" fmla="*/ 2846837 h 3099882"/>
              <a:gd name="connsiteX11-1283" fmla="*/ 1583132 w 4612006"/>
              <a:gd name="connsiteY11-1284" fmla="*/ 2999237 h 3099882"/>
              <a:gd name="connsiteX12-1285" fmla="*/ 1240232 w 4612006"/>
              <a:gd name="connsiteY12-1286" fmla="*/ 2633477 h 3099882"/>
              <a:gd name="connsiteX13-1287" fmla="*/ 120092 w 4612006"/>
              <a:gd name="connsiteY13-1288" fmla="*/ 2671577 h 3099882"/>
              <a:gd name="connsiteX14-1289" fmla="*/ 394412 w 4612006"/>
              <a:gd name="connsiteY14-1290" fmla="*/ 1559057 h 3099882"/>
              <a:gd name="connsiteX0-1291" fmla="*/ 469142 w 4686736"/>
              <a:gd name="connsiteY0-1292" fmla="*/ 1559057 h 3099882"/>
              <a:gd name="connsiteX1-1293" fmla="*/ 492002 w 4686736"/>
              <a:gd name="connsiteY1-1294" fmla="*/ 675137 h 3099882"/>
              <a:gd name="connsiteX2-1295" fmla="*/ 1299722 w 4686736"/>
              <a:gd name="connsiteY2-1296" fmla="*/ 766577 h 3099882"/>
              <a:gd name="connsiteX3-1297" fmla="*/ 2402082 w 4686736"/>
              <a:gd name="connsiteY3-1298" fmla="*/ 17277 h 3099882"/>
              <a:gd name="connsiteX4-1299" fmla="*/ 3113282 w 4686736"/>
              <a:gd name="connsiteY4-1300" fmla="*/ 858017 h 3099882"/>
              <a:gd name="connsiteX5-1301" fmla="*/ 4538222 w 4686736"/>
              <a:gd name="connsiteY5-1302" fmla="*/ 911357 h 3099882"/>
              <a:gd name="connsiteX6-1303" fmla="*/ 4180082 w 4686736"/>
              <a:gd name="connsiteY6-1304" fmla="*/ 2092457 h 3099882"/>
              <a:gd name="connsiteX7-1305" fmla="*/ 4083562 w 4686736"/>
              <a:gd name="connsiteY7-1306" fmla="*/ 2760477 h 3099882"/>
              <a:gd name="connsiteX8-1307" fmla="*/ 3402842 w 4686736"/>
              <a:gd name="connsiteY8-1308" fmla="*/ 2839217 h 3099882"/>
              <a:gd name="connsiteX9-1309" fmla="*/ 2605282 w 4686736"/>
              <a:gd name="connsiteY9-1310" fmla="*/ 3098297 h 3099882"/>
              <a:gd name="connsiteX10-1311" fmla="*/ 2153162 w 4686736"/>
              <a:gd name="connsiteY10-1312" fmla="*/ 2846837 h 3099882"/>
              <a:gd name="connsiteX11-1313" fmla="*/ 1657862 w 4686736"/>
              <a:gd name="connsiteY11-1314" fmla="*/ 2999237 h 3099882"/>
              <a:gd name="connsiteX12-1315" fmla="*/ 1314962 w 4686736"/>
              <a:gd name="connsiteY12-1316" fmla="*/ 2633477 h 3099882"/>
              <a:gd name="connsiteX13-1317" fmla="*/ 108462 w 4686736"/>
              <a:gd name="connsiteY13-1318" fmla="*/ 2610617 h 3099882"/>
              <a:gd name="connsiteX14-1319" fmla="*/ 469142 w 4686736"/>
              <a:gd name="connsiteY14-1320" fmla="*/ 1559057 h 3099882"/>
              <a:gd name="connsiteX0-1321" fmla="*/ 431500 w 4649094"/>
              <a:gd name="connsiteY0-1322" fmla="*/ 1559057 h 3099882"/>
              <a:gd name="connsiteX1-1323" fmla="*/ 454360 w 4649094"/>
              <a:gd name="connsiteY1-1324" fmla="*/ 675137 h 3099882"/>
              <a:gd name="connsiteX2-1325" fmla="*/ 1262080 w 4649094"/>
              <a:gd name="connsiteY2-1326" fmla="*/ 766577 h 3099882"/>
              <a:gd name="connsiteX3-1327" fmla="*/ 2364440 w 4649094"/>
              <a:gd name="connsiteY3-1328" fmla="*/ 17277 h 3099882"/>
              <a:gd name="connsiteX4-1329" fmla="*/ 3075640 w 4649094"/>
              <a:gd name="connsiteY4-1330" fmla="*/ 858017 h 3099882"/>
              <a:gd name="connsiteX5-1331" fmla="*/ 4500580 w 4649094"/>
              <a:gd name="connsiteY5-1332" fmla="*/ 911357 h 3099882"/>
              <a:gd name="connsiteX6-1333" fmla="*/ 4142440 w 4649094"/>
              <a:gd name="connsiteY6-1334" fmla="*/ 2092457 h 3099882"/>
              <a:gd name="connsiteX7-1335" fmla="*/ 4045920 w 4649094"/>
              <a:gd name="connsiteY7-1336" fmla="*/ 2760477 h 3099882"/>
              <a:gd name="connsiteX8-1337" fmla="*/ 3365200 w 4649094"/>
              <a:gd name="connsiteY8-1338" fmla="*/ 2839217 h 3099882"/>
              <a:gd name="connsiteX9-1339" fmla="*/ 2567640 w 4649094"/>
              <a:gd name="connsiteY9-1340" fmla="*/ 3098297 h 3099882"/>
              <a:gd name="connsiteX10-1341" fmla="*/ 2115520 w 4649094"/>
              <a:gd name="connsiteY10-1342" fmla="*/ 2846837 h 3099882"/>
              <a:gd name="connsiteX11-1343" fmla="*/ 1620220 w 4649094"/>
              <a:gd name="connsiteY11-1344" fmla="*/ 2999237 h 3099882"/>
              <a:gd name="connsiteX12-1345" fmla="*/ 1277320 w 4649094"/>
              <a:gd name="connsiteY12-1346" fmla="*/ 2633477 h 3099882"/>
              <a:gd name="connsiteX13-1347" fmla="*/ 70820 w 4649094"/>
              <a:gd name="connsiteY13-1348" fmla="*/ 2610617 h 3099882"/>
              <a:gd name="connsiteX14-1349" fmla="*/ 431500 w 4649094"/>
              <a:gd name="connsiteY14-1350" fmla="*/ 1559057 h 3099882"/>
              <a:gd name="connsiteX0-1351" fmla="*/ 431500 w 4649094"/>
              <a:gd name="connsiteY0-1352" fmla="*/ 1559057 h 3099882"/>
              <a:gd name="connsiteX1-1353" fmla="*/ 454360 w 4649094"/>
              <a:gd name="connsiteY1-1354" fmla="*/ 675137 h 3099882"/>
              <a:gd name="connsiteX2-1355" fmla="*/ 1262080 w 4649094"/>
              <a:gd name="connsiteY2-1356" fmla="*/ 766577 h 3099882"/>
              <a:gd name="connsiteX3-1357" fmla="*/ 2364440 w 4649094"/>
              <a:gd name="connsiteY3-1358" fmla="*/ 17277 h 3099882"/>
              <a:gd name="connsiteX4-1359" fmla="*/ 3075640 w 4649094"/>
              <a:gd name="connsiteY4-1360" fmla="*/ 858017 h 3099882"/>
              <a:gd name="connsiteX5-1361" fmla="*/ 4500580 w 4649094"/>
              <a:gd name="connsiteY5-1362" fmla="*/ 911357 h 3099882"/>
              <a:gd name="connsiteX6-1363" fmla="*/ 4142440 w 4649094"/>
              <a:gd name="connsiteY6-1364" fmla="*/ 2092457 h 3099882"/>
              <a:gd name="connsiteX7-1365" fmla="*/ 4045920 w 4649094"/>
              <a:gd name="connsiteY7-1366" fmla="*/ 2760477 h 3099882"/>
              <a:gd name="connsiteX8-1367" fmla="*/ 3365200 w 4649094"/>
              <a:gd name="connsiteY8-1368" fmla="*/ 2839217 h 3099882"/>
              <a:gd name="connsiteX9-1369" fmla="*/ 2567640 w 4649094"/>
              <a:gd name="connsiteY9-1370" fmla="*/ 3098297 h 3099882"/>
              <a:gd name="connsiteX10-1371" fmla="*/ 2115520 w 4649094"/>
              <a:gd name="connsiteY10-1372" fmla="*/ 2846837 h 3099882"/>
              <a:gd name="connsiteX11-1373" fmla="*/ 1620220 w 4649094"/>
              <a:gd name="connsiteY11-1374" fmla="*/ 2999237 h 3099882"/>
              <a:gd name="connsiteX12-1375" fmla="*/ 1277320 w 4649094"/>
              <a:gd name="connsiteY12-1376" fmla="*/ 2633477 h 3099882"/>
              <a:gd name="connsiteX13-1377" fmla="*/ 70820 w 4649094"/>
              <a:gd name="connsiteY13-1378" fmla="*/ 2610617 h 3099882"/>
              <a:gd name="connsiteX14-1379" fmla="*/ 431500 w 4649094"/>
              <a:gd name="connsiteY14-1380" fmla="*/ 1559057 h 3099882"/>
              <a:gd name="connsiteX0-1381" fmla="*/ 482969 w 4700563"/>
              <a:gd name="connsiteY0-1382" fmla="*/ 1559057 h 3099882"/>
              <a:gd name="connsiteX1-1383" fmla="*/ 505829 w 4700563"/>
              <a:gd name="connsiteY1-1384" fmla="*/ 675137 h 3099882"/>
              <a:gd name="connsiteX2-1385" fmla="*/ 1313549 w 4700563"/>
              <a:gd name="connsiteY2-1386" fmla="*/ 766577 h 3099882"/>
              <a:gd name="connsiteX3-1387" fmla="*/ 2415909 w 4700563"/>
              <a:gd name="connsiteY3-1388" fmla="*/ 17277 h 3099882"/>
              <a:gd name="connsiteX4-1389" fmla="*/ 3127109 w 4700563"/>
              <a:gd name="connsiteY4-1390" fmla="*/ 858017 h 3099882"/>
              <a:gd name="connsiteX5-1391" fmla="*/ 4552049 w 4700563"/>
              <a:gd name="connsiteY5-1392" fmla="*/ 911357 h 3099882"/>
              <a:gd name="connsiteX6-1393" fmla="*/ 4193909 w 4700563"/>
              <a:gd name="connsiteY6-1394" fmla="*/ 2092457 h 3099882"/>
              <a:gd name="connsiteX7-1395" fmla="*/ 4097389 w 4700563"/>
              <a:gd name="connsiteY7-1396" fmla="*/ 2760477 h 3099882"/>
              <a:gd name="connsiteX8-1397" fmla="*/ 3416669 w 4700563"/>
              <a:gd name="connsiteY8-1398" fmla="*/ 2839217 h 3099882"/>
              <a:gd name="connsiteX9-1399" fmla="*/ 2619109 w 4700563"/>
              <a:gd name="connsiteY9-1400" fmla="*/ 3098297 h 3099882"/>
              <a:gd name="connsiteX10-1401" fmla="*/ 2166989 w 4700563"/>
              <a:gd name="connsiteY10-1402" fmla="*/ 2846837 h 3099882"/>
              <a:gd name="connsiteX11-1403" fmla="*/ 1671689 w 4700563"/>
              <a:gd name="connsiteY11-1404" fmla="*/ 2999237 h 3099882"/>
              <a:gd name="connsiteX12-1405" fmla="*/ 1328789 w 4700563"/>
              <a:gd name="connsiteY12-1406" fmla="*/ 2633477 h 3099882"/>
              <a:gd name="connsiteX13-1407" fmla="*/ 122289 w 4700563"/>
              <a:gd name="connsiteY13-1408" fmla="*/ 2610617 h 3099882"/>
              <a:gd name="connsiteX14-1409" fmla="*/ 482969 w 4700563"/>
              <a:gd name="connsiteY14-1410" fmla="*/ 1559057 h 30998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4700563" h="3099882">
                <a:moveTo>
                  <a:pt x="482969" y="1559057"/>
                </a:moveTo>
                <a:cubicBezTo>
                  <a:pt x="306439" y="1340617"/>
                  <a:pt x="316599" y="842777"/>
                  <a:pt x="505829" y="675137"/>
                </a:cubicBezTo>
                <a:cubicBezTo>
                  <a:pt x="695059" y="507497"/>
                  <a:pt x="1112889" y="488447"/>
                  <a:pt x="1313549" y="766577"/>
                </a:cubicBezTo>
                <a:cubicBezTo>
                  <a:pt x="1389749" y="118877"/>
                  <a:pt x="2014589" y="-61463"/>
                  <a:pt x="2415909" y="17277"/>
                </a:cubicBezTo>
                <a:cubicBezTo>
                  <a:pt x="2817229" y="96017"/>
                  <a:pt x="3086469" y="398277"/>
                  <a:pt x="3127109" y="858017"/>
                </a:cubicBezTo>
                <a:cubicBezTo>
                  <a:pt x="3444609" y="647197"/>
                  <a:pt x="4188829" y="492257"/>
                  <a:pt x="4552049" y="911357"/>
                </a:cubicBezTo>
                <a:cubicBezTo>
                  <a:pt x="4915269" y="1330457"/>
                  <a:pt x="4540619" y="1919737"/>
                  <a:pt x="4193909" y="2092457"/>
                </a:cubicBezTo>
                <a:cubicBezTo>
                  <a:pt x="4402189" y="2262637"/>
                  <a:pt x="4331069" y="2580137"/>
                  <a:pt x="4097389" y="2760477"/>
                </a:cubicBezTo>
                <a:cubicBezTo>
                  <a:pt x="3863709" y="2940817"/>
                  <a:pt x="3632569" y="2906527"/>
                  <a:pt x="3416669" y="2839217"/>
                </a:cubicBezTo>
                <a:cubicBezTo>
                  <a:pt x="3284589" y="2981457"/>
                  <a:pt x="3040749" y="3116077"/>
                  <a:pt x="2619109" y="3098297"/>
                </a:cubicBezTo>
                <a:cubicBezTo>
                  <a:pt x="2197469" y="3080517"/>
                  <a:pt x="2192389" y="2920497"/>
                  <a:pt x="2166989" y="2846837"/>
                </a:cubicBezTo>
                <a:cubicBezTo>
                  <a:pt x="2052689" y="2978917"/>
                  <a:pt x="1912989" y="3055117"/>
                  <a:pt x="1671689" y="2999237"/>
                </a:cubicBezTo>
                <a:cubicBezTo>
                  <a:pt x="1430389" y="2943357"/>
                  <a:pt x="1308469" y="2743967"/>
                  <a:pt x="1328789" y="2633477"/>
                </a:cubicBezTo>
                <a:cubicBezTo>
                  <a:pt x="940169" y="2884937"/>
                  <a:pt x="381369" y="2905257"/>
                  <a:pt x="122289" y="2610617"/>
                </a:cubicBezTo>
                <a:cubicBezTo>
                  <a:pt x="-136791" y="2315977"/>
                  <a:pt x="30849" y="1513337"/>
                  <a:pt x="482969" y="1559057"/>
                </a:cubicBezTo>
                <a:close/>
              </a:path>
            </a:pathLst>
          </a:custGeom>
          <a:noFill/>
          <a:ln w="28575">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endParaRPr>
          </a:p>
        </p:txBody>
      </p:sp>
      <p:sp>
        <p:nvSpPr>
          <p:cNvPr id="9" name="任意多边形 8"/>
          <p:cNvSpPr/>
          <p:nvPr/>
        </p:nvSpPr>
        <p:spPr>
          <a:xfrm>
            <a:off x="8403557" y="4249023"/>
            <a:ext cx="610670" cy="519820"/>
          </a:xfrm>
          <a:custGeom>
            <a:avLst/>
            <a:gdLst>
              <a:gd name="connsiteX0" fmla="*/ 0 w 482600"/>
              <a:gd name="connsiteY0" fmla="*/ 20320 h 411480"/>
              <a:gd name="connsiteX1" fmla="*/ 350520 w 482600"/>
              <a:gd name="connsiteY1" fmla="*/ 0 h 411480"/>
              <a:gd name="connsiteX2" fmla="*/ 482600 w 482600"/>
              <a:gd name="connsiteY2" fmla="*/ 335280 h 411480"/>
              <a:gd name="connsiteX3" fmla="*/ 76200 w 482600"/>
              <a:gd name="connsiteY3" fmla="*/ 411480 h 411480"/>
              <a:gd name="connsiteX4" fmla="*/ 0 w 482600"/>
              <a:gd name="connsiteY4" fmla="*/ 20320 h 411480"/>
              <a:gd name="connsiteX0-1" fmla="*/ 0 w 494316"/>
              <a:gd name="connsiteY0-2" fmla="*/ 56030 h 447190"/>
              <a:gd name="connsiteX1-3" fmla="*/ 350520 w 494316"/>
              <a:gd name="connsiteY1-4" fmla="*/ 35710 h 447190"/>
              <a:gd name="connsiteX2-5" fmla="*/ 482600 w 494316"/>
              <a:gd name="connsiteY2-6" fmla="*/ 370990 h 447190"/>
              <a:gd name="connsiteX3-7" fmla="*/ 76200 w 494316"/>
              <a:gd name="connsiteY3-8" fmla="*/ 447190 h 447190"/>
              <a:gd name="connsiteX4-9" fmla="*/ 0 w 494316"/>
              <a:gd name="connsiteY4-10" fmla="*/ 56030 h 447190"/>
              <a:gd name="connsiteX0-11" fmla="*/ 0 w 509013"/>
              <a:gd name="connsiteY0-12" fmla="*/ 75347 h 466507"/>
              <a:gd name="connsiteX1-13" fmla="*/ 350520 w 509013"/>
              <a:gd name="connsiteY1-14" fmla="*/ 55027 h 466507"/>
              <a:gd name="connsiteX2-15" fmla="*/ 482600 w 509013"/>
              <a:gd name="connsiteY2-16" fmla="*/ 390307 h 466507"/>
              <a:gd name="connsiteX3-17" fmla="*/ 76200 w 509013"/>
              <a:gd name="connsiteY3-18" fmla="*/ 466507 h 466507"/>
              <a:gd name="connsiteX4-19" fmla="*/ 0 w 509013"/>
              <a:gd name="connsiteY4-20" fmla="*/ 75347 h 466507"/>
              <a:gd name="connsiteX0-21" fmla="*/ 18957 w 527970"/>
              <a:gd name="connsiteY0-22" fmla="*/ 75347 h 466507"/>
              <a:gd name="connsiteX1-23" fmla="*/ 369477 w 527970"/>
              <a:gd name="connsiteY1-24" fmla="*/ 55027 h 466507"/>
              <a:gd name="connsiteX2-25" fmla="*/ 501557 w 527970"/>
              <a:gd name="connsiteY2-26" fmla="*/ 390307 h 466507"/>
              <a:gd name="connsiteX3-27" fmla="*/ 95157 w 527970"/>
              <a:gd name="connsiteY3-28" fmla="*/ 466507 h 466507"/>
              <a:gd name="connsiteX4-29" fmla="*/ 18957 w 527970"/>
              <a:gd name="connsiteY4-30" fmla="*/ 75347 h 466507"/>
              <a:gd name="connsiteX0-31" fmla="*/ 56773 w 565786"/>
              <a:gd name="connsiteY0-32" fmla="*/ 81151 h 472311"/>
              <a:gd name="connsiteX1-33" fmla="*/ 407293 w 565786"/>
              <a:gd name="connsiteY1-34" fmla="*/ 60831 h 472311"/>
              <a:gd name="connsiteX2-35" fmla="*/ 539373 w 565786"/>
              <a:gd name="connsiteY2-36" fmla="*/ 396111 h 472311"/>
              <a:gd name="connsiteX3-37" fmla="*/ 132973 w 565786"/>
              <a:gd name="connsiteY3-38" fmla="*/ 472311 h 472311"/>
              <a:gd name="connsiteX4-39" fmla="*/ 56773 w 565786"/>
              <a:gd name="connsiteY4-40" fmla="*/ 81151 h 472311"/>
              <a:gd name="connsiteX0-41" fmla="*/ 56773 w 551089"/>
              <a:gd name="connsiteY0-42" fmla="*/ 54927 h 465137"/>
              <a:gd name="connsiteX1-43" fmla="*/ 407293 w 551089"/>
              <a:gd name="connsiteY1-44" fmla="*/ 53657 h 465137"/>
              <a:gd name="connsiteX2-45" fmla="*/ 539373 w 551089"/>
              <a:gd name="connsiteY2-46" fmla="*/ 388937 h 465137"/>
              <a:gd name="connsiteX3-47" fmla="*/ 132973 w 551089"/>
              <a:gd name="connsiteY3-48" fmla="*/ 465137 h 465137"/>
              <a:gd name="connsiteX4-49" fmla="*/ 56773 w 551089"/>
              <a:gd name="connsiteY4-50" fmla="*/ 54927 h 465137"/>
              <a:gd name="connsiteX0-51" fmla="*/ 56773 w 587200"/>
              <a:gd name="connsiteY0-52" fmla="*/ 54927 h 465137"/>
              <a:gd name="connsiteX1-53" fmla="*/ 407293 w 587200"/>
              <a:gd name="connsiteY1-54" fmla="*/ 53657 h 465137"/>
              <a:gd name="connsiteX2-55" fmla="*/ 539373 w 587200"/>
              <a:gd name="connsiteY2-56" fmla="*/ 388937 h 465137"/>
              <a:gd name="connsiteX3-57" fmla="*/ 132973 w 587200"/>
              <a:gd name="connsiteY3-58" fmla="*/ 465137 h 465137"/>
              <a:gd name="connsiteX4-59" fmla="*/ 56773 w 587200"/>
              <a:gd name="connsiteY4-60" fmla="*/ 54927 h 465137"/>
              <a:gd name="connsiteX0-61" fmla="*/ 56773 w 581579"/>
              <a:gd name="connsiteY0-62" fmla="*/ 54927 h 479248"/>
              <a:gd name="connsiteX1-63" fmla="*/ 407293 w 581579"/>
              <a:gd name="connsiteY1-64" fmla="*/ 53657 h 479248"/>
              <a:gd name="connsiteX2-65" fmla="*/ 539373 w 581579"/>
              <a:gd name="connsiteY2-66" fmla="*/ 388937 h 479248"/>
              <a:gd name="connsiteX3-67" fmla="*/ 132973 w 581579"/>
              <a:gd name="connsiteY3-68" fmla="*/ 465137 h 479248"/>
              <a:gd name="connsiteX4-69" fmla="*/ 56773 w 581579"/>
              <a:gd name="connsiteY4-70" fmla="*/ 54927 h 479248"/>
              <a:gd name="connsiteX0-71" fmla="*/ 56773 w 581579"/>
              <a:gd name="connsiteY0-72" fmla="*/ 54927 h 508485"/>
              <a:gd name="connsiteX1-73" fmla="*/ 407293 w 581579"/>
              <a:gd name="connsiteY1-74" fmla="*/ 53657 h 508485"/>
              <a:gd name="connsiteX2-75" fmla="*/ 539373 w 581579"/>
              <a:gd name="connsiteY2-76" fmla="*/ 388937 h 508485"/>
              <a:gd name="connsiteX3-77" fmla="*/ 132973 w 581579"/>
              <a:gd name="connsiteY3-78" fmla="*/ 465137 h 508485"/>
              <a:gd name="connsiteX4-79" fmla="*/ 56773 w 581579"/>
              <a:gd name="connsiteY4-80" fmla="*/ 54927 h 508485"/>
              <a:gd name="connsiteX0-81" fmla="*/ 84119 w 608925"/>
              <a:gd name="connsiteY0-82" fmla="*/ 54927 h 516370"/>
              <a:gd name="connsiteX1-83" fmla="*/ 434639 w 608925"/>
              <a:gd name="connsiteY1-84" fmla="*/ 53657 h 516370"/>
              <a:gd name="connsiteX2-85" fmla="*/ 566719 w 608925"/>
              <a:gd name="connsiteY2-86" fmla="*/ 388937 h 516370"/>
              <a:gd name="connsiteX3-87" fmla="*/ 160319 w 608925"/>
              <a:gd name="connsiteY3-88" fmla="*/ 465137 h 516370"/>
              <a:gd name="connsiteX4-89" fmla="*/ 84119 w 608925"/>
              <a:gd name="connsiteY4-90" fmla="*/ 54927 h 516370"/>
              <a:gd name="connsiteX0-91" fmla="*/ 73508 w 598314"/>
              <a:gd name="connsiteY0-92" fmla="*/ 54927 h 513987"/>
              <a:gd name="connsiteX1-93" fmla="*/ 424028 w 598314"/>
              <a:gd name="connsiteY1-94" fmla="*/ 53657 h 513987"/>
              <a:gd name="connsiteX2-95" fmla="*/ 556108 w 598314"/>
              <a:gd name="connsiteY2-96" fmla="*/ 388937 h 513987"/>
              <a:gd name="connsiteX3-97" fmla="*/ 149708 w 598314"/>
              <a:gd name="connsiteY3-98" fmla="*/ 465137 h 513987"/>
              <a:gd name="connsiteX4-99" fmla="*/ 73508 w 598314"/>
              <a:gd name="connsiteY4-100" fmla="*/ 54927 h 513987"/>
              <a:gd name="connsiteX0-101" fmla="*/ 73508 w 580303"/>
              <a:gd name="connsiteY0-102" fmla="*/ 54927 h 502771"/>
              <a:gd name="connsiteX1-103" fmla="*/ 424028 w 580303"/>
              <a:gd name="connsiteY1-104" fmla="*/ 53657 h 502771"/>
              <a:gd name="connsiteX2-105" fmla="*/ 556108 w 580303"/>
              <a:gd name="connsiteY2-106" fmla="*/ 388937 h 502771"/>
              <a:gd name="connsiteX3-107" fmla="*/ 149708 w 580303"/>
              <a:gd name="connsiteY3-108" fmla="*/ 465137 h 502771"/>
              <a:gd name="connsiteX4-109" fmla="*/ 73508 w 580303"/>
              <a:gd name="connsiteY4-110" fmla="*/ 54927 h 502771"/>
              <a:gd name="connsiteX0-111" fmla="*/ 57285 w 577848"/>
              <a:gd name="connsiteY0-112" fmla="*/ 55673 h 504673"/>
              <a:gd name="connsiteX1-113" fmla="*/ 407805 w 577848"/>
              <a:gd name="connsiteY1-114" fmla="*/ 54403 h 504673"/>
              <a:gd name="connsiteX2-115" fmla="*/ 555125 w 577848"/>
              <a:gd name="connsiteY2-116" fmla="*/ 403018 h 504673"/>
              <a:gd name="connsiteX3-117" fmla="*/ 133485 w 577848"/>
              <a:gd name="connsiteY3-118" fmla="*/ 465883 h 504673"/>
              <a:gd name="connsiteX4-119" fmla="*/ 57285 w 577848"/>
              <a:gd name="connsiteY4-120" fmla="*/ 55673 h 504673"/>
              <a:gd name="connsiteX0-121" fmla="*/ 65732 w 586295"/>
              <a:gd name="connsiteY0-122" fmla="*/ 65115 h 514115"/>
              <a:gd name="connsiteX1-123" fmla="*/ 416252 w 586295"/>
              <a:gd name="connsiteY1-124" fmla="*/ 63845 h 514115"/>
              <a:gd name="connsiteX2-125" fmla="*/ 563572 w 586295"/>
              <a:gd name="connsiteY2-126" fmla="*/ 412460 h 514115"/>
              <a:gd name="connsiteX3-127" fmla="*/ 141932 w 586295"/>
              <a:gd name="connsiteY3-128" fmla="*/ 475325 h 514115"/>
              <a:gd name="connsiteX4-129" fmla="*/ 65732 w 586295"/>
              <a:gd name="connsiteY4-130" fmla="*/ 65115 h 514115"/>
              <a:gd name="connsiteX0-131" fmla="*/ 90107 w 610670"/>
              <a:gd name="connsiteY0-132" fmla="*/ 65115 h 519820"/>
              <a:gd name="connsiteX1-133" fmla="*/ 440627 w 610670"/>
              <a:gd name="connsiteY1-134" fmla="*/ 63845 h 519820"/>
              <a:gd name="connsiteX2-135" fmla="*/ 587947 w 610670"/>
              <a:gd name="connsiteY2-136" fmla="*/ 412460 h 519820"/>
              <a:gd name="connsiteX3-137" fmla="*/ 166307 w 610670"/>
              <a:gd name="connsiteY3-138" fmla="*/ 475325 h 519820"/>
              <a:gd name="connsiteX4-139" fmla="*/ 90107 w 610670"/>
              <a:gd name="connsiteY4-140" fmla="*/ 65115 h 5198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0670" h="519820">
                <a:moveTo>
                  <a:pt x="90107" y="65115"/>
                </a:moveTo>
                <a:cubicBezTo>
                  <a:pt x="240602" y="-45375"/>
                  <a:pt x="357654" y="5954"/>
                  <a:pt x="440627" y="63845"/>
                </a:cubicBezTo>
                <a:cubicBezTo>
                  <a:pt x="523600" y="121736"/>
                  <a:pt x="666264" y="288000"/>
                  <a:pt x="587947" y="412460"/>
                </a:cubicBezTo>
                <a:cubicBezTo>
                  <a:pt x="509630" y="536920"/>
                  <a:pt x="346435" y="546551"/>
                  <a:pt x="166307" y="475325"/>
                </a:cubicBezTo>
                <a:cubicBezTo>
                  <a:pt x="-13821" y="404099"/>
                  <a:pt x="-60388" y="175605"/>
                  <a:pt x="90107" y="65115"/>
                </a:cubicBezTo>
                <a:close/>
              </a:path>
            </a:pathLst>
          </a:custGeom>
          <a:solidFill>
            <a:schemeClr val="bg1"/>
          </a:solidFill>
          <a:ln w="28575">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endParaRPr>
          </a:p>
        </p:txBody>
      </p:sp>
      <p:sp>
        <p:nvSpPr>
          <p:cNvPr id="500" name="任意多边形 499"/>
          <p:cNvSpPr/>
          <p:nvPr/>
        </p:nvSpPr>
        <p:spPr>
          <a:xfrm rot="2009405">
            <a:off x="7759286" y="4378839"/>
            <a:ext cx="463126" cy="447845"/>
          </a:xfrm>
          <a:custGeom>
            <a:avLst/>
            <a:gdLst>
              <a:gd name="connsiteX0" fmla="*/ 0 w 482600"/>
              <a:gd name="connsiteY0" fmla="*/ 20320 h 411480"/>
              <a:gd name="connsiteX1" fmla="*/ 350520 w 482600"/>
              <a:gd name="connsiteY1" fmla="*/ 0 h 411480"/>
              <a:gd name="connsiteX2" fmla="*/ 482600 w 482600"/>
              <a:gd name="connsiteY2" fmla="*/ 335280 h 411480"/>
              <a:gd name="connsiteX3" fmla="*/ 76200 w 482600"/>
              <a:gd name="connsiteY3" fmla="*/ 411480 h 411480"/>
              <a:gd name="connsiteX4" fmla="*/ 0 w 482600"/>
              <a:gd name="connsiteY4" fmla="*/ 20320 h 411480"/>
              <a:gd name="connsiteX0-1" fmla="*/ 0 w 494316"/>
              <a:gd name="connsiteY0-2" fmla="*/ 56030 h 447190"/>
              <a:gd name="connsiteX1-3" fmla="*/ 350520 w 494316"/>
              <a:gd name="connsiteY1-4" fmla="*/ 35710 h 447190"/>
              <a:gd name="connsiteX2-5" fmla="*/ 482600 w 494316"/>
              <a:gd name="connsiteY2-6" fmla="*/ 370990 h 447190"/>
              <a:gd name="connsiteX3-7" fmla="*/ 76200 w 494316"/>
              <a:gd name="connsiteY3-8" fmla="*/ 447190 h 447190"/>
              <a:gd name="connsiteX4-9" fmla="*/ 0 w 494316"/>
              <a:gd name="connsiteY4-10" fmla="*/ 56030 h 447190"/>
              <a:gd name="connsiteX0-11" fmla="*/ 0 w 509013"/>
              <a:gd name="connsiteY0-12" fmla="*/ 75347 h 466507"/>
              <a:gd name="connsiteX1-13" fmla="*/ 350520 w 509013"/>
              <a:gd name="connsiteY1-14" fmla="*/ 55027 h 466507"/>
              <a:gd name="connsiteX2-15" fmla="*/ 482600 w 509013"/>
              <a:gd name="connsiteY2-16" fmla="*/ 390307 h 466507"/>
              <a:gd name="connsiteX3-17" fmla="*/ 76200 w 509013"/>
              <a:gd name="connsiteY3-18" fmla="*/ 466507 h 466507"/>
              <a:gd name="connsiteX4-19" fmla="*/ 0 w 509013"/>
              <a:gd name="connsiteY4-20" fmla="*/ 75347 h 466507"/>
              <a:gd name="connsiteX0-21" fmla="*/ 18957 w 527970"/>
              <a:gd name="connsiteY0-22" fmla="*/ 75347 h 466507"/>
              <a:gd name="connsiteX1-23" fmla="*/ 369477 w 527970"/>
              <a:gd name="connsiteY1-24" fmla="*/ 55027 h 466507"/>
              <a:gd name="connsiteX2-25" fmla="*/ 501557 w 527970"/>
              <a:gd name="connsiteY2-26" fmla="*/ 390307 h 466507"/>
              <a:gd name="connsiteX3-27" fmla="*/ 95157 w 527970"/>
              <a:gd name="connsiteY3-28" fmla="*/ 466507 h 466507"/>
              <a:gd name="connsiteX4-29" fmla="*/ 18957 w 527970"/>
              <a:gd name="connsiteY4-30" fmla="*/ 75347 h 466507"/>
              <a:gd name="connsiteX0-31" fmla="*/ 56773 w 565786"/>
              <a:gd name="connsiteY0-32" fmla="*/ 81151 h 472311"/>
              <a:gd name="connsiteX1-33" fmla="*/ 407293 w 565786"/>
              <a:gd name="connsiteY1-34" fmla="*/ 60831 h 472311"/>
              <a:gd name="connsiteX2-35" fmla="*/ 539373 w 565786"/>
              <a:gd name="connsiteY2-36" fmla="*/ 396111 h 472311"/>
              <a:gd name="connsiteX3-37" fmla="*/ 132973 w 565786"/>
              <a:gd name="connsiteY3-38" fmla="*/ 472311 h 472311"/>
              <a:gd name="connsiteX4-39" fmla="*/ 56773 w 565786"/>
              <a:gd name="connsiteY4-40" fmla="*/ 81151 h 472311"/>
              <a:gd name="connsiteX0-41" fmla="*/ 56773 w 551089"/>
              <a:gd name="connsiteY0-42" fmla="*/ 54927 h 465137"/>
              <a:gd name="connsiteX1-43" fmla="*/ 407293 w 551089"/>
              <a:gd name="connsiteY1-44" fmla="*/ 53657 h 465137"/>
              <a:gd name="connsiteX2-45" fmla="*/ 539373 w 551089"/>
              <a:gd name="connsiteY2-46" fmla="*/ 388937 h 465137"/>
              <a:gd name="connsiteX3-47" fmla="*/ 132973 w 551089"/>
              <a:gd name="connsiteY3-48" fmla="*/ 465137 h 465137"/>
              <a:gd name="connsiteX4-49" fmla="*/ 56773 w 551089"/>
              <a:gd name="connsiteY4-50" fmla="*/ 54927 h 465137"/>
              <a:gd name="connsiteX0-51" fmla="*/ 56773 w 587200"/>
              <a:gd name="connsiteY0-52" fmla="*/ 54927 h 465137"/>
              <a:gd name="connsiteX1-53" fmla="*/ 407293 w 587200"/>
              <a:gd name="connsiteY1-54" fmla="*/ 53657 h 465137"/>
              <a:gd name="connsiteX2-55" fmla="*/ 539373 w 587200"/>
              <a:gd name="connsiteY2-56" fmla="*/ 388937 h 465137"/>
              <a:gd name="connsiteX3-57" fmla="*/ 132973 w 587200"/>
              <a:gd name="connsiteY3-58" fmla="*/ 465137 h 465137"/>
              <a:gd name="connsiteX4-59" fmla="*/ 56773 w 587200"/>
              <a:gd name="connsiteY4-60" fmla="*/ 54927 h 465137"/>
              <a:gd name="connsiteX0-61" fmla="*/ 56773 w 581579"/>
              <a:gd name="connsiteY0-62" fmla="*/ 54927 h 479248"/>
              <a:gd name="connsiteX1-63" fmla="*/ 407293 w 581579"/>
              <a:gd name="connsiteY1-64" fmla="*/ 53657 h 479248"/>
              <a:gd name="connsiteX2-65" fmla="*/ 539373 w 581579"/>
              <a:gd name="connsiteY2-66" fmla="*/ 388937 h 479248"/>
              <a:gd name="connsiteX3-67" fmla="*/ 132973 w 581579"/>
              <a:gd name="connsiteY3-68" fmla="*/ 465137 h 479248"/>
              <a:gd name="connsiteX4-69" fmla="*/ 56773 w 581579"/>
              <a:gd name="connsiteY4-70" fmla="*/ 54927 h 479248"/>
              <a:gd name="connsiteX0-71" fmla="*/ 56773 w 581579"/>
              <a:gd name="connsiteY0-72" fmla="*/ 54927 h 508485"/>
              <a:gd name="connsiteX1-73" fmla="*/ 407293 w 581579"/>
              <a:gd name="connsiteY1-74" fmla="*/ 53657 h 508485"/>
              <a:gd name="connsiteX2-75" fmla="*/ 539373 w 581579"/>
              <a:gd name="connsiteY2-76" fmla="*/ 388937 h 508485"/>
              <a:gd name="connsiteX3-77" fmla="*/ 132973 w 581579"/>
              <a:gd name="connsiteY3-78" fmla="*/ 465137 h 508485"/>
              <a:gd name="connsiteX4-79" fmla="*/ 56773 w 581579"/>
              <a:gd name="connsiteY4-80" fmla="*/ 54927 h 508485"/>
              <a:gd name="connsiteX0-81" fmla="*/ 84119 w 608925"/>
              <a:gd name="connsiteY0-82" fmla="*/ 54927 h 516370"/>
              <a:gd name="connsiteX1-83" fmla="*/ 434639 w 608925"/>
              <a:gd name="connsiteY1-84" fmla="*/ 53657 h 516370"/>
              <a:gd name="connsiteX2-85" fmla="*/ 566719 w 608925"/>
              <a:gd name="connsiteY2-86" fmla="*/ 388937 h 516370"/>
              <a:gd name="connsiteX3-87" fmla="*/ 160319 w 608925"/>
              <a:gd name="connsiteY3-88" fmla="*/ 465137 h 516370"/>
              <a:gd name="connsiteX4-89" fmla="*/ 84119 w 608925"/>
              <a:gd name="connsiteY4-90" fmla="*/ 54927 h 516370"/>
              <a:gd name="connsiteX0-91" fmla="*/ 73508 w 598314"/>
              <a:gd name="connsiteY0-92" fmla="*/ 54927 h 513987"/>
              <a:gd name="connsiteX1-93" fmla="*/ 424028 w 598314"/>
              <a:gd name="connsiteY1-94" fmla="*/ 53657 h 513987"/>
              <a:gd name="connsiteX2-95" fmla="*/ 556108 w 598314"/>
              <a:gd name="connsiteY2-96" fmla="*/ 388937 h 513987"/>
              <a:gd name="connsiteX3-97" fmla="*/ 149708 w 598314"/>
              <a:gd name="connsiteY3-98" fmla="*/ 465137 h 513987"/>
              <a:gd name="connsiteX4-99" fmla="*/ 73508 w 598314"/>
              <a:gd name="connsiteY4-100" fmla="*/ 54927 h 513987"/>
              <a:gd name="connsiteX0-101" fmla="*/ 73508 w 580303"/>
              <a:gd name="connsiteY0-102" fmla="*/ 54927 h 502771"/>
              <a:gd name="connsiteX1-103" fmla="*/ 424028 w 580303"/>
              <a:gd name="connsiteY1-104" fmla="*/ 53657 h 502771"/>
              <a:gd name="connsiteX2-105" fmla="*/ 556108 w 580303"/>
              <a:gd name="connsiteY2-106" fmla="*/ 388937 h 502771"/>
              <a:gd name="connsiteX3-107" fmla="*/ 149708 w 580303"/>
              <a:gd name="connsiteY3-108" fmla="*/ 465137 h 502771"/>
              <a:gd name="connsiteX4-109" fmla="*/ 73508 w 580303"/>
              <a:gd name="connsiteY4-110" fmla="*/ 54927 h 502771"/>
              <a:gd name="connsiteX0-111" fmla="*/ 57285 w 577848"/>
              <a:gd name="connsiteY0-112" fmla="*/ 55673 h 504673"/>
              <a:gd name="connsiteX1-113" fmla="*/ 407805 w 577848"/>
              <a:gd name="connsiteY1-114" fmla="*/ 54403 h 504673"/>
              <a:gd name="connsiteX2-115" fmla="*/ 555125 w 577848"/>
              <a:gd name="connsiteY2-116" fmla="*/ 403018 h 504673"/>
              <a:gd name="connsiteX3-117" fmla="*/ 133485 w 577848"/>
              <a:gd name="connsiteY3-118" fmla="*/ 465883 h 504673"/>
              <a:gd name="connsiteX4-119" fmla="*/ 57285 w 577848"/>
              <a:gd name="connsiteY4-120" fmla="*/ 55673 h 504673"/>
              <a:gd name="connsiteX0-121" fmla="*/ 65732 w 586295"/>
              <a:gd name="connsiteY0-122" fmla="*/ 65115 h 514115"/>
              <a:gd name="connsiteX1-123" fmla="*/ 416252 w 586295"/>
              <a:gd name="connsiteY1-124" fmla="*/ 63845 h 514115"/>
              <a:gd name="connsiteX2-125" fmla="*/ 563572 w 586295"/>
              <a:gd name="connsiteY2-126" fmla="*/ 412460 h 514115"/>
              <a:gd name="connsiteX3-127" fmla="*/ 141932 w 586295"/>
              <a:gd name="connsiteY3-128" fmla="*/ 475325 h 514115"/>
              <a:gd name="connsiteX4-129" fmla="*/ 65732 w 586295"/>
              <a:gd name="connsiteY4-130" fmla="*/ 65115 h 514115"/>
              <a:gd name="connsiteX0-131" fmla="*/ 90107 w 610670"/>
              <a:gd name="connsiteY0-132" fmla="*/ 65115 h 519820"/>
              <a:gd name="connsiteX1-133" fmla="*/ 440627 w 610670"/>
              <a:gd name="connsiteY1-134" fmla="*/ 63845 h 519820"/>
              <a:gd name="connsiteX2-135" fmla="*/ 587947 w 610670"/>
              <a:gd name="connsiteY2-136" fmla="*/ 412460 h 519820"/>
              <a:gd name="connsiteX3-137" fmla="*/ 166307 w 610670"/>
              <a:gd name="connsiteY3-138" fmla="*/ 475325 h 519820"/>
              <a:gd name="connsiteX4-139" fmla="*/ 90107 w 610670"/>
              <a:gd name="connsiteY4-140" fmla="*/ 65115 h 519820"/>
              <a:gd name="connsiteX0-141" fmla="*/ 49105 w 563389"/>
              <a:gd name="connsiteY0-142" fmla="*/ 50547 h 491706"/>
              <a:gd name="connsiteX1-143" fmla="*/ 436001 w 563389"/>
              <a:gd name="connsiteY1-144" fmla="*/ 44859 h 491706"/>
              <a:gd name="connsiteX2-145" fmla="*/ 546945 w 563389"/>
              <a:gd name="connsiteY2-146" fmla="*/ 397892 h 491706"/>
              <a:gd name="connsiteX3-147" fmla="*/ 125305 w 563389"/>
              <a:gd name="connsiteY3-148" fmla="*/ 460757 h 491706"/>
              <a:gd name="connsiteX4-149" fmla="*/ 49105 w 563389"/>
              <a:gd name="connsiteY4-150" fmla="*/ 50547 h 491706"/>
              <a:gd name="connsiteX0-151" fmla="*/ 49105 w 574938"/>
              <a:gd name="connsiteY0-152" fmla="*/ 83367 h 524526"/>
              <a:gd name="connsiteX1-153" fmla="*/ 436001 w 574938"/>
              <a:gd name="connsiteY1-154" fmla="*/ 77679 h 524526"/>
              <a:gd name="connsiteX2-155" fmla="*/ 546945 w 574938"/>
              <a:gd name="connsiteY2-156" fmla="*/ 430712 h 524526"/>
              <a:gd name="connsiteX3-157" fmla="*/ 125305 w 574938"/>
              <a:gd name="connsiteY3-158" fmla="*/ 493577 h 524526"/>
              <a:gd name="connsiteX4-159" fmla="*/ 49105 w 574938"/>
              <a:gd name="connsiteY4-160" fmla="*/ 83367 h 524526"/>
              <a:gd name="connsiteX0-161" fmla="*/ 60685 w 586518"/>
              <a:gd name="connsiteY0-162" fmla="*/ 83367 h 569320"/>
              <a:gd name="connsiteX1-163" fmla="*/ 447581 w 586518"/>
              <a:gd name="connsiteY1-164" fmla="*/ 77679 h 569320"/>
              <a:gd name="connsiteX2-165" fmla="*/ 558525 w 586518"/>
              <a:gd name="connsiteY2-166" fmla="*/ 430712 h 569320"/>
              <a:gd name="connsiteX3-167" fmla="*/ 136885 w 586518"/>
              <a:gd name="connsiteY3-168" fmla="*/ 493577 h 569320"/>
              <a:gd name="connsiteX4-169" fmla="*/ 60685 w 586518"/>
              <a:gd name="connsiteY4-170" fmla="*/ 83367 h 569320"/>
              <a:gd name="connsiteX0-171" fmla="*/ 71761 w 597594"/>
              <a:gd name="connsiteY0-172" fmla="*/ 91921 h 577875"/>
              <a:gd name="connsiteX1-173" fmla="*/ 458657 w 597594"/>
              <a:gd name="connsiteY1-174" fmla="*/ 86233 h 577875"/>
              <a:gd name="connsiteX2-175" fmla="*/ 569601 w 597594"/>
              <a:gd name="connsiteY2-176" fmla="*/ 439266 h 577875"/>
              <a:gd name="connsiteX3-177" fmla="*/ 147961 w 597594"/>
              <a:gd name="connsiteY3-178" fmla="*/ 502131 h 577875"/>
              <a:gd name="connsiteX4-179" fmla="*/ 71761 w 597594"/>
              <a:gd name="connsiteY4-180" fmla="*/ 91921 h 5778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97594" h="577875">
                <a:moveTo>
                  <a:pt x="71761" y="91921"/>
                </a:moveTo>
                <a:cubicBezTo>
                  <a:pt x="152728" y="-4563"/>
                  <a:pt x="306878" y="-51890"/>
                  <a:pt x="458657" y="86233"/>
                </a:cubicBezTo>
                <a:cubicBezTo>
                  <a:pt x="610436" y="224356"/>
                  <a:pt x="621384" y="369950"/>
                  <a:pt x="569601" y="439266"/>
                </a:cubicBezTo>
                <a:cubicBezTo>
                  <a:pt x="517818" y="508582"/>
                  <a:pt x="359552" y="674367"/>
                  <a:pt x="147961" y="502131"/>
                </a:cubicBezTo>
                <a:cubicBezTo>
                  <a:pt x="-63630" y="329895"/>
                  <a:pt x="-9206" y="188405"/>
                  <a:pt x="71761" y="91921"/>
                </a:cubicBezTo>
                <a:close/>
              </a:path>
            </a:pathLst>
          </a:custGeom>
          <a:solidFill>
            <a:schemeClr val="bg1"/>
          </a:solidFill>
          <a:ln w="28575">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endParaRPr>
          </a:p>
        </p:txBody>
      </p:sp>
      <p:sp>
        <p:nvSpPr>
          <p:cNvPr id="502" name="任意多边形 501"/>
          <p:cNvSpPr/>
          <p:nvPr/>
        </p:nvSpPr>
        <p:spPr>
          <a:xfrm rot="16688382">
            <a:off x="3699787" y="3734469"/>
            <a:ext cx="419557" cy="357139"/>
          </a:xfrm>
          <a:custGeom>
            <a:avLst/>
            <a:gdLst>
              <a:gd name="connsiteX0" fmla="*/ 0 w 482600"/>
              <a:gd name="connsiteY0" fmla="*/ 20320 h 411480"/>
              <a:gd name="connsiteX1" fmla="*/ 350520 w 482600"/>
              <a:gd name="connsiteY1" fmla="*/ 0 h 411480"/>
              <a:gd name="connsiteX2" fmla="*/ 482600 w 482600"/>
              <a:gd name="connsiteY2" fmla="*/ 335280 h 411480"/>
              <a:gd name="connsiteX3" fmla="*/ 76200 w 482600"/>
              <a:gd name="connsiteY3" fmla="*/ 411480 h 411480"/>
              <a:gd name="connsiteX4" fmla="*/ 0 w 482600"/>
              <a:gd name="connsiteY4" fmla="*/ 20320 h 411480"/>
              <a:gd name="connsiteX0-1" fmla="*/ 0 w 494316"/>
              <a:gd name="connsiteY0-2" fmla="*/ 56030 h 447190"/>
              <a:gd name="connsiteX1-3" fmla="*/ 350520 w 494316"/>
              <a:gd name="connsiteY1-4" fmla="*/ 35710 h 447190"/>
              <a:gd name="connsiteX2-5" fmla="*/ 482600 w 494316"/>
              <a:gd name="connsiteY2-6" fmla="*/ 370990 h 447190"/>
              <a:gd name="connsiteX3-7" fmla="*/ 76200 w 494316"/>
              <a:gd name="connsiteY3-8" fmla="*/ 447190 h 447190"/>
              <a:gd name="connsiteX4-9" fmla="*/ 0 w 494316"/>
              <a:gd name="connsiteY4-10" fmla="*/ 56030 h 447190"/>
              <a:gd name="connsiteX0-11" fmla="*/ 0 w 509013"/>
              <a:gd name="connsiteY0-12" fmla="*/ 75347 h 466507"/>
              <a:gd name="connsiteX1-13" fmla="*/ 350520 w 509013"/>
              <a:gd name="connsiteY1-14" fmla="*/ 55027 h 466507"/>
              <a:gd name="connsiteX2-15" fmla="*/ 482600 w 509013"/>
              <a:gd name="connsiteY2-16" fmla="*/ 390307 h 466507"/>
              <a:gd name="connsiteX3-17" fmla="*/ 76200 w 509013"/>
              <a:gd name="connsiteY3-18" fmla="*/ 466507 h 466507"/>
              <a:gd name="connsiteX4-19" fmla="*/ 0 w 509013"/>
              <a:gd name="connsiteY4-20" fmla="*/ 75347 h 466507"/>
              <a:gd name="connsiteX0-21" fmla="*/ 18957 w 527970"/>
              <a:gd name="connsiteY0-22" fmla="*/ 75347 h 466507"/>
              <a:gd name="connsiteX1-23" fmla="*/ 369477 w 527970"/>
              <a:gd name="connsiteY1-24" fmla="*/ 55027 h 466507"/>
              <a:gd name="connsiteX2-25" fmla="*/ 501557 w 527970"/>
              <a:gd name="connsiteY2-26" fmla="*/ 390307 h 466507"/>
              <a:gd name="connsiteX3-27" fmla="*/ 95157 w 527970"/>
              <a:gd name="connsiteY3-28" fmla="*/ 466507 h 466507"/>
              <a:gd name="connsiteX4-29" fmla="*/ 18957 w 527970"/>
              <a:gd name="connsiteY4-30" fmla="*/ 75347 h 466507"/>
              <a:gd name="connsiteX0-31" fmla="*/ 56773 w 565786"/>
              <a:gd name="connsiteY0-32" fmla="*/ 81151 h 472311"/>
              <a:gd name="connsiteX1-33" fmla="*/ 407293 w 565786"/>
              <a:gd name="connsiteY1-34" fmla="*/ 60831 h 472311"/>
              <a:gd name="connsiteX2-35" fmla="*/ 539373 w 565786"/>
              <a:gd name="connsiteY2-36" fmla="*/ 396111 h 472311"/>
              <a:gd name="connsiteX3-37" fmla="*/ 132973 w 565786"/>
              <a:gd name="connsiteY3-38" fmla="*/ 472311 h 472311"/>
              <a:gd name="connsiteX4-39" fmla="*/ 56773 w 565786"/>
              <a:gd name="connsiteY4-40" fmla="*/ 81151 h 472311"/>
              <a:gd name="connsiteX0-41" fmla="*/ 56773 w 551089"/>
              <a:gd name="connsiteY0-42" fmla="*/ 54927 h 465137"/>
              <a:gd name="connsiteX1-43" fmla="*/ 407293 w 551089"/>
              <a:gd name="connsiteY1-44" fmla="*/ 53657 h 465137"/>
              <a:gd name="connsiteX2-45" fmla="*/ 539373 w 551089"/>
              <a:gd name="connsiteY2-46" fmla="*/ 388937 h 465137"/>
              <a:gd name="connsiteX3-47" fmla="*/ 132973 w 551089"/>
              <a:gd name="connsiteY3-48" fmla="*/ 465137 h 465137"/>
              <a:gd name="connsiteX4-49" fmla="*/ 56773 w 551089"/>
              <a:gd name="connsiteY4-50" fmla="*/ 54927 h 465137"/>
              <a:gd name="connsiteX0-51" fmla="*/ 56773 w 587200"/>
              <a:gd name="connsiteY0-52" fmla="*/ 54927 h 465137"/>
              <a:gd name="connsiteX1-53" fmla="*/ 407293 w 587200"/>
              <a:gd name="connsiteY1-54" fmla="*/ 53657 h 465137"/>
              <a:gd name="connsiteX2-55" fmla="*/ 539373 w 587200"/>
              <a:gd name="connsiteY2-56" fmla="*/ 388937 h 465137"/>
              <a:gd name="connsiteX3-57" fmla="*/ 132973 w 587200"/>
              <a:gd name="connsiteY3-58" fmla="*/ 465137 h 465137"/>
              <a:gd name="connsiteX4-59" fmla="*/ 56773 w 587200"/>
              <a:gd name="connsiteY4-60" fmla="*/ 54927 h 465137"/>
              <a:gd name="connsiteX0-61" fmla="*/ 56773 w 581579"/>
              <a:gd name="connsiteY0-62" fmla="*/ 54927 h 479248"/>
              <a:gd name="connsiteX1-63" fmla="*/ 407293 w 581579"/>
              <a:gd name="connsiteY1-64" fmla="*/ 53657 h 479248"/>
              <a:gd name="connsiteX2-65" fmla="*/ 539373 w 581579"/>
              <a:gd name="connsiteY2-66" fmla="*/ 388937 h 479248"/>
              <a:gd name="connsiteX3-67" fmla="*/ 132973 w 581579"/>
              <a:gd name="connsiteY3-68" fmla="*/ 465137 h 479248"/>
              <a:gd name="connsiteX4-69" fmla="*/ 56773 w 581579"/>
              <a:gd name="connsiteY4-70" fmla="*/ 54927 h 479248"/>
              <a:gd name="connsiteX0-71" fmla="*/ 56773 w 581579"/>
              <a:gd name="connsiteY0-72" fmla="*/ 54927 h 508485"/>
              <a:gd name="connsiteX1-73" fmla="*/ 407293 w 581579"/>
              <a:gd name="connsiteY1-74" fmla="*/ 53657 h 508485"/>
              <a:gd name="connsiteX2-75" fmla="*/ 539373 w 581579"/>
              <a:gd name="connsiteY2-76" fmla="*/ 388937 h 508485"/>
              <a:gd name="connsiteX3-77" fmla="*/ 132973 w 581579"/>
              <a:gd name="connsiteY3-78" fmla="*/ 465137 h 508485"/>
              <a:gd name="connsiteX4-79" fmla="*/ 56773 w 581579"/>
              <a:gd name="connsiteY4-80" fmla="*/ 54927 h 508485"/>
              <a:gd name="connsiteX0-81" fmla="*/ 84119 w 608925"/>
              <a:gd name="connsiteY0-82" fmla="*/ 54927 h 516370"/>
              <a:gd name="connsiteX1-83" fmla="*/ 434639 w 608925"/>
              <a:gd name="connsiteY1-84" fmla="*/ 53657 h 516370"/>
              <a:gd name="connsiteX2-85" fmla="*/ 566719 w 608925"/>
              <a:gd name="connsiteY2-86" fmla="*/ 388937 h 516370"/>
              <a:gd name="connsiteX3-87" fmla="*/ 160319 w 608925"/>
              <a:gd name="connsiteY3-88" fmla="*/ 465137 h 516370"/>
              <a:gd name="connsiteX4-89" fmla="*/ 84119 w 608925"/>
              <a:gd name="connsiteY4-90" fmla="*/ 54927 h 516370"/>
              <a:gd name="connsiteX0-91" fmla="*/ 73508 w 598314"/>
              <a:gd name="connsiteY0-92" fmla="*/ 54927 h 513987"/>
              <a:gd name="connsiteX1-93" fmla="*/ 424028 w 598314"/>
              <a:gd name="connsiteY1-94" fmla="*/ 53657 h 513987"/>
              <a:gd name="connsiteX2-95" fmla="*/ 556108 w 598314"/>
              <a:gd name="connsiteY2-96" fmla="*/ 388937 h 513987"/>
              <a:gd name="connsiteX3-97" fmla="*/ 149708 w 598314"/>
              <a:gd name="connsiteY3-98" fmla="*/ 465137 h 513987"/>
              <a:gd name="connsiteX4-99" fmla="*/ 73508 w 598314"/>
              <a:gd name="connsiteY4-100" fmla="*/ 54927 h 513987"/>
              <a:gd name="connsiteX0-101" fmla="*/ 73508 w 580303"/>
              <a:gd name="connsiteY0-102" fmla="*/ 54927 h 502771"/>
              <a:gd name="connsiteX1-103" fmla="*/ 424028 w 580303"/>
              <a:gd name="connsiteY1-104" fmla="*/ 53657 h 502771"/>
              <a:gd name="connsiteX2-105" fmla="*/ 556108 w 580303"/>
              <a:gd name="connsiteY2-106" fmla="*/ 388937 h 502771"/>
              <a:gd name="connsiteX3-107" fmla="*/ 149708 w 580303"/>
              <a:gd name="connsiteY3-108" fmla="*/ 465137 h 502771"/>
              <a:gd name="connsiteX4-109" fmla="*/ 73508 w 580303"/>
              <a:gd name="connsiteY4-110" fmla="*/ 54927 h 502771"/>
              <a:gd name="connsiteX0-111" fmla="*/ 57285 w 577848"/>
              <a:gd name="connsiteY0-112" fmla="*/ 55673 h 504673"/>
              <a:gd name="connsiteX1-113" fmla="*/ 407805 w 577848"/>
              <a:gd name="connsiteY1-114" fmla="*/ 54403 h 504673"/>
              <a:gd name="connsiteX2-115" fmla="*/ 555125 w 577848"/>
              <a:gd name="connsiteY2-116" fmla="*/ 403018 h 504673"/>
              <a:gd name="connsiteX3-117" fmla="*/ 133485 w 577848"/>
              <a:gd name="connsiteY3-118" fmla="*/ 465883 h 504673"/>
              <a:gd name="connsiteX4-119" fmla="*/ 57285 w 577848"/>
              <a:gd name="connsiteY4-120" fmla="*/ 55673 h 504673"/>
              <a:gd name="connsiteX0-121" fmla="*/ 65732 w 586295"/>
              <a:gd name="connsiteY0-122" fmla="*/ 65115 h 514115"/>
              <a:gd name="connsiteX1-123" fmla="*/ 416252 w 586295"/>
              <a:gd name="connsiteY1-124" fmla="*/ 63845 h 514115"/>
              <a:gd name="connsiteX2-125" fmla="*/ 563572 w 586295"/>
              <a:gd name="connsiteY2-126" fmla="*/ 412460 h 514115"/>
              <a:gd name="connsiteX3-127" fmla="*/ 141932 w 586295"/>
              <a:gd name="connsiteY3-128" fmla="*/ 475325 h 514115"/>
              <a:gd name="connsiteX4-129" fmla="*/ 65732 w 586295"/>
              <a:gd name="connsiteY4-130" fmla="*/ 65115 h 514115"/>
              <a:gd name="connsiteX0-131" fmla="*/ 90107 w 610670"/>
              <a:gd name="connsiteY0-132" fmla="*/ 65115 h 519820"/>
              <a:gd name="connsiteX1-133" fmla="*/ 440627 w 610670"/>
              <a:gd name="connsiteY1-134" fmla="*/ 63845 h 519820"/>
              <a:gd name="connsiteX2-135" fmla="*/ 587947 w 610670"/>
              <a:gd name="connsiteY2-136" fmla="*/ 412460 h 519820"/>
              <a:gd name="connsiteX3-137" fmla="*/ 166307 w 610670"/>
              <a:gd name="connsiteY3-138" fmla="*/ 475325 h 519820"/>
              <a:gd name="connsiteX4-139" fmla="*/ 90107 w 610670"/>
              <a:gd name="connsiteY4-140" fmla="*/ 65115 h 5198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0670" h="519820">
                <a:moveTo>
                  <a:pt x="90107" y="65115"/>
                </a:moveTo>
                <a:cubicBezTo>
                  <a:pt x="240602" y="-45375"/>
                  <a:pt x="357654" y="5954"/>
                  <a:pt x="440627" y="63845"/>
                </a:cubicBezTo>
                <a:cubicBezTo>
                  <a:pt x="523600" y="121736"/>
                  <a:pt x="666264" y="288000"/>
                  <a:pt x="587947" y="412460"/>
                </a:cubicBezTo>
                <a:cubicBezTo>
                  <a:pt x="509630" y="536920"/>
                  <a:pt x="346435" y="546551"/>
                  <a:pt x="166307" y="475325"/>
                </a:cubicBezTo>
                <a:cubicBezTo>
                  <a:pt x="-13821" y="404099"/>
                  <a:pt x="-60388" y="175605"/>
                  <a:pt x="90107" y="65115"/>
                </a:cubicBezTo>
                <a:close/>
              </a:path>
            </a:pathLst>
          </a:custGeom>
          <a:noFill/>
          <a:ln w="28575">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endParaRPr>
          </a:p>
        </p:txBody>
      </p:sp>
      <p:sp>
        <p:nvSpPr>
          <p:cNvPr id="505" name="稻壳儿小白白(http://dwz.cn/Wu2UP)"/>
          <p:cNvSpPr txBox="1">
            <a:spLocks noChangeArrowheads="1"/>
          </p:cNvSpPr>
          <p:nvPr/>
        </p:nvSpPr>
        <p:spPr bwMode="auto">
          <a:xfrm>
            <a:off x="7745198" y="3016111"/>
            <a:ext cx="26401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sz="1600" dirty="0">
                <a:solidFill>
                  <a:srgbClr val="005790"/>
                </a:solidFill>
                <a:latin typeface=".VnCourier" panose="020B7200000000000000" pitchFamily="34" charset="0"/>
                <a:ea typeface="方正静蕾简体" pitchFamily="2" charset="-122"/>
                <a:sym typeface="+mn-ea"/>
              </a:rPr>
              <a:t>https://github.com/CSSEGISandData/COVID-19</a:t>
            </a:r>
            <a:endParaRPr lang="zh-CN" altLang="zh-CN" sz="1600" dirty="0">
              <a:solidFill>
                <a:srgbClr val="414042"/>
              </a:solidFill>
              <a:latin typeface=".VnCourier" panose="020B7200000000000000" pitchFamily="34" charset="0"/>
              <a:ea typeface="新蒂下午茶基本版" panose="03000600000000000000" pitchFamily="66" charset="-122"/>
            </a:endParaRPr>
          </a:p>
        </p:txBody>
      </p:sp>
      <p:sp>
        <p:nvSpPr>
          <p:cNvPr id="506" name="文本框 48"/>
          <p:cNvSpPr>
            <a:spLocks noChangeArrowheads="1"/>
          </p:cNvSpPr>
          <p:nvPr/>
        </p:nvSpPr>
        <p:spPr bwMode="auto">
          <a:xfrm>
            <a:off x="8067860" y="2299051"/>
            <a:ext cx="2337388" cy="707886"/>
          </a:xfrm>
          <a:prstGeom prst="rect">
            <a:avLst/>
          </a:prstGeom>
          <a:noFill/>
          <a:ln w="9525">
            <a:noFill/>
            <a:miter lim="800000"/>
          </a:ln>
        </p:spPr>
        <p:txBody>
          <a:bodyPr wrap="square">
            <a:spAutoFit/>
          </a:bodyPr>
          <a:lstStyle/>
          <a:p>
            <a:r>
              <a:rPr lang="en-US" altLang="zh-CN" sz="2000" b="1" dirty="0">
                <a:solidFill>
                  <a:srgbClr val="414042"/>
                </a:solidFill>
                <a:latin typeface="新蒂下午茶基本版" panose="03000600000000000000" pitchFamily="66" charset="-122"/>
                <a:ea typeface="新蒂下午茶基本版" panose="03000600000000000000" pitchFamily="66" charset="-122"/>
                <a:sym typeface="宋体" panose="02010600030101010101" pitchFamily="2" charset="-122"/>
              </a:rPr>
              <a:t>John Hopkins university (JHU)</a:t>
            </a:r>
            <a:endParaRPr lang="zh-CN" altLang="en-US" sz="2000" b="1" dirty="0">
              <a:solidFill>
                <a:srgbClr val="414042"/>
              </a:solidFill>
              <a:latin typeface="新蒂下午茶基本版" panose="03000600000000000000" pitchFamily="66" charset="-122"/>
              <a:ea typeface="新蒂下午茶基本版" panose="03000600000000000000" pitchFamily="66" charset="-122"/>
              <a:sym typeface="宋体" panose="02010600030101010101" pitchFamily="2" charset="-122"/>
            </a:endParaRPr>
          </a:p>
        </p:txBody>
      </p:sp>
      <p:sp>
        <p:nvSpPr>
          <p:cNvPr id="507" name="Freeform 30"/>
          <p:cNvSpPr>
            <a:spLocks noEditPoints="1"/>
          </p:cNvSpPr>
          <p:nvPr/>
        </p:nvSpPr>
        <p:spPr bwMode="auto">
          <a:xfrm>
            <a:off x="7745198" y="2270740"/>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508" name="稻壳儿小白白(http://dwz.cn/Wu2UP)"/>
          <p:cNvSpPr txBox="1">
            <a:spLocks noChangeArrowheads="1"/>
          </p:cNvSpPr>
          <p:nvPr/>
        </p:nvSpPr>
        <p:spPr bwMode="auto">
          <a:xfrm>
            <a:off x="1215404" y="3040272"/>
            <a:ext cx="23478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r>
              <a:rPr lang="en-US" altLang="zh-CN" sz="1600" dirty="0">
                <a:solidFill>
                  <a:srgbClr val="005790"/>
                </a:solidFill>
                <a:latin typeface=".VnCourier" panose="020B7200000000000000" pitchFamily="34" charset="0"/>
                <a:ea typeface="方正静蕾简体" pitchFamily="2" charset="-122"/>
                <a:sym typeface="+mn-ea"/>
              </a:rPr>
              <a:t>https://github.com/owid/covid-19-data</a:t>
            </a:r>
            <a:endParaRPr lang="zh-CN" altLang="zh-CN" sz="1600" dirty="0">
              <a:solidFill>
                <a:srgbClr val="414042"/>
              </a:solidFill>
              <a:latin typeface=".VnCourier" panose="020B7200000000000000" pitchFamily="34" charset="0"/>
              <a:ea typeface="新蒂下午茶基本版" panose="03000600000000000000" pitchFamily="66" charset="-122"/>
            </a:endParaRPr>
          </a:p>
        </p:txBody>
      </p:sp>
      <p:sp>
        <p:nvSpPr>
          <p:cNvPr id="509" name="文本框 48"/>
          <p:cNvSpPr>
            <a:spLocks noChangeArrowheads="1"/>
          </p:cNvSpPr>
          <p:nvPr/>
        </p:nvSpPr>
        <p:spPr bwMode="auto">
          <a:xfrm>
            <a:off x="1394627" y="2338650"/>
            <a:ext cx="1989361" cy="707886"/>
          </a:xfrm>
          <a:prstGeom prst="rect">
            <a:avLst/>
          </a:prstGeom>
          <a:noFill/>
          <a:ln w="9525">
            <a:noFill/>
            <a:miter lim="800000"/>
          </a:ln>
        </p:spPr>
        <p:txBody>
          <a:bodyPr wrap="square">
            <a:spAutoFit/>
          </a:bodyPr>
          <a:lstStyle/>
          <a:p>
            <a:pPr algn="r"/>
            <a:r>
              <a:rPr lang="en-US" altLang="zh-CN" sz="2000" b="1" dirty="0">
                <a:solidFill>
                  <a:srgbClr val="414042"/>
                </a:solidFill>
                <a:latin typeface="新蒂下午茶基本版" panose="03000600000000000000" pitchFamily="66" charset="-122"/>
                <a:ea typeface="新蒂下午茶基本版" panose="03000600000000000000" pitchFamily="66" charset="-122"/>
                <a:sym typeface="宋体" panose="02010600030101010101" pitchFamily="2" charset="-122"/>
              </a:rPr>
              <a:t>Our World in Data (OWID)</a:t>
            </a:r>
            <a:endParaRPr lang="zh-CN" altLang="en-US" sz="2000" b="1" dirty="0">
              <a:solidFill>
                <a:srgbClr val="414042"/>
              </a:solidFill>
              <a:latin typeface="新蒂下午茶基本版" panose="03000600000000000000" pitchFamily="66" charset="-122"/>
              <a:ea typeface="新蒂下午茶基本版" panose="03000600000000000000" pitchFamily="66" charset="-122"/>
              <a:sym typeface="宋体" panose="02010600030101010101" pitchFamily="2" charset="-122"/>
            </a:endParaRPr>
          </a:p>
        </p:txBody>
      </p:sp>
      <p:pic>
        <p:nvPicPr>
          <p:cNvPr id="4" name="Picture 3">
            <a:extLst>
              <a:ext uri="{FF2B5EF4-FFF2-40B4-BE49-F238E27FC236}">
                <a16:creationId xmlns:a16="http://schemas.microsoft.com/office/drawing/2014/main" id="{19272238-8EBA-49FE-8B67-0DD54B9B5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698" y="4381205"/>
            <a:ext cx="1245812" cy="1245812"/>
          </a:xfrm>
          <a:prstGeom prst="rect">
            <a:avLst/>
          </a:prstGeom>
        </p:spPr>
      </p:pic>
      <p:sp>
        <p:nvSpPr>
          <p:cNvPr id="510" name="Freeform 30"/>
          <p:cNvSpPr>
            <a:spLocks noEditPoints="1"/>
          </p:cNvSpPr>
          <p:nvPr/>
        </p:nvSpPr>
        <p:spPr bwMode="auto">
          <a:xfrm>
            <a:off x="3395465" y="2314254"/>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pPr algn="r"/>
            <a:endParaRPr lang="zh-CN" altLang="en-US">
              <a:solidFill>
                <a:srgbClr val="414042"/>
              </a:solidFill>
            </a:endParaRPr>
          </a:p>
        </p:txBody>
      </p:sp>
      <p:grpSp>
        <p:nvGrpSpPr>
          <p:cNvPr id="47" name="组合 46"/>
          <p:cNvGrpSpPr/>
          <p:nvPr/>
        </p:nvGrpSpPr>
        <p:grpSpPr>
          <a:xfrm>
            <a:off x="1499616" y="673342"/>
            <a:ext cx="9314688" cy="499246"/>
            <a:chOff x="1499616" y="673342"/>
            <a:chExt cx="9314688" cy="499246"/>
          </a:xfrm>
        </p:grpSpPr>
        <p:grpSp>
          <p:nvGrpSpPr>
            <p:cNvPr id="48" name="组合 47"/>
            <p:cNvGrpSpPr/>
            <p:nvPr/>
          </p:nvGrpSpPr>
          <p:grpSpPr>
            <a:xfrm>
              <a:off x="4486911" y="674862"/>
              <a:ext cx="435383" cy="439781"/>
              <a:chOff x="1549033" y="966509"/>
              <a:chExt cx="545127" cy="550634"/>
            </a:xfrm>
          </p:grpSpPr>
          <p:sp>
            <p:nvSpPr>
              <p:cNvPr id="57"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58"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59"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60"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49" name="直接连接符 48"/>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Data sources</a:t>
              </a:r>
            </a:p>
          </p:txBody>
        </p:sp>
        <p:grpSp>
          <p:nvGrpSpPr>
            <p:cNvPr id="52" name="组合 51"/>
            <p:cNvGrpSpPr/>
            <p:nvPr/>
          </p:nvGrpSpPr>
          <p:grpSpPr>
            <a:xfrm>
              <a:off x="7346297" y="673342"/>
              <a:ext cx="435383" cy="439781"/>
              <a:chOff x="1549033" y="966509"/>
              <a:chExt cx="545127" cy="550634"/>
            </a:xfrm>
          </p:grpSpPr>
          <p:sp>
            <p:nvSpPr>
              <p:cNvPr id="53"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54"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55"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56"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503" name="任意多边形 502"/>
          <p:cNvSpPr/>
          <p:nvPr/>
        </p:nvSpPr>
        <p:spPr>
          <a:xfrm rot="5916198">
            <a:off x="4176404" y="4080873"/>
            <a:ext cx="274342" cy="265290"/>
          </a:xfrm>
          <a:custGeom>
            <a:avLst/>
            <a:gdLst>
              <a:gd name="connsiteX0" fmla="*/ 0 w 482600"/>
              <a:gd name="connsiteY0" fmla="*/ 20320 h 411480"/>
              <a:gd name="connsiteX1" fmla="*/ 350520 w 482600"/>
              <a:gd name="connsiteY1" fmla="*/ 0 h 411480"/>
              <a:gd name="connsiteX2" fmla="*/ 482600 w 482600"/>
              <a:gd name="connsiteY2" fmla="*/ 335280 h 411480"/>
              <a:gd name="connsiteX3" fmla="*/ 76200 w 482600"/>
              <a:gd name="connsiteY3" fmla="*/ 411480 h 411480"/>
              <a:gd name="connsiteX4" fmla="*/ 0 w 482600"/>
              <a:gd name="connsiteY4" fmla="*/ 20320 h 411480"/>
              <a:gd name="connsiteX0-1" fmla="*/ 0 w 494316"/>
              <a:gd name="connsiteY0-2" fmla="*/ 56030 h 447190"/>
              <a:gd name="connsiteX1-3" fmla="*/ 350520 w 494316"/>
              <a:gd name="connsiteY1-4" fmla="*/ 35710 h 447190"/>
              <a:gd name="connsiteX2-5" fmla="*/ 482600 w 494316"/>
              <a:gd name="connsiteY2-6" fmla="*/ 370990 h 447190"/>
              <a:gd name="connsiteX3-7" fmla="*/ 76200 w 494316"/>
              <a:gd name="connsiteY3-8" fmla="*/ 447190 h 447190"/>
              <a:gd name="connsiteX4-9" fmla="*/ 0 w 494316"/>
              <a:gd name="connsiteY4-10" fmla="*/ 56030 h 447190"/>
              <a:gd name="connsiteX0-11" fmla="*/ 0 w 509013"/>
              <a:gd name="connsiteY0-12" fmla="*/ 75347 h 466507"/>
              <a:gd name="connsiteX1-13" fmla="*/ 350520 w 509013"/>
              <a:gd name="connsiteY1-14" fmla="*/ 55027 h 466507"/>
              <a:gd name="connsiteX2-15" fmla="*/ 482600 w 509013"/>
              <a:gd name="connsiteY2-16" fmla="*/ 390307 h 466507"/>
              <a:gd name="connsiteX3-17" fmla="*/ 76200 w 509013"/>
              <a:gd name="connsiteY3-18" fmla="*/ 466507 h 466507"/>
              <a:gd name="connsiteX4-19" fmla="*/ 0 w 509013"/>
              <a:gd name="connsiteY4-20" fmla="*/ 75347 h 466507"/>
              <a:gd name="connsiteX0-21" fmla="*/ 18957 w 527970"/>
              <a:gd name="connsiteY0-22" fmla="*/ 75347 h 466507"/>
              <a:gd name="connsiteX1-23" fmla="*/ 369477 w 527970"/>
              <a:gd name="connsiteY1-24" fmla="*/ 55027 h 466507"/>
              <a:gd name="connsiteX2-25" fmla="*/ 501557 w 527970"/>
              <a:gd name="connsiteY2-26" fmla="*/ 390307 h 466507"/>
              <a:gd name="connsiteX3-27" fmla="*/ 95157 w 527970"/>
              <a:gd name="connsiteY3-28" fmla="*/ 466507 h 466507"/>
              <a:gd name="connsiteX4-29" fmla="*/ 18957 w 527970"/>
              <a:gd name="connsiteY4-30" fmla="*/ 75347 h 466507"/>
              <a:gd name="connsiteX0-31" fmla="*/ 56773 w 565786"/>
              <a:gd name="connsiteY0-32" fmla="*/ 81151 h 472311"/>
              <a:gd name="connsiteX1-33" fmla="*/ 407293 w 565786"/>
              <a:gd name="connsiteY1-34" fmla="*/ 60831 h 472311"/>
              <a:gd name="connsiteX2-35" fmla="*/ 539373 w 565786"/>
              <a:gd name="connsiteY2-36" fmla="*/ 396111 h 472311"/>
              <a:gd name="connsiteX3-37" fmla="*/ 132973 w 565786"/>
              <a:gd name="connsiteY3-38" fmla="*/ 472311 h 472311"/>
              <a:gd name="connsiteX4-39" fmla="*/ 56773 w 565786"/>
              <a:gd name="connsiteY4-40" fmla="*/ 81151 h 472311"/>
              <a:gd name="connsiteX0-41" fmla="*/ 56773 w 551089"/>
              <a:gd name="connsiteY0-42" fmla="*/ 54927 h 465137"/>
              <a:gd name="connsiteX1-43" fmla="*/ 407293 w 551089"/>
              <a:gd name="connsiteY1-44" fmla="*/ 53657 h 465137"/>
              <a:gd name="connsiteX2-45" fmla="*/ 539373 w 551089"/>
              <a:gd name="connsiteY2-46" fmla="*/ 388937 h 465137"/>
              <a:gd name="connsiteX3-47" fmla="*/ 132973 w 551089"/>
              <a:gd name="connsiteY3-48" fmla="*/ 465137 h 465137"/>
              <a:gd name="connsiteX4-49" fmla="*/ 56773 w 551089"/>
              <a:gd name="connsiteY4-50" fmla="*/ 54927 h 465137"/>
              <a:gd name="connsiteX0-51" fmla="*/ 56773 w 587200"/>
              <a:gd name="connsiteY0-52" fmla="*/ 54927 h 465137"/>
              <a:gd name="connsiteX1-53" fmla="*/ 407293 w 587200"/>
              <a:gd name="connsiteY1-54" fmla="*/ 53657 h 465137"/>
              <a:gd name="connsiteX2-55" fmla="*/ 539373 w 587200"/>
              <a:gd name="connsiteY2-56" fmla="*/ 388937 h 465137"/>
              <a:gd name="connsiteX3-57" fmla="*/ 132973 w 587200"/>
              <a:gd name="connsiteY3-58" fmla="*/ 465137 h 465137"/>
              <a:gd name="connsiteX4-59" fmla="*/ 56773 w 587200"/>
              <a:gd name="connsiteY4-60" fmla="*/ 54927 h 465137"/>
              <a:gd name="connsiteX0-61" fmla="*/ 56773 w 581579"/>
              <a:gd name="connsiteY0-62" fmla="*/ 54927 h 479248"/>
              <a:gd name="connsiteX1-63" fmla="*/ 407293 w 581579"/>
              <a:gd name="connsiteY1-64" fmla="*/ 53657 h 479248"/>
              <a:gd name="connsiteX2-65" fmla="*/ 539373 w 581579"/>
              <a:gd name="connsiteY2-66" fmla="*/ 388937 h 479248"/>
              <a:gd name="connsiteX3-67" fmla="*/ 132973 w 581579"/>
              <a:gd name="connsiteY3-68" fmla="*/ 465137 h 479248"/>
              <a:gd name="connsiteX4-69" fmla="*/ 56773 w 581579"/>
              <a:gd name="connsiteY4-70" fmla="*/ 54927 h 479248"/>
              <a:gd name="connsiteX0-71" fmla="*/ 56773 w 581579"/>
              <a:gd name="connsiteY0-72" fmla="*/ 54927 h 508485"/>
              <a:gd name="connsiteX1-73" fmla="*/ 407293 w 581579"/>
              <a:gd name="connsiteY1-74" fmla="*/ 53657 h 508485"/>
              <a:gd name="connsiteX2-75" fmla="*/ 539373 w 581579"/>
              <a:gd name="connsiteY2-76" fmla="*/ 388937 h 508485"/>
              <a:gd name="connsiteX3-77" fmla="*/ 132973 w 581579"/>
              <a:gd name="connsiteY3-78" fmla="*/ 465137 h 508485"/>
              <a:gd name="connsiteX4-79" fmla="*/ 56773 w 581579"/>
              <a:gd name="connsiteY4-80" fmla="*/ 54927 h 508485"/>
              <a:gd name="connsiteX0-81" fmla="*/ 84119 w 608925"/>
              <a:gd name="connsiteY0-82" fmla="*/ 54927 h 516370"/>
              <a:gd name="connsiteX1-83" fmla="*/ 434639 w 608925"/>
              <a:gd name="connsiteY1-84" fmla="*/ 53657 h 516370"/>
              <a:gd name="connsiteX2-85" fmla="*/ 566719 w 608925"/>
              <a:gd name="connsiteY2-86" fmla="*/ 388937 h 516370"/>
              <a:gd name="connsiteX3-87" fmla="*/ 160319 w 608925"/>
              <a:gd name="connsiteY3-88" fmla="*/ 465137 h 516370"/>
              <a:gd name="connsiteX4-89" fmla="*/ 84119 w 608925"/>
              <a:gd name="connsiteY4-90" fmla="*/ 54927 h 516370"/>
              <a:gd name="connsiteX0-91" fmla="*/ 73508 w 598314"/>
              <a:gd name="connsiteY0-92" fmla="*/ 54927 h 513987"/>
              <a:gd name="connsiteX1-93" fmla="*/ 424028 w 598314"/>
              <a:gd name="connsiteY1-94" fmla="*/ 53657 h 513987"/>
              <a:gd name="connsiteX2-95" fmla="*/ 556108 w 598314"/>
              <a:gd name="connsiteY2-96" fmla="*/ 388937 h 513987"/>
              <a:gd name="connsiteX3-97" fmla="*/ 149708 w 598314"/>
              <a:gd name="connsiteY3-98" fmla="*/ 465137 h 513987"/>
              <a:gd name="connsiteX4-99" fmla="*/ 73508 w 598314"/>
              <a:gd name="connsiteY4-100" fmla="*/ 54927 h 513987"/>
              <a:gd name="connsiteX0-101" fmla="*/ 73508 w 580303"/>
              <a:gd name="connsiteY0-102" fmla="*/ 54927 h 502771"/>
              <a:gd name="connsiteX1-103" fmla="*/ 424028 w 580303"/>
              <a:gd name="connsiteY1-104" fmla="*/ 53657 h 502771"/>
              <a:gd name="connsiteX2-105" fmla="*/ 556108 w 580303"/>
              <a:gd name="connsiteY2-106" fmla="*/ 388937 h 502771"/>
              <a:gd name="connsiteX3-107" fmla="*/ 149708 w 580303"/>
              <a:gd name="connsiteY3-108" fmla="*/ 465137 h 502771"/>
              <a:gd name="connsiteX4-109" fmla="*/ 73508 w 580303"/>
              <a:gd name="connsiteY4-110" fmla="*/ 54927 h 502771"/>
              <a:gd name="connsiteX0-111" fmla="*/ 57285 w 577848"/>
              <a:gd name="connsiteY0-112" fmla="*/ 55673 h 504673"/>
              <a:gd name="connsiteX1-113" fmla="*/ 407805 w 577848"/>
              <a:gd name="connsiteY1-114" fmla="*/ 54403 h 504673"/>
              <a:gd name="connsiteX2-115" fmla="*/ 555125 w 577848"/>
              <a:gd name="connsiteY2-116" fmla="*/ 403018 h 504673"/>
              <a:gd name="connsiteX3-117" fmla="*/ 133485 w 577848"/>
              <a:gd name="connsiteY3-118" fmla="*/ 465883 h 504673"/>
              <a:gd name="connsiteX4-119" fmla="*/ 57285 w 577848"/>
              <a:gd name="connsiteY4-120" fmla="*/ 55673 h 504673"/>
              <a:gd name="connsiteX0-121" fmla="*/ 65732 w 586295"/>
              <a:gd name="connsiteY0-122" fmla="*/ 65115 h 514115"/>
              <a:gd name="connsiteX1-123" fmla="*/ 416252 w 586295"/>
              <a:gd name="connsiteY1-124" fmla="*/ 63845 h 514115"/>
              <a:gd name="connsiteX2-125" fmla="*/ 563572 w 586295"/>
              <a:gd name="connsiteY2-126" fmla="*/ 412460 h 514115"/>
              <a:gd name="connsiteX3-127" fmla="*/ 141932 w 586295"/>
              <a:gd name="connsiteY3-128" fmla="*/ 475325 h 514115"/>
              <a:gd name="connsiteX4-129" fmla="*/ 65732 w 586295"/>
              <a:gd name="connsiteY4-130" fmla="*/ 65115 h 514115"/>
              <a:gd name="connsiteX0-131" fmla="*/ 90107 w 610670"/>
              <a:gd name="connsiteY0-132" fmla="*/ 65115 h 519820"/>
              <a:gd name="connsiteX1-133" fmla="*/ 440627 w 610670"/>
              <a:gd name="connsiteY1-134" fmla="*/ 63845 h 519820"/>
              <a:gd name="connsiteX2-135" fmla="*/ 587947 w 610670"/>
              <a:gd name="connsiteY2-136" fmla="*/ 412460 h 519820"/>
              <a:gd name="connsiteX3-137" fmla="*/ 166307 w 610670"/>
              <a:gd name="connsiteY3-138" fmla="*/ 475325 h 519820"/>
              <a:gd name="connsiteX4-139" fmla="*/ 90107 w 610670"/>
              <a:gd name="connsiteY4-140" fmla="*/ 65115 h 519820"/>
              <a:gd name="connsiteX0-141" fmla="*/ 49105 w 563389"/>
              <a:gd name="connsiteY0-142" fmla="*/ 50547 h 491706"/>
              <a:gd name="connsiteX1-143" fmla="*/ 436001 w 563389"/>
              <a:gd name="connsiteY1-144" fmla="*/ 44859 h 491706"/>
              <a:gd name="connsiteX2-145" fmla="*/ 546945 w 563389"/>
              <a:gd name="connsiteY2-146" fmla="*/ 397892 h 491706"/>
              <a:gd name="connsiteX3-147" fmla="*/ 125305 w 563389"/>
              <a:gd name="connsiteY3-148" fmla="*/ 460757 h 491706"/>
              <a:gd name="connsiteX4-149" fmla="*/ 49105 w 563389"/>
              <a:gd name="connsiteY4-150" fmla="*/ 50547 h 491706"/>
              <a:gd name="connsiteX0-151" fmla="*/ 49105 w 574938"/>
              <a:gd name="connsiteY0-152" fmla="*/ 83367 h 524526"/>
              <a:gd name="connsiteX1-153" fmla="*/ 436001 w 574938"/>
              <a:gd name="connsiteY1-154" fmla="*/ 77679 h 524526"/>
              <a:gd name="connsiteX2-155" fmla="*/ 546945 w 574938"/>
              <a:gd name="connsiteY2-156" fmla="*/ 430712 h 524526"/>
              <a:gd name="connsiteX3-157" fmla="*/ 125305 w 574938"/>
              <a:gd name="connsiteY3-158" fmla="*/ 493577 h 524526"/>
              <a:gd name="connsiteX4-159" fmla="*/ 49105 w 574938"/>
              <a:gd name="connsiteY4-160" fmla="*/ 83367 h 524526"/>
              <a:gd name="connsiteX0-161" fmla="*/ 60685 w 586518"/>
              <a:gd name="connsiteY0-162" fmla="*/ 83367 h 569320"/>
              <a:gd name="connsiteX1-163" fmla="*/ 447581 w 586518"/>
              <a:gd name="connsiteY1-164" fmla="*/ 77679 h 569320"/>
              <a:gd name="connsiteX2-165" fmla="*/ 558525 w 586518"/>
              <a:gd name="connsiteY2-166" fmla="*/ 430712 h 569320"/>
              <a:gd name="connsiteX3-167" fmla="*/ 136885 w 586518"/>
              <a:gd name="connsiteY3-168" fmla="*/ 493577 h 569320"/>
              <a:gd name="connsiteX4-169" fmla="*/ 60685 w 586518"/>
              <a:gd name="connsiteY4-170" fmla="*/ 83367 h 569320"/>
              <a:gd name="connsiteX0-171" fmla="*/ 71761 w 597594"/>
              <a:gd name="connsiteY0-172" fmla="*/ 91921 h 577875"/>
              <a:gd name="connsiteX1-173" fmla="*/ 458657 w 597594"/>
              <a:gd name="connsiteY1-174" fmla="*/ 86233 h 577875"/>
              <a:gd name="connsiteX2-175" fmla="*/ 569601 w 597594"/>
              <a:gd name="connsiteY2-176" fmla="*/ 439266 h 577875"/>
              <a:gd name="connsiteX3-177" fmla="*/ 147961 w 597594"/>
              <a:gd name="connsiteY3-178" fmla="*/ 502131 h 577875"/>
              <a:gd name="connsiteX4-179" fmla="*/ 71761 w 597594"/>
              <a:gd name="connsiteY4-180" fmla="*/ 91921 h 5778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97594" h="577875">
                <a:moveTo>
                  <a:pt x="71761" y="91921"/>
                </a:moveTo>
                <a:cubicBezTo>
                  <a:pt x="152728" y="-4563"/>
                  <a:pt x="306878" y="-51890"/>
                  <a:pt x="458657" y="86233"/>
                </a:cubicBezTo>
                <a:cubicBezTo>
                  <a:pt x="610436" y="224356"/>
                  <a:pt x="621384" y="369950"/>
                  <a:pt x="569601" y="439266"/>
                </a:cubicBezTo>
                <a:cubicBezTo>
                  <a:pt x="517818" y="508582"/>
                  <a:pt x="359552" y="674367"/>
                  <a:pt x="147961" y="502131"/>
                </a:cubicBezTo>
                <a:cubicBezTo>
                  <a:pt x="-63630" y="329895"/>
                  <a:pt x="-9206" y="188405"/>
                  <a:pt x="71761" y="91921"/>
                </a:cubicBezTo>
                <a:close/>
              </a:path>
            </a:pathLst>
          </a:custGeom>
          <a:solidFill>
            <a:schemeClr val="bg1"/>
          </a:solidFill>
          <a:ln w="28575">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endParaRPr>
          </a:p>
        </p:txBody>
      </p:sp>
      <p:sp>
        <p:nvSpPr>
          <p:cNvPr id="504" name="任意多边形 503"/>
          <p:cNvSpPr/>
          <p:nvPr/>
        </p:nvSpPr>
        <p:spPr>
          <a:xfrm rot="14760694">
            <a:off x="4640598" y="4319870"/>
            <a:ext cx="186183" cy="180040"/>
          </a:xfrm>
          <a:custGeom>
            <a:avLst/>
            <a:gdLst>
              <a:gd name="connsiteX0" fmla="*/ 0 w 482600"/>
              <a:gd name="connsiteY0" fmla="*/ 20320 h 411480"/>
              <a:gd name="connsiteX1" fmla="*/ 350520 w 482600"/>
              <a:gd name="connsiteY1" fmla="*/ 0 h 411480"/>
              <a:gd name="connsiteX2" fmla="*/ 482600 w 482600"/>
              <a:gd name="connsiteY2" fmla="*/ 335280 h 411480"/>
              <a:gd name="connsiteX3" fmla="*/ 76200 w 482600"/>
              <a:gd name="connsiteY3" fmla="*/ 411480 h 411480"/>
              <a:gd name="connsiteX4" fmla="*/ 0 w 482600"/>
              <a:gd name="connsiteY4" fmla="*/ 20320 h 411480"/>
              <a:gd name="connsiteX0-1" fmla="*/ 0 w 494316"/>
              <a:gd name="connsiteY0-2" fmla="*/ 56030 h 447190"/>
              <a:gd name="connsiteX1-3" fmla="*/ 350520 w 494316"/>
              <a:gd name="connsiteY1-4" fmla="*/ 35710 h 447190"/>
              <a:gd name="connsiteX2-5" fmla="*/ 482600 w 494316"/>
              <a:gd name="connsiteY2-6" fmla="*/ 370990 h 447190"/>
              <a:gd name="connsiteX3-7" fmla="*/ 76200 w 494316"/>
              <a:gd name="connsiteY3-8" fmla="*/ 447190 h 447190"/>
              <a:gd name="connsiteX4-9" fmla="*/ 0 w 494316"/>
              <a:gd name="connsiteY4-10" fmla="*/ 56030 h 447190"/>
              <a:gd name="connsiteX0-11" fmla="*/ 0 w 509013"/>
              <a:gd name="connsiteY0-12" fmla="*/ 75347 h 466507"/>
              <a:gd name="connsiteX1-13" fmla="*/ 350520 w 509013"/>
              <a:gd name="connsiteY1-14" fmla="*/ 55027 h 466507"/>
              <a:gd name="connsiteX2-15" fmla="*/ 482600 w 509013"/>
              <a:gd name="connsiteY2-16" fmla="*/ 390307 h 466507"/>
              <a:gd name="connsiteX3-17" fmla="*/ 76200 w 509013"/>
              <a:gd name="connsiteY3-18" fmla="*/ 466507 h 466507"/>
              <a:gd name="connsiteX4-19" fmla="*/ 0 w 509013"/>
              <a:gd name="connsiteY4-20" fmla="*/ 75347 h 466507"/>
              <a:gd name="connsiteX0-21" fmla="*/ 18957 w 527970"/>
              <a:gd name="connsiteY0-22" fmla="*/ 75347 h 466507"/>
              <a:gd name="connsiteX1-23" fmla="*/ 369477 w 527970"/>
              <a:gd name="connsiteY1-24" fmla="*/ 55027 h 466507"/>
              <a:gd name="connsiteX2-25" fmla="*/ 501557 w 527970"/>
              <a:gd name="connsiteY2-26" fmla="*/ 390307 h 466507"/>
              <a:gd name="connsiteX3-27" fmla="*/ 95157 w 527970"/>
              <a:gd name="connsiteY3-28" fmla="*/ 466507 h 466507"/>
              <a:gd name="connsiteX4-29" fmla="*/ 18957 w 527970"/>
              <a:gd name="connsiteY4-30" fmla="*/ 75347 h 466507"/>
              <a:gd name="connsiteX0-31" fmla="*/ 56773 w 565786"/>
              <a:gd name="connsiteY0-32" fmla="*/ 81151 h 472311"/>
              <a:gd name="connsiteX1-33" fmla="*/ 407293 w 565786"/>
              <a:gd name="connsiteY1-34" fmla="*/ 60831 h 472311"/>
              <a:gd name="connsiteX2-35" fmla="*/ 539373 w 565786"/>
              <a:gd name="connsiteY2-36" fmla="*/ 396111 h 472311"/>
              <a:gd name="connsiteX3-37" fmla="*/ 132973 w 565786"/>
              <a:gd name="connsiteY3-38" fmla="*/ 472311 h 472311"/>
              <a:gd name="connsiteX4-39" fmla="*/ 56773 w 565786"/>
              <a:gd name="connsiteY4-40" fmla="*/ 81151 h 472311"/>
              <a:gd name="connsiteX0-41" fmla="*/ 56773 w 551089"/>
              <a:gd name="connsiteY0-42" fmla="*/ 54927 h 465137"/>
              <a:gd name="connsiteX1-43" fmla="*/ 407293 w 551089"/>
              <a:gd name="connsiteY1-44" fmla="*/ 53657 h 465137"/>
              <a:gd name="connsiteX2-45" fmla="*/ 539373 w 551089"/>
              <a:gd name="connsiteY2-46" fmla="*/ 388937 h 465137"/>
              <a:gd name="connsiteX3-47" fmla="*/ 132973 w 551089"/>
              <a:gd name="connsiteY3-48" fmla="*/ 465137 h 465137"/>
              <a:gd name="connsiteX4-49" fmla="*/ 56773 w 551089"/>
              <a:gd name="connsiteY4-50" fmla="*/ 54927 h 465137"/>
              <a:gd name="connsiteX0-51" fmla="*/ 56773 w 587200"/>
              <a:gd name="connsiteY0-52" fmla="*/ 54927 h 465137"/>
              <a:gd name="connsiteX1-53" fmla="*/ 407293 w 587200"/>
              <a:gd name="connsiteY1-54" fmla="*/ 53657 h 465137"/>
              <a:gd name="connsiteX2-55" fmla="*/ 539373 w 587200"/>
              <a:gd name="connsiteY2-56" fmla="*/ 388937 h 465137"/>
              <a:gd name="connsiteX3-57" fmla="*/ 132973 w 587200"/>
              <a:gd name="connsiteY3-58" fmla="*/ 465137 h 465137"/>
              <a:gd name="connsiteX4-59" fmla="*/ 56773 w 587200"/>
              <a:gd name="connsiteY4-60" fmla="*/ 54927 h 465137"/>
              <a:gd name="connsiteX0-61" fmla="*/ 56773 w 581579"/>
              <a:gd name="connsiteY0-62" fmla="*/ 54927 h 479248"/>
              <a:gd name="connsiteX1-63" fmla="*/ 407293 w 581579"/>
              <a:gd name="connsiteY1-64" fmla="*/ 53657 h 479248"/>
              <a:gd name="connsiteX2-65" fmla="*/ 539373 w 581579"/>
              <a:gd name="connsiteY2-66" fmla="*/ 388937 h 479248"/>
              <a:gd name="connsiteX3-67" fmla="*/ 132973 w 581579"/>
              <a:gd name="connsiteY3-68" fmla="*/ 465137 h 479248"/>
              <a:gd name="connsiteX4-69" fmla="*/ 56773 w 581579"/>
              <a:gd name="connsiteY4-70" fmla="*/ 54927 h 479248"/>
              <a:gd name="connsiteX0-71" fmla="*/ 56773 w 581579"/>
              <a:gd name="connsiteY0-72" fmla="*/ 54927 h 508485"/>
              <a:gd name="connsiteX1-73" fmla="*/ 407293 w 581579"/>
              <a:gd name="connsiteY1-74" fmla="*/ 53657 h 508485"/>
              <a:gd name="connsiteX2-75" fmla="*/ 539373 w 581579"/>
              <a:gd name="connsiteY2-76" fmla="*/ 388937 h 508485"/>
              <a:gd name="connsiteX3-77" fmla="*/ 132973 w 581579"/>
              <a:gd name="connsiteY3-78" fmla="*/ 465137 h 508485"/>
              <a:gd name="connsiteX4-79" fmla="*/ 56773 w 581579"/>
              <a:gd name="connsiteY4-80" fmla="*/ 54927 h 508485"/>
              <a:gd name="connsiteX0-81" fmla="*/ 84119 w 608925"/>
              <a:gd name="connsiteY0-82" fmla="*/ 54927 h 516370"/>
              <a:gd name="connsiteX1-83" fmla="*/ 434639 w 608925"/>
              <a:gd name="connsiteY1-84" fmla="*/ 53657 h 516370"/>
              <a:gd name="connsiteX2-85" fmla="*/ 566719 w 608925"/>
              <a:gd name="connsiteY2-86" fmla="*/ 388937 h 516370"/>
              <a:gd name="connsiteX3-87" fmla="*/ 160319 w 608925"/>
              <a:gd name="connsiteY3-88" fmla="*/ 465137 h 516370"/>
              <a:gd name="connsiteX4-89" fmla="*/ 84119 w 608925"/>
              <a:gd name="connsiteY4-90" fmla="*/ 54927 h 516370"/>
              <a:gd name="connsiteX0-91" fmla="*/ 73508 w 598314"/>
              <a:gd name="connsiteY0-92" fmla="*/ 54927 h 513987"/>
              <a:gd name="connsiteX1-93" fmla="*/ 424028 w 598314"/>
              <a:gd name="connsiteY1-94" fmla="*/ 53657 h 513987"/>
              <a:gd name="connsiteX2-95" fmla="*/ 556108 w 598314"/>
              <a:gd name="connsiteY2-96" fmla="*/ 388937 h 513987"/>
              <a:gd name="connsiteX3-97" fmla="*/ 149708 w 598314"/>
              <a:gd name="connsiteY3-98" fmla="*/ 465137 h 513987"/>
              <a:gd name="connsiteX4-99" fmla="*/ 73508 w 598314"/>
              <a:gd name="connsiteY4-100" fmla="*/ 54927 h 513987"/>
              <a:gd name="connsiteX0-101" fmla="*/ 73508 w 580303"/>
              <a:gd name="connsiteY0-102" fmla="*/ 54927 h 502771"/>
              <a:gd name="connsiteX1-103" fmla="*/ 424028 w 580303"/>
              <a:gd name="connsiteY1-104" fmla="*/ 53657 h 502771"/>
              <a:gd name="connsiteX2-105" fmla="*/ 556108 w 580303"/>
              <a:gd name="connsiteY2-106" fmla="*/ 388937 h 502771"/>
              <a:gd name="connsiteX3-107" fmla="*/ 149708 w 580303"/>
              <a:gd name="connsiteY3-108" fmla="*/ 465137 h 502771"/>
              <a:gd name="connsiteX4-109" fmla="*/ 73508 w 580303"/>
              <a:gd name="connsiteY4-110" fmla="*/ 54927 h 502771"/>
              <a:gd name="connsiteX0-111" fmla="*/ 57285 w 577848"/>
              <a:gd name="connsiteY0-112" fmla="*/ 55673 h 504673"/>
              <a:gd name="connsiteX1-113" fmla="*/ 407805 w 577848"/>
              <a:gd name="connsiteY1-114" fmla="*/ 54403 h 504673"/>
              <a:gd name="connsiteX2-115" fmla="*/ 555125 w 577848"/>
              <a:gd name="connsiteY2-116" fmla="*/ 403018 h 504673"/>
              <a:gd name="connsiteX3-117" fmla="*/ 133485 w 577848"/>
              <a:gd name="connsiteY3-118" fmla="*/ 465883 h 504673"/>
              <a:gd name="connsiteX4-119" fmla="*/ 57285 w 577848"/>
              <a:gd name="connsiteY4-120" fmla="*/ 55673 h 504673"/>
              <a:gd name="connsiteX0-121" fmla="*/ 65732 w 586295"/>
              <a:gd name="connsiteY0-122" fmla="*/ 65115 h 514115"/>
              <a:gd name="connsiteX1-123" fmla="*/ 416252 w 586295"/>
              <a:gd name="connsiteY1-124" fmla="*/ 63845 h 514115"/>
              <a:gd name="connsiteX2-125" fmla="*/ 563572 w 586295"/>
              <a:gd name="connsiteY2-126" fmla="*/ 412460 h 514115"/>
              <a:gd name="connsiteX3-127" fmla="*/ 141932 w 586295"/>
              <a:gd name="connsiteY3-128" fmla="*/ 475325 h 514115"/>
              <a:gd name="connsiteX4-129" fmla="*/ 65732 w 586295"/>
              <a:gd name="connsiteY4-130" fmla="*/ 65115 h 514115"/>
              <a:gd name="connsiteX0-131" fmla="*/ 90107 w 610670"/>
              <a:gd name="connsiteY0-132" fmla="*/ 65115 h 519820"/>
              <a:gd name="connsiteX1-133" fmla="*/ 440627 w 610670"/>
              <a:gd name="connsiteY1-134" fmla="*/ 63845 h 519820"/>
              <a:gd name="connsiteX2-135" fmla="*/ 587947 w 610670"/>
              <a:gd name="connsiteY2-136" fmla="*/ 412460 h 519820"/>
              <a:gd name="connsiteX3-137" fmla="*/ 166307 w 610670"/>
              <a:gd name="connsiteY3-138" fmla="*/ 475325 h 519820"/>
              <a:gd name="connsiteX4-139" fmla="*/ 90107 w 610670"/>
              <a:gd name="connsiteY4-140" fmla="*/ 65115 h 519820"/>
              <a:gd name="connsiteX0-141" fmla="*/ 49105 w 563389"/>
              <a:gd name="connsiteY0-142" fmla="*/ 50547 h 491706"/>
              <a:gd name="connsiteX1-143" fmla="*/ 436001 w 563389"/>
              <a:gd name="connsiteY1-144" fmla="*/ 44859 h 491706"/>
              <a:gd name="connsiteX2-145" fmla="*/ 546945 w 563389"/>
              <a:gd name="connsiteY2-146" fmla="*/ 397892 h 491706"/>
              <a:gd name="connsiteX3-147" fmla="*/ 125305 w 563389"/>
              <a:gd name="connsiteY3-148" fmla="*/ 460757 h 491706"/>
              <a:gd name="connsiteX4-149" fmla="*/ 49105 w 563389"/>
              <a:gd name="connsiteY4-150" fmla="*/ 50547 h 491706"/>
              <a:gd name="connsiteX0-151" fmla="*/ 49105 w 574938"/>
              <a:gd name="connsiteY0-152" fmla="*/ 83367 h 524526"/>
              <a:gd name="connsiteX1-153" fmla="*/ 436001 w 574938"/>
              <a:gd name="connsiteY1-154" fmla="*/ 77679 h 524526"/>
              <a:gd name="connsiteX2-155" fmla="*/ 546945 w 574938"/>
              <a:gd name="connsiteY2-156" fmla="*/ 430712 h 524526"/>
              <a:gd name="connsiteX3-157" fmla="*/ 125305 w 574938"/>
              <a:gd name="connsiteY3-158" fmla="*/ 493577 h 524526"/>
              <a:gd name="connsiteX4-159" fmla="*/ 49105 w 574938"/>
              <a:gd name="connsiteY4-160" fmla="*/ 83367 h 524526"/>
              <a:gd name="connsiteX0-161" fmla="*/ 60685 w 586518"/>
              <a:gd name="connsiteY0-162" fmla="*/ 83367 h 569320"/>
              <a:gd name="connsiteX1-163" fmla="*/ 447581 w 586518"/>
              <a:gd name="connsiteY1-164" fmla="*/ 77679 h 569320"/>
              <a:gd name="connsiteX2-165" fmla="*/ 558525 w 586518"/>
              <a:gd name="connsiteY2-166" fmla="*/ 430712 h 569320"/>
              <a:gd name="connsiteX3-167" fmla="*/ 136885 w 586518"/>
              <a:gd name="connsiteY3-168" fmla="*/ 493577 h 569320"/>
              <a:gd name="connsiteX4-169" fmla="*/ 60685 w 586518"/>
              <a:gd name="connsiteY4-170" fmla="*/ 83367 h 569320"/>
              <a:gd name="connsiteX0-171" fmla="*/ 71761 w 597594"/>
              <a:gd name="connsiteY0-172" fmla="*/ 91921 h 577875"/>
              <a:gd name="connsiteX1-173" fmla="*/ 458657 w 597594"/>
              <a:gd name="connsiteY1-174" fmla="*/ 86233 h 577875"/>
              <a:gd name="connsiteX2-175" fmla="*/ 569601 w 597594"/>
              <a:gd name="connsiteY2-176" fmla="*/ 439266 h 577875"/>
              <a:gd name="connsiteX3-177" fmla="*/ 147961 w 597594"/>
              <a:gd name="connsiteY3-178" fmla="*/ 502131 h 577875"/>
              <a:gd name="connsiteX4-179" fmla="*/ 71761 w 597594"/>
              <a:gd name="connsiteY4-180" fmla="*/ 91921 h 5778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97594" h="577875">
                <a:moveTo>
                  <a:pt x="71761" y="91921"/>
                </a:moveTo>
                <a:cubicBezTo>
                  <a:pt x="152728" y="-4563"/>
                  <a:pt x="306878" y="-51890"/>
                  <a:pt x="458657" y="86233"/>
                </a:cubicBezTo>
                <a:cubicBezTo>
                  <a:pt x="610436" y="224356"/>
                  <a:pt x="621384" y="369950"/>
                  <a:pt x="569601" y="439266"/>
                </a:cubicBezTo>
                <a:cubicBezTo>
                  <a:pt x="517818" y="508582"/>
                  <a:pt x="359552" y="674367"/>
                  <a:pt x="147961" y="502131"/>
                </a:cubicBezTo>
                <a:cubicBezTo>
                  <a:pt x="-63630" y="329895"/>
                  <a:pt x="-9206" y="188405"/>
                  <a:pt x="71761" y="91921"/>
                </a:cubicBezTo>
                <a:close/>
              </a:path>
            </a:pathLst>
          </a:custGeom>
          <a:solidFill>
            <a:schemeClr val="bg1"/>
          </a:solidFill>
          <a:ln w="28575">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endParaRPr>
          </a:p>
        </p:txBody>
      </p:sp>
      <p:pic>
        <p:nvPicPr>
          <p:cNvPr id="8" name="Picture 7">
            <a:extLst>
              <a:ext uri="{FF2B5EF4-FFF2-40B4-BE49-F238E27FC236}">
                <a16:creationId xmlns:a16="http://schemas.microsoft.com/office/drawing/2014/main" id="{82556B71-43B6-40CA-967C-86608FB96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4694" y="4390119"/>
            <a:ext cx="1220740" cy="1220740"/>
          </a:xfrm>
          <a:prstGeom prst="rect">
            <a:avLst/>
          </a:prstGeom>
          <a:ln>
            <a:solidFill>
              <a:schemeClr val="tx1"/>
            </a:solidFill>
          </a:ln>
        </p:spPr>
      </p:pic>
      <p:sp>
        <p:nvSpPr>
          <p:cNvPr id="501" name="任意多边形 500"/>
          <p:cNvSpPr/>
          <p:nvPr/>
        </p:nvSpPr>
        <p:spPr>
          <a:xfrm rot="18673005">
            <a:off x="7309368" y="4579431"/>
            <a:ext cx="270992" cy="262051"/>
          </a:xfrm>
          <a:custGeom>
            <a:avLst/>
            <a:gdLst>
              <a:gd name="connsiteX0" fmla="*/ 0 w 482600"/>
              <a:gd name="connsiteY0" fmla="*/ 20320 h 411480"/>
              <a:gd name="connsiteX1" fmla="*/ 350520 w 482600"/>
              <a:gd name="connsiteY1" fmla="*/ 0 h 411480"/>
              <a:gd name="connsiteX2" fmla="*/ 482600 w 482600"/>
              <a:gd name="connsiteY2" fmla="*/ 335280 h 411480"/>
              <a:gd name="connsiteX3" fmla="*/ 76200 w 482600"/>
              <a:gd name="connsiteY3" fmla="*/ 411480 h 411480"/>
              <a:gd name="connsiteX4" fmla="*/ 0 w 482600"/>
              <a:gd name="connsiteY4" fmla="*/ 20320 h 411480"/>
              <a:gd name="connsiteX0-1" fmla="*/ 0 w 494316"/>
              <a:gd name="connsiteY0-2" fmla="*/ 56030 h 447190"/>
              <a:gd name="connsiteX1-3" fmla="*/ 350520 w 494316"/>
              <a:gd name="connsiteY1-4" fmla="*/ 35710 h 447190"/>
              <a:gd name="connsiteX2-5" fmla="*/ 482600 w 494316"/>
              <a:gd name="connsiteY2-6" fmla="*/ 370990 h 447190"/>
              <a:gd name="connsiteX3-7" fmla="*/ 76200 w 494316"/>
              <a:gd name="connsiteY3-8" fmla="*/ 447190 h 447190"/>
              <a:gd name="connsiteX4-9" fmla="*/ 0 w 494316"/>
              <a:gd name="connsiteY4-10" fmla="*/ 56030 h 447190"/>
              <a:gd name="connsiteX0-11" fmla="*/ 0 w 509013"/>
              <a:gd name="connsiteY0-12" fmla="*/ 75347 h 466507"/>
              <a:gd name="connsiteX1-13" fmla="*/ 350520 w 509013"/>
              <a:gd name="connsiteY1-14" fmla="*/ 55027 h 466507"/>
              <a:gd name="connsiteX2-15" fmla="*/ 482600 w 509013"/>
              <a:gd name="connsiteY2-16" fmla="*/ 390307 h 466507"/>
              <a:gd name="connsiteX3-17" fmla="*/ 76200 w 509013"/>
              <a:gd name="connsiteY3-18" fmla="*/ 466507 h 466507"/>
              <a:gd name="connsiteX4-19" fmla="*/ 0 w 509013"/>
              <a:gd name="connsiteY4-20" fmla="*/ 75347 h 466507"/>
              <a:gd name="connsiteX0-21" fmla="*/ 18957 w 527970"/>
              <a:gd name="connsiteY0-22" fmla="*/ 75347 h 466507"/>
              <a:gd name="connsiteX1-23" fmla="*/ 369477 w 527970"/>
              <a:gd name="connsiteY1-24" fmla="*/ 55027 h 466507"/>
              <a:gd name="connsiteX2-25" fmla="*/ 501557 w 527970"/>
              <a:gd name="connsiteY2-26" fmla="*/ 390307 h 466507"/>
              <a:gd name="connsiteX3-27" fmla="*/ 95157 w 527970"/>
              <a:gd name="connsiteY3-28" fmla="*/ 466507 h 466507"/>
              <a:gd name="connsiteX4-29" fmla="*/ 18957 w 527970"/>
              <a:gd name="connsiteY4-30" fmla="*/ 75347 h 466507"/>
              <a:gd name="connsiteX0-31" fmla="*/ 56773 w 565786"/>
              <a:gd name="connsiteY0-32" fmla="*/ 81151 h 472311"/>
              <a:gd name="connsiteX1-33" fmla="*/ 407293 w 565786"/>
              <a:gd name="connsiteY1-34" fmla="*/ 60831 h 472311"/>
              <a:gd name="connsiteX2-35" fmla="*/ 539373 w 565786"/>
              <a:gd name="connsiteY2-36" fmla="*/ 396111 h 472311"/>
              <a:gd name="connsiteX3-37" fmla="*/ 132973 w 565786"/>
              <a:gd name="connsiteY3-38" fmla="*/ 472311 h 472311"/>
              <a:gd name="connsiteX4-39" fmla="*/ 56773 w 565786"/>
              <a:gd name="connsiteY4-40" fmla="*/ 81151 h 472311"/>
              <a:gd name="connsiteX0-41" fmla="*/ 56773 w 551089"/>
              <a:gd name="connsiteY0-42" fmla="*/ 54927 h 465137"/>
              <a:gd name="connsiteX1-43" fmla="*/ 407293 w 551089"/>
              <a:gd name="connsiteY1-44" fmla="*/ 53657 h 465137"/>
              <a:gd name="connsiteX2-45" fmla="*/ 539373 w 551089"/>
              <a:gd name="connsiteY2-46" fmla="*/ 388937 h 465137"/>
              <a:gd name="connsiteX3-47" fmla="*/ 132973 w 551089"/>
              <a:gd name="connsiteY3-48" fmla="*/ 465137 h 465137"/>
              <a:gd name="connsiteX4-49" fmla="*/ 56773 w 551089"/>
              <a:gd name="connsiteY4-50" fmla="*/ 54927 h 465137"/>
              <a:gd name="connsiteX0-51" fmla="*/ 56773 w 587200"/>
              <a:gd name="connsiteY0-52" fmla="*/ 54927 h 465137"/>
              <a:gd name="connsiteX1-53" fmla="*/ 407293 w 587200"/>
              <a:gd name="connsiteY1-54" fmla="*/ 53657 h 465137"/>
              <a:gd name="connsiteX2-55" fmla="*/ 539373 w 587200"/>
              <a:gd name="connsiteY2-56" fmla="*/ 388937 h 465137"/>
              <a:gd name="connsiteX3-57" fmla="*/ 132973 w 587200"/>
              <a:gd name="connsiteY3-58" fmla="*/ 465137 h 465137"/>
              <a:gd name="connsiteX4-59" fmla="*/ 56773 w 587200"/>
              <a:gd name="connsiteY4-60" fmla="*/ 54927 h 465137"/>
              <a:gd name="connsiteX0-61" fmla="*/ 56773 w 581579"/>
              <a:gd name="connsiteY0-62" fmla="*/ 54927 h 479248"/>
              <a:gd name="connsiteX1-63" fmla="*/ 407293 w 581579"/>
              <a:gd name="connsiteY1-64" fmla="*/ 53657 h 479248"/>
              <a:gd name="connsiteX2-65" fmla="*/ 539373 w 581579"/>
              <a:gd name="connsiteY2-66" fmla="*/ 388937 h 479248"/>
              <a:gd name="connsiteX3-67" fmla="*/ 132973 w 581579"/>
              <a:gd name="connsiteY3-68" fmla="*/ 465137 h 479248"/>
              <a:gd name="connsiteX4-69" fmla="*/ 56773 w 581579"/>
              <a:gd name="connsiteY4-70" fmla="*/ 54927 h 479248"/>
              <a:gd name="connsiteX0-71" fmla="*/ 56773 w 581579"/>
              <a:gd name="connsiteY0-72" fmla="*/ 54927 h 508485"/>
              <a:gd name="connsiteX1-73" fmla="*/ 407293 w 581579"/>
              <a:gd name="connsiteY1-74" fmla="*/ 53657 h 508485"/>
              <a:gd name="connsiteX2-75" fmla="*/ 539373 w 581579"/>
              <a:gd name="connsiteY2-76" fmla="*/ 388937 h 508485"/>
              <a:gd name="connsiteX3-77" fmla="*/ 132973 w 581579"/>
              <a:gd name="connsiteY3-78" fmla="*/ 465137 h 508485"/>
              <a:gd name="connsiteX4-79" fmla="*/ 56773 w 581579"/>
              <a:gd name="connsiteY4-80" fmla="*/ 54927 h 508485"/>
              <a:gd name="connsiteX0-81" fmla="*/ 84119 w 608925"/>
              <a:gd name="connsiteY0-82" fmla="*/ 54927 h 516370"/>
              <a:gd name="connsiteX1-83" fmla="*/ 434639 w 608925"/>
              <a:gd name="connsiteY1-84" fmla="*/ 53657 h 516370"/>
              <a:gd name="connsiteX2-85" fmla="*/ 566719 w 608925"/>
              <a:gd name="connsiteY2-86" fmla="*/ 388937 h 516370"/>
              <a:gd name="connsiteX3-87" fmla="*/ 160319 w 608925"/>
              <a:gd name="connsiteY3-88" fmla="*/ 465137 h 516370"/>
              <a:gd name="connsiteX4-89" fmla="*/ 84119 w 608925"/>
              <a:gd name="connsiteY4-90" fmla="*/ 54927 h 516370"/>
              <a:gd name="connsiteX0-91" fmla="*/ 73508 w 598314"/>
              <a:gd name="connsiteY0-92" fmla="*/ 54927 h 513987"/>
              <a:gd name="connsiteX1-93" fmla="*/ 424028 w 598314"/>
              <a:gd name="connsiteY1-94" fmla="*/ 53657 h 513987"/>
              <a:gd name="connsiteX2-95" fmla="*/ 556108 w 598314"/>
              <a:gd name="connsiteY2-96" fmla="*/ 388937 h 513987"/>
              <a:gd name="connsiteX3-97" fmla="*/ 149708 w 598314"/>
              <a:gd name="connsiteY3-98" fmla="*/ 465137 h 513987"/>
              <a:gd name="connsiteX4-99" fmla="*/ 73508 w 598314"/>
              <a:gd name="connsiteY4-100" fmla="*/ 54927 h 513987"/>
              <a:gd name="connsiteX0-101" fmla="*/ 73508 w 580303"/>
              <a:gd name="connsiteY0-102" fmla="*/ 54927 h 502771"/>
              <a:gd name="connsiteX1-103" fmla="*/ 424028 w 580303"/>
              <a:gd name="connsiteY1-104" fmla="*/ 53657 h 502771"/>
              <a:gd name="connsiteX2-105" fmla="*/ 556108 w 580303"/>
              <a:gd name="connsiteY2-106" fmla="*/ 388937 h 502771"/>
              <a:gd name="connsiteX3-107" fmla="*/ 149708 w 580303"/>
              <a:gd name="connsiteY3-108" fmla="*/ 465137 h 502771"/>
              <a:gd name="connsiteX4-109" fmla="*/ 73508 w 580303"/>
              <a:gd name="connsiteY4-110" fmla="*/ 54927 h 502771"/>
              <a:gd name="connsiteX0-111" fmla="*/ 57285 w 577848"/>
              <a:gd name="connsiteY0-112" fmla="*/ 55673 h 504673"/>
              <a:gd name="connsiteX1-113" fmla="*/ 407805 w 577848"/>
              <a:gd name="connsiteY1-114" fmla="*/ 54403 h 504673"/>
              <a:gd name="connsiteX2-115" fmla="*/ 555125 w 577848"/>
              <a:gd name="connsiteY2-116" fmla="*/ 403018 h 504673"/>
              <a:gd name="connsiteX3-117" fmla="*/ 133485 w 577848"/>
              <a:gd name="connsiteY3-118" fmla="*/ 465883 h 504673"/>
              <a:gd name="connsiteX4-119" fmla="*/ 57285 w 577848"/>
              <a:gd name="connsiteY4-120" fmla="*/ 55673 h 504673"/>
              <a:gd name="connsiteX0-121" fmla="*/ 65732 w 586295"/>
              <a:gd name="connsiteY0-122" fmla="*/ 65115 h 514115"/>
              <a:gd name="connsiteX1-123" fmla="*/ 416252 w 586295"/>
              <a:gd name="connsiteY1-124" fmla="*/ 63845 h 514115"/>
              <a:gd name="connsiteX2-125" fmla="*/ 563572 w 586295"/>
              <a:gd name="connsiteY2-126" fmla="*/ 412460 h 514115"/>
              <a:gd name="connsiteX3-127" fmla="*/ 141932 w 586295"/>
              <a:gd name="connsiteY3-128" fmla="*/ 475325 h 514115"/>
              <a:gd name="connsiteX4-129" fmla="*/ 65732 w 586295"/>
              <a:gd name="connsiteY4-130" fmla="*/ 65115 h 514115"/>
              <a:gd name="connsiteX0-131" fmla="*/ 90107 w 610670"/>
              <a:gd name="connsiteY0-132" fmla="*/ 65115 h 519820"/>
              <a:gd name="connsiteX1-133" fmla="*/ 440627 w 610670"/>
              <a:gd name="connsiteY1-134" fmla="*/ 63845 h 519820"/>
              <a:gd name="connsiteX2-135" fmla="*/ 587947 w 610670"/>
              <a:gd name="connsiteY2-136" fmla="*/ 412460 h 519820"/>
              <a:gd name="connsiteX3-137" fmla="*/ 166307 w 610670"/>
              <a:gd name="connsiteY3-138" fmla="*/ 475325 h 519820"/>
              <a:gd name="connsiteX4-139" fmla="*/ 90107 w 610670"/>
              <a:gd name="connsiteY4-140" fmla="*/ 65115 h 519820"/>
              <a:gd name="connsiteX0-141" fmla="*/ 49105 w 563389"/>
              <a:gd name="connsiteY0-142" fmla="*/ 50547 h 491706"/>
              <a:gd name="connsiteX1-143" fmla="*/ 436001 w 563389"/>
              <a:gd name="connsiteY1-144" fmla="*/ 44859 h 491706"/>
              <a:gd name="connsiteX2-145" fmla="*/ 546945 w 563389"/>
              <a:gd name="connsiteY2-146" fmla="*/ 397892 h 491706"/>
              <a:gd name="connsiteX3-147" fmla="*/ 125305 w 563389"/>
              <a:gd name="connsiteY3-148" fmla="*/ 460757 h 491706"/>
              <a:gd name="connsiteX4-149" fmla="*/ 49105 w 563389"/>
              <a:gd name="connsiteY4-150" fmla="*/ 50547 h 491706"/>
              <a:gd name="connsiteX0-151" fmla="*/ 49105 w 574938"/>
              <a:gd name="connsiteY0-152" fmla="*/ 83367 h 524526"/>
              <a:gd name="connsiteX1-153" fmla="*/ 436001 w 574938"/>
              <a:gd name="connsiteY1-154" fmla="*/ 77679 h 524526"/>
              <a:gd name="connsiteX2-155" fmla="*/ 546945 w 574938"/>
              <a:gd name="connsiteY2-156" fmla="*/ 430712 h 524526"/>
              <a:gd name="connsiteX3-157" fmla="*/ 125305 w 574938"/>
              <a:gd name="connsiteY3-158" fmla="*/ 493577 h 524526"/>
              <a:gd name="connsiteX4-159" fmla="*/ 49105 w 574938"/>
              <a:gd name="connsiteY4-160" fmla="*/ 83367 h 524526"/>
              <a:gd name="connsiteX0-161" fmla="*/ 60685 w 586518"/>
              <a:gd name="connsiteY0-162" fmla="*/ 83367 h 569320"/>
              <a:gd name="connsiteX1-163" fmla="*/ 447581 w 586518"/>
              <a:gd name="connsiteY1-164" fmla="*/ 77679 h 569320"/>
              <a:gd name="connsiteX2-165" fmla="*/ 558525 w 586518"/>
              <a:gd name="connsiteY2-166" fmla="*/ 430712 h 569320"/>
              <a:gd name="connsiteX3-167" fmla="*/ 136885 w 586518"/>
              <a:gd name="connsiteY3-168" fmla="*/ 493577 h 569320"/>
              <a:gd name="connsiteX4-169" fmla="*/ 60685 w 586518"/>
              <a:gd name="connsiteY4-170" fmla="*/ 83367 h 569320"/>
              <a:gd name="connsiteX0-171" fmla="*/ 71761 w 597594"/>
              <a:gd name="connsiteY0-172" fmla="*/ 91921 h 577875"/>
              <a:gd name="connsiteX1-173" fmla="*/ 458657 w 597594"/>
              <a:gd name="connsiteY1-174" fmla="*/ 86233 h 577875"/>
              <a:gd name="connsiteX2-175" fmla="*/ 569601 w 597594"/>
              <a:gd name="connsiteY2-176" fmla="*/ 439266 h 577875"/>
              <a:gd name="connsiteX3-177" fmla="*/ 147961 w 597594"/>
              <a:gd name="connsiteY3-178" fmla="*/ 502131 h 577875"/>
              <a:gd name="connsiteX4-179" fmla="*/ 71761 w 597594"/>
              <a:gd name="connsiteY4-180" fmla="*/ 91921 h 5778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97594" h="577875">
                <a:moveTo>
                  <a:pt x="71761" y="91921"/>
                </a:moveTo>
                <a:cubicBezTo>
                  <a:pt x="152728" y="-4563"/>
                  <a:pt x="306878" y="-51890"/>
                  <a:pt x="458657" y="86233"/>
                </a:cubicBezTo>
                <a:cubicBezTo>
                  <a:pt x="610436" y="224356"/>
                  <a:pt x="621384" y="369950"/>
                  <a:pt x="569601" y="439266"/>
                </a:cubicBezTo>
                <a:cubicBezTo>
                  <a:pt x="517818" y="508582"/>
                  <a:pt x="359552" y="674367"/>
                  <a:pt x="147961" y="502131"/>
                </a:cubicBezTo>
                <a:cubicBezTo>
                  <a:pt x="-63630" y="329895"/>
                  <a:pt x="-9206" y="188405"/>
                  <a:pt x="71761" y="91921"/>
                </a:cubicBezTo>
                <a:close/>
              </a:path>
            </a:pathLst>
          </a:custGeom>
          <a:solidFill>
            <a:schemeClr val="bg1"/>
          </a:solidFill>
          <a:ln w="28575">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042"/>
              </a:solidFill>
            </a:endParaRPr>
          </a:p>
        </p:txBody>
      </p:sp>
      <p:sp>
        <p:nvSpPr>
          <p:cNvPr id="94" name="稻壳儿小白白(http://dwz.cn/Wu2UP)">
            <a:extLst>
              <a:ext uri="{FF2B5EF4-FFF2-40B4-BE49-F238E27FC236}">
                <a16:creationId xmlns:a16="http://schemas.microsoft.com/office/drawing/2014/main" id="{43917655-A8C9-4506-B41D-BB9F0AC353BB}"/>
              </a:ext>
            </a:extLst>
          </p:cNvPr>
          <p:cNvSpPr txBox="1">
            <a:spLocks noChangeArrowheads="1"/>
          </p:cNvSpPr>
          <p:nvPr/>
        </p:nvSpPr>
        <p:spPr bwMode="auto">
          <a:xfrm>
            <a:off x="800940" y="4916271"/>
            <a:ext cx="33316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sz="1600" b="1" dirty="0">
                <a:latin typeface=".VnCourier" panose="020B7200000000000000" pitchFamily="34" charset="0"/>
                <a:ea typeface="方正静蕾简体" pitchFamily="2" charset="-122"/>
                <a:sym typeface="+mn-ea"/>
              </a:rPr>
              <a:t>6 adopted countries:</a:t>
            </a:r>
          </a:p>
          <a:p>
            <a:r>
              <a:rPr lang="en-US" altLang="zh-CN" sz="1600" b="1" dirty="0">
                <a:latin typeface=".VnCourier" panose="020B7200000000000000" pitchFamily="34" charset="0"/>
                <a:ea typeface="方正静蕾简体" pitchFamily="2" charset="-122"/>
                <a:sym typeface="+mn-ea"/>
              </a:rPr>
              <a:t>+ 3 countries with highest number of cases: US, Brazil, India</a:t>
            </a:r>
          </a:p>
          <a:p>
            <a:r>
              <a:rPr lang="en-US" altLang="zh-CN" sz="1600" b="1" dirty="0">
                <a:latin typeface=".VnCourier" panose="020B7200000000000000" pitchFamily="34" charset="0"/>
                <a:ea typeface="方正静蕾简体" pitchFamily="2" charset="-122"/>
                <a:sym typeface="+mn-ea"/>
              </a:rPr>
              <a:t>+3 Asian countries: Japan, Korea, Vietnam </a:t>
            </a:r>
            <a:endParaRPr lang="zh-CN" altLang="zh-CN" sz="1600" b="1" dirty="0">
              <a:latin typeface=".VnCourier" panose="020B7200000000000000" pitchFamily="34" charset="0"/>
              <a:ea typeface="新蒂下午茶基本版" panose="03000600000000000000" pitchFamily="66" charset="-122"/>
            </a:endParaRPr>
          </a:p>
        </p:txBody>
      </p:sp>
    </p:spTree>
    <p:extLst>
      <p:ext uri="{BB962C8B-B14F-4D97-AF65-F5344CB8AC3E}">
        <p14:creationId xmlns:p14="http://schemas.microsoft.com/office/powerpoint/2010/main" val="384192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文本框 329"/>
          <p:cNvSpPr txBox="1"/>
          <p:nvPr/>
        </p:nvSpPr>
        <p:spPr>
          <a:xfrm>
            <a:off x="1710293" y="5500774"/>
            <a:ext cx="9505269" cy="76944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r">
              <a:lnSpc>
                <a:spcPct val="100000"/>
              </a:lnSpc>
            </a:pPr>
            <a:endParaRPr lang="zh-CN" altLang="en-US" sz="1200"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a:p>
            <a:pPr algn="l">
              <a:lnSpc>
                <a:spcPct val="100000"/>
              </a:lnSpc>
            </a:pPr>
            <a:r>
              <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_ Similar trends</a:t>
            </a:r>
            <a:r>
              <a:rPr lang="en-US" altLang="zh-CN" b="1" dirty="0">
                <a:solidFill>
                  <a:srgbClr val="414042"/>
                </a:solidFill>
                <a:latin typeface=".VnCourier" panose="020B7200000000000000" pitchFamily="34" charset="0"/>
                <a:ea typeface="方正静蕾简体" pitchFamily="2" charset="-122"/>
                <a:sym typeface="Arial" panose="020B0604020202020204" pitchFamily="34" charset="0"/>
              </a:rPr>
              <a:t>: increasing</a:t>
            </a:r>
          </a:p>
          <a:p>
            <a:pPr algn="l">
              <a:lnSpc>
                <a:spcPct val="100000"/>
              </a:lnSpc>
            </a:pPr>
            <a:r>
              <a:rPr lang="en-US" altLang="zh-CN" b="1" dirty="0">
                <a:solidFill>
                  <a:srgbClr val="414042"/>
                </a:solidFill>
                <a:latin typeface=".VnCourier" panose="020B7200000000000000" pitchFamily="34" charset="0"/>
                <a:ea typeface="方正静蕾简体" pitchFamily="2" charset="-122"/>
                <a:sym typeface="Arial" panose="020B0604020202020204" pitchFamily="34" charset="0"/>
              </a:rPr>
              <a:t>_ US contains missing values of Recovered -&gt; affect the data of Global</a:t>
            </a:r>
            <a:endPar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p:txBody>
      </p:sp>
      <p:sp>
        <p:nvSpPr>
          <p:cNvPr id="332" name="文本框 331"/>
          <p:cNvSpPr txBox="1"/>
          <p:nvPr/>
        </p:nvSpPr>
        <p:spPr>
          <a:xfrm>
            <a:off x="852225" y="4565020"/>
            <a:ext cx="3141822" cy="369332"/>
          </a:xfrm>
          <a:prstGeom prst="rect">
            <a:avLst/>
          </a:prstGeom>
          <a:noFill/>
        </p:spPr>
        <p:txBody>
          <a:bodyPr wrap="non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Cumulative C, D, R Global</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34" name="Freeform 30"/>
          <p:cNvSpPr>
            <a:spLocks noEditPoints="1"/>
          </p:cNvSpPr>
          <p:nvPr/>
        </p:nvSpPr>
        <p:spPr bwMode="auto">
          <a:xfrm>
            <a:off x="562688" y="4587283"/>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sp>
        <p:nvSpPr>
          <p:cNvPr id="343" name="Freeform 30"/>
          <p:cNvSpPr>
            <a:spLocks noEditPoints="1"/>
          </p:cNvSpPr>
          <p:nvPr/>
        </p:nvSpPr>
        <p:spPr bwMode="auto">
          <a:xfrm>
            <a:off x="5070254" y="5115650"/>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Graphs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pic>
        <p:nvPicPr>
          <p:cNvPr id="3" name="Picture 2">
            <a:extLst>
              <a:ext uri="{FF2B5EF4-FFF2-40B4-BE49-F238E27FC236}">
                <a16:creationId xmlns:a16="http://schemas.microsoft.com/office/drawing/2014/main" id="{F8357298-47C1-448A-946C-E683374D1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66" y="1821911"/>
            <a:ext cx="3657478" cy="2743109"/>
          </a:xfrm>
          <a:prstGeom prst="rect">
            <a:avLst/>
          </a:prstGeom>
        </p:spPr>
      </p:pic>
      <p:pic>
        <p:nvPicPr>
          <p:cNvPr id="8" name="Picture 7">
            <a:extLst>
              <a:ext uri="{FF2B5EF4-FFF2-40B4-BE49-F238E27FC236}">
                <a16:creationId xmlns:a16="http://schemas.microsoft.com/office/drawing/2014/main" id="{B97A47C8-860C-42B8-B0E6-FF6AF82A2C7C}"/>
              </a:ext>
            </a:extLst>
          </p:cNvPr>
          <p:cNvPicPr>
            <a:picLocks noChangeAspect="1"/>
          </p:cNvPicPr>
          <p:nvPr/>
        </p:nvPicPr>
        <p:blipFill rotWithShape="1">
          <a:blip r:embed="rId3">
            <a:extLst>
              <a:ext uri="{28A0092B-C50C-407E-A947-70E740481C1C}">
                <a14:useLocalDpi xmlns:a14="http://schemas.microsoft.com/office/drawing/2010/main" val="0"/>
              </a:ext>
            </a:extLst>
          </a:blip>
          <a:srcRect t="12692"/>
          <a:stretch/>
        </p:blipFill>
        <p:spPr>
          <a:xfrm>
            <a:off x="4248416" y="1199940"/>
            <a:ext cx="7156332" cy="3834128"/>
          </a:xfrm>
          <a:prstGeom prst="rect">
            <a:avLst/>
          </a:prstGeom>
        </p:spPr>
      </p:pic>
      <p:sp>
        <p:nvSpPr>
          <p:cNvPr id="354" name="文本框 331">
            <a:extLst>
              <a:ext uri="{FF2B5EF4-FFF2-40B4-BE49-F238E27FC236}">
                <a16:creationId xmlns:a16="http://schemas.microsoft.com/office/drawing/2014/main" id="{F47622F2-B179-4FB6-923E-B1A1084D759E}"/>
              </a:ext>
            </a:extLst>
          </p:cNvPr>
          <p:cNvSpPr txBox="1"/>
          <p:nvPr/>
        </p:nvSpPr>
        <p:spPr>
          <a:xfrm>
            <a:off x="5520594" y="5093387"/>
            <a:ext cx="5201489" cy="369332"/>
          </a:xfrm>
          <a:prstGeom prst="rect">
            <a:avLst/>
          </a:prstGeom>
          <a:noFill/>
        </p:spPr>
        <p:txBody>
          <a:bodyPr wrap="non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Cumulative C, D, R by country (in log scale)</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Tree>
    <p:extLst>
      <p:ext uri="{BB962C8B-B14F-4D97-AF65-F5344CB8AC3E}">
        <p14:creationId xmlns:p14="http://schemas.microsoft.com/office/powerpoint/2010/main" val="335555634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文本框 329"/>
          <p:cNvSpPr txBox="1"/>
          <p:nvPr/>
        </p:nvSpPr>
        <p:spPr>
          <a:xfrm>
            <a:off x="803309" y="4734855"/>
            <a:ext cx="10578692" cy="206210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_ Overall: CFRs are decreasing, recoveries are horizontal -&gt; countries have control over the pandemic.</a:t>
            </a:r>
            <a:endParaRPr lang="en-US" altLang="zh-CN" b="1" dirty="0">
              <a:solidFill>
                <a:srgbClr val="414042"/>
              </a:solidFill>
              <a:latin typeface=".VnCourier" panose="020B7200000000000000" pitchFamily="34" charset="0"/>
              <a:ea typeface="方正静蕾简体" pitchFamily="2" charset="-122"/>
              <a:sym typeface="Arial" panose="020B0604020202020204" pitchFamily="34" charset="0"/>
            </a:endParaRPr>
          </a:p>
          <a:p>
            <a:pPr algn="l">
              <a:lnSpc>
                <a:spcPct val="100000"/>
              </a:lnSpc>
            </a:pPr>
            <a:r>
              <a:rPr lang="en-US" altLang="zh-CN" b="1" dirty="0">
                <a:solidFill>
                  <a:srgbClr val="414042"/>
                </a:solidFill>
                <a:latin typeface=".VnCourier" panose="020B7200000000000000" pitchFamily="34" charset="0"/>
                <a:ea typeface="方正静蕾简体" pitchFamily="2" charset="-122"/>
                <a:sym typeface="Arial" panose="020B0604020202020204" pitchFamily="34" charset="0"/>
              </a:rPr>
              <a:t>_ Mortality rate slightly increase -&gt; there might be death records for other reasons rather than COVID-19 itself.</a:t>
            </a:r>
          </a:p>
          <a:p>
            <a:pPr algn="l">
              <a:lnSpc>
                <a:spcPct val="100000"/>
              </a:lnSpc>
            </a:pPr>
            <a:r>
              <a:rPr lang="en-US" altLang="zh-CN" b="1" dirty="0">
                <a:solidFill>
                  <a:srgbClr val="414042"/>
                </a:solidFill>
                <a:latin typeface=".VnCourier" panose="020B7200000000000000" pitchFamily="34" charset="0"/>
                <a:ea typeface="方正静蕾简体" pitchFamily="2" charset="-122"/>
                <a:sym typeface="Arial" panose="020B0604020202020204" pitchFamily="34" charset="0"/>
              </a:rPr>
              <a:t>W</a:t>
            </a:r>
            <a:r>
              <a:rPr lang="en-GB" altLang="zh-CN" b="1" dirty="0">
                <a:solidFill>
                  <a:srgbClr val="414042"/>
                </a:solidFill>
                <a:latin typeface=".VnCourier" panose="020B7200000000000000" pitchFamily="34" charset="0"/>
                <a:ea typeface="方正静蕾简体" pitchFamily="2" charset="-122"/>
                <a:sym typeface="Arial" panose="020B0604020202020204" pitchFamily="34" charset="0"/>
              </a:rPr>
              <a:t>e still have to take into account that COVID-19 is dangerous disease and if we don't make efforts to control it, the death rate could rise exponentially to the point of unreachable.</a:t>
            </a:r>
          </a:p>
          <a:p>
            <a:pPr algn="l">
              <a:lnSpc>
                <a:spcPct val="100000"/>
              </a:lnSpc>
            </a:pPr>
            <a:endPar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endParaRPr>
          </a:p>
        </p:txBody>
      </p:sp>
      <p:sp>
        <p:nvSpPr>
          <p:cNvPr id="332" name="文本框 331"/>
          <p:cNvSpPr txBox="1"/>
          <p:nvPr/>
        </p:nvSpPr>
        <p:spPr>
          <a:xfrm>
            <a:off x="1301146" y="4203519"/>
            <a:ext cx="2174570" cy="369332"/>
          </a:xfrm>
          <a:prstGeom prst="rect">
            <a:avLst/>
          </a:prstGeom>
          <a:noFill/>
        </p:spPr>
        <p:txBody>
          <a:bodyPr wrap="non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Case-fatality rate</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34" name="Freeform 30"/>
          <p:cNvSpPr>
            <a:spLocks noEditPoints="1"/>
          </p:cNvSpPr>
          <p:nvPr/>
        </p:nvSpPr>
        <p:spPr bwMode="auto">
          <a:xfrm>
            <a:off x="965655" y="4213983"/>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sp>
        <p:nvSpPr>
          <p:cNvPr id="343" name="Freeform 30"/>
          <p:cNvSpPr>
            <a:spLocks noEditPoints="1"/>
          </p:cNvSpPr>
          <p:nvPr/>
        </p:nvSpPr>
        <p:spPr bwMode="auto">
          <a:xfrm>
            <a:off x="4847723" y="4191720"/>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More graphs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5190165" y="4191720"/>
            <a:ext cx="1804981" cy="369332"/>
          </a:xfrm>
          <a:prstGeom prst="rect">
            <a:avLst/>
          </a:prstGeom>
          <a:noFill/>
        </p:spPr>
        <p:txBody>
          <a:bodyPr wrap="non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Mortality rate</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pic>
        <p:nvPicPr>
          <p:cNvPr id="4" name="Picture 3">
            <a:extLst>
              <a:ext uri="{FF2B5EF4-FFF2-40B4-BE49-F238E27FC236}">
                <a16:creationId xmlns:a16="http://schemas.microsoft.com/office/drawing/2014/main" id="{1E965C80-40E4-4C7C-B096-F3D06A40A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0" y="1726647"/>
            <a:ext cx="3460830" cy="2382130"/>
          </a:xfrm>
          <a:prstGeom prst="rect">
            <a:avLst/>
          </a:prstGeom>
        </p:spPr>
      </p:pic>
      <p:pic>
        <p:nvPicPr>
          <p:cNvPr id="6" name="Picture 5">
            <a:extLst>
              <a:ext uri="{FF2B5EF4-FFF2-40B4-BE49-F238E27FC236}">
                <a16:creationId xmlns:a16="http://schemas.microsoft.com/office/drawing/2014/main" id="{5CB92B04-E298-4FE5-8E02-06031F3AE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335" y="1740721"/>
            <a:ext cx="3493960" cy="2353981"/>
          </a:xfrm>
          <a:prstGeom prst="rect">
            <a:avLst/>
          </a:prstGeom>
        </p:spPr>
      </p:pic>
      <p:pic>
        <p:nvPicPr>
          <p:cNvPr id="9" name="Picture 8">
            <a:extLst>
              <a:ext uri="{FF2B5EF4-FFF2-40B4-BE49-F238E27FC236}">
                <a16:creationId xmlns:a16="http://schemas.microsoft.com/office/drawing/2014/main" id="{201320BD-3D48-4A80-A90A-1DF1B47607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9440" y="1698498"/>
            <a:ext cx="3900302" cy="2382130"/>
          </a:xfrm>
          <a:prstGeom prst="rect">
            <a:avLst/>
          </a:prstGeom>
        </p:spPr>
      </p:pic>
      <p:sp>
        <p:nvSpPr>
          <p:cNvPr id="29" name="文本框 329">
            <a:extLst>
              <a:ext uri="{FF2B5EF4-FFF2-40B4-BE49-F238E27FC236}">
                <a16:creationId xmlns:a16="http://schemas.microsoft.com/office/drawing/2014/main" id="{283D29FF-DED2-4B83-8F25-7CD54BEBDEBE}"/>
              </a:ext>
            </a:extLst>
          </p:cNvPr>
          <p:cNvSpPr txBox="1"/>
          <p:nvPr/>
        </p:nvSpPr>
        <p:spPr>
          <a:xfrm>
            <a:off x="4486911" y="944128"/>
            <a:ext cx="2315077" cy="461665"/>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r">
              <a:lnSpc>
                <a:spcPct val="100000"/>
              </a:lnSpc>
            </a:pPr>
            <a:endParaRPr lang="zh-CN" altLang="en-US" sz="1200" dirty="0">
              <a:solidFill>
                <a:srgbClr val="414042"/>
              </a:solidFill>
              <a:latin typeface="新蒂下午茶基本版" panose="03000600000000000000" pitchFamily="66" charset="-122"/>
              <a:ea typeface="新蒂下午茶基本版" panose="03000600000000000000" pitchFamily="66" charset="-122"/>
              <a:sym typeface="Arial" panose="020B0604020202020204" pitchFamily="34" charset="0"/>
            </a:endParaRPr>
          </a:p>
          <a:p>
            <a:pPr algn="r">
              <a:lnSpc>
                <a:spcPct val="100000"/>
              </a:lnSpc>
            </a:pPr>
            <a:r>
              <a:rPr lang="en-US" altLang="zh-CN" sz="1200" dirty="0">
                <a:solidFill>
                  <a:srgbClr val="414042"/>
                </a:solidFill>
                <a:latin typeface="新蒂下午茶基本版" panose="03000600000000000000" pitchFamily="66" charset="-122"/>
                <a:ea typeface="新蒂下午茶基本版" panose="03000600000000000000" pitchFamily="66" charset="-122"/>
                <a:sym typeface="Arial" panose="020B0604020202020204" pitchFamily="34" charset="0"/>
              </a:rPr>
              <a:t>(only by country)</a:t>
            </a:r>
            <a:endParaRPr lang="en-US" altLang="zh-CN" sz="1200" dirty="0">
              <a:solidFill>
                <a:srgbClr val="414042"/>
              </a:solidFill>
              <a:latin typeface="方正静蕾简体" pitchFamily="2" charset="-122"/>
              <a:ea typeface="方正静蕾简体" pitchFamily="2" charset="-122"/>
            </a:endParaRPr>
          </a:p>
        </p:txBody>
      </p:sp>
      <p:sp>
        <p:nvSpPr>
          <p:cNvPr id="30" name="文本框 331">
            <a:extLst>
              <a:ext uri="{FF2B5EF4-FFF2-40B4-BE49-F238E27FC236}">
                <a16:creationId xmlns:a16="http://schemas.microsoft.com/office/drawing/2014/main" id="{1236BFFE-A350-49EF-B239-61FC4F34B97E}"/>
              </a:ext>
            </a:extLst>
          </p:cNvPr>
          <p:cNvSpPr txBox="1"/>
          <p:nvPr/>
        </p:nvSpPr>
        <p:spPr>
          <a:xfrm>
            <a:off x="8734433" y="4147194"/>
            <a:ext cx="1850315" cy="369332"/>
          </a:xfrm>
          <a:prstGeom prst="rect">
            <a:avLst/>
          </a:prstGeom>
          <a:noFill/>
        </p:spPr>
        <p:txBody>
          <a:bodyPr wrap="non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Recovery rate</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1" name="Freeform 30">
            <a:extLst>
              <a:ext uri="{FF2B5EF4-FFF2-40B4-BE49-F238E27FC236}">
                <a16:creationId xmlns:a16="http://schemas.microsoft.com/office/drawing/2014/main" id="{49CDEC1E-B227-4E15-9476-21D70C10B71D}"/>
              </a:ext>
            </a:extLst>
          </p:cNvPr>
          <p:cNvSpPr>
            <a:spLocks noEditPoints="1"/>
          </p:cNvSpPr>
          <p:nvPr/>
        </p:nvSpPr>
        <p:spPr bwMode="auto">
          <a:xfrm>
            <a:off x="8305719" y="4169457"/>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spTree>
    <p:extLst>
      <p:ext uri="{BB962C8B-B14F-4D97-AF65-F5344CB8AC3E}">
        <p14:creationId xmlns:p14="http://schemas.microsoft.com/office/powerpoint/2010/main" val="89936166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文本框 329"/>
          <p:cNvSpPr txBox="1"/>
          <p:nvPr/>
        </p:nvSpPr>
        <p:spPr>
          <a:xfrm>
            <a:off x="3148809" y="5669311"/>
            <a:ext cx="10578692" cy="338554"/>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lnSpc>
                <a:spcPct val="100000"/>
              </a:lnSpc>
            </a:pPr>
            <a:r>
              <a:rPr lang="en-US" altLang="zh-CN" b="1" dirty="0">
                <a:solidFill>
                  <a:srgbClr val="414042"/>
                </a:solidFill>
                <a:latin typeface=".VnCourier" panose="020B7200000000000000" pitchFamily="34" charset="0"/>
                <a:ea typeface="新蒂下午茶基本版" panose="03000600000000000000" pitchFamily="66" charset="-122"/>
                <a:sym typeface="Arial" panose="020B0604020202020204" pitchFamily="34" charset="0"/>
              </a:rPr>
              <a:t>The number varies. Overall trend is increasing.</a:t>
            </a:r>
          </a:p>
        </p:txBody>
      </p:sp>
      <p:sp>
        <p:nvSpPr>
          <p:cNvPr id="332" name="文本框 331"/>
          <p:cNvSpPr txBox="1"/>
          <p:nvPr/>
        </p:nvSpPr>
        <p:spPr>
          <a:xfrm>
            <a:off x="7773984" y="4787196"/>
            <a:ext cx="2428422" cy="369332"/>
          </a:xfrm>
          <a:prstGeom prst="rect">
            <a:avLst/>
          </a:prstGeom>
          <a:noFill/>
        </p:spPr>
        <p:txBody>
          <a:bodyPr wrap="non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Daily death reports</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334" name="Freeform 30"/>
          <p:cNvSpPr>
            <a:spLocks noEditPoints="1"/>
          </p:cNvSpPr>
          <p:nvPr/>
        </p:nvSpPr>
        <p:spPr bwMode="auto">
          <a:xfrm>
            <a:off x="7377803" y="4809461"/>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sp>
        <p:nvSpPr>
          <p:cNvPr id="343" name="Freeform 30"/>
          <p:cNvSpPr>
            <a:spLocks noEditPoints="1"/>
          </p:cNvSpPr>
          <p:nvPr/>
        </p:nvSpPr>
        <p:spPr bwMode="auto">
          <a:xfrm>
            <a:off x="2245257" y="4797239"/>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C00000"/>
          </a:solidFill>
          <a:ln>
            <a:noFill/>
          </a:ln>
        </p:spPr>
        <p:txBody>
          <a:bodyPr vert="horz" wrap="square" lIns="91440" tIns="45720" rIns="91440" bIns="45720" numCol="1" anchor="t" anchorCtr="0" compatLnSpc="1"/>
          <a:lstStyle/>
          <a:p>
            <a:endParaRPr lang="zh-CN" altLang="en-US" sz="1400">
              <a:solidFill>
                <a:srgbClr val="414042"/>
              </a:solidFill>
            </a:endParaRPr>
          </a:p>
        </p:txBody>
      </p:sp>
      <p:grpSp>
        <p:nvGrpSpPr>
          <p:cNvPr id="324" name="组合 323"/>
          <p:cNvGrpSpPr/>
          <p:nvPr/>
        </p:nvGrpSpPr>
        <p:grpSpPr>
          <a:xfrm>
            <a:off x="1499616" y="673342"/>
            <a:ext cx="9314688" cy="499246"/>
            <a:chOff x="1499616" y="673342"/>
            <a:chExt cx="9314688" cy="499246"/>
          </a:xfrm>
        </p:grpSpPr>
        <p:grpSp>
          <p:nvGrpSpPr>
            <p:cNvPr id="335" name="组合 334"/>
            <p:cNvGrpSpPr/>
            <p:nvPr/>
          </p:nvGrpSpPr>
          <p:grpSpPr>
            <a:xfrm>
              <a:off x="4486911" y="674862"/>
              <a:ext cx="435383" cy="439781"/>
              <a:chOff x="1549033" y="966509"/>
              <a:chExt cx="545127" cy="550634"/>
            </a:xfrm>
          </p:grpSpPr>
          <p:sp>
            <p:nvSpPr>
              <p:cNvPr id="350"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51"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2"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53"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cxnSp>
          <p:nvCxnSpPr>
            <p:cNvPr id="336" name="直接连接符 335"/>
            <p:cNvCxnSpPr/>
            <p:nvPr/>
          </p:nvCxnSpPr>
          <p:spPr>
            <a:xfrm>
              <a:off x="1499616" y="885700"/>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034528" y="894844"/>
              <a:ext cx="2779776" cy="9144"/>
            </a:xfrm>
            <a:prstGeom prst="line">
              <a:avLst/>
            </a:prstGeom>
            <a:ln>
              <a:solidFill>
                <a:srgbClr val="414042"/>
              </a:solidFill>
              <a:prstDash val="sysDash"/>
            </a:ln>
          </p:spPr>
          <p:style>
            <a:lnRef idx="1">
              <a:schemeClr val="accent1"/>
            </a:lnRef>
            <a:fillRef idx="0">
              <a:schemeClr val="accent1"/>
            </a:fillRef>
            <a:effectRef idx="0">
              <a:schemeClr val="accent1"/>
            </a:effectRef>
            <a:fontRef idx="minor">
              <a:schemeClr val="tx1"/>
            </a:fontRef>
          </p:style>
        </p:cxnSp>
        <p:sp>
          <p:nvSpPr>
            <p:cNvPr id="344" name="矩形 343"/>
            <p:cNvSpPr/>
            <p:nvPr/>
          </p:nvSpPr>
          <p:spPr>
            <a:xfrm>
              <a:off x="4922294" y="710923"/>
              <a:ext cx="2340725" cy="461665"/>
            </a:xfrm>
            <a:prstGeom prst="rect">
              <a:avLst/>
            </a:prstGeom>
          </p:spPr>
          <p:txBody>
            <a:bodyPr wrap="square">
              <a:spAutoFit/>
            </a:bodyPr>
            <a:lstStyle/>
            <a:p>
              <a:pPr algn="ctr"/>
              <a:r>
                <a:rPr lang="en-US" altLang="zh-CN" sz="2400" b="1" dirty="0">
                  <a:solidFill>
                    <a:srgbClr val="414042"/>
                  </a:solidFill>
                  <a:latin typeface="新蒂下午茶基本版" panose="03000600000000000000" pitchFamily="66" charset="-122"/>
                  <a:ea typeface="新蒂下午茶基本版" panose="03000600000000000000" pitchFamily="66" charset="-122"/>
                </a:rPr>
                <a:t>More graphs</a:t>
              </a:r>
            </a:p>
          </p:txBody>
        </p:sp>
        <p:grpSp>
          <p:nvGrpSpPr>
            <p:cNvPr id="345" name="组合 344"/>
            <p:cNvGrpSpPr/>
            <p:nvPr/>
          </p:nvGrpSpPr>
          <p:grpSpPr>
            <a:xfrm>
              <a:off x="7346297" y="673342"/>
              <a:ext cx="435383" cy="439781"/>
              <a:chOff x="1549033" y="966509"/>
              <a:chExt cx="545127" cy="550634"/>
            </a:xfrm>
          </p:grpSpPr>
          <p:sp>
            <p:nvSpPr>
              <p:cNvPr id="346" name="Freeform 99"/>
              <p:cNvSpPr>
                <a:spLocks noEditPoints="1"/>
              </p:cNvSpPr>
              <p:nvPr/>
            </p:nvSpPr>
            <p:spPr bwMode="auto">
              <a:xfrm>
                <a:off x="1558669" y="976145"/>
                <a:ext cx="525855" cy="531362"/>
              </a:xfrm>
              <a:custGeom>
                <a:avLst/>
                <a:gdLst>
                  <a:gd name="T0" fmla="*/ 104 w 110"/>
                  <a:gd name="T1" fmla="*/ 46 h 111"/>
                  <a:gd name="T2" fmla="*/ 96 w 110"/>
                  <a:gd name="T3" fmla="*/ 46 h 111"/>
                  <a:gd name="T4" fmla="*/ 90 w 110"/>
                  <a:gd name="T5" fmla="*/ 34 h 111"/>
                  <a:gd name="T6" fmla="*/ 97 w 110"/>
                  <a:gd name="T7" fmla="*/ 27 h 111"/>
                  <a:gd name="T8" fmla="*/ 97 w 110"/>
                  <a:gd name="T9" fmla="*/ 19 h 111"/>
                  <a:gd name="T10" fmla="*/ 92 w 110"/>
                  <a:gd name="T11" fmla="*/ 14 h 111"/>
                  <a:gd name="T12" fmla="*/ 84 w 110"/>
                  <a:gd name="T13" fmla="*/ 14 h 111"/>
                  <a:gd name="T14" fmla="*/ 77 w 110"/>
                  <a:gd name="T15" fmla="*/ 21 h 111"/>
                  <a:gd name="T16" fmla="*/ 64 w 110"/>
                  <a:gd name="T17" fmla="*/ 15 h 111"/>
                  <a:gd name="T18" fmla="*/ 64 w 110"/>
                  <a:gd name="T19" fmla="*/ 6 h 111"/>
                  <a:gd name="T20" fmla="*/ 58 w 110"/>
                  <a:gd name="T21" fmla="*/ 0 h 111"/>
                  <a:gd name="T22" fmla="*/ 52 w 110"/>
                  <a:gd name="T23" fmla="*/ 0 h 111"/>
                  <a:gd name="T24" fmla="*/ 46 w 110"/>
                  <a:gd name="T25" fmla="*/ 6 h 111"/>
                  <a:gd name="T26" fmla="*/ 46 w 110"/>
                  <a:gd name="T27" fmla="*/ 15 h 111"/>
                  <a:gd name="T28" fmla="*/ 33 w 110"/>
                  <a:gd name="T29" fmla="*/ 20 h 111"/>
                  <a:gd name="T30" fmla="*/ 27 w 110"/>
                  <a:gd name="T31" fmla="*/ 14 h 111"/>
                  <a:gd name="T32" fmla="*/ 19 w 110"/>
                  <a:gd name="T33" fmla="*/ 14 h 111"/>
                  <a:gd name="T34" fmla="*/ 14 w 110"/>
                  <a:gd name="T35" fmla="*/ 19 h 111"/>
                  <a:gd name="T36" fmla="*/ 14 w 110"/>
                  <a:gd name="T37" fmla="*/ 27 h 111"/>
                  <a:gd name="T38" fmla="*/ 20 w 110"/>
                  <a:gd name="T39" fmla="*/ 33 h 111"/>
                  <a:gd name="T40" fmla="*/ 15 w 110"/>
                  <a:gd name="T41" fmla="*/ 46 h 111"/>
                  <a:gd name="T42" fmla="*/ 6 w 110"/>
                  <a:gd name="T43" fmla="*/ 46 h 111"/>
                  <a:gd name="T44" fmla="*/ 0 w 110"/>
                  <a:gd name="T45" fmla="*/ 52 h 111"/>
                  <a:gd name="T46" fmla="*/ 0 w 110"/>
                  <a:gd name="T47" fmla="*/ 59 h 111"/>
                  <a:gd name="T48" fmla="*/ 6 w 110"/>
                  <a:gd name="T49" fmla="*/ 65 h 111"/>
                  <a:gd name="T50" fmla="*/ 15 w 110"/>
                  <a:gd name="T51" fmla="*/ 65 h 111"/>
                  <a:gd name="T52" fmla="*/ 20 w 110"/>
                  <a:gd name="T53" fmla="*/ 78 h 111"/>
                  <a:gd name="T54" fmla="*/ 14 w 110"/>
                  <a:gd name="T55" fmla="*/ 84 h 111"/>
                  <a:gd name="T56" fmla="*/ 14 w 110"/>
                  <a:gd name="T57" fmla="*/ 92 h 111"/>
                  <a:gd name="T58" fmla="*/ 18 w 110"/>
                  <a:gd name="T59" fmla="*/ 97 h 111"/>
                  <a:gd name="T60" fmla="*/ 26 w 110"/>
                  <a:gd name="T61" fmla="*/ 97 h 111"/>
                  <a:gd name="T62" fmla="*/ 33 w 110"/>
                  <a:gd name="T63" fmla="*/ 91 h 111"/>
                  <a:gd name="T64" fmla="*/ 46 w 110"/>
                  <a:gd name="T65" fmla="*/ 96 h 111"/>
                  <a:gd name="T66" fmla="*/ 46 w 110"/>
                  <a:gd name="T67" fmla="*/ 105 h 111"/>
                  <a:gd name="T68" fmla="*/ 52 w 110"/>
                  <a:gd name="T69" fmla="*/ 111 h 111"/>
                  <a:gd name="T70" fmla="*/ 58 w 110"/>
                  <a:gd name="T71" fmla="*/ 111 h 111"/>
                  <a:gd name="T72" fmla="*/ 64 w 110"/>
                  <a:gd name="T73" fmla="*/ 105 h 111"/>
                  <a:gd name="T74" fmla="*/ 64 w 110"/>
                  <a:gd name="T75" fmla="*/ 96 h 111"/>
                  <a:gd name="T76" fmla="*/ 77 w 110"/>
                  <a:gd name="T77" fmla="*/ 91 h 111"/>
                  <a:gd name="T78" fmla="*/ 83 w 110"/>
                  <a:gd name="T79" fmla="*/ 97 h 111"/>
                  <a:gd name="T80" fmla="*/ 92 w 110"/>
                  <a:gd name="T81" fmla="*/ 97 h 111"/>
                  <a:gd name="T82" fmla="*/ 96 w 110"/>
                  <a:gd name="T83" fmla="*/ 92 h 111"/>
                  <a:gd name="T84" fmla="*/ 96 w 110"/>
                  <a:gd name="T85" fmla="*/ 84 h 111"/>
                  <a:gd name="T86" fmla="*/ 90 w 110"/>
                  <a:gd name="T87" fmla="*/ 78 h 111"/>
                  <a:gd name="T88" fmla="*/ 95 w 110"/>
                  <a:gd name="T89" fmla="*/ 65 h 111"/>
                  <a:gd name="T90" fmla="*/ 104 w 110"/>
                  <a:gd name="T91" fmla="*/ 65 h 111"/>
                  <a:gd name="T92" fmla="*/ 110 w 110"/>
                  <a:gd name="T93" fmla="*/ 59 h 111"/>
                  <a:gd name="T94" fmla="*/ 110 w 110"/>
                  <a:gd name="T95" fmla="*/ 52 h 111"/>
                  <a:gd name="T96" fmla="*/ 104 w 110"/>
                  <a:gd name="T97" fmla="*/ 46 h 111"/>
                  <a:gd name="T98" fmla="*/ 55 w 110"/>
                  <a:gd name="T99" fmla="*/ 74 h 111"/>
                  <a:gd name="T100" fmla="*/ 37 w 110"/>
                  <a:gd name="T101" fmla="*/ 56 h 111"/>
                  <a:gd name="T102" fmla="*/ 55 w 110"/>
                  <a:gd name="T103" fmla="*/ 37 h 111"/>
                  <a:gd name="T104" fmla="*/ 74 w 110"/>
                  <a:gd name="T105" fmla="*/ 56 h 111"/>
                  <a:gd name="T106" fmla="*/ 55 w 110"/>
                  <a:gd name="T107"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111">
                    <a:moveTo>
                      <a:pt x="104" y="46"/>
                    </a:moveTo>
                    <a:cubicBezTo>
                      <a:pt x="96" y="46"/>
                      <a:pt x="96" y="46"/>
                      <a:pt x="96" y="46"/>
                    </a:cubicBezTo>
                    <a:cubicBezTo>
                      <a:pt x="94" y="42"/>
                      <a:pt x="93" y="37"/>
                      <a:pt x="90" y="34"/>
                    </a:cubicBezTo>
                    <a:cubicBezTo>
                      <a:pt x="97" y="27"/>
                      <a:pt x="97" y="27"/>
                      <a:pt x="97" y="27"/>
                    </a:cubicBezTo>
                    <a:cubicBezTo>
                      <a:pt x="99" y="25"/>
                      <a:pt x="99" y="21"/>
                      <a:pt x="97" y="19"/>
                    </a:cubicBezTo>
                    <a:cubicBezTo>
                      <a:pt x="92" y="14"/>
                      <a:pt x="92" y="14"/>
                      <a:pt x="92" y="14"/>
                    </a:cubicBezTo>
                    <a:cubicBezTo>
                      <a:pt x="90" y="12"/>
                      <a:pt x="86" y="12"/>
                      <a:pt x="84" y="14"/>
                    </a:cubicBezTo>
                    <a:cubicBezTo>
                      <a:pt x="77" y="21"/>
                      <a:pt x="77" y="21"/>
                      <a:pt x="77" y="21"/>
                    </a:cubicBezTo>
                    <a:cubicBezTo>
                      <a:pt x="73" y="18"/>
                      <a:pt x="69" y="16"/>
                      <a:pt x="64" y="15"/>
                    </a:cubicBezTo>
                    <a:cubicBezTo>
                      <a:pt x="64" y="6"/>
                      <a:pt x="64" y="6"/>
                      <a:pt x="64" y="6"/>
                    </a:cubicBezTo>
                    <a:cubicBezTo>
                      <a:pt x="64" y="3"/>
                      <a:pt x="62" y="0"/>
                      <a:pt x="58" y="0"/>
                    </a:cubicBezTo>
                    <a:cubicBezTo>
                      <a:pt x="52" y="0"/>
                      <a:pt x="52" y="0"/>
                      <a:pt x="52" y="0"/>
                    </a:cubicBezTo>
                    <a:cubicBezTo>
                      <a:pt x="49" y="0"/>
                      <a:pt x="46" y="3"/>
                      <a:pt x="46" y="6"/>
                    </a:cubicBezTo>
                    <a:cubicBezTo>
                      <a:pt x="46" y="15"/>
                      <a:pt x="46" y="15"/>
                      <a:pt x="46" y="15"/>
                    </a:cubicBezTo>
                    <a:cubicBezTo>
                      <a:pt x="41" y="16"/>
                      <a:pt x="37" y="18"/>
                      <a:pt x="33" y="20"/>
                    </a:cubicBezTo>
                    <a:cubicBezTo>
                      <a:pt x="27" y="14"/>
                      <a:pt x="27" y="14"/>
                      <a:pt x="27" y="14"/>
                    </a:cubicBezTo>
                    <a:cubicBezTo>
                      <a:pt x="25" y="12"/>
                      <a:pt x="21" y="12"/>
                      <a:pt x="19" y="14"/>
                    </a:cubicBezTo>
                    <a:cubicBezTo>
                      <a:pt x="14" y="19"/>
                      <a:pt x="14" y="19"/>
                      <a:pt x="14" y="19"/>
                    </a:cubicBezTo>
                    <a:cubicBezTo>
                      <a:pt x="12" y="21"/>
                      <a:pt x="12" y="25"/>
                      <a:pt x="14" y="27"/>
                    </a:cubicBezTo>
                    <a:cubicBezTo>
                      <a:pt x="20" y="33"/>
                      <a:pt x="20" y="33"/>
                      <a:pt x="20" y="33"/>
                    </a:cubicBezTo>
                    <a:cubicBezTo>
                      <a:pt x="18" y="37"/>
                      <a:pt x="16" y="42"/>
                      <a:pt x="15" y="46"/>
                    </a:cubicBezTo>
                    <a:cubicBezTo>
                      <a:pt x="6" y="46"/>
                      <a:pt x="6" y="46"/>
                      <a:pt x="6" y="46"/>
                    </a:cubicBezTo>
                    <a:cubicBezTo>
                      <a:pt x="2" y="46"/>
                      <a:pt x="0" y="49"/>
                      <a:pt x="0" y="52"/>
                    </a:cubicBezTo>
                    <a:cubicBezTo>
                      <a:pt x="0" y="59"/>
                      <a:pt x="0" y="59"/>
                      <a:pt x="0" y="59"/>
                    </a:cubicBezTo>
                    <a:cubicBezTo>
                      <a:pt x="0" y="62"/>
                      <a:pt x="2" y="65"/>
                      <a:pt x="6" y="65"/>
                    </a:cubicBezTo>
                    <a:cubicBezTo>
                      <a:pt x="15" y="65"/>
                      <a:pt x="15" y="65"/>
                      <a:pt x="15" y="65"/>
                    </a:cubicBezTo>
                    <a:cubicBezTo>
                      <a:pt x="16" y="69"/>
                      <a:pt x="17" y="74"/>
                      <a:pt x="20" y="78"/>
                    </a:cubicBezTo>
                    <a:cubicBezTo>
                      <a:pt x="14" y="84"/>
                      <a:pt x="14" y="84"/>
                      <a:pt x="14" y="84"/>
                    </a:cubicBezTo>
                    <a:cubicBezTo>
                      <a:pt x="11" y="86"/>
                      <a:pt x="11" y="90"/>
                      <a:pt x="14" y="92"/>
                    </a:cubicBezTo>
                    <a:cubicBezTo>
                      <a:pt x="18" y="97"/>
                      <a:pt x="18" y="97"/>
                      <a:pt x="18" y="97"/>
                    </a:cubicBezTo>
                    <a:cubicBezTo>
                      <a:pt x="21" y="99"/>
                      <a:pt x="24" y="99"/>
                      <a:pt x="26" y="97"/>
                    </a:cubicBezTo>
                    <a:cubicBezTo>
                      <a:pt x="33" y="91"/>
                      <a:pt x="33" y="91"/>
                      <a:pt x="33" y="91"/>
                    </a:cubicBezTo>
                    <a:cubicBezTo>
                      <a:pt x="37" y="93"/>
                      <a:pt x="41" y="95"/>
                      <a:pt x="46" y="96"/>
                    </a:cubicBezTo>
                    <a:cubicBezTo>
                      <a:pt x="46" y="105"/>
                      <a:pt x="46" y="105"/>
                      <a:pt x="46" y="105"/>
                    </a:cubicBezTo>
                    <a:cubicBezTo>
                      <a:pt x="46" y="108"/>
                      <a:pt x="48" y="111"/>
                      <a:pt x="52" y="111"/>
                    </a:cubicBezTo>
                    <a:cubicBezTo>
                      <a:pt x="58" y="111"/>
                      <a:pt x="58" y="111"/>
                      <a:pt x="58" y="111"/>
                    </a:cubicBezTo>
                    <a:cubicBezTo>
                      <a:pt x="61" y="111"/>
                      <a:pt x="64" y="108"/>
                      <a:pt x="64" y="105"/>
                    </a:cubicBezTo>
                    <a:cubicBezTo>
                      <a:pt x="64" y="96"/>
                      <a:pt x="64" y="96"/>
                      <a:pt x="64" y="96"/>
                    </a:cubicBezTo>
                    <a:cubicBezTo>
                      <a:pt x="69" y="95"/>
                      <a:pt x="73" y="93"/>
                      <a:pt x="77" y="91"/>
                    </a:cubicBezTo>
                    <a:cubicBezTo>
                      <a:pt x="83" y="97"/>
                      <a:pt x="83" y="97"/>
                      <a:pt x="83" y="97"/>
                    </a:cubicBezTo>
                    <a:cubicBezTo>
                      <a:pt x="86" y="99"/>
                      <a:pt x="89" y="99"/>
                      <a:pt x="92" y="97"/>
                    </a:cubicBezTo>
                    <a:cubicBezTo>
                      <a:pt x="96" y="92"/>
                      <a:pt x="96" y="92"/>
                      <a:pt x="96" y="92"/>
                    </a:cubicBezTo>
                    <a:cubicBezTo>
                      <a:pt x="99" y="90"/>
                      <a:pt x="99" y="86"/>
                      <a:pt x="96" y="84"/>
                    </a:cubicBezTo>
                    <a:cubicBezTo>
                      <a:pt x="90" y="78"/>
                      <a:pt x="90" y="78"/>
                      <a:pt x="90" y="78"/>
                    </a:cubicBezTo>
                    <a:cubicBezTo>
                      <a:pt x="93" y="74"/>
                      <a:pt x="94" y="69"/>
                      <a:pt x="95" y="65"/>
                    </a:cubicBezTo>
                    <a:cubicBezTo>
                      <a:pt x="104" y="65"/>
                      <a:pt x="104" y="65"/>
                      <a:pt x="104" y="65"/>
                    </a:cubicBezTo>
                    <a:cubicBezTo>
                      <a:pt x="108" y="65"/>
                      <a:pt x="110" y="62"/>
                      <a:pt x="110" y="59"/>
                    </a:cubicBezTo>
                    <a:cubicBezTo>
                      <a:pt x="110" y="52"/>
                      <a:pt x="110" y="52"/>
                      <a:pt x="110" y="52"/>
                    </a:cubicBezTo>
                    <a:cubicBezTo>
                      <a:pt x="110" y="49"/>
                      <a:pt x="108" y="46"/>
                      <a:pt x="104" y="46"/>
                    </a:cubicBezTo>
                    <a:close/>
                    <a:moveTo>
                      <a:pt x="55" y="74"/>
                    </a:moveTo>
                    <a:cubicBezTo>
                      <a:pt x="45" y="74"/>
                      <a:pt x="37" y="66"/>
                      <a:pt x="37" y="56"/>
                    </a:cubicBezTo>
                    <a:cubicBezTo>
                      <a:pt x="37" y="45"/>
                      <a:pt x="45" y="37"/>
                      <a:pt x="55" y="37"/>
                    </a:cubicBezTo>
                    <a:cubicBezTo>
                      <a:pt x="65" y="37"/>
                      <a:pt x="74" y="45"/>
                      <a:pt x="74" y="56"/>
                    </a:cubicBezTo>
                    <a:cubicBezTo>
                      <a:pt x="74" y="66"/>
                      <a:pt x="65" y="74"/>
                      <a:pt x="55" y="74"/>
                    </a:cubicBezTo>
                    <a:close/>
                  </a:path>
                </a:pathLst>
              </a:custGeom>
              <a:solidFill>
                <a:srgbClr val="005790"/>
              </a:solidFill>
              <a:ln>
                <a:noFill/>
              </a:ln>
            </p:spPr>
            <p:txBody>
              <a:bodyPr vert="horz" wrap="square" lIns="91440" tIns="45720" rIns="91440" bIns="45720" numCol="1" anchor="t" anchorCtr="0" compatLnSpc="1"/>
              <a:lstStyle/>
              <a:p>
                <a:endParaRPr lang="zh-CN" altLang="en-US">
                  <a:solidFill>
                    <a:srgbClr val="414042"/>
                  </a:solidFill>
                </a:endParaRPr>
              </a:p>
            </p:txBody>
          </p:sp>
          <p:sp>
            <p:nvSpPr>
              <p:cNvPr id="347" name="Freeform 101"/>
              <p:cNvSpPr>
                <a:spLocks noEditPoints="1"/>
              </p:cNvSpPr>
              <p:nvPr/>
            </p:nvSpPr>
            <p:spPr bwMode="auto">
              <a:xfrm>
                <a:off x="1549033" y="966509"/>
                <a:ext cx="545127" cy="550634"/>
              </a:xfrm>
              <a:custGeom>
                <a:avLst/>
                <a:gdLst>
                  <a:gd name="T0" fmla="*/ 46 w 114"/>
                  <a:gd name="T1" fmla="*/ 107 h 115"/>
                  <a:gd name="T2" fmla="*/ 30 w 114"/>
                  <a:gd name="T3" fmla="*/ 100 h 115"/>
                  <a:gd name="T4" fmla="*/ 12 w 114"/>
                  <a:gd name="T5" fmla="*/ 90 h 115"/>
                  <a:gd name="T6" fmla="*/ 15 w 114"/>
                  <a:gd name="T7" fmla="*/ 69 h 115"/>
                  <a:gd name="T8" fmla="*/ 0 w 114"/>
                  <a:gd name="T9" fmla="*/ 54 h 115"/>
                  <a:gd name="T10" fmla="*/ 20 w 114"/>
                  <a:gd name="T11" fmla="*/ 36 h 115"/>
                  <a:gd name="T12" fmla="*/ 19 w 114"/>
                  <a:gd name="T13" fmla="*/ 15 h 115"/>
                  <a:gd name="T14" fmla="*/ 46 w 114"/>
                  <a:gd name="T15" fmla="*/ 16 h 115"/>
                  <a:gd name="T16" fmla="*/ 60 w 114"/>
                  <a:gd name="T17" fmla="*/ 0 h 115"/>
                  <a:gd name="T18" fmla="*/ 79 w 114"/>
                  <a:gd name="T19" fmla="*/ 20 h 115"/>
                  <a:gd name="T20" fmla="*/ 100 w 114"/>
                  <a:gd name="T21" fmla="*/ 20 h 115"/>
                  <a:gd name="T22" fmla="*/ 95 w 114"/>
                  <a:gd name="T23" fmla="*/ 36 h 115"/>
                  <a:gd name="T24" fmla="*/ 114 w 114"/>
                  <a:gd name="T25" fmla="*/ 54 h 115"/>
                  <a:gd name="T26" fmla="*/ 106 w 114"/>
                  <a:gd name="T27" fmla="*/ 69 h 115"/>
                  <a:gd name="T28" fmla="*/ 100 w 114"/>
                  <a:gd name="T29" fmla="*/ 85 h 115"/>
                  <a:gd name="T30" fmla="*/ 84 w 114"/>
                  <a:gd name="T31" fmla="*/ 100 h 115"/>
                  <a:gd name="T32" fmla="*/ 68 w 114"/>
                  <a:gd name="T33" fmla="*/ 107 h 115"/>
                  <a:gd name="T34" fmla="*/ 36 w 114"/>
                  <a:gd name="T35" fmla="*/ 91 h 115"/>
                  <a:gd name="T36" fmla="*/ 50 w 114"/>
                  <a:gd name="T37" fmla="*/ 107 h 115"/>
                  <a:gd name="T38" fmla="*/ 60 w 114"/>
                  <a:gd name="T39" fmla="*/ 113 h 115"/>
                  <a:gd name="T40" fmla="*/ 64 w 114"/>
                  <a:gd name="T41" fmla="*/ 96 h 115"/>
                  <a:gd name="T42" fmla="*/ 79 w 114"/>
                  <a:gd name="T43" fmla="*/ 90 h 115"/>
                  <a:gd name="T44" fmla="*/ 97 w 114"/>
                  <a:gd name="T45" fmla="*/ 93 h 115"/>
                  <a:gd name="T46" fmla="*/ 90 w 114"/>
                  <a:gd name="T47" fmla="*/ 79 h 115"/>
                  <a:gd name="T48" fmla="*/ 106 w 114"/>
                  <a:gd name="T49" fmla="*/ 65 h 115"/>
                  <a:gd name="T50" fmla="*/ 106 w 114"/>
                  <a:gd name="T51" fmla="*/ 50 h 115"/>
                  <a:gd name="T52" fmla="*/ 90 w 114"/>
                  <a:gd name="T53" fmla="*/ 37 h 115"/>
                  <a:gd name="T54" fmla="*/ 98 w 114"/>
                  <a:gd name="T55" fmla="*/ 25 h 115"/>
                  <a:gd name="T56" fmla="*/ 87 w 114"/>
                  <a:gd name="T57" fmla="*/ 18 h 115"/>
                  <a:gd name="T58" fmla="*/ 66 w 114"/>
                  <a:gd name="T59" fmla="*/ 19 h 115"/>
                  <a:gd name="T60" fmla="*/ 60 w 114"/>
                  <a:gd name="T61" fmla="*/ 4 h 115"/>
                  <a:gd name="T62" fmla="*/ 50 w 114"/>
                  <a:gd name="T63" fmla="*/ 19 h 115"/>
                  <a:gd name="T64" fmla="*/ 35 w 114"/>
                  <a:gd name="T65" fmla="*/ 25 h 115"/>
                  <a:gd name="T66" fmla="*/ 17 w 114"/>
                  <a:gd name="T67" fmla="*/ 22 h 115"/>
                  <a:gd name="T68" fmla="*/ 24 w 114"/>
                  <a:gd name="T69" fmla="*/ 36 h 115"/>
                  <a:gd name="T70" fmla="*/ 8 w 114"/>
                  <a:gd name="T71" fmla="*/ 50 h 115"/>
                  <a:gd name="T72" fmla="*/ 8 w 114"/>
                  <a:gd name="T73" fmla="*/ 65 h 115"/>
                  <a:gd name="T74" fmla="*/ 24 w 114"/>
                  <a:gd name="T75" fmla="*/ 78 h 115"/>
                  <a:gd name="T76" fmla="*/ 16 w 114"/>
                  <a:gd name="T77" fmla="*/ 90 h 115"/>
                  <a:gd name="T78" fmla="*/ 27 w 114"/>
                  <a:gd name="T79" fmla="*/ 97 h 115"/>
                  <a:gd name="T80" fmla="*/ 37 w 114"/>
                  <a:gd name="T81" fmla="*/ 58 h 115"/>
                  <a:gd name="T82" fmla="*/ 57 w 114"/>
                  <a:gd name="T83" fmla="*/ 78 h 115"/>
                  <a:gd name="T84" fmla="*/ 57 w 114"/>
                  <a:gd name="T85" fmla="*/ 7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15">
                    <a:moveTo>
                      <a:pt x="60" y="115"/>
                    </a:moveTo>
                    <a:cubicBezTo>
                      <a:pt x="54" y="115"/>
                      <a:pt x="54" y="115"/>
                      <a:pt x="54" y="115"/>
                    </a:cubicBezTo>
                    <a:cubicBezTo>
                      <a:pt x="49" y="115"/>
                      <a:pt x="46" y="111"/>
                      <a:pt x="46" y="107"/>
                    </a:cubicBezTo>
                    <a:cubicBezTo>
                      <a:pt x="46" y="100"/>
                      <a:pt x="46" y="100"/>
                      <a:pt x="46" y="100"/>
                    </a:cubicBezTo>
                    <a:cubicBezTo>
                      <a:pt x="42" y="99"/>
                      <a:pt x="38" y="97"/>
                      <a:pt x="35" y="95"/>
                    </a:cubicBezTo>
                    <a:cubicBezTo>
                      <a:pt x="30" y="100"/>
                      <a:pt x="30" y="100"/>
                      <a:pt x="30" y="100"/>
                    </a:cubicBezTo>
                    <a:cubicBezTo>
                      <a:pt x="27" y="103"/>
                      <a:pt x="22" y="103"/>
                      <a:pt x="19" y="100"/>
                    </a:cubicBezTo>
                    <a:cubicBezTo>
                      <a:pt x="14" y="96"/>
                      <a:pt x="14" y="96"/>
                      <a:pt x="14" y="96"/>
                    </a:cubicBezTo>
                    <a:cubicBezTo>
                      <a:pt x="13" y="94"/>
                      <a:pt x="12" y="92"/>
                      <a:pt x="12" y="90"/>
                    </a:cubicBezTo>
                    <a:cubicBezTo>
                      <a:pt x="12" y="88"/>
                      <a:pt x="13" y="86"/>
                      <a:pt x="14" y="84"/>
                    </a:cubicBezTo>
                    <a:cubicBezTo>
                      <a:pt x="19" y="79"/>
                      <a:pt x="19" y="79"/>
                      <a:pt x="19" y="79"/>
                    </a:cubicBezTo>
                    <a:cubicBezTo>
                      <a:pt x="17" y="76"/>
                      <a:pt x="16" y="72"/>
                      <a:pt x="15" y="69"/>
                    </a:cubicBezTo>
                    <a:cubicBezTo>
                      <a:pt x="8" y="69"/>
                      <a:pt x="8" y="69"/>
                      <a:pt x="8" y="69"/>
                    </a:cubicBezTo>
                    <a:cubicBezTo>
                      <a:pt x="3" y="69"/>
                      <a:pt x="0" y="65"/>
                      <a:pt x="0" y="61"/>
                    </a:cubicBezTo>
                    <a:cubicBezTo>
                      <a:pt x="0" y="54"/>
                      <a:pt x="0" y="54"/>
                      <a:pt x="0" y="54"/>
                    </a:cubicBezTo>
                    <a:cubicBezTo>
                      <a:pt x="0" y="50"/>
                      <a:pt x="3" y="46"/>
                      <a:pt x="8" y="46"/>
                    </a:cubicBezTo>
                    <a:cubicBezTo>
                      <a:pt x="15" y="46"/>
                      <a:pt x="15" y="46"/>
                      <a:pt x="15" y="46"/>
                    </a:cubicBezTo>
                    <a:cubicBezTo>
                      <a:pt x="16" y="42"/>
                      <a:pt x="18" y="39"/>
                      <a:pt x="20" y="36"/>
                    </a:cubicBezTo>
                    <a:cubicBezTo>
                      <a:pt x="14" y="30"/>
                      <a:pt x="14" y="30"/>
                      <a:pt x="14" y="30"/>
                    </a:cubicBezTo>
                    <a:cubicBezTo>
                      <a:pt x="11" y="27"/>
                      <a:pt x="11" y="22"/>
                      <a:pt x="14" y="19"/>
                    </a:cubicBezTo>
                    <a:cubicBezTo>
                      <a:pt x="19" y="15"/>
                      <a:pt x="19" y="15"/>
                      <a:pt x="19" y="15"/>
                    </a:cubicBezTo>
                    <a:cubicBezTo>
                      <a:pt x="22" y="12"/>
                      <a:pt x="27" y="12"/>
                      <a:pt x="30" y="15"/>
                    </a:cubicBezTo>
                    <a:cubicBezTo>
                      <a:pt x="35" y="20"/>
                      <a:pt x="35" y="20"/>
                      <a:pt x="35" y="20"/>
                    </a:cubicBezTo>
                    <a:cubicBezTo>
                      <a:pt x="39" y="18"/>
                      <a:pt x="42" y="17"/>
                      <a:pt x="46" y="16"/>
                    </a:cubicBezTo>
                    <a:cubicBezTo>
                      <a:pt x="46" y="8"/>
                      <a:pt x="46" y="8"/>
                      <a:pt x="46" y="8"/>
                    </a:cubicBezTo>
                    <a:cubicBezTo>
                      <a:pt x="46" y="4"/>
                      <a:pt x="49" y="0"/>
                      <a:pt x="54" y="0"/>
                    </a:cubicBezTo>
                    <a:cubicBezTo>
                      <a:pt x="60" y="0"/>
                      <a:pt x="60" y="0"/>
                      <a:pt x="60" y="0"/>
                    </a:cubicBezTo>
                    <a:cubicBezTo>
                      <a:pt x="65" y="0"/>
                      <a:pt x="68" y="4"/>
                      <a:pt x="68" y="8"/>
                    </a:cubicBezTo>
                    <a:cubicBezTo>
                      <a:pt x="68" y="16"/>
                      <a:pt x="68" y="16"/>
                      <a:pt x="68" y="16"/>
                    </a:cubicBezTo>
                    <a:cubicBezTo>
                      <a:pt x="72" y="17"/>
                      <a:pt x="76" y="18"/>
                      <a:pt x="79" y="20"/>
                    </a:cubicBezTo>
                    <a:cubicBezTo>
                      <a:pt x="84" y="15"/>
                      <a:pt x="84" y="15"/>
                      <a:pt x="84" y="15"/>
                    </a:cubicBezTo>
                    <a:cubicBezTo>
                      <a:pt x="87" y="12"/>
                      <a:pt x="92" y="12"/>
                      <a:pt x="95" y="15"/>
                    </a:cubicBezTo>
                    <a:cubicBezTo>
                      <a:pt x="100" y="20"/>
                      <a:pt x="100" y="20"/>
                      <a:pt x="100" y="20"/>
                    </a:cubicBezTo>
                    <a:cubicBezTo>
                      <a:pt x="101" y="21"/>
                      <a:pt x="102" y="23"/>
                      <a:pt x="102" y="25"/>
                    </a:cubicBezTo>
                    <a:cubicBezTo>
                      <a:pt x="102" y="27"/>
                      <a:pt x="101" y="29"/>
                      <a:pt x="100" y="31"/>
                    </a:cubicBezTo>
                    <a:cubicBezTo>
                      <a:pt x="95" y="36"/>
                      <a:pt x="95" y="36"/>
                      <a:pt x="95" y="36"/>
                    </a:cubicBezTo>
                    <a:cubicBezTo>
                      <a:pt x="97" y="39"/>
                      <a:pt x="98" y="43"/>
                      <a:pt x="99" y="46"/>
                    </a:cubicBezTo>
                    <a:cubicBezTo>
                      <a:pt x="107" y="46"/>
                      <a:pt x="107" y="46"/>
                      <a:pt x="107" y="46"/>
                    </a:cubicBezTo>
                    <a:cubicBezTo>
                      <a:pt x="111" y="46"/>
                      <a:pt x="114" y="50"/>
                      <a:pt x="114" y="54"/>
                    </a:cubicBezTo>
                    <a:cubicBezTo>
                      <a:pt x="114" y="61"/>
                      <a:pt x="114" y="61"/>
                      <a:pt x="114" y="61"/>
                    </a:cubicBezTo>
                    <a:cubicBezTo>
                      <a:pt x="114" y="65"/>
                      <a:pt x="111" y="69"/>
                      <a:pt x="106" y="69"/>
                    </a:cubicBezTo>
                    <a:cubicBezTo>
                      <a:pt x="106" y="69"/>
                      <a:pt x="106" y="69"/>
                      <a:pt x="106" y="69"/>
                    </a:cubicBezTo>
                    <a:cubicBezTo>
                      <a:pt x="99" y="69"/>
                      <a:pt x="99" y="69"/>
                      <a:pt x="99" y="69"/>
                    </a:cubicBezTo>
                    <a:cubicBezTo>
                      <a:pt x="98" y="73"/>
                      <a:pt x="97" y="76"/>
                      <a:pt x="95" y="79"/>
                    </a:cubicBezTo>
                    <a:cubicBezTo>
                      <a:pt x="100" y="85"/>
                      <a:pt x="100" y="85"/>
                      <a:pt x="100" y="85"/>
                    </a:cubicBezTo>
                    <a:cubicBezTo>
                      <a:pt x="103" y="88"/>
                      <a:pt x="103" y="93"/>
                      <a:pt x="100" y="96"/>
                    </a:cubicBezTo>
                    <a:cubicBezTo>
                      <a:pt x="95" y="100"/>
                      <a:pt x="95" y="100"/>
                      <a:pt x="95" y="100"/>
                    </a:cubicBezTo>
                    <a:cubicBezTo>
                      <a:pt x="92" y="103"/>
                      <a:pt x="87" y="103"/>
                      <a:pt x="84" y="100"/>
                    </a:cubicBezTo>
                    <a:cubicBezTo>
                      <a:pt x="79" y="95"/>
                      <a:pt x="79" y="95"/>
                      <a:pt x="79" y="95"/>
                    </a:cubicBezTo>
                    <a:cubicBezTo>
                      <a:pt x="75" y="97"/>
                      <a:pt x="72" y="99"/>
                      <a:pt x="68" y="100"/>
                    </a:cubicBezTo>
                    <a:cubicBezTo>
                      <a:pt x="68" y="107"/>
                      <a:pt x="68" y="107"/>
                      <a:pt x="68" y="107"/>
                    </a:cubicBezTo>
                    <a:cubicBezTo>
                      <a:pt x="68" y="111"/>
                      <a:pt x="65" y="115"/>
                      <a:pt x="60" y="115"/>
                    </a:cubicBezTo>
                    <a:close/>
                    <a:moveTo>
                      <a:pt x="35" y="90"/>
                    </a:moveTo>
                    <a:cubicBezTo>
                      <a:pt x="36" y="91"/>
                      <a:pt x="36" y="91"/>
                      <a:pt x="36" y="91"/>
                    </a:cubicBezTo>
                    <a:cubicBezTo>
                      <a:pt x="40" y="93"/>
                      <a:pt x="44" y="95"/>
                      <a:pt x="48" y="96"/>
                    </a:cubicBezTo>
                    <a:cubicBezTo>
                      <a:pt x="50" y="96"/>
                      <a:pt x="50" y="96"/>
                      <a:pt x="50" y="96"/>
                    </a:cubicBezTo>
                    <a:cubicBezTo>
                      <a:pt x="50" y="107"/>
                      <a:pt x="50" y="107"/>
                      <a:pt x="50" y="107"/>
                    </a:cubicBezTo>
                    <a:cubicBezTo>
                      <a:pt x="50" y="109"/>
                      <a:pt x="51" y="111"/>
                      <a:pt x="54" y="111"/>
                    </a:cubicBezTo>
                    <a:cubicBezTo>
                      <a:pt x="60" y="111"/>
                      <a:pt x="60" y="111"/>
                      <a:pt x="60" y="111"/>
                    </a:cubicBezTo>
                    <a:cubicBezTo>
                      <a:pt x="60" y="113"/>
                      <a:pt x="60" y="113"/>
                      <a:pt x="60" y="113"/>
                    </a:cubicBezTo>
                    <a:cubicBezTo>
                      <a:pt x="60" y="111"/>
                      <a:pt x="60" y="111"/>
                      <a:pt x="60" y="111"/>
                    </a:cubicBezTo>
                    <a:cubicBezTo>
                      <a:pt x="62" y="111"/>
                      <a:pt x="64" y="109"/>
                      <a:pt x="64" y="107"/>
                    </a:cubicBezTo>
                    <a:cubicBezTo>
                      <a:pt x="64" y="96"/>
                      <a:pt x="64" y="96"/>
                      <a:pt x="64" y="96"/>
                    </a:cubicBezTo>
                    <a:cubicBezTo>
                      <a:pt x="66" y="96"/>
                      <a:pt x="66" y="96"/>
                      <a:pt x="66" y="96"/>
                    </a:cubicBezTo>
                    <a:cubicBezTo>
                      <a:pt x="70" y="95"/>
                      <a:pt x="74" y="93"/>
                      <a:pt x="78" y="91"/>
                    </a:cubicBezTo>
                    <a:cubicBezTo>
                      <a:pt x="79" y="90"/>
                      <a:pt x="79" y="90"/>
                      <a:pt x="79" y="90"/>
                    </a:cubicBezTo>
                    <a:cubicBezTo>
                      <a:pt x="87" y="98"/>
                      <a:pt x="87" y="98"/>
                      <a:pt x="87" y="98"/>
                    </a:cubicBezTo>
                    <a:cubicBezTo>
                      <a:pt x="88" y="99"/>
                      <a:pt x="91" y="99"/>
                      <a:pt x="92" y="98"/>
                    </a:cubicBezTo>
                    <a:cubicBezTo>
                      <a:pt x="97" y="93"/>
                      <a:pt x="97" y="93"/>
                      <a:pt x="97" y="93"/>
                    </a:cubicBezTo>
                    <a:cubicBezTo>
                      <a:pt x="98" y="91"/>
                      <a:pt x="99" y="89"/>
                      <a:pt x="97" y="88"/>
                    </a:cubicBezTo>
                    <a:cubicBezTo>
                      <a:pt x="90" y="80"/>
                      <a:pt x="90" y="80"/>
                      <a:pt x="90" y="80"/>
                    </a:cubicBezTo>
                    <a:cubicBezTo>
                      <a:pt x="90" y="79"/>
                      <a:pt x="90" y="79"/>
                      <a:pt x="90" y="79"/>
                    </a:cubicBezTo>
                    <a:cubicBezTo>
                      <a:pt x="93" y="75"/>
                      <a:pt x="95" y="71"/>
                      <a:pt x="96" y="66"/>
                    </a:cubicBezTo>
                    <a:cubicBezTo>
                      <a:pt x="96" y="65"/>
                      <a:pt x="96" y="65"/>
                      <a:pt x="96" y="65"/>
                    </a:cubicBezTo>
                    <a:cubicBezTo>
                      <a:pt x="106" y="65"/>
                      <a:pt x="106" y="65"/>
                      <a:pt x="106" y="65"/>
                    </a:cubicBezTo>
                    <a:cubicBezTo>
                      <a:pt x="109" y="65"/>
                      <a:pt x="110" y="63"/>
                      <a:pt x="110" y="61"/>
                    </a:cubicBezTo>
                    <a:cubicBezTo>
                      <a:pt x="110" y="54"/>
                      <a:pt x="110" y="54"/>
                      <a:pt x="110" y="54"/>
                    </a:cubicBezTo>
                    <a:cubicBezTo>
                      <a:pt x="110" y="52"/>
                      <a:pt x="109" y="50"/>
                      <a:pt x="106" y="50"/>
                    </a:cubicBezTo>
                    <a:cubicBezTo>
                      <a:pt x="96" y="50"/>
                      <a:pt x="96" y="50"/>
                      <a:pt x="96" y="50"/>
                    </a:cubicBezTo>
                    <a:cubicBezTo>
                      <a:pt x="96" y="49"/>
                      <a:pt x="96" y="49"/>
                      <a:pt x="96" y="49"/>
                    </a:cubicBezTo>
                    <a:cubicBezTo>
                      <a:pt x="95" y="45"/>
                      <a:pt x="93" y="40"/>
                      <a:pt x="90" y="37"/>
                    </a:cubicBezTo>
                    <a:cubicBezTo>
                      <a:pt x="90" y="35"/>
                      <a:pt x="90" y="35"/>
                      <a:pt x="90" y="35"/>
                    </a:cubicBezTo>
                    <a:cubicBezTo>
                      <a:pt x="97" y="28"/>
                      <a:pt x="97" y="28"/>
                      <a:pt x="97" y="28"/>
                    </a:cubicBezTo>
                    <a:cubicBezTo>
                      <a:pt x="98" y="27"/>
                      <a:pt x="98" y="26"/>
                      <a:pt x="98" y="25"/>
                    </a:cubicBezTo>
                    <a:cubicBezTo>
                      <a:pt x="98" y="24"/>
                      <a:pt x="98" y="23"/>
                      <a:pt x="97" y="22"/>
                    </a:cubicBezTo>
                    <a:cubicBezTo>
                      <a:pt x="92" y="18"/>
                      <a:pt x="92" y="18"/>
                      <a:pt x="92" y="18"/>
                    </a:cubicBezTo>
                    <a:cubicBezTo>
                      <a:pt x="91" y="16"/>
                      <a:pt x="88" y="16"/>
                      <a:pt x="87" y="18"/>
                    </a:cubicBezTo>
                    <a:cubicBezTo>
                      <a:pt x="79" y="25"/>
                      <a:pt x="79" y="25"/>
                      <a:pt x="79" y="25"/>
                    </a:cubicBezTo>
                    <a:cubicBezTo>
                      <a:pt x="78" y="24"/>
                      <a:pt x="78" y="24"/>
                      <a:pt x="78" y="24"/>
                    </a:cubicBezTo>
                    <a:cubicBezTo>
                      <a:pt x="74" y="22"/>
                      <a:pt x="70" y="20"/>
                      <a:pt x="66" y="19"/>
                    </a:cubicBezTo>
                    <a:cubicBezTo>
                      <a:pt x="64" y="19"/>
                      <a:pt x="64" y="19"/>
                      <a:pt x="64" y="19"/>
                    </a:cubicBezTo>
                    <a:cubicBezTo>
                      <a:pt x="64" y="8"/>
                      <a:pt x="64" y="8"/>
                      <a:pt x="64" y="8"/>
                    </a:cubicBezTo>
                    <a:cubicBezTo>
                      <a:pt x="64" y="6"/>
                      <a:pt x="63" y="4"/>
                      <a:pt x="60" y="4"/>
                    </a:cubicBezTo>
                    <a:cubicBezTo>
                      <a:pt x="54" y="4"/>
                      <a:pt x="54" y="4"/>
                      <a:pt x="54" y="4"/>
                    </a:cubicBezTo>
                    <a:cubicBezTo>
                      <a:pt x="52" y="4"/>
                      <a:pt x="50" y="6"/>
                      <a:pt x="50" y="8"/>
                    </a:cubicBezTo>
                    <a:cubicBezTo>
                      <a:pt x="50" y="19"/>
                      <a:pt x="50" y="19"/>
                      <a:pt x="50" y="19"/>
                    </a:cubicBezTo>
                    <a:cubicBezTo>
                      <a:pt x="48" y="19"/>
                      <a:pt x="48" y="19"/>
                      <a:pt x="48" y="19"/>
                    </a:cubicBezTo>
                    <a:cubicBezTo>
                      <a:pt x="44" y="20"/>
                      <a:pt x="40" y="22"/>
                      <a:pt x="36" y="24"/>
                    </a:cubicBezTo>
                    <a:cubicBezTo>
                      <a:pt x="35" y="25"/>
                      <a:pt x="35" y="25"/>
                      <a:pt x="35" y="25"/>
                    </a:cubicBezTo>
                    <a:cubicBezTo>
                      <a:pt x="27" y="17"/>
                      <a:pt x="27" y="17"/>
                      <a:pt x="27" y="17"/>
                    </a:cubicBezTo>
                    <a:cubicBezTo>
                      <a:pt x="26" y="16"/>
                      <a:pt x="23" y="16"/>
                      <a:pt x="22" y="17"/>
                    </a:cubicBezTo>
                    <a:cubicBezTo>
                      <a:pt x="17" y="22"/>
                      <a:pt x="17" y="22"/>
                      <a:pt x="17" y="22"/>
                    </a:cubicBezTo>
                    <a:cubicBezTo>
                      <a:pt x="16" y="24"/>
                      <a:pt x="16" y="26"/>
                      <a:pt x="17" y="28"/>
                    </a:cubicBezTo>
                    <a:cubicBezTo>
                      <a:pt x="25" y="35"/>
                      <a:pt x="25" y="35"/>
                      <a:pt x="25" y="35"/>
                    </a:cubicBezTo>
                    <a:cubicBezTo>
                      <a:pt x="24" y="36"/>
                      <a:pt x="24" y="36"/>
                      <a:pt x="24" y="36"/>
                    </a:cubicBezTo>
                    <a:cubicBezTo>
                      <a:pt x="21" y="40"/>
                      <a:pt x="20" y="44"/>
                      <a:pt x="19" y="49"/>
                    </a:cubicBezTo>
                    <a:cubicBezTo>
                      <a:pt x="18" y="50"/>
                      <a:pt x="18" y="50"/>
                      <a:pt x="18" y="50"/>
                    </a:cubicBezTo>
                    <a:cubicBezTo>
                      <a:pt x="8" y="50"/>
                      <a:pt x="8" y="50"/>
                      <a:pt x="8" y="50"/>
                    </a:cubicBezTo>
                    <a:cubicBezTo>
                      <a:pt x="6" y="50"/>
                      <a:pt x="4" y="52"/>
                      <a:pt x="4" y="54"/>
                    </a:cubicBezTo>
                    <a:cubicBezTo>
                      <a:pt x="4" y="61"/>
                      <a:pt x="4" y="61"/>
                      <a:pt x="4" y="61"/>
                    </a:cubicBezTo>
                    <a:cubicBezTo>
                      <a:pt x="4" y="63"/>
                      <a:pt x="6" y="65"/>
                      <a:pt x="8" y="65"/>
                    </a:cubicBezTo>
                    <a:cubicBezTo>
                      <a:pt x="18" y="65"/>
                      <a:pt x="18" y="65"/>
                      <a:pt x="18" y="65"/>
                    </a:cubicBezTo>
                    <a:cubicBezTo>
                      <a:pt x="19" y="66"/>
                      <a:pt x="19" y="66"/>
                      <a:pt x="19" y="66"/>
                    </a:cubicBezTo>
                    <a:cubicBezTo>
                      <a:pt x="20" y="70"/>
                      <a:pt x="21" y="75"/>
                      <a:pt x="24" y="78"/>
                    </a:cubicBezTo>
                    <a:cubicBezTo>
                      <a:pt x="24" y="80"/>
                      <a:pt x="24" y="80"/>
                      <a:pt x="24" y="80"/>
                    </a:cubicBezTo>
                    <a:cubicBezTo>
                      <a:pt x="17" y="87"/>
                      <a:pt x="17" y="87"/>
                      <a:pt x="17" y="87"/>
                    </a:cubicBezTo>
                    <a:cubicBezTo>
                      <a:pt x="16" y="88"/>
                      <a:pt x="16" y="89"/>
                      <a:pt x="16" y="90"/>
                    </a:cubicBezTo>
                    <a:cubicBezTo>
                      <a:pt x="16" y="91"/>
                      <a:pt x="16" y="92"/>
                      <a:pt x="17" y="93"/>
                    </a:cubicBezTo>
                    <a:cubicBezTo>
                      <a:pt x="22" y="97"/>
                      <a:pt x="22" y="97"/>
                      <a:pt x="22" y="97"/>
                    </a:cubicBezTo>
                    <a:cubicBezTo>
                      <a:pt x="23" y="99"/>
                      <a:pt x="26" y="99"/>
                      <a:pt x="27" y="97"/>
                    </a:cubicBezTo>
                    <a:lnTo>
                      <a:pt x="35" y="90"/>
                    </a:lnTo>
                    <a:close/>
                    <a:moveTo>
                      <a:pt x="57" y="78"/>
                    </a:moveTo>
                    <a:cubicBezTo>
                      <a:pt x="46" y="78"/>
                      <a:pt x="37" y="69"/>
                      <a:pt x="37" y="58"/>
                    </a:cubicBezTo>
                    <a:cubicBezTo>
                      <a:pt x="37" y="46"/>
                      <a:pt x="46" y="37"/>
                      <a:pt x="57" y="37"/>
                    </a:cubicBezTo>
                    <a:cubicBezTo>
                      <a:pt x="68" y="37"/>
                      <a:pt x="78" y="46"/>
                      <a:pt x="78" y="58"/>
                    </a:cubicBezTo>
                    <a:cubicBezTo>
                      <a:pt x="78" y="69"/>
                      <a:pt x="68" y="78"/>
                      <a:pt x="57" y="78"/>
                    </a:cubicBezTo>
                    <a:close/>
                    <a:moveTo>
                      <a:pt x="57" y="41"/>
                    </a:moveTo>
                    <a:cubicBezTo>
                      <a:pt x="48" y="41"/>
                      <a:pt x="41" y="49"/>
                      <a:pt x="41" y="58"/>
                    </a:cubicBezTo>
                    <a:cubicBezTo>
                      <a:pt x="41" y="67"/>
                      <a:pt x="48" y="74"/>
                      <a:pt x="57" y="74"/>
                    </a:cubicBezTo>
                    <a:cubicBezTo>
                      <a:pt x="66" y="74"/>
                      <a:pt x="74" y="67"/>
                      <a:pt x="74" y="58"/>
                    </a:cubicBezTo>
                    <a:cubicBezTo>
                      <a:pt x="74" y="49"/>
                      <a:pt x="66" y="41"/>
                      <a:pt x="57" y="4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8" name="Freeform 103"/>
              <p:cNvSpPr/>
              <p:nvPr/>
            </p:nvSpPr>
            <p:spPr bwMode="auto">
              <a:xfrm>
                <a:off x="1854635" y="1296890"/>
                <a:ext cx="105996" cy="90855"/>
              </a:xfrm>
              <a:custGeom>
                <a:avLst/>
                <a:gdLst>
                  <a:gd name="T0" fmla="*/ 2 w 22"/>
                  <a:gd name="T1" fmla="*/ 19 h 19"/>
                  <a:gd name="T2" fmla="*/ 0 w 22"/>
                  <a:gd name="T3" fmla="*/ 17 h 19"/>
                  <a:gd name="T4" fmla="*/ 2 w 22"/>
                  <a:gd name="T5" fmla="*/ 15 h 19"/>
                  <a:gd name="T6" fmla="*/ 18 w 22"/>
                  <a:gd name="T7" fmla="*/ 2 h 19"/>
                  <a:gd name="T8" fmla="*/ 20 w 22"/>
                  <a:gd name="T9" fmla="*/ 1 h 19"/>
                  <a:gd name="T10" fmla="*/ 21 w 22"/>
                  <a:gd name="T11" fmla="*/ 4 h 19"/>
                  <a:gd name="T12" fmla="*/ 3 w 22"/>
                  <a:gd name="T13" fmla="*/ 18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1" y="19"/>
                      <a:pt x="1" y="18"/>
                      <a:pt x="0" y="17"/>
                    </a:cubicBezTo>
                    <a:cubicBezTo>
                      <a:pt x="0" y="16"/>
                      <a:pt x="1" y="15"/>
                      <a:pt x="2" y="15"/>
                    </a:cubicBezTo>
                    <a:cubicBezTo>
                      <a:pt x="8" y="13"/>
                      <a:pt x="14" y="8"/>
                      <a:pt x="18" y="2"/>
                    </a:cubicBezTo>
                    <a:cubicBezTo>
                      <a:pt x="18" y="1"/>
                      <a:pt x="19" y="0"/>
                      <a:pt x="20" y="1"/>
                    </a:cubicBezTo>
                    <a:cubicBezTo>
                      <a:pt x="21" y="1"/>
                      <a:pt x="22" y="3"/>
                      <a:pt x="21" y="4"/>
                    </a:cubicBezTo>
                    <a:cubicBezTo>
                      <a:pt x="17" y="11"/>
                      <a:pt x="11" y="16"/>
                      <a:pt x="3" y="18"/>
                    </a:cubicBezTo>
                    <a:cubicBezTo>
                      <a:pt x="3" y="18"/>
                      <a:pt x="2" y="19"/>
                      <a:pt x="2" y="1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sp>
            <p:nvSpPr>
              <p:cNvPr id="349" name="Freeform 105"/>
              <p:cNvSpPr/>
              <p:nvPr/>
            </p:nvSpPr>
            <p:spPr bwMode="auto">
              <a:xfrm>
                <a:off x="1682561" y="1095908"/>
                <a:ext cx="119762" cy="110127"/>
              </a:xfrm>
              <a:custGeom>
                <a:avLst/>
                <a:gdLst>
                  <a:gd name="T0" fmla="*/ 3 w 25"/>
                  <a:gd name="T1" fmla="*/ 23 h 23"/>
                  <a:gd name="T2" fmla="*/ 2 w 25"/>
                  <a:gd name="T3" fmla="*/ 23 h 23"/>
                  <a:gd name="T4" fmla="*/ 1 w 25"/>
                  <a:gd name="T5" fmla="*/ 20 h 23"/>
                  <a:gd name="T6" fmla="*/ 22 w 25"/>
                  <a:gd name="T7" fmla="*/ 0 h 23"/>
                  <a:gd name="T8" fmla="*/ 25 w 25"/>
                  <a:gd name="T9" fmla="*/ 2 h 23"/>
                  <a:gd name="T10" fmla="*/ 23 w 25"/>
                  <a:gd name="T11" fmla="*/ 4 h 23"/>
                  <a:gd name="T12" fmla="*/ 4 w 25"/>
                  <a:gd name="T13" fmla="*/ 21 h 23"/>
                  <a:gd name="T14" fmla="*/ 3 w 2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3" y="23"/>
                    </a:moveTo>
                    <a:cubicBezTo>
                      <a:pt x="2" y="23"/>
                      <a:pt x="2" y="23"/>
                      <a:pt x="2" y="23"/>
                    </a:cubicBezTo>
                    <a:cubicBezTo>
                      <a:pt x="1" y="22"/>
                      <a:pt x="0" y="21"/>
                      <a:pt x="1" y="20"/>
                    </a:cubicBezTo>
                    <a:cubicBezTo>
                      <a:pt x="4" y="10"/>
                      <a:pt x="12" y="3"/>
                      <a:pt x="22" y="0"/>
                    </a:cubicBezTo>
                    <a:cubicBezTo>
                      <a:pt x="23" y="0"/>
                      <a:pt x="25" y="1"/>
                      <a:pt x="25" y="2"/>
                    </a:cubicBezTo>
                    <a:cubicBezTo>
                      <a:pt x="25" y="3"/>
                      <a:pt x="24" y="4"/>
                      <a:pt x="23" y="4"/>
                    </a:cubicBezTo>
                    <a:cubicBezTo>
                      <a:pt x="15" y="6"/>
                      <a:pt x="7" y="13"/>
                      <a:pt x="4" y="21"/>
                    </a:cubicBezTo>
                    <a:cubicBezTo>
                      <a:pt x="4" y="22"/>
                      <a:pt x="3" y="23"/>
                      <a:pt x="3" y="23"/>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414042"/>
                  </a:solidFill>
                </a:endParaRPr>
              </a:p>
            </p:txBody>
          </p:sp>
        </p:grpSp>
      </p:grpSp>
      <p:sp>
        <p:nvSpPr>
          <p:cNvPr id="354" name="文本框 331">
            <a:extLst>
              <a:ext uri="{FF2B5EF4-FFF2-40B4-BE49-F238E27FC236}">
                <a16:creationId xmlns:a16="http://schemas.microsoft.com/office/drawing/2014/main" id="{F47622F2-B179-4FB6-923E-B1A1084D759E}"/>
              </a:ext>
            </a:extLst>
          </p:cNvPr>
          <p:cNvSpPr txBox="1"/>
          <p:nvPr/>
        </p:nvSpPr>
        <p:spPr>
          <a:xfrm>
            <a:off x="2587699" y="4797239"/>
            <a:ext cx="2004075" cy="369332"/>
          </a:xfrm>
          <a:prstGeom prst="rect">
            <a:avLst/>
          </a:prstGeom>
          <a:noFill/>
        </p:spPr>
        <p:txBody>
          <a:bodyPr wrap="none" rtlCol="0">
            <a:spAutoFit/>
          </a:bodyPr>
          <a:lstStyle/>
          <a:p>
            <a:r>
              <a:rPr lang="en-US" altLang="zh-CN" b="1" dirty="0">
                <a:solidFill>
                  <a:srgbClr val="414042"/>
                </a:solidFill>
                <a:latin typeface="新蒂下午茶基本版" panose="03000600000000000000" pitchFamily="66" charset="-122"/>
                <a:ea typeface="新蒂下午茶基本版" panose="03000600000000000000" pitchFamily="66" charset="-122"/>
              </a:rPr>
              <a:t>Daily new cases</a:t>
            </a:r>
            <a:endParaRPr lang="zh-CN" altLang="en-US" b="1" dirty="0">
              <a:solidFill>
                <a:srgbClr val="414042"/>
              </a:solidFill>
              <a:latin typeface="新蒂下午茶基本版" panose="03000600000000000000" pitchFamily="66" charset="-122"/>
              <a:ea typeface="新蒂下午茶基本版" panose="03000600000000000000" pitchFamily="66" charset="-122"/>
            </a:endParaRPr>
          </a:p>
        </p:txBody>
      </p:sp>
      <p:sp>
        <p:nvSpPr>
          <p:cNvPr id="29" name="文本框 329">
            <a:extLst>
              <a:ext uri="{FF2B5EF4-FFF2-40B4-BE49-F238E27FC236}">
                <a16:creationId xmlns:a16="http://schemas.microsoft.com/office/drawing/2014/main" id="{283D29FF-DED2-4B83-8F25-7CD54BEBDEBE}"/>
              </a:ext>
            </a:extLst>
          </p:cNvPr>
          <p:cNvSpPr txBox="1"/>
          <p:nvPr/>
        </p:nvSpPr>
        <p:spPr>
          <a:xfrm>
            <a:off x="4486911" y="944128"/>
            <a:ext cx="2315077" cy="461665"/>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r">
              <a:lnSpc>
                <a:spcPct val="100000"/>
              </a:lnSpc>
            </a:pPr>
            <a:endParaRPr lang="zh-CN" altLang="en-US" sz="1200" dirty="0">
              <a:solidFill>
                <a:srgbClr val="414042"/>
              </a:solidFill>
              <a:latin typeface="新蒂下午茶基本版" panose="03000600000000000000" pitchFamily="66" charset="-122"/>
              <a:ea typeface="新蒂下午茶基本版" panose="03000600000000000000" pitchFamily="66" charset="-122"/>
              <a:sym typeface="Arial" panose="020B0604020202020204" pitchFamily="34" charset="0"/>
            </a:endParaRPr>
          </a:p>
          <a:p>
            <a:pPr algn="r">
              <a:lnSpc>
                <a:spcPct val="100000"/>
              </a:lnSpc>
            </a:pPr>
            <a:r>
              <a:rPr lang="en-US" altLang="zh-CN" sz="1200" dirty="0">
                <a:solidFill>
                  <a:srgbClr val="414042"/>
                </a:solidFill>
                <a:latin typeface="新蒂下午茶基本版" panose="03000600000000000000" pitchFamily="66" charset="-122"/>
                <a:ea typeface="新蒂下午茶基本版" panose="03000600000000000000" pitchFamily="66" charset="-122"/>
                <a:sym typeface="Arial" panose="020B0604020202020204" pitchFamily="34" charset="0"/>
              </a:rPr>
              <a:t>(only by country)</a:t>
            </a:r>
            <a:endParaRPr lang="en-US" altLang="zh-CN" sz="1200" dirty="0">
              <a:solidFill>
                <a:srgbClr val="414042"/>
              </a:solidFill>
              <a:latin typeface="方正静蕾简体" pitchFamily="2" charset="-122"/>
              <a:ea typeface="方正静蕾简体" pitchFamily="2" charset="-122"/>
            </a:endParaRPr>
          </a:p>
        </p:txBody>
      </p:sp>
      <p:pic>
        <p:nvPicPr>
          <p:cNvPr id="3" name="Picture 2">
            <a:extLst>
              <a:ext uri="{FF2B5EF4-FFF2-40B4-BE49-F238E27FC236}">
                <a16:creationId xmlns:a16="http://schemas.microsoft.com/office/drawing/2014/main" id="{239AAA53-0C0F-4572-8215-1E09EF1A86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513" y="1509183"/>
            <a:ext cx="6145718" cy="3282190"/>
          </a:xfrm>
          <a:prstGeom prst="rect">
            <a:avLst/>
          </a:prstGeom>
        </p:spPr>
      </p:pic>
      <p:pic>
        <p:nvPicPr>
          <p:cNvPr id="7" name="Picture 6">
            <a:extLst>
              <a:ext uri="{FF2B5EF4-FFF2-40B4-BE49-F238E27FC236}">
                <a16:creationId xmlns:a16="http://schemas.microsoft.com/office/drawing/2014/main" id="{A8A3C0B8-9606-4D72-8C61-C9F035C8D3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3066" y="1528679"/>
            <a:ext cx="6072705" cy="3243197"/>
          </a:xfrm>
          <a:prstGeom prst="rect">
            <a:avLst/>
          </a:prstGeom>
        </p:spPr>
      </p:pic>
    </p:spTree>
    <p:extLst>
      <p:ext uri="{BB962C8B-B14F-4D97-AF65-F5344CB8AC3E}">
        <p14:creationId xmlns:p14="http://schemas.microsoft.com/office/powerpoint/2010/main" val="179936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www.freeppt7.com-Best powerpoint templates free download-slidesho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938</Words>
  <Application>Microsoft Office PowerPoint</Application>
  <PresentationFormat>Widescreen</PresentationFormat>
  <Paragraphs>140</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.VnCourier</vt:lpstr>
      <vt:lpstr>Arial</vt:lpstr>
      <vt:lpstr>Calibri</vt:lpstr>
      <vt:lpstr>Calibri Light</vt:lpstr>
      <vt:lpstr>新蒂下午茶基本版</vt:lpstr>
      <vt:lpstr>新蒂黑板报</vt:lpstr>
      <vt:lpstr>方正静蕾简体</vt:lpstr>
      <vt:lpstr>www.freeppt7.com-Best powerpoint templates free download-slideshow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hang le</cp:lastModifiedBy>
  <cp:revision>21</cp:revision>
  <dcterms:created xsi:type="dcterms:W3CDTF">2017-10-07T06:24:00Z</dcterms:created>
  <dcterms:modified xsi:type="dcterms:W3CDTF">2021-07-17T16:24:08Z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