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0"/>
  </p:notesMasterIdLst>
  <p:sldIdLst>
    <p:sldId id="256" r:id="rId2"/>
    <p:sldId id="261" r:id="rId3"/>
    <p:sldId id="281" r:id="rId4"/>
    <p:sldId id="305" r:id="rId5"/>
    <p:sldId id="269" r:id="rId6"/>
    <p:sldId id="273" r:id="rId7"/>
    <p:sldId id="278" r:id="rId8"/>
    <p:sldId id="280" r:id="rId9"/>
  </p:sldIdLst>
  <p:sldSz cx="9144000" cy="5143500" type="screen16x9"/>
  <p:notesSz cx="6858000" cy="9144000"/>
  <p:embeddedFontLst>
    <p:embeddedFont>
      <p:font typeface="Amatic SC" panose="00000500000000000000" pitchFamily="2" charset="-79"/>
      <p:regular r:id="rId11"/>
      <p:bold r:id="rId12"/>
    </p:embeddedFont>
    <p:embeddedFont>
      <p:font typeface="Didact Gothic" panose="020B0604020202020204" charset="0"/>
      <p:regular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3DFB0BE-C7F3-4FE2-B1BE-03679317AB6C}">
  <a:tblStyle styleId="{73DFB0BE-C7F3-4FE2-B1BE-03679317AB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73" d="100"/>
          <a:sy n="173" d="100"/>
        </p:scale>
        <p:origin x="3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gb42fc8fb7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4" name="Google Shape;1114;gb42fc8fb7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gb88de76cc8_2_2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0" name="Google Shape;1180;gb88de76cc8_2_2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gb9151035d0_0_4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4" name="Google Shape;1524;gb9151035d0_0_4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gb89fa1d8fe_0_7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9" name="Google Shape;1219;gb89fa1d8fe_0_7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8098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gb9151035d0_0_5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0" name="Google Shape;1320;gb9151035d0_0_5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g7989b4430a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5" name="Google Shape;1375;g7989b4430a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gb89fa1d8fe_0_7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7" name="Google Shape;1477;gb89fa1d8fe_0_7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g7989b4430a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9" name="Google Shape;1519;g7989b4430a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25">
            <a:off x="2392986" y="1928555"/>
            <a:ext cx="4276363" cy="1602666"/>
          </a:xfrm>
          <a:custGeom>
            <a:avLst/>
            <a:gdLst/>
            <a:ahLst/>
            <a:cxnLst/>
            <a:rect l="l" t="t" r="r" b="b"/>
            <a:pathLst>
              <a:path w="12626" h="11775" extrusionOk="0">
                <a:moveTo>
                  <a:pt x="6401" y="0"/>
                </a:moveTo>
                <a:cubicBezTo>
                  <a:pt x="3246" y="0"/>
                  <a:pt x="0" y="2876"/>
                  <a:pt x="0" y="6031"/>
                </a:cubicBezTo>
                <a:cubicBezTo>
                  <a:pt x="0" y="9187"/>
                  <a:pt x="3114" y="11775"/>
                  <a:pt x="6270" y="11775"/>
                </a:cubicBezTo>
                <a:cubicBezTo>
                  <a:pt x="9425" y="11775"/>
                  <a:pt x="12626" y="9029"/>
                  <a:pt x="12626" y="5874"/>
                </a:cubicBezTo>
                <a:cubicBezTo>
                  <a:pt x="12626" y="2718"/>
                  <a:pt x="9557" y="0"/>
                  <a:pt x="640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 rot="1847120">
            <a:off x="7536181" y="807815"/>
            <a:ext cx="515156" cy="500520"/>
            <a:chOff x="8667201" y="2266387"/>
            <a:chExt cx="389754" cy="378681"/>
          </a:xfrm>
        </p:grpSpPr>
        <p:sp>
          <p:nvSpPr>
            <p:cNvPr id="11" name="Google Shape;11;p2"/>
            <p:cNvSpPr/>
            <p:nvPr/>
          </p:nvSpPr>
          <p:spPr>
            <a:xfrm>
              <a:off x="8667201" y="2268670"/>
              <a:ext cx="389754" cy="376398"/>
            </a:xfrm>
            <a:custGeom>
              <a:avLst/>
              <a:gdLst/>
              <a:ahLst/>
              <a:cxnLst/>
              <a:rect l="l" t="t" r="r" b="b"/>
              <a:pathLst>
                <a:path w="8025" h="7750" extrusionOk="0">
                  <a:moveTo>
                    <a:pt x="3489" y="0"/>
                  </a:moveTo>
                  <a:cubicBezTo>
                    <a:pt x="3483" y="0"/>
                    <a:pt x="3478" y="4"/>
                    <a:pt x="3475" y="11"/>
                  </a:cubicBezTo>
                  <a:cubicBezTo>
                    <a:pt x="3350" y="271"/>
                    <a:pt x="2826" y="5218"/>
                    <a:pt x="2826" y="5218"/>
                  </a:cubicBezTo>
                  <a:cubicBezTo>
                    <a:pt x="2826" y="5218"/>
                    <a:pt x="595" y="4032"/>
                    <a:pt x="108" y="4032"/>
                  </a:cubicBezTo>
                  <a:cubicBezTo>
                    <a:pt x="34" y="4032"/>
                    <a:pt x="1" y="4060"/>
                    <a:pt x="22" y="4123"/>
                  </a:cubicBezTo>
                  <a:cubicBezTo>
                    <a:pt x="184" y="4604"/>
                    <a:pt x="2826" y="7750"/>
                    <a:pt x="2826" y="7750"/>
                  </a:cubicBezTo>
                  <a:lnTo>
                    <a:pt x="7436" y="6377"/>
                  </a:lnTo>
                  <a:cubicBezTo>
                    <a:pt x="7436" y="6377"/>
                    <a:pt x="8024" y="1403"/>
                    <a:pt x="7436" y="1092"/>
                  </a:cubicBezTo>
                  <a:cubicBezTo>
                    <a:pt x="7413" y="1079"/>
                    <a:pt x="7388" y="1073"/>
                    <a:pt x="7363" y="1073"/>
                  </a:cubicBezTo>
                  <a:cubicBezTo>
                    <a:pt x="6765" y="1073"/>
                    <a:pt x="5783" y="4498"/>
                    <a:pt x="5783" y="4498"/>
                  </a:cubicBezTo>
                  <a:cubicBezTo>
                    <a:pt x="5783" y="4498"/>
                    <a:pt x="3712" y="0"/>
                    <a:pt x="34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679779" y="2323259"/>
              <a:ext cx="82613" cy="78728"/>
            </a:xfrm>
            <a:custGeom>
              <a:avLst/>
              <a:gdLst/>
              <a:ahLst/>
              <a:cxnLst/>
              <a:rect l="l" t="t" r="r" b="b"/>
              <a:pathLst>
                <a:path w="1701" h="1621" extrusionOk="0">
                  <a:moveTo>
                    <a:pt x="407" y="0"/>
                  </a:moveTo>
                  <a:cubicBezTo>
                    <a:pt x="199" y="0"/>
                    <a:pt x="1" y="196"/>
                    <a:pt x="138" y="421"/>
                  </a:cubicBezTo>
                  <a:cubicBezTo>
                    <a:pt x="276" y="647"/>
                    <a:pt x="489" y="836"/>
                    <a:pt x="672" y="1026"/>
                  </a:cubicBezTo>
                  <a:cubicBezTo>
                    <a:pt x="858" y="1218"/>
                    <a:pt x="1071" y="1441"/>
                    <a:pt x="1294" y="1587"/>
                  </a:cubicBezTo>
                  <a:cubicBezTo>
                    <a:pt x="1330" y="1610"/>
                    <a:pt x="1368" y="1620"/>
                    <a:pt x="1406" y="1620"/>
                  </a:cubicBezTo>
                  <a:cubicBezTo>
                    <a:pt x="1562" y="1620"/>
                    <a:pt x="1701" y="1439"/>
                    <a:pt x="1622" y="1286"/>
                  </a:cubicBezTo>
                  <a:cubicBezTo>
                    <a:pt x="1493" y="1029"/>
                    <a:pt x="1266" y="779"/>
                    <a:pt x="1074" y="570"/>
                  </a:cubicBezTo>
                  <a:cubicBezTo>
                    <a:pt x="922" y="404"/>
                    <a:pt x="773" y="191"/>
                    <a:pt x="591" y="59"/>
                  </a:cubicBezTo>
                  <a:cubicBezTo>
                    <a:pt x="535" y="18"/>
                    <a:pt x="470" y="0"/>
                    <a:pt x="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919310" y="2266387"/>
              <a:ext cx="28169" cy="90773"/>
            </a:xfrm>
            <a:custGeom>
              <a:avLst/>
              <a:gdLst/>
              <a:ahLst/>
              <a:cxnLst/>
              <a:rect l="l" t="t" r="r" b="b"/>
              <a:pathLst>
                <a:path w="580" h="1869" extrusionOk="0">
                  <a:moveTo>
                    <a:pt x="329" y="1"/>
                  </a:moveTo>
                  <a:cubicBezTo>
                    <a:pt x="1" y="1"/>
                    <a:pt x="58" y="534"/>
                    <a:pt x="52" y="781"/>
                  </a:cubicBezTo>
                  <a:cubicBezTo>
                    <a:pt x="45" y="964"/>
                    <a:pt x="28" y="1166"/>
                    <a:pt x="59" y="1349"/>
                  </a:cubicBezTo>
                  <a:cubicBezTo>
                    <a:pt x="93" y="1561"/>
                    <a:pt x="201" y="1677"/>
                    <a:pt x="332" y="1836"/>
                  </a:cubicBezTo>
                  <a:cubicBezTo>
                    <a:pt x="352" y="1859"/>
                    <a:pt x="373" y="1869"/>
                    <a:pt x="394" y="1869"/>
                  </a:cubicBezTo>
                  <a:cubicBezTo>
                    <a:pt x="440" y="1869"/>
                    <a:pt x="477" y="1816"/>
                    <a:pt x="454" y="1754"/>
                  </a:cubicBezTo>
                  <a:cubicBezTo>
                    <a:pt x="427" y="1673"/>
                    <a:pt x="491" y="1521"/>
                    <a:pt x="502" y="1430"/>
                  </a:cubicBezTo>
                  <a:cubicBezTo>
                    <a:pt x="514" y="1298"/>
                    <a:pt x="514" y="1166"/>
                    <a:pt x="522" y="1034"/>
                  </a:cubicBezTo>
                  <a:cubicBezTo>
                    <a:pt x="532" y="774"/>
                    <a:pt x="559" y="510"/>
                    <a:pt x="572" y="251"/>
                  </a:cubicBezTo>
                  <a:cubicBezTo>
                    <a:pt x="579" y="149"/>
                    <a:pt x="522" y="37"/>
                    <a:pt x="413" y="11"/>
                  </a:cubicBezTo>
                  <a:cubicBezTo>
                    <a:pt x="383" y="4"/>
                    <a:pt x="355" y="1"/>
                    <a:pt x="3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8449228" y="1205097"/>
            <a:ext cx="394320" cy="342692"/>
          </a:xfrm>
          <a:custGeom>
            <a:avLst/>
            <a:gdLst/>
            <a:ahLst/>
            <a:cxnLst/>
            <a:rect l="l" t="t" r="r" b="b"/>
            <a:pathLst>
              <a:path w="8119" h="7056" extrusionOk="0">
                <a:moveTo>
                  <a:pt x="4366" y="0"/>
                </a:moveTo>
                <a:cubicBezTo>
                  <a:pt x="4363" y="0"/>
                  <a:pt x="4360" y="0"/>
                  <a:pt x="4357" y="0"/>
                </a:cubicBezTo>
                <a:cubicBezTo>
                  <a:pt x="3867" y="24"/>
                  <a:pt x="3232" y="2454"/>
                  <a:pt x="3232" y="2454"/>
                </a:cubicBezTo>
                <a:cubicBezTo>
                  <a:pt x="3232" y="2454"/>
                  <a:pt x="2054" y="2337"/>
                  <a:pt x="1183" y="2337"/>
                </a:cubicBezTo>
                <a:cubicBezTo>
                  <a:pt x="748" y="2337"/>
                  <a:pt x="389" y="2366"/>
                  <a:pt x="292" y="2454"/>
                </a:cubicBezTo>
                <a:cubicBezTo>
                  <a:pt x="1" y="2721"/>
                  <a:pt x="2546" y="4430"/>
                  <a:pt x="2546" y="4430"/>
                </a:cubicBezTo>
                <a:cubicBezTo>
                  <a:pt x="2546" y="4430"/>
                  <a:pt x="1613" y="6684"/>
                  <a:pt x="2056" y="6975"/>
                </a:cubicBezTo>
                <a:cubicBezTo>
                  <a:pt x="2088" y="6997"/>
                  <a:pt x="2128" y="7007"/>
                  <a:pt x="2174" y="7007"/>
                </a:cubicBezTo>
                <a:cubicBezTo>
                  <a:pt x="2757" y="7007"/>
                  <a:pt x="4357" y="5411"/>
                  <a:pt x="4357" y="5411"/>
                </a:cubicBezTo>
                <a:cubicBezTo>
                  <a:pt x="4357" y="5411"/>
                  <a:pt x="6235" y="7055"/>
                  <a:pt x="6745" y="7055"/>
                </a:cubicBezTo>
                <a:cubicBezTo>
                  <a:pt x="6794" y="7055"/>
                  <a:pt x="6830" y="7041"/>
                  <a:pt x="6851" y="7008"/>
                </a:cubicBezTo>
                <a:cubicBezTo>
                  <a:pt x="7097" y="6634"/>
                  <a:pt x="6070" y="4089"/>
                  <a:pt x="6070" y="4089"/>
                </a:cubicBezTo>
                <a:cubicBezTo>
                  <a:pt x="6070" y="4089"/>
                  <a:pt x="8118" y="2876"/>
                  <a:pt x="8047" y="2454"/>
                </a:cubicBezTo>
                <a:cubicBezTo>
                  <a:pt x="8014" y="2260"/>
                  <a:pt x="7474" y="2207"/>
                  <a:pt x="6903" y="2207"/>
                </a:cubicBezTo>
                <a:cubicBezTo>
                  <a:pt x="6240" y="2207"/>
                  <a:pt x="5536" y="2278"/>
                  <a:pt x="5536" y="2278"/>
                </a:cubicBezTo>
                <a:cubicBezTo>
                  <a:pt x="5536" y="2278"/>
                  <a:pt x="4947" y="0"/>
                  <a:pt x="436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7267002" y="3579713"/>
            <a:ext cx="1614292" cy="1454243"/>
            <a:chOff x="7150051" y="3491912"/>
            <a:chExt cx="1632742" cy="1471012"/>
          </a:xfrm>
        </p:grpSpPr>
        <p:sp>
          <p:nvSpPr>
            <p:cNvPr id="16" name="Google Shape;16;p2"/>
            <p:cNvSpPr/>
            <p:nvPr/>
          </p:nvSpPr>
          <p:spPr>
            <a:xfrm>
              <a:off x="7539508" y="4223763"/>
              <a:ext cx="178291" cy="114522"/>
            </a:xfrm>
            <a:custGeom>
              <a:avLst/>
              <a:gdLst/>
              <a:ahLst/>
              <a:cxnLst/>
              <a:rect l="l" t="t" r="r" b="b"/>
              <a:pathLst>
                <a:path w="3671" h="2358" extrusionOk="0">
                  <a:moveTo>
                    <a:pt x="1752" y="0"/>
                  </a:moveTo>
                  <a:cubicBezTo>
                    <a:pt x="1254" y="0"/>
                    <a:pt x="810" y="189"/>
                    <a:pt x="561" y="745"/>
                  </a:cubicBezTo>
                  <a:cubicBezTo>
                    <a:pt x="0" y="1994"/>
                    <a:pt x="1577" y="2357"/>
                    <a:pt x="2707" y="2357"/>
                  </a:cubicBezTo>
                  <a:cubicBezTo>
                    <a:pt x="3025" y="2357"/>
                    <a:pt x="3309" y="2329"/>
                    <a:pt x="3498" y="2282"/>
                  </a:cubicBezTo>
                  <a:cubicBezTo>
                    <a:pt x="3502" y="2281"/>
                    <a:pt x="3505" y="2281"/>
                    <a:pt x="3509" y="2281"/>
                  </a:cubicBezTo>
                  <a:cubicBezTo>
                    <a:pt x="3526" y="2281"/>
                    <a:pt x="3536" y="2295"/>
                    <a:pt x="3539" y="2312"/>
                  </a:cubicBezTo>
                  <a:cubicBezTo>
                    <a:pt x="3586" y="2292"/>
                    <a:pt x="3634" y="2272"/>
                    <a:pt x="3670" y="2252"/>
                  </a:cubicBezTo>
                  <a:cubicBezTo>
                    <a:pt x="3647" y="1651"/>
                    <a:pt x="3630" y="1076"/>
                    <a:pt x="3620" y="542"/>
                  </a:cubicBezTo>
                  <a:cubicBezTo>
                    <a:pt x="3100" y="302"/>
                    <a:pt x="2383" y="0"/>
                    <a:pt x="1752" y="0"/>
                  </a:cubicBezTo>
                  <a:close/>
                </a:path>
              </a:pathLst>
            </a:custGeom>
            <a:solidFill>
              <a:srgbClr val="FE98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169430" y="3510853"/>
              <a:ext cx="1594957" cy="1433033"/>
            </a:xfrm>
            <a:custGeom>
              <a:avLst/>
              <a:gdLst/>
              <a:ahLst/>
              <a:cxnLst/>
              <a:rect l="l" t="t" r="r" b="b"/>
              <a:pathLst>
                <a:path w="32840" h="29506" extrusionOk="0">
                  <a:moveTo>
                    <a:pt x="13105" y="3339"/>
                  </a:moveTo>
                  <a:cubicBezTo>
                    <a:pt x="13531" y="3339"/>
                    <a:pt x="13876" y="3684"/>
                    <a:pt x="13876" y="4113"/>
                  </a:cubicBezTo>
                  <a:cubicBezTo>
                    <a:pt x="13876" y="4539"/>
                    <a:pt x="13531" y="4887"/>
                    <a:pt x="13105" y="4887"/>
                  </a:cubicBezTo>
                  <a:cubicBezTo>
                    <a:pt x="12676" y="4887"/>
                    <a:pt x="12331" y="4539"/>
                    <a:pt x="12331" y="4113"/>
                  </a:cubicBezTo>
                  <a:cubicBezTo>
                    <a:pt x="12331" y="3684"/>
                    <a:pt x="12676" y="3339"/>
                    <a:pt x="13105" y="3339"/>
                  </a:cubicBezTo>
                  <a:close/>
                  <a:moveTo>
                    <a:pt x="26801" y="21271"/>
                  </a:moveTo>
                  <a:cubicBezTo>
                    <a:pt x="26924" y="21271"/>
                    <a:pt x="27045" y="21304"/>
                    <a:pt x="27136" y="21371"/>
                  </a:cubicBezTo>
                  <a:cubicBezTo>
                    <a:pt x="27153" y="21385"/>
                    <a:pt x="27166" y="21415"/>
                    <a:pt x="27173" y="21449"/>
                  </a:cubicBezTo>
                  <a:cubicBezTo>
                    <a:pt x="27186" y="21452"/>
                    <a:pt x="27203" y="21455"/>
                    <a:pt x="27217" y="21463"/>
                  </a:cubicBezTo>
                  <a:cubicBezTo>
                    <a:pt x="27220" y="21433"/>
                    <a:pt x="27231" y="21407"/>
                    <a:pt x="27255" y="21407"/>
                  </a:cubicBezTo>
                  <a:cubicBezTo>
                    <a:pt x="27259" y="21407"/>
                    <a:pt x="27263" y="21407"/>
                    <a:pt x="27267" y="21408"/>
                  </a:cubicBezTo>
                  <a:cubicBezTo>
                    <a:pt x="27515" y="21459"/>
                    <a:pt x="27846" y="21831"/>
                    <a:pt x="27713" y="22098"/>
                  </a:cubicBezTo>
                  <a:cubicBezTo>
                    <a:pt x="27651" y="22228"/>
                    <a:pt x="27502" y="22272"/>
                    <a:pt x="27334" y="22272"/>
                  </a:cubicBezTo>
                  <a:cubicBezTo>
                    <a:pt x="27110" y="22272"/>
                    <a:pt x="26853" y="22194"/>
                    <a:pt x="26724" y="22138"/>
                  </a:cubicBezTo>
                  <a:cubicBezTo>
                    <a:pt x="26490" y="22040"/>
                    <a:pt x="26200" y="21811"/>
                    <a:pt x="26331" y="21527"/>
                  </a:cubicBezTo>
                  <a:cubicBezTo>
                    <a:pt x="26410" y="21355"/>
                    <a:pt x="26607" y="21271"/>
                    <a:pt x="26801" y="21271"/>
                  </a:cubicBezTo>
                  <a:close/>
                  <a:moveTo>
                    <a:pt x="25178" y="22293"/>
                  </a:moveTo>
                  <a:cubicBezTo>
                    <a:pt x="25323" y="22293"/>
                    <a:pt x="25464" y="22317"/>
                    <a:pt x="25578" y="22361"/>
                  </a:cubicBezTo>
                  <a:cubicBezTo>
                    <a:pt x="25598" y="22368"/>
                    <a:pt x="25609" y="22392"/>
                    <a:pt x="25619" y="22419"/>
                  </a:cubicBezTo>
                  <a:cubicBezTo>
                    <a:pt x="25706" y="22433"/>
                    <a:pt x="25795" y="22456"/>
                    <a:pt x="25876" y="22483"/>
                  </a:cubicBezTo>
                  <a:cubicBezTo>
                    <a:pt x="25876" y="22447"/>
                    <a:pt x="25887" y="22415"/>
                    <a:pt x="25922" y="22415"/>
                  </a:cubicBezTo>
                  <a:cubicBezTo>
                    <a:pt x="25929" y="22415"/>
                    <a:pt x="25937" y="22416"/>
                    <a:pt x="25946" y="22419"/>
                  </a:cubicBezTo>
                  <a:cubicBezTo>
                    <a:pt x="26335" y="22558"/>
                    <a:pt x="26639" y="23061"/>
                    <a:pt x="26301" y="23406"/>
                  </a:cubicBezTo>
                  <a:cubicBezTo>
                    <a:pt x="26124" y="23585"/>
                    <a:pt x="25848" y="23661"/>
                    <a:pt x="25569" y="23661"/>
                  </a:cubicBezTo>
                  <a:cubicBezTo>
                    <a:pt x="25318" y="23661"/>
                    <a:pt x="25065" y="23599"/>
                    <a:pt x="24879" y="23497"/>
                  </a:cubicBezTo>
                  <a:cubicBezTo>
                    <a:pt x="24588" y="23335"/>
                    <a:pt x="24138" y="22888"/>
                    <a:pt x="24456" y="22550"/>
                  </a:cubicBezTo>
                  <a:cubicBezTo>
                    <a:pt x="24621" y="22375"/>
                    <a:pt x="24908" y="22293"/>
                    <a:pt x="25178" y="22293"/>
                  </a:cubicBezTo>
                  <a:close/>
                  <a:moveTo>
                    <a:pt x="2673" y="1"/>
                  </a:moveTo>
                  <a:cubicBezTo>
                    <a:pt x="1946" y="1"/>
                    <a:pt x="1401" y="144"/>
                    <a:pt x="997" y="494"/>
                  </a:cubicBezTo>
                  <a:cubicBezTo>
                    <a:pt x="284" y="1109"/>
                    <a:pt x="1" y="2424"/>
                    <a:pt x="105" y="4627"/>
                  </a:cubicBezTo>
                  <a:cubicBezTo>
                    <a:pt x="152" y="5671"/>
                    <a:pt x="348" y="6546"/>
                    <a:pt x="642" y="7296"/>
                  </a:cubicBezTo>
                  <a:cubicBezTo>
                    <a:pt x="852" y="6935"/>
                    <a:pt x="1183" y="6577"/>
                    <a:pt x="1369" y="6323"/>
                  </a:cubicBezTo>
                  <a:cubicBezTo>
                    <a:pt x="1396" y="6286"/>
                    <a:pt x="1438" y="6272"/>
                    <a:pt x="1483" y="6272"/>
                  </a:cubicBezTo>
                  <a:cubicBezTo>
                    <a:pt x="1539" y="6272"/>
                    <a:pt x="1598" y="6294"/>
                    <a:pt x="1636" y="6320"/>
                  </a:cubicBezTo>
                  <a:cubicBezTo>
                    <a:pt x="2183" y="6699"/>
                    <a:pt x="2724" y="7087"/>
                    <a:pt x="3258" y="7479"/>
                  </a:cubicBezTo>
                  <a:cubicBezTo>
                    <a:pt x="3694" y="7094"/>
                    <a:pt x="4126" y="6712"/>
                    <a:pt x="4563" y="6326"/>
                  </a:cubicBezTo>
                  <a:cubicBezTo>
                    <a:pt x="4600" y="6292"/>
                    <a:pt x="4647" y="6278"/>
                    <a:pt x="4695" y="6278"/>
                  </a:cubicBezTo>
                  <a:cubicBezTo>
                    <a:pt x="4756" y="6278"/>
                    <a:pt x="4819" y="6301"/>
                    <a:pt x="4867" y="6337"/>
                  </a:cubicBezTo>
                  <a:cubicBezTo>
                    <a:pt x="5340" y="6695"/>
                    <a:pt x="5812" y="7053"/>
                    <a:pt x="6289" y="7412"/>
                  </a:cubicBezTo>
                  <a:cubicBezTo>
                    <a:pt x="6644" y="6945"/>
                    <a:pt x="6921" y="6451"/>
                    <a:pt x="7191" y="5928"/>
                  </a:cubicBezTo>
                  <a:cubicBezTo>
                    <a:pt x="7220" y="5871"/>
                    <a:pt x="7301" y="5842"/>
                    <a:pt x="7370" y="5842"/>
                  </a:cubicBezTo>
                  <a:cubicBezTo>
                    <a:pt x="7391" y="5842"/>
                    <a:pt x="7411" y="5845"/>
                    <a:pt x="7428" y="5850"/>
                  </a:cubicBezTo>
                  <a:cubicBezTo>
                    <a:pt x="7969" y="6043"/>
                    <a:pt x="8503" y="6225"/>
                    <a:pt x="9057" y="6354"/>
                  </a:cubicBezTo>
                  <a:cubicBezTo>
                    <a:pt x="9250" y="5766"/>
                    <a:pt x="9354" y="5171"/>
                    <a:pt x="9520" y="4573"/>
                  </a:cubicBezTo>
                  <a:cubicBezTo>
                    <a:pt x="9542" y="4490"/>
                    <a:pt x="9611" y="4455"/>
                    <a:pt x="9686" y="4455"/>
                  </a:cubicBezTo>
                  <a:cubicBezTo>
                    <a:pt x="9813" y="4455"/>
                    <a:pt x="9958" y="4556"/>
                    <a:pt x="9928" y="4698"/>
                  </a:cubicBezTo>
                  <a:cubicBezTo>
                    <a:pt x="9797" y="5353"/>
                    <a:pt x="9655" y="5999"/>
                    <a:pt x="9429" y="6631"/>
                  </a:cubicBezTo>
                  <a:cubicBezTo>
                    <a:pt x="9399" y="6719"/>
                    <a:pt x="9323" y="6756"/>
                    <a:pt x="9239" y="6756"/>
                  </a:cubicBezTo>
                  <a:cubicBezTo>
                    <a:pt x="9217" y="6756"/>
                    <a:pt x="9194" y="6754"/>
                    <a:pt x="9172" y="6749"/>
                  </a:cubicBezTo>
                  <a:cubicBezTo>
                    <a:pt x="8810" y="6678"/>
                    <a:pt x="8456" y="6587"/>
                    <a:pt x="8104" y="6468"/>
                  </a:cubicBezTo>
                  <a:cubicBezTo>
                    <a:pt x="7945" y="6418"/>
                    <a:pt x="7756" y="6381"/>
                    <a:pt x="7614" y="6296"/>
                  </a:cubicBezTo>
                  <a:cubicBezTo>
                    <a:pt x="7553" y="6262"/>
                    <a:pt x="7512" y="6249"/>
                    <a:pt x="7482" y="6242"/>
                  </a:cubicBezTo>
                  <a:cubicBezTo>
                    <a:pt x="7333" y="6431"/>
                    <a:pt x="7235" y="6800"/>
                    <a:pt x="7121" y="6989"/>
                  </a:cubicBezTo>
                  <a:cubicBezTo>
                    <a:pt x="6951" y="7270"/>
                    <a:pt x="6745" y="7533"/>
                    <a:pt x="6536" y="7786"/>
                  </a:cubicBezTo>
                  <a:cubicBezTo>
                    <a:pt x="6489" y="7842"/>
                    <a:pt x="6427" y="7868"/>
                    <a:pt x="6363" y="7868"/>
                  </a:cubicBezTo>
                  <a:cubicBezTo>
                    <a:pt x="6307" y="7868"/>
                    <a:pt x="6249" y="7848"/>
                    <a:pt x="6198" y="7810"/>
                  </a:cubicBezTo>
                  <a:cubicBezTo>
                    <a:pt x="5714" y="7445"/>
                    <a:pt x="5235" y="7080"/>
                    <a:pt x="4748" y="6715"/>
                  </a:cubicBezTo>
                  <a:cubicBezTo>
                    <a:pt x="4319" y="7100"/>
                    <a:pt x="3886" y="7485"/>
                    <a:pt x="3457" y="7867"/>
                  </a:cubicBezTo>
                  <a:cubicBezTo>
                    <a:pt x="3414" y="7905"/>
                    <a:pt x="3360" y="7923"/>
                    <a:pt x="3305" y="7923"/>
                  </a:cubicBezTo>
                  <a:cubicBezTo>
                    <a:pt x="3248" y="7923"/>
                    <a:pt x="3190" y="7904"/>
                    <a:pt x="3143" y="7871"/>
                  </a:cubicBezTo>
                  <a:cubicBezTo>
                    <a:pt x="2710" y="7554"/>
                    <a:pt x="1862" y="7151"/>
                    <a:pt x="1595" y="6699"/>
                  </a:cubicBezTo>
                  <a:cubicBezTo>
                    <a:pt x="1589" y="6691"/>
                    <a:pt x="1589" y="6688"/>
                    <a:pt x="1582" y="6682"/>
                  </a:cubicBezTo>
                  <a:cubicBezTo>
                    <a:pt x="1504" y="6780"/>
                    <a:pt x="1426" y="6877"/>
                    <a:pt x="1352" y="6975"/>
                  </a:cubicBezTo>
                  <a:cubicBezTo>
                    <a:pt x="1207" y="7161"/>
                    <a:pt x="954" y="7412"/>
                    <a:pt x="791" y="7658"/>
                  </a:cubicBezTo>
                  <a:cubicBezTo>
                    <a:pt x="1957" y="10169"/>
                    <a:pt x="4380" y="11034"/>
                    <a:pt x="6475" y="11274"/>
                  </a:cubicBezTo>
                  <a:cubicBezTo>
                    <a:pt x="7073" y="11343"/>
                    <a:pt x="7652" y="11370"/>
                    <a:pt x="8190" y="11370"/>
                  </a:cubicBezTo>
                  <a:cubicBezTo>
                    <a:pt x="10026" y="11370"/>
                    <a:pt x="11390" y="11056"/>
                    <a:pt x="11409" y="11051"/>
                  </a:cubicBezTo>
                  <a:lnTo>
                    <a:pt x="11659" y="10993"/>
                  </a:lnTo>
                  <a:lnTo>
                    <a:pt x="11659" y="10993"/>
                  </a:lnTo>
                  <a:lnTo>
                    <a:pt x="11649" y="11250"/>
                  </a:lnTo>
                  <a:cubicBezTo>
                    <a:pt x="11649" y="11264"/>
                    <a:pt x="11635" y="11626"/>
                    <a:pt x="11625" y="12244"/>
                  </a:cubicBezTo>
                  <a:cubicBezTo>
                    <a:pt x="12117" y="12146"/>
                    <a:pt x="12622" y="12087"/>
                    <a:pt x="13128" y="12087"/>
                  </a:cubicBezTo>
                  <a:cubicBezTo>
                    <a:pt x="15300" y="12087"/>
                    <a:pt x="17487" y="13168"/>
                    <a:pt x="18670" y="16887"/>
                  </a:cubicBezTo>
                  <a:cubicBezTo>
                    <a:pt x="20161" y="21571"/>
                    <a:pt x="20043" y="24453"/>
                    <a:pt x="17312" y="25373"/>
                  </a:cubicBezTo>
                  <a:cubicBezTo>
                    <a:pt x="16403" y="25678"/>
                    <a:pt x="15543" y="25781"/>
                    <a:pt x="14801" y="25781"/>
                  </a:cubicBezTo>
                  <a:cubicBezTo>
                    <a:pt x="13714" y="25781"/>
                    <a:pt x="12880" y="25562"/>
                    <a:pt x="12511" y="25443"/>
                  </a:cubicBezTo>
                  <a:lnTo>
                    <a:pt x="12511" y="25443"/>
                  </a:lnTo>
                  <a:cubicBezTo>
                    <a:pt x="13142" y="28968"/>
                    <a:pt x="13842" y="29326"/>
                    <a:pt x="14085" y="29333"/>
                  </a:cubicBezTo>
                  <a:lnTo>
                    <a:pt x="14102" y="29333"/>
                  </a:lnTo>
                  <a:cubicBezTo>
                    <a:pt x="14737" y="29333"/>
                    <a:pt x="15521" y="28194"/>
                    <a:pt x="15768" y="27751"/>
                  </a:cubicBezTo>
                  <a:lnTo>
                    <a:pt x="15822" y="27660"/>
                  </a:lnTo>
                  <a:lnTo>
                    <a:pt x="19374" y="27424"/>
                  </a:lnTo>
                  <a:lnTo>
                    <a:pt x="19425" y="27558"/>
                  </a:lnTo>
                  <a:cubicBezTo>
                    <a:pt x="19747" y="28380"/>
                    <a:pt x="20403" y="29506"/>
                    <a:pt x="20882" y="29506"/>
                  </a:cubicBezTo>
                  <a:cubicBezTo>
                    <a:pt x="20890" y="29506"/>
                    <a:pt x="20897" y="29505"/>
                    <a:pt x="20905" y="29505"/>
                  </a:cubicBezTo>
                  <a:cubicBezTo>
                    <a:pt x="21432" y="29451"/>
                    <a:pt x="22226" y="27984"/>
                    <a:pt x="22604" y="27072"/>
                  </a:cubicBezTo>
                  <a:lnTo>
                    <a:pt x="22669" y="26914"/>
                  </a:lnTo>
                  <a:lnTo>
                    <a:pt x="22834" y="26957"/>
                  </a:lnTo>
                  <a:cubicBezTo>
                    <a:pt x="22853" y="26962"/>
                    <a:pt x="23690" y="27177"/>
                    <a:pt x="24914" y="27177"/>
                  </a:cubicBezTo>
                  <a:cubicBezTo>
                    <a:pt x="26301" y="27177"/>
                    <a:pt x="28185" y="26901"/>
                    <a:pt x="29941" y="25730"/>
                  </a:cubicBezTo>
                  <a:cubicBezTo>
                    <a:pt x="32049" y="24325"/>
                    <a:pt x="32593" y="22425"/>
                    <a:pt x="32732" y="21419"/>
                  </a:cubicBezTo>
                  <a:cubicBezTo>
                    <a:pt x="32840" y="20611"/>
                    <a:pt x="32739" y="20043"/>
                    <a:pt x="32661" y="19874"/>
                  </a:cubicBezTo>
                  <a:cubicBezTo>
                    <a:pt x="32590" y="19914"/>
                    <a:pt x="32472" y="20006"/>
                    <a:pt x="32370" y="20087"/>
                  </a:cubicBezTo>
                  <a:cubicBezTo>
                    <a:pt x="32046" y="20344"/>
                    <a:pt x="31570" y="20719"/>
                    <a:pt x="30863" y="20973"/>
                  </a:cubicBezTo>
                  <a:cubicBezTo>
                    <a:pt x="30941" y="21176"/>
                    <a:pt x="30985" y="21341"/>
                    <a:pt x="30968" y="21412"/>
                  </a:cubicBezTo>
                  <a:cubicBezTo>
                    <a:pt x="30922" y="21656"/>
                    <a:pt x="29785" y="22024"/>
                    <a:pt x="29095" y="22024"/>
                  </a:cubicBezTo>
                  <a:cubicBezTo>
                    <a:pt x="28879" y="22024"/>
                    <a:pt x="28707" y="21988"/>
                    <a:pt x="28626" y="21901"/>
                  </a:cubicBezTo>
                  <a:cubicBezTo>
                    <a:pt x="28562" y="21834"/>
                    <a:pt x="28569" y="21561"/>
                    <a:pt x="28619" y="21212"/>
                  </a:cubicBezTo>
                  <a:cubicBezTo>
                    <a:pt x="28491" y="21199"/>
                    <a:pt x="28359" y="21182"/>
                    <a:pt x="28220" y="21162"/>
                  </a:cubicBezTo>
                  <a:cubicBezTo>
                    <a:pt x="27545" y="21060"/>
                    <a:pt x="26913" y="20905"/>
                    <a:pt x="26322" y="20699"/>
                  </a:cubicBezTo>
                  <a:cubicBezTo>
                    <a:pt x="26284" y="20864"/>
                    <a:pt x="26244" y="20989"/>
                    <a:pt x="26200" y="21040"/>
                  </a:cubicBezTo>
                  <a:cubicBezTo>
                    <a:pt x="26156" y="21088"/>
                    <a:pt x="26052" y="21110"/>
                    <a:pt x="25911" y="21110"/>
                  </a:cubicBezTo>
                  <a:cubicBezTo>
                    <a:pt x="25771" y="21110"/>
                    <a:pt x="25594" y="21089"/>
                    <a:pt x="25399" y="21050"/>
                  </a:cubicBezTo>
                  <a:lnTo>
                    <a:pt x="25399" y="21050"/>
                  </a:lnTo>
                  <a:cubicBezTo>
                    <a:pt x="25487" y="21179"/>
                    <a:pt x="25537" y="21334"/>
                    <a:pt x="25473" y="21483"/>
                  </a:cubicBezTo>
                  <a:cubicBezTo>
                    <a:pt x="25373" y="21707"/>
                    <a:pt x="25133" y="21787"/>
                    <a:pt x="24887" y="21787"/>
                  </a:cubicBezTo>
                  <a:cubicBezTo>
                    <a:pt x="24719" y="21787"/>
                    <a:pt x="24548" y="21749"/>
                    <a:pt x="24419" y="21695"/>
                  </a:cubicBezTo>
                  <a:cubicBezTo>
                    <a:pt x="24095" y="21561"/>
                    <a:pt x="23716" y="21226"/>
                    <a:pt x="23825" y="20834"/>
                  </a:cubicBezTo>
                  <a:cubicBezTo>
                    <a:pt x="23858" y="20719"/>
                    <a:pt x="23929" y="20635"/>
                    <a:pt x="24017" y="20574"/>
                  </a:cubicBezTo>
                  <a:cubicBezTo>
                    <a:pt x="23787" y="20442"/>
                    <a:pt x="23625" y="20300"/>
                    <a:pt x="23594" y="20162"/>
                  </a:cubicBezTo>
                  <a:cubicBezTo>
                    <a:pt x="23571" y="20053"/>
                    <a:pt x="23743" y="19783"/>
                    <a:pt x="24003" y="19459"/>
                  </a:cubicBezTo>
                  <a:cubicBezTo>
                    <a:pt x="23368" y="18975"/>
                    <a:pt x="22800" y="18394"/>
                    <a:pt x="22307" y="17712"/>
                  </a:cubicBezTo>
                  <a:cubicBezTo>
                    <a:pt x="22304" y="17712"/>
                    <a:pt x="22300" y="17715"/>
                    <a:pt x="22300" y="17715"/>
                  </a:cubicBezTo>
                  <a:cubicBezTo>
                    <a:pt x="22288" y="17719"/>
                    <a:pt x="22275" y="17721"/>
                    <a:pt x="22260" y="17721"/>
                  </a:cubicBezTo>
                  <a:cubicBezTo>
                    <a:pt x="21837" y="17721"/>
                    <a:pt x="20339" y="16153"/>
                    <a:pt x="20512" y="15627"/>
                  </a:cubicBezTo>
                  <a:cubicBezTo>
                    <a:pt x="20540" y="15545"/>
                    <a:pt x="20729" y="15434"/>
                    <a:pt x="20999" y="15322"/>
                  </a:cubicBezTo>
                  <a:cubicBezTo>
                    <a:pt x="20996" y="15305"/>
                    <a:pt x="20989" y="15292"/>
                    <a:pt x="20982" y="15279"/>
                  </a:cubicBezTo>
                  <a:cubicBezTo>
                    <a:pt x="20637" y="14416"/>
                    <a:pt x="20320" y="13365"/>
                    <a:pt x="20002" y="12223"/>
                  </a:cubicBezTo>
                  <a:cubicBezTo>
                    <a:pt x="19928" y="12258"/>
                    <a:pt x="19867" y="12278"/>
                    <a:pt x="19826" y="12278"/>
                  </a:cubicBezTo>
                  <a:cubicBezTo>
                    <a:pt x="19451" y="12278"/>
                    <a:pt x="18424" y="10206"/>
                    <a:pt x="18762" y="9743"/>
                  </a:cubicBezTo>
                  <a:cubicBezTo>
                    <a:pt x="18809" y="9675"/>
                    <a:pt x="19012" y="9631"/>
                    <a:pt x="19289" y="9605"/>
                  </a:cubicBezTo>
                  <a:cubicBezTo>
                    <a:pt x="18988" y="8510"/>
                    <a:pt x="18667" y="7401"/>
                    <a:pt x="18316" y="6381"/>
                  </a:cubicBezTo>
                  <a:cubicBezTo>
                    <a:pt x="18066" y="6543"/>
                    <a:pt x="17856" y="6644"/>
                    <a:pt x="17762" y="6644"/>
                  </a:cubicBezTo>
                  <a:cubicBezTo>
                    <a:pt x="17387" y="6644"/>
                    <a:pt x="16359" y="4576"/>
                    <a:pt x="16697" y="4113"/>
                  </a:cubicBezTo>
                  <a:cubicBezTo>
                    <a:pt x="16752" y="4039"/>
                    <a:pt x="16984" y="3988"/>
                    <a:pt x="17306" y="3965"/>
                  </a:cubicBezTo>
                  <a:cubicBezTo>
                    <a:pt x="16978" y="3353"/>
                    <a:pt x="16619" y="2842"/>
                    <a:pt x="16231" y="2494"/>
                  </a:cubicBezTo>
                  <a:cubicBezTo>
                    <a:pt x="15393" y="1744"/>
                    <a:pt x="12318" y="1339"/>
                    <a:pt x="9344" y="947"/>
                  </a:cubicBezTo>
                  <a:cubicBezTo>
                    <a:pt x="7911" y="758"/>
                    <a:pt x="6431" y="562"/>
                    <a:pt x="5218" y="325"/>
                  </a:cubicBezTo>
                  <a:cubicBezTo>
                    <a:pt x="4189" y="126"/>
                    <a:pt x="3351" y="1"/>
                    <a:pt x="2673" y="1"/>
                  </a:cubicBezTo>
                  <a:close/>
                </a:path>
              </a:pathLst>
            </a:custGeom>
            <a:solidFill>
              <a:srgbClr val="FE98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240143" y="3830665"/>
              <a:ext cx="5488" cy="4031"/>
            </a:xfrm>
            <a:custGeom>
              <a:avLst/>
              <a:gdLst/>
              <a:ahLst/>
              <a:cxnLst/>
              <a:rect l="l" t="t" r="r" b="b"/>
              <a:pathLst>
                <a:path w="113" h="83" extrusionOk="0">
                  <a:moveTo>
                    <a:pt x="32" y="0"/>
                  </a:moveTo>
                  <a:cubicBezTo>
                    <a:pt x="1" y="0"/>
                    <a:pt x="20" y="83"/>
                    <a:pt x="81" y="83"/>
                  </a:cubicBezTo>
                  <a:cubicBezTo>
                    <a:pt x="91" y="83"/>
                    <a:pt x="101" y="81"/>
                    <a:pt x="112" y="76"/>
                  </a:cubicBezTo>
                  <a:cubicBezTo>
                    <a:pt x="73" y="19"/>
                    <a:pt x="47" y="0"/>
                    <a:pt x="32" y="0"/>
                  </a:cubicBezTo>
                  <a:close/>
                </a:path>
              </a:pathLst>
            </a:custGeom>
            <a:solidFill>
              <a:srgbClr val="FE98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963932" y="3703371"/>
              <a:ext cx="95095" cy="130209"/>
            </a:xfrm>
            <a:custGeom>
              <a:avLst/>
              <a:gdLst/>
              <a:ahLst/>
              <a:cxnLst/>
              <a:rect l="l" t="t" r="r" b="b"/>
              <a:pathLst>
                <a:path w="1958" h="2681" extrusionOk="0">
                  <a:moveTo>
                    <a:pt x="947" y="1"/>
                  </a:moveTo>
                  <a:cubicBezTo>
                    <a:pt x="625" y="24"/>
                    <a:pt x="393" y="75"/>
                    <a:pt x="338" y="149"/>
                  </a:cubicBezTo>
                  <a:cubicBezTo>
                    <a:pt x="0" y="612"/>
                    <a:pt x="1028" y="2680"/>
                    <a:pt x="1403" y="2680"/>
                  </a:cubicBezTo>
                  <a:cubicBezTo>
                    <a:pt x="1497" y="2680"/>
                    <a:pt x="1707" y="2579"/>
                    <a:pt x="1957" y="2417"/>
                  </a:cubicBezTo>
                  <a:cubicBezTo>
                    <a:pt x="1650" y="1518"/>
                    <a:pt x="1315" y="693"/>
                    <a:pt x="9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64174" y="3977287"/>
              <a:ext cx="76737" cy="129869"/>
            </a:xfrm>
            <a:custGeom>
              <a:avLst/>
              <a:gdLst/>
              <a:ahLst/>
              <a:cxnLst/>
              <a:rect l="l" t="t" r="r" b="b"/>
              <a:pathLst>
                <a:path w="1580" h="2674" extrusionOk="0">
                  <a:moveTo>
                    <a:pt x="866" y="1"/>
                  </a:moveTo>
                  <a:cubicBezTo>
                    <a:pt x="589" y="27"/>
                    <a:pt x="386" y="71"/>
                    <a:pt x="339" y="139"/>
                  </a:cubicBezTo>
                  <a:cubicBezTo>
                    <a:pt x="1" y="602"/>
                    <a:pt x="1028" y="2674"/>
                    <a:pt x="1403" y="2674"/>
                  </a:cubicBezTo>
                  <a:cubicBezTo>
                    <a:pt x="1444" y="2674"/>
                    <a:pt x="1505" y="2654"/>
                    <a:pt x="1579" y="2619"/>
                  </a:cubicBezTo>
                  <a:cubicBezTo>
                    <a:pt x="1440" y="2123"/>
                    <a:pt x="1302" y="1612"/>
                    <a:pt x="1164" y="1092"/>
                  </a:cubicBezTo>
                  <a:cubicBezTo>
                    <a:pt x="1066" y="734"/>
                    <a:pt x="964" y="366"/>
                    <a:pt x="8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157228" y="4254992"/>
              <a:ext cx="95629" cy="116513"/>
            </a:xfrm>
            <a:custGeom>
              <a:avLst/>
              <a:gdLst/>
              <a:ahLst/>
              <a:cxnLst/>
              <a:rect l="l" t="t" r="r" b="b"/>
              <a:pathLst>
                <a:path w="1969" h="2399" extrusionOk="0">
                  <a:moveTo>
                    <a:pt x="660" y="0"/>
                  </a:moveTo>
                  <a:cubicBezTo>
                    <a:pt x="390" y="112"/>
                    <a:pt x="201" y="223"/>
                    <a:pt x="173" y="305"/>
                  </a:cubicBezTo>
                  <a:cubicBezTo>
                    <a:pt x="0" y="831"/>
                    <a:pt x="1498" y="2399"/>
                    <a:pt x="1921" y="2399"/>
                  </a:cubicBezTo>
                  <a:cubicBezTo>
                    <a:pt x="1936" y="2399"/>
                    <a:pt x="1949" y="2397"/>
                    <a:pt x="1961" y="2393"/>
                  </a:cubicBezTo>
                  <a:cubicBezTo>
                    <a:pt x="1961" y="2393"/>
                    <a:pt x="1965" y="2390"/>
                    <a:pt x="1968" y="2390"/>
                  </a:cubicBezTo>
                  <a:cubicBezTo>
                    <a:pt x="1461" y="1697"/>
                    <a:pt x="1025" y="902"/>
                    <a:pt x="6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14147" y="4455864"/>
              <a:ext cx="133658" cy="80234"/>
            </a:xfrm>
            <a:custGeom>
              <a:avLst/>
              <a:gdLst/>
              <a:ahLst/>
              <a:cxnLst/>
              <a:rect l="l" t="t" r="r" b="b"/>
              <a:pathLst>
                <a:path w="2752" h="1652" extrusionOk="0">
                  <a:moveTo>
                    <a:pt x="433" y="1"/>
                  </a:moveTo>
                  <a:cubicBezTo>
                    <a:pt x="173" y="325"/>
                    <a:pt x="1" y="595"/>
                    <a:pt x="24" y="704"/>
                  </a:cubicBezTo>
                  <a:cubicBezTo>
                    <a:pt x="55" y="842"/>
                    <a:pt x="217" y="984"/>
                    <a:pt x="447" y="1116"/>
                  </a:cubicBezTo>
                  <a:cubicBezTo>
                    <a:pt x="547" y="1046"/>
                    <a:pt x="671" y="1011"/>
                    <a:pt x="797" y="1011"/>
                  </a:cubicBezTo>
                  <a:cubicBezTo>
                    <a:pt x="951" y="1011"/>
                    <a:pt x="1107" y="1064"/>
                    <a:pt x="1220" y="1170"/>
                  </a:cubicBezTo>
                  <a:cubicBezTo>
                    <a:pt x="1231" y="1177"/>
                    <a:pt x="1234" y="1200"/>
                    <a:pt x="1238" y="1220"/>
                  </a:cubicBezTo>
                  <a:cubicBezTo>
                    <a:pt x="1268" y="1237"/>
                    <a:pt x="1298" y="1255"/>
                    <a:pt x="1325" y="1275"/>
                  </a:cubicBezTo>
                  <a:cubicBezTo>
                    <a:pt x="1329" y="1272"/>
                    <a:pt x="1329" y="1272"/>
                    <a:pt x="1329" y="1267"/>
                  </a:cubicBezTo>
                  <a:cubicBezTo>
                    <a:pt x="1347" y="1255"/>
                    <a:pt x="1367" y="1250"/>
                    <a:pt x="1388" y="1250"/>
                  </a:cubicBezTo>
                  <a:cubicBezTo>
                    <a:pt x="1519" y="1250"/>
                    <a:pt x="1713" y="1448"/>
                    <a:pt x="1771" y="1511"/>
                  </a:cubicBezTo>
                  <a:cubicBezTo>
                    <a:pt x="1791" y="1538"/>
                    <a:pt x="1812" y="1565"/>
                    <a:pt x="1829" y="1592"/>
                  </a:cubicBezTo>
                  <a:cubicBezTo>
                    <a:pt x="2024" y="1631"/>
                    <a:pt x="2201" y="1652"/>
                    <a:pt x="2341" y="1652"/>
                  </a:cubicBezTo>
                  <a:cubicBezTo>
                    <a:pt x="2482" y="1652"/>
                    <a:pt x="2586" y="1630"/>
                    <a:pt x="2630" y="1582"/>
                  </a:cubicBezTo>
                  <a:cubicBezTo>
                    <a:pt x="2674" y="1531"/>
                    <a:pt x="2714" y="1406"/>
                    <a:pt x="2752" y="1241"/>
                  </a:cubicBezTo>
                  <a:cubicBezTo>
                    <a:pt x="1893" y="940"/>
                    <a:pt x="1122" y="528"/>
                    <a:pt x="433" y="1"/>
                  </a:cubicBezTo>
                  <a:close/>
                </a:path>
              </a:pathLst>
            </a:custGeom>
            <a:solidFill>
              <a:srgbClr val="FE98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556543" y="4529394"/>
              <a:ext cx="117776" cy="51142"/>
            </a:xfrm>
            <a:custGeom>
              <a:avLst/>
              <a:gdLst/>
              <a:ahLst/>
              <a:cxnLst/>
              <a:rect l="l" t="t" r="r" b="b"/>
              <a:pathLst>
                <a:path w="2425" h="1053" extrusionOk="0">
                  <a:moveTo>
                    <a:pt x="2302" y="1"/>
                  </a:moveTo>
                  <a:cubicBezTo>
                    <a:pt x="1856" y="158"/>
                    <a:pt x="1313" y="269"/>
                    <a:pt x="655" y="269"/>
                  </a:cubicBezTo>
                  <a:cubicBezTo>
                    <a:pt x="466" y="269"/>
                    <a:pt x="267" y="260"/>
                    <a:pt x="58" y="240"/>
                  </a:cubicBezTo>
                  <a:lnTo>
                    <a:pt x="58" y="240"/>
                  </a:lnTo>
                  <a:cubicBezTo>
                    <a:pt x="8" y="589"/>
                    <a:pt x="1" y="862"/>
                    <a:pt x="65" y="929"/>
                  </a:cubicBezTo>
                  <a:cubicBezTo>
                    <a:pt x="146" y="1016"/>
                    <a:pt x="318" y="1052"/>
                    <a:pt x="534" y="1052"/>
                  </a:cubicBezTo>
                  <a:cubicBezTo>
                    <a:pt x="1224" y="1052"/>
                    <a:pt x="2361" y="684"/>
                    <a:pt x="2407" y="440"/>
                  </a:cubicBezTo>
                  <a:cubicBezTo>
                    <a:pt x="2424" y="369"/>
                    <a:pt x="2380" y="204"/>
                    <a:pt x="23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50037" y="4599621"/>
              <a:ext cx="94464" cy="48422"/>
            </a:xfrm>
            <a:custGeom>
              <a:avLst/>
              <a:gdLst/>
              <a:ahLst/>
              <a:cxnLst/>
              <a:rect l="l" t="t" r="r" b="b"/>
              <a:pathLst>
                <a:path w="1945" h="997" extrusionOk="0">
                  <a:moveTo>
                    <a:pt x="1310" y="1"/>
                  </a:moveTo>
                  <a:cubicBezTo>
                    <a:pt x="1322" y="43"/>
                    <a:pt x="1317" y="94"/>
                    <a:pt x="1280" y="94"/>
                  </a:cubicBezTo>
                  <a:cubicBezTo>
                    <a:pt x="1276" y="94"/>
                    <a:pt x="1271" y="93"/>
                    <a:pt x="1266" y="92"/>
                  </a:cubicBezTo>
                  <a:cubicBezTo>
                    <a:pt x="1213" y="78"/>
                    <a:pt x="1148" y="71"/>
                    <a:pt x="1076" y="71"/>
                  </a:cubicBezTo>
                  <a:cubicBezTo>
                    <a:pt x="653" y="71"/>
                    <a:pt x="0" y="305"/>
                    <a:pt x="411" y="724"/>
                  </a:cubicBezTo>
                  <a:cubicBezTo>
                    <a:pt x="608" y="924"/>
                    <a:pt x="882" y="996"/>
                    <a:pt x="1153" y="996"/>
                  </a:cubicBezTo>
                  <a:cubicBezTo>
                    <a:pt x="1220" y="996"/>
                    <a:pt x="1287" y="992"/>
                    <a:pt x="1353" y="984"/>
                  </a:cubicBezTo>
                  <a:cubicBezTo>
                    <a:pt x="1499" y="968"/>
                    <a:pt x="1654" y="930"/>
                    <a:pt x="1773" y="846"/>
                  </a:cubicBezTo>
                  <a:cubicBezTo>
                    <a:pt x="1945" y="724"/>
                    <a:pt x="1924" y="464"/>
                    <a:pt x="1803" y="319"/>
                  </a:cubicBezTo>
                  <a:cubicBezTo>
                    <a:pt x="1752" y="254"/>
                    <a:pt x="1675" y="213"/>
                    <a:pt x="1607" y="170"/>
                  </a:cubicBezTo>
                  <a:cubicBezTo>
                    <a:pt x="1580" y="149"/>
                    <a:pt x="1567" y="106"/>
                    <a:pt x="1567" y="65"/>
                  </a:cubicBezTo>
                  <a:cubicBezTo>
                    <a:pt x="1486" y="38"/>
                    <a:pt x="1397" y="15"/>
                    <a:pt x="1310" y="1"/>
                  </a:cubicBezTo>
                  <a:close/>
                </a:path>
              </a:pathLst>
            </a:custGeom>
            <a:solidFill>
              <a:srgbClr val="FFD3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451348" y="4552511"/>
              <a:ext cx="60321" cy="27975"/>
            </a:xfrm>
            <a:custGeom>
              <a:avLst/>
              <a:gdLst/>
              <a:ahLst/>
              <a:cxnLst/>
              <a:rect l="l" t="t" r="r" b="b"/>
              <a:pathLst>
                <a:path w="1242" h="576" extrusionOk="0">
                  <a:moveTo>
                    <a:pt x="778" y="1"/>
                  </a:moveTo>
                  <a:cubicBezTo>
                    <a:pt x="784" y="38"/>
                    <a:pt x="776" y="73"/>
                    <a:pt x="738" y="73"/>
                  </a:cubicBezTo>
                  <a:cubicBezTo>
                    <a:pt x="734" y="73"/>
                    <a:pt x="731" y="73"/>
                    <a:pt x="727" y="72"/>
                  </a:cubicBezTo>
                  <a:cubicBezTo>
                    <a:pt x="648" y="58"/>
                    <a:pt x="570" y="44"/>
                    <a:pt x="492" y="44"/>
                  </a:cubicBezTo>
                  <a:cubicBezTo>
                    <a:pt x="404" y="44"/>
                    <a:pt x="317" y="62"/>
                    <a:pt x="234" y="116"/>
                  </a:cubicBezTo>
                  <a:cubicBezTo>
                    <a:pt x="1" y="268"/>
                    <a:pt x="211" y="413"/>
                    <a:pt x="376" y="478"/>
                  </a:cubicBezTo>
                  <a:cubicBezTo>
                    <a:pt x="477" y="518"/>
                    <a:pt x="593" y="548"/>
                    <a:pt x="700" y="562"/>
                  </a:cubicBezTo>
                  <a:cubicBezTo>
                    <a:pt x="748" y="567"/>
                    <a:pt x="820" y="575"/>
                    <a:pt x="892" y="575"/>
                  </a:cubicBezTo>
                  <a:cubicBezTo>
                    <a:pt x="972" y="575"/>
                    <a:pt x="1052" y="564"/>
                    <a:pt x="1095" y="525"/>
                  </a:cubicBezTo>
                  <a:cubicBezTo>
                    <a:pt x="1241" y="397"/>
                    <a:pt x="917" y="153"/>
                    <a:pt x="846" y="93"/>
                  </a:cubicBezTo>
                  <a:cubicBezTo>
                    <a:pt x="832" y="79"/>
                    <a:pt x="822" y="45"/>
                    <a:pt x="822" y="15"/>
                  </a:cubicBezTo>
                  <a:cubicBezTo>
                    <a:pt x="808" y="7"/>
                    <a:pt x="791" y="4"/>
                    <a:pt x="778" y="1"/>
                  </a:cubicBezTo>
                  <a:close/>
                </a:path>
              </a:pathLst>
            </a:custGeom>
            <a:solidFill>
              <a:srgbClr val="FFD3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35127" y="4516766"/>
              <a:ext cx="67412" cy="40360"/>
            </a:xfrm>
            <a:custGeom>
              <a:avLst/>
              <a:gdLst/>
              <a:ahLst/>
              <a:cxnLst/>
              <a:rect l="l" t="t" r="r" b="b"/>
              <a:pathLst>
                <a:path w="1388" h="831" extrusionOk="0">
                  <a:moveTo>
                    <a:pt x="302" y="1"/>
                  </a:moveTo>
                  <a:cubicBezTo>
                    <a:pt x="170" y="41"/>
                    <a:pt x="62" y="125"/>
                    <a:pt x="38" y="267"/>
                  </a:cubicBezTo>
                  <a:cubicBezTo>
                    <a:pt x="1" y="514"/>
                    <a:pt x="275" y="696"/>
                    <a:pt x="481" y="771"/>
                  </a:cubicBezTo>
                  <a:cubicBezTo>
                    <a:pt x="579" y="806"/>
                    <a:pt x="700" y="830"/>
                    <a:pt x="819" y="830"/>
                  </a:cubicBezTo>
                  <a:cubicBezTo>
                    <a:pt x="962" y="830"/>
                    <a:pt x="1103" y="795"/>
                    <a:pt x="1201" y="703"/>
                  </a:cubicBezTo>
                  <a:cubicBezTo>
                    <a:pt x="1387" y="528"/>
                    <a:pt x="1218" y="389"/>
                    <a:pt x="1063" y="264"/>
                  </a:cubicBezTo>
                  <a:cubicBezTo>
                    <a:pt x="802" y="196"/>
                    <a:pt x="539" y="105"/>
                    <a:pt x="302" y="1"/>
                  </a:cubicBezTo>
                  <a:close/>
                </a:path>
              </a:pathLst>
            </a:custGeom>
            <a:solidFill>
              <a:srgbClr val="FFD3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49746" y="4515115"/>
              <a:ext cx="37008" cy="14522"/>
            </a:xfrm>
            <a:custGeom>
              <a:avLst/>
              <a:gdLst/>
              <a:ahLst/>
              <a:cxnLst/>
              <a:rect l="l" t="t" r="r" b="b"/>
              <a:pathLst>
                <a:path w="762" h="299" extrusionOk="0">
                  <a:moveTo>
                    <a:pt x="505" y="0"/>
                  </a:moveTo>
                  <a:cubicBezTo>
                    <a:pt x="507" y="32"/>
                    <a:pt x="501" y="65"/>
                    <a:pt x="479" y="65"/>
                  </a:cubicBezTo>
                  <a:cubicBezTo>
                    <a:pt x="474" y="65"/>
                    <a:pt x="469" y="64"/>
                    <a:pt x="464" y="61"/>
                  </a:cubicBezTo>
                  <a:cubicBezTo>
                    <a:pt x="389" y="27"/>
                    <a:pt x="293" y="8"/>
                    <a:pt x="195" y="8"/>
                  </a:cubicBezTo>
                  <a:cubicBezTo>
                    <a:pt x="129" y="8"/>
                    <a:pt x="62" y="17"/>
                    <a:pt x="1" y="35"/>
                  </a:cubicBezTo>
                  <a:cubicBezTo>
                    <a:pt x="238" y="139"/>
                    <a:pt x="501" y="230"/>
                    <a:pt x="762" y="298"/>
                  </a:cubicBezTo>
                  <a:cubicBezTo>
                    <a:pt x="694" y="244"/>
                    <a:pt x="626" y="193"/>
                    <a:pt x="592" y="142"/>
                  </a:cubicBezTo>
                  <a:cubicBezTo>
                    <a:pt x="576" y="122"/>
                    <a:pt x="572" y="75"/>
                    <a:pt x="592" y="55"/>
                  </a:cubicBezTo>
                  <a:cubicBezTo>
                    <a:pt x="565" y="35"/>
                    <a:pt x="535" y="17"/>
                    <a:pt x="505" y="0"/>
                  </a:cubicBezTo>
                  <a:close/>
                </a:path>
              </a:pathLst>
            </a:custGeom>
            <a:solidFill>
              <a:srgbClr val="FFD3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732706" y="4097879"/>
              <a:ext cx="415932" cy="665083"/>
            </a:xfrm>
            <a:custGeom>
              <a:avLst/>
              <a:gdLst/>
              <a:ahLst/>
              <a:cxnLst/>
              <a:rect l="l" t="t" r="r" b="b"/>
              <a:pathLst>
                <a:path w="8564" h="13694" extrusionOk="0">
                  <a:moveTo>
                    <a:pt x="3799" y="3103"/>
                  </a:moveTo>
                  <a:cubicBezTo>
                    <a:pt x="3809" y="3103"/>
                    <a:pt x="3819" y="3103"/>
                    <a:pt x="3828" y="3103"/>
                  </a:cubicBezTo>
                  <a:cubicBezTo>
                    <a:pt x="3869" y="3103"/>
                    <a:pt x="3879" y="3161"/>
                    <a:pt x="3862" y="3195"/>
                  </a:cubicBezTo>
                  <a:cubicBezTo>
                    <a:pt x="3995" y="3198"/>
                    <a:pt x="4102" y="3225"/>
                    <a:pt x="4187" y="3279"/>
                  </a:cubicBezTo>
                  <a:cubicBezTo>
                    <a:pt x="4184" y="3243"/>
                    <a:pt x="4194" y="3205"/>
                    <a:pt x="4219" y="3205"/>
                  </a:cubicBezTo>
                  <a:cubicBezTo>
                    <a:pt x="4226" y="3205"/>
                    <a:pt x="4235" y="3208"/>
                    <a:pt x="4244" y="3215"/>
                  </a:cubicBezTo>
                  <a:cubicBezTo>
                    <a:pt x="4971" y="3746"/>
                    <a:pt x="4660" y="4851"/>
                    <a:pt x="4173" y="5439"/>
                  </a:cubicBezTo>
                  <a:cubicBezTo>
                    <a:pt x="3772" y="5924"/>
                    <a:pt x="3136" y="6360"/>
                    <a:pt x="2495" y="6360"/>
                  </a:cubicBezTo>
                  <a:cubicBezTo>
                    <a:pt x="2278" y="6360"/>
                    <a:pt x="2061" y="6310"/>
                    <a:pt x="1852" y="6196"/>
                  </a:cubicBezTo>
                  <a:cubicBezTo>
                    <a:pt x="1213" y="5848"/>
                    <a:pt x="1128" y="5063"/>
                    <a:pt x="1409" y="4445"/>
                  </a:cubicBezTo>
                  <a:cubicBezTo>
                    <a:pt x="1810" y="3563"/>
                    <a:pt x="2877" y="3103"/>
                    <a:pt x="3799" y="3103"/>
                  </a:cubicBezTo>
                  <a:close/>
                  <a:moveTo>
                    <a:pt x="1530" y="0"/>
                  </a:moveTo>
                  <a:cubicBezTo>
                    <a:pt x="1024" y="0"/>
                    <a:pt x="519" y="59"/>
                    <a:pt x="27" y="157"/>
                  </a:cubicBezTo>
                  <a:cubicBezTo>
                    <a:pt x="0" y="1853"/>
                    <a:pt x="4" y="5510"/>
                    <a:pt x="392" y="9457"/>
                  </a:cubicBezTo>
                  <a:cubicBezTo>
                    <a:pt x="554" y="11065"/>
                    <a:pt x="730" y="12342"/>
                    <a:pt x="913" y="13356"/>
                  </a:cubicBezTo>
                  <a:cubicBezTo>
                    <a:pt x="1282" y="13475"/>
                    <a:pt x="2116" y="13694"/>
                    <a:pt x="3203" y="13694"/>
                  </a:cubicBezTo>
                  <a:cubicBezTo>
                    <a:pt x="3945" y="13694"/>
                    <a:pt x="4805" y="13591"/>
                    <a:pt x="5714" y="13286"/>
                  </a:cubicBezTo>
                  <a:cubicBezTo>
                    <a:pt x="8445" y="12366"/>
                    <a:pt x="8563" y="9484"/>
                    <a:pt x="7072" y="4800"/>
                  </a:cubicBezTo>
                  <a:cubicBezTo>
                    <a:pt x="5889" y="1081"/>
                    <a:pt x="3702" y="0"/>
                    <a:pt x="15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800554" y="4253001"/>
              <a:ext cx="147499" cy="138806"/>
            </a:xfrm>
            <a:custGeom>
              <a:avLst/>
              <a:gdLst/>
              <a:ahLst/>
              <a:cxnLst/>
              <a:rect l="l" t="t" r="r" b="b"/>
              <a:pathLst>
                <a:path w="3037" h="2858" extrusionOk="0">
                  <a:moveTo>
                    <a:pt x="2465" y="1"/>
                  </a:moveTo>
                  <a:cubicBezTo>
                    <a:pt x="2459" y="15"/>
                    <a:pt x="2452" y="24"/>
                    <a:pt x="2435" y="24"/>
                  </a:cubicBezTo>
                  <a:cubicBezTo>
                    <a:pt x="1614" y="132"/>
                    <a:pt x="647" y="606"/>
                    <a:pt x="299" y="1400"/>
                  </a:cubicBezTo>
                  <a:cubicBezTo>
                    <a:pt x="1" y="2082"/>
                    <a:pt x="267" y="2857"/>
                    <a:pt x="1067" y="2857"/>
                  </a:cubicBezTo>
                  <a:cubicBezTo>
                    <a:pt x="1100" y="2857"/>
                    <a:pt x="1133" y="2856"/>
                    <a:pt x="1168" y="2853"/>
                  </a:cubicBezTo>
                  <a:cubicBezTo>
                    <a:pt x="1739" y="2813"/>
                    <a:pt x="2283" y="2359"/>
                    <a:pt x="2607" y="1913"/>
                  </a:cubicBezTo>
                  <a:cubicBezTo>
                    <a:pt x="2726" y="1751"/>
                    <a:pt x="2824" y="1576"/>
                    <a:pt x="2894" y="1389"/>
                  </a:cubicBezTo>
                  <a:cubicBezTo>
                    <a:pt x="2955" y="1238"/>
                    <a:pt x="3019" y="1052"/>
                    <a:pt x="3027" y="886"/>
                  </a:cubicBezTo>
                  <a:cubicBezTo>
                    <a:pt x="3036" y="693"/>
                    <a:pt x="2932" y="281"/>
                    <a:pt x="2804" y="143"/>
                  </a:cubicBezTo>
                  <a:cubicBezTo>
                    <a:pt x="2793" y="132"/>
                    <a:pt x="2790" y="109"/>
                    <a:pt x="2790" y="85"/>
                  </a:cubicBezTo>
                  <a:cubicBezTo>
                    <a:pt x="2705" y="31"/>
                    <a:pt x="2598" y="4"/>
                    <a:pt x="2465" y="1"/>
                  </a:cubicBezTo>
                  <a:close/>
                </a:path>
              </a:pathLst>
            </a:custGeom>
            <a:solidFill>
              <a:srgbClr val="FE98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031051" y="3702546"/>
              <a:ext cx="118845" cy="106703"/>
            </a:xfrm>
            <a:custGeom>
              <a:avLst/>
              <a:gdLst/>
              <a:ahLst/>
              <a:cxnLst/>
              <a:rect l="l" t="t" r="r" b="b"/>
              <a:pathLst>
                <a:path w="2447" h="2197" extrusionOk="0">
                  <a:moveTo>
                    <a:pt x="92" y="0"/>
                  </a:moveTo>
                  <a:cubicBezTo>
                    <a:pt x="61" y="0"/>
                    <a:pt x="31" y="0"/>
                    <a:pt x="1" y="1"/>
                  </a:cubicBezTo>
                  <a:cubicBezTo>
                    <a:pt x="332" y="646"/>
                    <a:pt x="633" y="1393"/>
                    <a:pt x="913" y="2197"/>
                  </a:cubicBezTo>
                  <a:cubicBezTo>
                    <a:pt x="1616" y="1684"/>
                    <a:pt x="2447" y="903"/>
                    <a:pt x="2414" y="517"/>
                  </a:cubicBezTo>
                  <a:cubicBezTo>
                    <a:pt x="2381" y="167"/>
                    <a:pt x="1088" y="0"/>
                    <a:pt x="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125611" y="3976025"/>
              <a:ext cx="124916" cy="118990"/>
            </a:xfrm>
            <a:custGeom>
              <a:avLst/>
              <a:gdLst/>
              <a:ahLst/>
              <a:cxnLst/>
              <a:rect l="l" t="t" r="r" b="b"/>
              <a:pathLst>
                <a:path w="2572" h="2450" extrusionOk="0">
                  <a:moveTo>
                    <a:pt x="219" y="0"/>
                  </a:moveTo>
                  <a:cubicBezTo>
                    <a:pt x="144" y="0"/>
                    <a:pt x="71" y="1"/>
                    <a:pt x="0" y="3"/>
                  </a:cubicBezTo>
                  <a:cubicBezTo>
                    <a:pt x="91" y="340"/>
                    <a:pt x="183" y="679"/>
                    <a:pt x="274" y="1017"/>
                  </a:cubicBezTo>
                  <a:cubicBezTo>
                    <a:pt x="406" y="1507"/>
                    <a:pt x="537" y="1983"/>
                    <a:pt x="665" y="2449"/>
                  </a:cubicBezTo>
                  <a:cubicBezTo>
                    <a:pt x="1403" y="1980"/>
                    <a:pt x="2571" y="973"/>
                    <a:pt x="2531" y="520"/>
                  </a:cubicBezTo>
                  <a:cubicBezTo>
                    <a:pt x="2500" y="171"/>
                    <a:pt x="1214" y="0"/>
                    <a:pt x="2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207154" y="4227406"/>
              <a:ext cx="132978" cy="131181"/>
            </a:xfrm>
            <a:custGeom>
              <a:avLst/>
              <a:gdLst/>
              <a:ahLst/>
              <a:cxnLst/>
              <a:rect l="l" t="t" r="r" b="b"/>
              <a:pathLst>
                <a:path w="2738" h="2701" extrusionOk="0">
                  <a:moveTo>
                    <a:pt x="2065" y="0"/>
                  </a:moveTo>
                  <a:cubicBezTo>
                    <a:pt x="1526" y="0"/>
                    <a:pt x="653" y="205"/>
                    <a:pt x="0" y="430"/>
                  </a:cubicBezTo>
                  <a:cubicBezTo>
                    <a:pt x="349" y="1285"/>
                    <a:pt x="761" y="2042"/>
                    <a:pt x="1241" y="2701"/>
                  </a:cubicBezTo>
                  <a:cubicBezTo>
                    <a:pt x="1795" y="2092"/>
                    <a:pt x="2737" y="606"/>
                    <a:pt x="2545" y="156"/>
                  </a:cubicBezTo>
                  <a:cubicBezTo>
                    <a:pt x="2499" y="46"/>
                    <a:pt x="2319" y="0"/>
                    <a:pt x="2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47658" y="4373932"/>
              <a:ext cx="108645" cy="123021"/>
            </a:xfrm>
            <a:custGeom>
              <a:avLst/>
              <a:gdLst/>
              <a:ahLst/>
              <a:cxnLst/>
              <a:rect l="l" t="t" r="r" b="b"/>
              <a:pathLst>
                <a:path w="2237" h="2533" extrusionOk="0">
                  <a:moveTo>
                    <a:pt x="1780" y="0"/>
                  </a:moveTo>
                  <a:cubicBezTo>
                    <a:pt x="1412" y="0"/>
                    <a:pt x="590" y="728"/>
                    <a:pt x="0" y="1387"/>
                  </a:cubicBezTo>
                  <a:cubicBezTo>
                    <a:pt x="635" y="1867"/>
                    <a:pt x="1342" y="2249"/>
                    <a:pt x="2126" y="2533"/>
                  </a:cubicBezTo>
                  <a:cubicBezTo>
                    <a:pt x="2237" y="1650"/>
                    <a:pt x="2230" y="282"/>
                    <a:pt x="1889" y="32"/>
                  </a:cubicBezTo>
                  <a:cubicBezTo>
                    <a:pt x="1860" y="10"/>
                    <a:pt x="1823" y="0"/>
                    <a:pt x="17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562808" y="4433863"/>
              <a:ext cx="98009" cy="89510"/>
            </a:xfrm>
            <a:custGeom>
              <a:avLst/>
              <a:gdLst/>
              <a:ahLst/>
              <a:cxnLst/>
              <a:rect l="l" t="t" r="r" b="b"/>
              <a:pathLst>
                <a:path w="2018" h="1843" extrusionOk="0">
                  <a:moveTo>
                    <a:pt x="802" y="0"/>
                  </a:moveTo>
                  <a:cubicBezTo>
                    <a:pt x="507" y="0"/>
                    <a:pt x="170" y="993"/>
                    <a:pt x="1" y="1819"/>
                  </a:cubicBezTo>
                  <a:cubicBezTo>
                    <a:pt x="184" y="1835"/>
                    <a:pt x="358" y="1843"/>
                    <a:pt x="524" y="1843"/>
                  </a:cubicBezTo>
                  <a:cubicBezTo>
                    <a:pt x="1119" y="1843"/>
                    <a:pt x="1608" y="1745"/>
                    <a:pt x="2018" y="1603"/>
                  </a:cubicBezTo>
                  <a:cubicBezTo>
                    <a:pt x="1697" y="906"/>
                    <a:pt x="1152" y="34"/>
                    <a:pt x="815" y="1"/>
                  </a:cubicBezTo>
                  <a:cubicBezTo>
                    <a:pt x="811" y="1"/>
                    <a:pt x="806" y="0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7150051" y="3491912"/>
              <a:ext cx="1632742" cy="1471012"/>
            </a:xfrm>
            <a:custGeom>
              <a:avLst/>
              <a:gdLst/>
              <a:ahLst/>
              <a:cxnLst/>
              <a:rect l="l" t="t" r="r" b="b"/>
              <a:pathLst>
                <a:path w="33618" h="30288" extrusionOk="0">
                  <a:moveTo>
                    <a:pt x="1887" y="6975"/>
                  </a:moveTo>
                  <a:cubicBezTo>
                    <a:pt x="1902" y="6975"/>
                    <a:pt x="1928" y="6994"/>
                    <a:pt x="1967" y="7051"/>
                  </a:cubicBezTo>
                  <a:cubicBezTo>
                    <a:pt x="1956" y="7056"/>
                    <a:pt x="1946" y="7058"/>
                    <a:pt x="1936" y="7058"/>
                  </a:cubicBezTo>
                  <a:cubicBezTo>
                    <a:pt x="1875" y="7058"/>
                    <a:pt x="1856" y="6975"/>
                    <a:pt x="1887" y="6975"/>
                  </a:cubicBezTo>
                  <a:close/>
                  <a:moveTo>
                    <a:pt x="3072" y="391"/>
                  </a:moveTo>
                  <a:cubicBezTo>
                    <a:pt x="3750" y="391"/>
                    <a:pt x="4588" y="516"/>
                    <a:pt x="5617" y="715"/>
                  </a:cubicBezTo>
                  <a:cubicBezTo>
                    <a:pt x="6830" y="952"/>
                    <a:pt x="8310" y="1148"/>
                    <a:pt x="9743" y="1337"/>
                  </a:cubicBezTo>
                  <a:cubicBezTo>
                    <a:pt x="12717" y="1729"/>
                    <a:pt x="15792" y="2134"/>
                    <a:pt x="16630" y="2884"/>
                  </a:cubicBezTo>
                  <a:cubicBezTo>
                    <a:pt x="17018" y="3232"/>
                    <a:pt x="17377" y="3743"/>
                    <a:pt x="17705" y="4355"/>
                  </a:cubicBezTo>
                  <a:cubicBezTo>
                    <a:pt x="18073" y="5047"/>
                    <a:pt x="18408" y="5872"/>
                    <a:pt x="18715" y="6771"/>
                  </a:cubicBezTo>
                  <a:cubicBezTo>
                    <a:pt x="19066" y="7791"/>
                    <a:pt x="19387" y="8900"/>
                    <a:pt x="19688" y="9995"/>
                  </a:cubicBezTo>
                  <a:cubicBezTo>
                    <a:pt x="19786" y="10360"/>
                    <a:pt x="19888" y="10728"/>
                    <a:pt x="19986" y="11086"/>
                  </a:cubicBezTo>
                  <a:cubicBezTo>
                    <a:pt x="20124" y="11606"/>
                    <a:pt x="20262" y="12117"/>
                    <a:pt x="20401" y="12613"/>
                  </a:cubicBezTo>
                  <a:cubicBezTo>
                    <a:pt x="20719" y="13755"/>
                    <a:pt x="21036" y="14806"/>
                    <a:pt x="21381" y="15669"/>
                  </a:cubicBezTo>
                  <a:cubicBezTo>
                    <a:pt x="21388" y="15682"/>
                    <a:pt x="21395" y="15695"/>
                    <a:pt x="21398" y="15712"/>
                  </a:cubicBezTo>
                  <a:cubicBezTo>
                    <a:pt x="21763" y="16614"/>
                    <a:pt x="22199" y="17409"/>
                    <a:pt x="22706" y="18102"/>
                  </a:cubicBezTo>
                  <a:cubicBezTo>
                    <a:pt x="23199" y="18784"/>
                    <a:pt x="23767" y="19365"/>
                    <a:pt x="24402" y="19849"/>
                  </a:cubicBezTo>
                  <a:cubicBezTo>
                    <a:pt x="25091" y="20376"/>
                    <a:pt x="25862" y="20788"/>
                    <a:pt x="26721" y="21089"/>
                  </a:cubicBezTo>
                  <a:cubicBezTo>
                    <a:pt x="27312" y="21295"/>
                    <a:pt x="27944" y="21450"/>
                    <a:pt x="28619" y="21552"/>
                  </a:cubicBezTo>
                  <a:cubicBezTo>
                    <a:pt x="28758" y="21572"/>
                    <a:pt x="28890" y="21589"/>
                    <a:pt x="29018" y="21602"/>
                  </a:cubicBezTo>
                  <a:cubicBezTo>
                    <a:pt x="29227" y="21622"/>
                    <a:pt x="29426" y="21631"/>
                    <a:pt x="29615" y="21631"/>
                  </a:cubicBezTo>
                  <a:cubicBezTo>
                    <a:pt x="30273" y="21631"/>
                    <a:pt x="30816" y="21520"/>
                    <a:pt x="31262" y="21363"/>
                  </a:cubicBezTo>
                  <a:cubicBezTo>
                    <a:pt x="31969" y="21109"/>
                    <a:pt x="32445" y="20734"/>
                    <a:pt x="32769" y="20477"/>
                  </a:cubicBezTo>
                  <a:cubicBezTo>
                    <a:pt x="32871" y="20396"/>
                    <a:pt x="32989" y="20304"/>
                    <a:pt x="33060" y="20264"/>
                  </a:cubicBezTo>
                  <a:cubicBezTo>
                    <a:pt x="33138" y="20433"/>
                    <a:pt x="33239" y="21001"/>
                    <a:pt x="33131" y="21809"/>
                  </a:cubicBezTo>
                  <a:cubicBezTo>
                    <a:pt x="32992" y="22815"/>
                    <a:pt x="32448" y="24715"/>
                    <a:pt x="30340" y="26120"/>
                  </a:cubicBezTo>
                  <a:cubicBezTo>
                    <a:pt x="28584" y="27291"/>
                    <a:pt x="26700" y="27567"/>
                    <a:pt x="25313" y="27567"/>
                  </a:cubicBezTo>
                  <a:cubicBezTo>
                    <a:pt x="24089" y="27567"/>
                    <a:pt x="23252" y="27352"/>
                    <a:pt x="23233" y="27347"/>
                  </a:cubicBezTo>
                  <a:lnTo>
                    <a:pt x="23068" y="27304"/>
                  </a:lnTo>
                  <a:lnTo>
                    <a:pt x="23003" y="27462"/>
                  </a:lnTo>
                  <a:cubicBezTo>
                    <a:pt x="22625" y="28374"/>
                    <a:pt x="21831" y="29841"/>
                    <a:pt x="21304" y="29895"/>
                  </a:cubicBezTo>
                  <a:cubicBezTo>
                    <a:pt x="21296" y="29895"/>
                    <a:pt x="21289" y="29896"/>
                    <a:pt x="21281" y="29896"/>
                  </a:cubicBezTo>
                  <a:cubicBezTo>
                    <a:pt x="20802" y="29896"/>
                    <a:pt x="20146" y="28770"/>
                    <a:pt x="19824" y="27948"/>
                  </a:cubicBezTo>
                  <a:lnTo>
                    <a:pt x="19773" y="27814"/>
                  </a:lnTo>
                  <a:lnTo>
                    <a:pt x="16221" y="28050"/>
                  </a:lnTo>
                  <a:lnTo>
                    <a:pt x="16167" y="28141"/>
                  </a:lnTo>
                  <a:cubicBezTo>
                    <a:pt x="15920" y="28584"/>
                    <a:pt x="15136" y="29723"/>
                    <a:pt x="14501" y="29723"/>
                  </a:cubicBezTo>
                  <a:lnTo>
                    <a:pt x="14484" y="29723"/>
                  </a:lnTo>
                  <a:cubicBezTo>
                    <a:pt x="14241" y="29716"/>
                    <a:pt x="13541" y="29358"/>
                    <a:pt x="12910" y="25833"/>
                  </a:cubicBezTo>
                  <a:cubicBezTo>
                    <a:pt x="12727" y="24819"/>
                    <a:pt x="12551" y="23542"/>
                    <a:pt x="12389" y="21934"/>
                  </a:cubicBezTo>
                  <a:cubicBezTo>
                    <a:pt x="12001" y="17987"/>
                    <a:pt x="11997" y="14330"/>
                    <a:pt x="12024" y="12634"/>
                  </a:cubicBezTo>
                  <a:cubicBezTo>
                    <a:pt x="12034" y="12016"/>
                    <a:pt x="12048" y="11654"/>
                    <a:pt x="12048" y="11640"/>
                  </a:cubicBezTo>
                  <a:lnTo>
                    <a:pt x="12058" y="11383"/>
                  </a:lnTo>
                  <a:lnTo>
                    <a:pt x="12058" y="11383"/>
                  </a:lnTo>
                  <a:lnTo>
                    <a:pt x="11808" y="11441"/>
                  </a:lnTo>
                  <a:cubicBezTo>
                    <a:pt x="11789" y="11446"/>
                    <a:pt x="10425" y="11760"/>
                    <a:pt x="8589" y="11760"/>
                  </a:cubicBezTo>
                  <a:cubicBezTo>
                    <a:pt x="8051" y="11760"/>
                    <a:pt x="7472" y="11733"/>
                    <a:pt x="6874" y="11664"/>
                  </a:cubicBezTo>
                  <a:cubicBezTo>
                    <a:pt x="4779" y="11424"/>
                    <a:pt x="2356" y="10559"/>
                    <a:pt x="1190" y="8048"/>
                  </a:cubicBezTo>
                  <a:cubicBezTo>
                    <a:pt x="1353" y="7802"/>
                    <a:pt x="1606" y="7551"/>
                    <a:pt x="1751" y="7365"/>
                  </a:cubicBezTo>
                  <a:cubicBezTo>
                    <a:pt x="1825" y="7267"/>
                    <a:pt x="1903" y="7170"/>
                    <a:pt x="1981" y="7072"/>
                  </a:cubicBezTo>
                  <a:cubicBezTo>
                    <a:pt x="1988" y="7078"/>
                    <a:pt x="1988" y="7081"/>
                    <a:pt x="1994" y="7089"/>
                  </a:cubicBezTo>
                  <a:cubicBezTo>
                    <a:pt x="2261" y="7541"/>
                    <a:pt x="3109" y="7944"/>
                    <a:pt x="3542" y="8261"/>
                  </a:cubicBezTo>
                  <a:cubicBezTo>
                    <a:pt x="3589" y="8294"/>
                    <a:pt x="3647" y="8313"/>
                    <a:pt x="3704" y="8313"/>
                  </a:cubicBezTo>
                  <a:cubicBezTo>
                    <a:pt x="3759" y="8313"/>
                    <a:pt x="3813" y="8295"/>
                    <a:pt x="3856" y="8257"/>
                  </a:cubicBezTo>
                  <a:cubicBezTo>
                    <a:pt x="4285" y="7875"/>
                    <a:pt x="4718" y="7490"/>
                    <a:pt x="5147" y="7105"/>
                  </a:cubicBezTo>
                  <a:cubicBezTo>
                    <a:pt x="5634" y="7470"/>
                    <a:pt x="6113" y="7835"/>
                    <a:pt x="6597" y="8200"/>
                  </a:cubicBezTo>
                  <a:cubicBezTo>
                    <a:pt x="6648" y="8238"/>
                    <a:pt x="6706" y="8258"/>
                    <a:pt x="6762" y="8258"/>
                  </a:cubicBezTo>
                  <a:cubicBezTo>
                    <a:pt x="6826" y="8258"/>
                    <a:pt x="6888" y="8232"/>
                    <a:pt x="6935" y="8176"/>
                  </a:cubicBezTo>
                  <a:cubicBezTo>
                    <a:pt x="7144" y="7923"/>
                    <a:pt x="7350" y="7660"/>
                    <a:pt x="7520" y="7379"/>
                  </a:cubicBezTo>
                  <a:cubicBezTo>
                    <a:pt x="7634" y="7190"/>
                    <a:pt x="7732" y="6821"/>
                    <a:pt x="7881" y="6632"/>
                  </a:cubicBezTo>
                  <a:cubicBezTo>
                    <a:pt x="7911" y="6639"/>
                    <a:pt x="7952" y="6652"/>
                    <a:pt x="8013" y="6686"/>
                  </a:cubicBezTo>
                  <a:cubicBezTo>
                    <a:pt x="8155" y="6771"/>
                    <a:pt x="8344" y="6808"/>
                    <a:pt x="8503" y="6858"/>
                  </a:cubicBezTo>
                  <a:cubicBezTo>
                    <a:pt x="8855" y="6977"/>
                    <a:pt x="9209" y="7068"/>
                    <a:pt x="9571" y="7139"/>
                  </a:cubicBezTo>
                  <a:cubicBezTo>
                    <a:pt x="9593" y="7144"/>
                    <a:pt x="9616" y="7146"/>
                    <a:pt x="9638" y="7146"/>
                  </a:cubicBezTo>
                  <a:cubicBezTo>
                    <a:pt x="9722" y="7146"/>
                    <a:pt x="9798" y="7109"/>
                    <a:pt x="9828" y="7021"/>
                  </a:cubicBezTo>
                  <a:cubicBezTo>
                    <a:pt x="10054" y="6389"/>
                    <a:pt x="10196" y="5743"/>
                    <a:pt x="10327" y="5088"/>
                  </a:cubicBezTo>
                  <a:cubicBezTo>
                    <a:pt x="10357" y="4946"/>
                    <a:pt x="10212" y="4845"/>
                    <a:pt x="10085" y="4845"/>
                  </a:cubicBezTo>
                  <a:cubicBezTo>
                    <a:pt x="10010" y="4845"/>
                    <a:pt x="9941" y="4880"/>
                    <a:pt x="9919" y="4963"/>
                  </a:cubicBezTo>
                  <a:cubicBezTo>
                    <a:pt x="9753" y="5561"/>
                    <a:pt x="9649" y="6156"/>
                    <a:pt x="9456" y="6744"/>
                  </a:cubicBezTo>
                  <a:cubicBezTo>
                    <a:pt x="8902" y="6615"/>
                    <a:pt x="8368" y="6433"/>
                    <a:pt x="7827" y="6240"/>
                  </a:cubicBezTo>
                  <a:cubicBezTo>
                    <a:pt x="7810" y="6235"/>
                    <a:pt x="7790" y="6232"/>
                    <a:pt x="7769" y="6232"/>
                  </a:cubicBezTo>
                  <a:cubicBezTo>
                    <a:pt x="7700" y="6232"/>
                    <a:pt x="7619" y="6261"/>
                    <a:pt x="7590" y="6318"/>
                  </a:cubicBezTo>
                  <a:cubicBezTo>
                    <a:pt x="7320" y="6841"/>
                    <a:pt x="7043" y="7335"/>
                    <a:pt x="6688" y="7802"/>
                  </a:cubicBezTo>
                  <a:cubicBezTo>
                    <a:pt x="6211" y="7443"/>
                    <a:pt x="5739" y="7085"/>
                    <a:pt x="5266" y="6727"/>
                  </a:cubicBezTo>
                  <a:cubicBezTo>
                    <a:pt x="5218" y="6691"/>
                    <a:pt x="5155" y="6668"/>
                    <a:pt x="5094" y="6668"/>
                  </a:cubicBezTo>
                  <a:cubicBezTo>
                    <a:pt x="5046" y="6668"/>
                    <a:pt x="4999" y="6682"/>
                    <a:pt x="4962" y="6716"/>
                  </a:cubicBezTo>
                  <a:cubicBezTo>
                    <a:pt x="4525" y="7102"/>
                    <a:pt x="4093" y="7484"/>
                    <a:pt x="3657" y="7869"/>
                  </a:cubicBezTo>
                  <a:cubicBezTo>
                    <a:pt x="3123" y="7477"/>
                    <a:pt x="2582" y="7089"/>
                    <a:pt x="2035" y="6710"/>
                  </a:cubicBezTo>
                  <a:cubicBezTo>
                    <a:pt x="1997" y="6684"/>
                    <a:pt x="1938" y="6662"/>
                    <a:pt x="1882" y="6662"/>
                  </a:cubicBezTo>
                  <a:cubicBezTo>
                    <a:pt x="1837" y="6662"/>
                    <a:pt x="1795" y="6676"/>
                    <a:pt x="1768" y="6713"/>
                  </a:cubicBezTo>
                  <a:cubicBezTo>
                    <a:pt x="1582" y="6967"/>
                    <a:pt x="1251" y="7325"/>
                    <a:pt x="1041" y="7686"/>
                  </a:cubicBezTo>
                  <a:cubicBezTo>
                    <a:pt x="747" y="6936"/>
                    <a:pt x="551" y="6061"/>
                    <a:pt x="504" y="5017"/>
                  </a:cubicBezTo>
                  <a:cubicBezTo>
                    <a:pt x="400" y="2814"/>
                    <a:pt x="683" y="1499"/>
                    <a:pt x="1396" y="884"/>
                  </a:cubicBezTo>
                  <a:cubicBezTo>
                    <a:pt x="1800" y="534"/>
                    <a:pt x="2345" y="391"/>
                    <a:pt x="3072" y="391"/>
                  </a:cubicBezTo>
                  <a:close/>
                  <a:moveTo>
                    <a:pt x="3094" y="0"/>
                  </a:moveTo>
                  <a:cubicBezTo>
                    <a:pt x="2310" y="0"/>
                    <a:pt x="1640" y="156"/>
                    <a:pt x="1139" y="590"/>
                  </a:cubicBezTo>
                  <a:cubicBezTo>
                    <a:pt x="318" y="1300"/>
                    <a:pt x="1" y="2672"/>
                    <a:pt x="112" y="5037"/>
                  </a:cubicBezTo>
                  <a:cubicBezTo>
                    <a:pt x="352" y="10221"/>
                    <a:pt x="3897" y="11715"/>
                    <a:pt x="6830" y="12052"/>
                  </a:cubicBezTo>
                  <a:cubicBezTo>
                    <a:pt x="7454" y="12125"/>
                    <a:pt x="8055" y="12154"/>
                    <a:pt x="8611" y="12154"/>
                  </a:cubicBezTo>
                  <a:cubicBezTo>
                    <a:pt x="10035" y="12154"/>
                    <a:pt x="11167" y="11968"/>
                    <a:pt x="11649" y="11874"/>
                  </a:cubicBezTo>
                  <a:lnTo>
                    <a:pt x="11649" y="11874"/>
                  </a:lnTo>
                  <a:cubicBezTo>
                    <a:pt x="11636" y="12390"/>
                    <a:pt x="11608" y="13665"/>
                    <a:pt x="11636" y="15371"/>
                  </a:cubicBezTo>
                  <a:cubicBezTo>
                    <a:pt x="11163" y="15033"/>
                    <a:pt x="10396" y="14788"/>
                    <a:pt x="9705" y="14788"/>
                  </a:cubicBezTo>
                  <a:cubicBezTo>
                    <a:pt x="8868" y="14788"/>
                    <a:pt x="8142" y="15148"/>
                    <a:pt x="8189" y="16138"/>
                  </a:cubicBezTo>
                  <a:cubicBezTo>
                    <a:pt x="8237" y="17136"/>
                    <a:pt x="9445" y="17720"/>
                    <a:pt x="10488" y="17720"/>
                  </a:cubicBezTo>
                  <a:cubicBezTo>
                    <a:pt x="10886" y="17720"/>
                    <a:pt x="11260" y="17635"/>
                    <a:pt x="11537" y="17456"/>
                  </a:cubicBezTo>
                  <a:cubicBezTo>
                    <a:pt x="11558" y="17442"/>
                    <a:pt x="11564" y="17409"/>
                    <a:pt x="11558" y="17381"/>
                  </a:cubicBezTo>
                  <a:cubicBezTo>
                    <a:pt x="11555" y="17364"/>
                    <a:pt x="11545" y="17350"/>
                    <a:pt x="11528" y="17350"/>
                  </a:cubicBezTo>
                  <a:cubicBezTo>
                    <a:pt x="11524" y="17350"/>
                    <a:pt x="11521" y="17350"/>
                    <a:pt x="11517" y="17351"/>
                  </a:cubicBezTo>
                  <a:cubicBezTo>
                    <a:pt x="11328" y="17398"/>
                    <a:pt x="11044" y="17426"/>
                    <a:pt x="10726" y="17426"/>
                  </a:cubicBezTo>
                  <a:cubicBezTo>
                    <a:pt x="9596" y="17426"/>
                    <a:pt x="8019" y="17063"/>
                    <a:pt x="8580" y="15814"/>
                  </a:cubicBezTo>
                  <a:cubicBezTo>
                    <a:pt x="8829" y="15258"/>
                    <a:pt x="9273" y="15069"/>
                    <a:pt x="9771" y="15069"/>
                  </a:cubicBezTo>
                  <a:cubicBezTo>
                    <a:pt x="10402" y="15069"/>
                    <a:pt x="11119" y="15371"/>
                    <a:pt x="11639" y="15611"/>
                  </a:cubicBezTo>
                  <a:cubicBezTo>
                    <a:pt x="11649" y="16145"/>
                    <a:pt x="11666" y="16720"/>
                    <a:pt x="11689" y="17321"/>
                  </a:cubicBezTo>
                  <a:cubicBezTo>
                    <a:pt x="11743" y="18743"/>
                    <a:pt x="11838" y="20332"/>
                    <a:pt x="12001" y="21974"/>
                  </a:cubicBezTo>
                  <a:cubicBezTo>
                    <a:pt x="12531" y="27340"/>
                    <a:pt x="13362" y="30081"/>
                    <a:pt x="14471" y="30115"/>
                  </a:cubicBezTo>
                  <a:lnTo>
                    <a:pt x="14498" y="30115"/>
                  </a:lnTo>
                  <a:cubicBezTo>
                    <a:pt x="15383" y="30115"/>
                    <a:pt x="16224" y="28817"/>
                    <a:pt x="16454" y="28425"/>
                  </a:cubicBezTo>
                  <a:lnTo>
                    <a:pt x="19512" y="28223"/>
                  </a:lnTo>
                  <a:cubicBezTo>
                    <a:pt x="19726" y="28729"/>
                    <a:pt x="20445" y="30287"/>
                    <a:pt x="21276" y="30287"/>
                  </a:cubicBezTo>
                  <a:cubicBezTo>
                    <a:pt x="21297" y="30287"/>
                    <a:pt x="21320" y="30287"/>
                    <a:pt x="21340" y="30284"/>
                  </a:cubicBezTo>
                  <a:cubicBezTo>
                    <a:pt x="22172" y="30203"/>
                    <a:pt x="23020" y="28408"/>
                    <a:pt x="23301" y="27763"/>
                  </a:cubicBezTo>
                  <a:cubicBezTo>
                    <a:pt x="23619" y="27834"/>
                    <a:pt x="24360" y="27970"/>
                    <a:pt x="25335" y="27970"/>
                  </a:cubicBezTo>
                  <a:cubicBezTo>
                    <a:pt x="26772" y="27970"/>
                    <a:pt x="28715" y="27675"/>
                    <a:pt x="30559" y="26445"/>
                  </a:cubicBezTo>
                  <a:cubicBezTo>
                    <a:pt x="32850" y="24918"/>
                    <a:pt x="33618" y="22620"/>
                    <a:pt x="33567" y="20981"/>
                  </a:cubicBezTo>
                  <a:cubicBezTo>
                    <a:pt x="33560" y="20707"/>
                    <a:pt x="33513" y="20051"/>
                    <a:pt x="33250" y="19899"/>
                  </a:cubicBezTo>
                  <a:cubicBezTo>
                    <a:pt x="33197" y="19868"/>
                    <a:pt x="33145" y="19855"/>
                    <a:pt x="33093" y="19855"/>
                  </a:cubicBezTo>
                  <a:cubicBezTo>
                    <a:pt x="32925" y="19855"/>
                    <a:pt x="32751" y="19994"/>
                    <a:pt x="32529" y="20170"/>
                  </a:cubicBezTo>
                  <a:cubicBezTo>
                    <a:pt x="32222" y="20413"/>
                    <a:pt x="31776" y="20764"/>
                    <a:pt x="31107" y="20998"/>
                  </a:cubicBezTo>
                  <a:cubicBezTo>
                    <a:pt x="30697" y="21140"/>
                    <a:pt x="30208" y="21238"/>
                    <a:pt x="29613" y="21238"/>
                  </a:cubicBezTo>
                  <a:cubicBezTo>
                    <a:pt x="29447" y="21238"/>
                    <a:pt x="29273" y="21230"/>
                    <a:pt x="29090" y="21214"/>
                  </a:cubicBezTo>
                  <a:cubicBezTo>
                    <a:pt x="28954" y="21204"/>
                    <a:pt x="28819" y="21187"/>
                    <a:pt x="28677" y="21167"/>
                  </a:cubicBezTo>
                  <a:cubicBezTo>
                    <a:pt x="28001" y="21065"/>
                    <a:pt x="27373" y="20903"/>
                    <a:pt x="26785" y="20694"/>
                  </a:cubicBezTo>
                  <a:cubicBezTo>
                    <a:pt x="26001" y="20410"/>
                    <a:pt x="25294" y="20028"/>
                    <a:pt x="24659" y="19548"/>
                  </a:cubicBezTo>
                  <a:cubicBezTo>
                    <a:pt x="24037" y="19078"/>
                    <a:pt x="23486" y="18510"/>
                    <a:pt x="23007" y="17845"/>
                  </a:cubicBezTo>
                  <a:cubicBezTo>
                    <a:pt x="22527" y="17186"/>
                    <a:pt x="22115" y="16429"/>
                    <a:pt x="21766" y="15574"/>
                  </a:cubicBezTo>
                  <a:cubicBezTo>
                    <a:pt x="21760" y="15557"/>
                    <a:pt x="21753" y="15540"/>
                    <a:pt x="21746" y="15523"/>
                  </a:cubicBezTo>
                  <a:cubicBezTo>
                    <a:pt x="21398" y="14658"/>
                    <a:pt x="21077" y="13583"/>
                    <a:pt x="20752" y="12417"/>
                  </a:cubicBezTo>
                  <a:cubicBezTo>
                    <a:pt x="20624" y="11951"/>
                    <a:pt x="20493" y="11475"/>
                    <a:pt x="20361" y="10985"/>
                  </a:cubicBezTo>
                  <a:cubicBezTo>
                    <a:pt x="20270" y="10647"/>
                    <a:pt x="20178" y="10308"/>
                    <a:pt x="20087" y="9971"/>
                  </a:cubicBezTo>
                  <a:cubicBezTo>
                    <a:pt x="19763" y="8781"/>
                    <a:pt x="19425" y="7605"/>
                    <a:pt x="19053" y="6534"/>
                  </a:cubicBezTo>
                  <a:cubicBezTo>
                    <a:pt x="18773" y="5730"/>
                    <a:pt x="18472" y="4983"/>
                    <a:pt x="18141" y="4338"/>
                  </a:cubicBezTo>
                  <a:cubicBezTo>
                    <a:pt x="17765" y="3611"/>
                    <a:pt x="17357" y="3009"/>
                    <a:pt x="16890" y="2591"/>
                  </a:cubicBezTo>
                  <a:cubicBezTo>
                    <a:pt x="15964" y="1763"/>
                    <a:pt x="12966" y="1367"/>
                    <a:pt x="9797" y="948"/>
                  </a:cubicBezTo>
                  <a:cubicBezTo>
                    <a:pt x="8368" y="759"/>
                    <a:pt x="6891" y="563"/>
                    <a:pt x="5692" y="333"/>
                  </a:cubicBezTo>
                  <a:cubicBezTo>
                    <a:pt x="4748" y="150"/>
                    <a:pt x="3866" y="0"/>
                    <a:pt x="30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7768306" y="3673017"/>
              <a:ext cx="75037" cy="75182"/>
            </a:xfrm>
            <a:custGeom>
              <a:avLst/>
              <a:gdLst/>
              <a:ahLst/>
              <a:cxnLst/>
              <a:rect l="l" t="t" r="r" b="b"/>
              <a:pathLst>
                <a:path w="1545" h="1548" extrusionOk="0">
                  <a:moveTo>
                    <a:pt x="774" y="0"/>
                  </a:moveTo>
                  <a:cubicBezTo>
                    <a:pt x="345" y="0"/>
                    <a:pt x="0" y="345"/>
                    <a:pt x="0" y="774"/>
                  </a:cubicBezTo>
                  <a:cubicBezTo>
                    <a:pt x="0" y="1200"/>
                    <a:pt x="345" y="1548"/>
                    <a:pt x="774" y="1548"/>
                  </a:cubicBezTo>
                  <a:cubicBezTo>
                    <a:pt x="1200" y="1548"/>
                    <a:pt x="1545" y="1200"/>
                    <a:pt x="1545" y="774"/>
                  </a:cubicBezTo>
                  <a:cubicBezTo>
                    <a:pt x="1545" y="345"/>
                    <a:pt x="1200" y="0"/>
                    <a:pt x="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787489" y="4248581"/>
              <a:ext cx="186693" cy="158184"/>
            </a:xfrm>
            <a:custGeom>
              <a:avLst/>
              <a:gdLst/>
              <a:ahLst/>
              <a:cxnLst/>
              <a:rect l="l" t="t" r="r" b="b"/>
              <a:pathLst>
                <a:path w="3844" h="3257" extrusionOk="0">
                  <a:moveTo>
                    <a:pt x="2671" y="0"/>
                  </a:moveTo>
                  <a:cubicBezTo>
                    <a:pt x="1749" y="0"/>
                    <a:pt x="682" y="460"/>
                    <a:pt x="281" y="1342"/>
                  </a:cubicBezTo>
                  <a:cubicBezTo>
                    <a:pt x="0" y="1960"/>
                    <a:pt x="85" y="2745"/>
                    <a:pt x="724" y="3093"/>
                  </a:cubicBezTo>
                  <a:cubicBezTo>
                    <a:pt x="933" y="3207"/>
                    <a:pt x="1150" y="3257"/>
                    <a:pt x="1367" y="3257"/>
                  </a:cubicBezTo>
                  <a:cubicBezTo>
                    <a:pt x="2008" y="3257"/>
                    <a:pt x="2644" y="2821"/>
                    <a:pt x="3045" y="2336"/>
                  </a:cubicBezTo>
                  <a:cubicBezTo>
                    <a:pt x="3532" y="1748"/>
                    <a:pt x="3843" y="643"/>
                    <a:pt x="3116" y="112"/>
                  </a:cubicBezTo>
                  <a:cubicBezTo>
                    <a:pt x="3107" y="105"/>
                    <a:pt x="3098" y="102"/>
                    <a:pt x="3091" y="102"/>
                  </a:cubicBezTo>
                  <a:cubicBezTo>
                    <a:pt x="3066" y="102"/>
                    <a:pt x="3056" y="140"/>
                    <a:pt x="3059" y="176"/>
                  </a:cubicBezTo>
                  <a:cubicBezTo>
                    <a:pt x="3059" y="200"/>
                    <a:pt x="3062" y="223"/>
                    <a:pt x="3073" y="234"/>
                  </a:cubicBezTo>
                  <a:cubicBezTo>
                    <a:pt x="3201" y="372"/>
                    <a:pt x="3305" y="784"/>
                    <a:pt x="3296" y="977"/>
                  </a:cubicBezTo>
                  <a:cubicBezTo>
                    <a:pt x="3288" y="1143"/>
                    <a:pt x="3224" y="1329"/>
                    <a:pt x="3163" y="1480"/>
                  </a:cubicBezTo>
                  <a:cubicBezTo>
                    <a:pt x="3093" y="1667"/>
                    <a:pt x="2995" y="1842"/>
                    <a:pt x="2876" y="2004"/>
                  </a:cubicBezTo>
                  <a:cubicBezTo>
                    <a:pt x="2552" y="2450"/>
                    <a:pt x="2008" y="2904"/>
                    <a:pt x="1437" y="2944"/>
                  </a:cubicBezTo>
                  <a:cubicBezTo>
                    <a:pt x="1402" y="2947"/>
                    <a:pt x="1369" y="2948"/>
                    <a:pt x="1336" y="2948"/>
                  </a:cubicBezTo>
                  <a:cubicBezTo>
                    <a:pt x="536" y="2948"/>
                    <a:pt x="270" y="2173"/>
                    <a:pt x="568" y="1491"/>
                  </a:cubicBezTo>
                  <a:cubicBezTo>
                    <a:pt x="916" y="697"/>
                    <a:pt x="1883" y="223"/>
                    <a:pt x="2704" y="115"/>
                  </a:cubicBezTo>
                  <a:cubicBezTo>
                    <a:pt x="2721" y="115"/>
                    <a:pt x="2728" y="106"/>
                    <a:pt x="2734" y="92"/>
                  </a:cubicBezTo>
                  <a:cubicBezTo>
                    <a:pt x="2751" y="58"/>
                    <a:pt x="2741" y="0"/>
                    <a:pt x="2700" y="0"/>
                  </a:cubicBezTo>
                  <a:cubicBezTo>
                    <a:pt x="2691" y="0"/>
                    <a:pt x="2681" y="0"/>
                    <a:pt x="26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21189" y="4504916"/>
              <a:ext cx="88539" cy="64061"/>
            </a:xfrm>
            <a:custGeom>
              <a:avLst/>
              <a:gdLst/>
              <a:ahLst/>
              <a:cxnLst/>
              <a:rect l="l" t="t" r="r" b="b"/>
              <a:pathLst>
                <a:path w="1823" h="1319" extrusionOk="0">
                  <a:moveTo>
                    <a:pt x="652" y="1"/>
                  </a:moveTo>
                  <a:cubicBezTo>
                    <a:pt x="526" y="1"/>
                    <a:pt x="402" y="36"/>
                    <a:pt x="302" y="106"/>
                  </a:cubicBezTo>
                  <a:cubicBezTo>
                    <a:pt x="214" y="167"/>
                    <a:pt x="143" y="251"/>
                    <a:pt x="110" y="366"/>
                  </a:cubicBezTo>
                  <a:cubicBezTo>
                    <a:pt x="1" y="758"/>
                    <a:pt x="380" y="1093"/>
                    <a:pt x="704" y="1227"/>
                  </a:cubicBezTo>
                  <a:cubicBezTo>
                    <a:pt x="833" y="1281"/>
                    <a:pt x="1004" y="1319"/>
                    <a:pt x="1172" y="1319"/>
                  </a:cubicBezTo>
                  <a:cubicBezTo>
                    <a:pt x="1418" y="1319"/>
                    <a:pt x="1658" y="1239"/>
                    <a:pt x="1758" y="1015"/>
                  </a:cubicBezTo>
                  <a:cubicBezTo>
                    <a:pt x="1822" y="866"/>
                    <a:pt x="1772" y="711"/>
                    <a:pt x="1684" y="582"/>
                  </a:cubicBezTo>
                  <a:cubicBezTo>
                    <a:pt x="1667" y="555"/>
                    <a:pt x="1646" y="528"/>
                    <a:pt x="1626" y="501"/>
                  </a:cubicBezTo>
                  <a:cubicBezTo>
                    <a:pt x="1568" y="438"/>
                    <a:pt x="1374" y="240"/>
                    <a:pt x="1243" y="240"/>
                  </a:cubicBezTo>
                  <a:cubicBezTo>
                    <a:pt x="1222" y="240"/>
                    <a:pt x="1202" y="245"/>
                    <a:pt x="1184" y="257"/>
                  </a:cubicBezTo>
                  <a:cubicBezTo>
                    <a:pt x="1184" y="262"/>
                    <a:pt x="1184" y="262"/>
                    <a:pt x="1180" y="265"/>
                  </a:cubicBezTo>
                  <a:cubicBezTo>
                    <a:pt x="1160" y="285"/>
                    <a:pt x="1164" y="332"/>
                    <a:pt x="1180" y="352"/>
                  </a:cubicBezTo>
                  <a:cubicBezTo>
                    <a:pt x="1214" y="403"/>
                    <a:pt x="1282" y="454"/>
                    <a:pt x="1350" y="508"/>
                  </a:cubicBezTo>
                  <a:cubicBezTo>
                    <a:pt x="1505" y="633"/>
                    <a:pt x="1674" y="772"/>
                    <a:pt x="1488" y="947"/>
                  </a:cubicBezTo>
                  <a:cubicBezTo>
                    <a:pt x="1390" y="1039"/>
                    <a:pt x="1249" y="1074"/>
                    <a:pt x="1106" y="1074"/>
                  </a:cubicBezTo>
                  <a:cubicBezTo>
                    <a:pt x="987" y="1074"/>
                    <a:pt x="866" y="1050"/>
                    <a:pt x="768" y="1015"/>
                  </a:cubicBezTo>
                  <a:cubicBezTo>
                    <a:pt x="562" y="940"/>
                    <a:pt x="288" y="758"/>
                    <a:pt x="325" y="511"/>
                  </a:cubicBezTo>
                  <a:cubicBezTo>
                    <a:pt x="349" y="369"/>
                    <a:pt x="457" y="285"/>
                    <a:pt x="589" y="245"/>
                  </a:cubicBezTo>
                  <a:cubicBezTo>
                    <a:pt x="650" y="227"/>
                    <a:pt x="717" y="218"/>
                    <a:pt x="783" y="218"/>
                  </a:cubicBezTo>
                  <a:cubicBezTo>
                    <a:pt x="881" y="218"/>
                    <a:pt x="977" y="237"/>
                    <a:pt x="1052" y="271"/>
                  </a:cubicBezTo>
                  <a:cubicBezTo>
                    <a:pt x="1057" y="274"/>
                    <a:pt x="1062" y="275"/>
                    <a:pt x="1067" y="275"/>
                  </a:cubicBezTo>
                  <a:cubicBezTo>
                    <a:pt x="1089" y="275"/>
                    <a:pt x="1095" y="242"/>
                    <a:pt x="1093" y="210"/>
                  </a:cubicBezTo>
                  <a:cubicBezTo>
                    <a:pt x="1089" y="190"/>
                    <a:pt x="1086" y="167"/>
                    <a:pt x="1075" y="160"/>
                  </a:cubicBezTo>
                  <a:cubicBezTo>
                    <a:pt x="962" y="54"/>
                    <a:pt x="806" y="1"/>
                    <a:pt x="6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441877" y="4543867"/>
              <a:ext cx="79942" cy="48713"/>
            </a:xfrm>
            <a:custGeom>
              <a:avLst/>
              <a:gdLst/>
              <a:ahLst/>
              <a:cxnLst/>
              <a:rect l="l" t="t" r="r" b="b"/>
              <a:pathLst>
                <a:path w="1646" h="1003" extrusionOk="0">
                  <a:moveTo>
                    <a:pt x="601" y="1"/>
                  </a:moveTo>
                  <a:cubicBezTo>
                    <a:pt x="407" y="1"/>
                    <a:pt x="210" y="85"/>
                    <a:pt x="131" y="257"/>
                  </a:cubicBezTo>
                  <a:cubicBezTo>
                    <a:pt x="0" y="541"/>
                    <a:pt x="290" y="770"/>
                    <a:pt x="524" y="868"/>
                  </a:cubicBezTo>
                  <a:cubicBezTo>
                    <a:pt x="653" y="924"/>
                    <a:pt x="910" y="1002"/>
                    <a:pt x="1134" y="1002"/>
                  </a:cubicBezTo>
                  <a:cubicBezTo>
                    <a:pt x="1302" y="1002"/>
                    <a:pt x="1451" y="958"/>
                    <a:pt x="1513" y="828"/>
                  </a:cubicBezTo>
                  <a:cubicBezTo>
                    <a:pt x="1646" y="561"/>
                    <a:pt x="1315" y="189"/>
                    <a:pt x="1067" y="138"/>
                  </a:cubicBezTo>
                  <a:cubicBezTo>
                    <a:pt x="1063" y="137"/>
                    <a:pt x="1059" y="137"/>
                    <a:pt x="1055" y="137"/>
                  </a:cubicBezTo>
                  <a:cubicBezTo>
                    <a:pt x="1031" y="137"/>
                    <a:pt x="1020" y="163"/>
                    <a:pt x="1017" y="193"/>
                  </a:cubicBezTo>
                  <a:cubicBezTo>
                    <a:pt x="1017" y="223"/>
                    <a:pt x="1027" y="257"/>
                    <a:pt x="1041" y="271"/>
                  </a:cubicBezTo>
                  <a:cubicBezTo>
                    <a:pt x="1112" y="331"/>
                    <a:pt x="1436" y="575"/>
                    <a:pt x="1290" y="703"/>
                  </a:cubicBezTo>
                  <a:cubicBezTo>
                    <a:pt x="1247" y="742"/>
                    <a:pt x="1167" y="753"/>
                    <a:pt x="1087" y="753"/>
                  </a:cubicBezTo>
                  <a:cubicBezTo>
                    <a:pt x="1015" y="753"/>
                    <a:pt x="943" y="745"/>
                    <a:pt x="895" y="740"/>
                  </a:cubicBezTo>
                  <a:cubicBezTo>
                    <a:pt x="788" y="726"/>
                    <a:pt x="672" y="696"/>
                    <a:pt x="571" y="656"/>
                  </a:cubicBezTo>
                  <a:cubicBezTo>
                    <a:pt x="406" y="591"/>
                    <a:pt x="196" y="446"/>
                    <a:pt x="429" y="294"/>
                  </a:cubicBezTo>
                  <a:cubicBezTo>
                    <a:pt x="512" y="240"/>
                    <a:pt x="599" y="222"/>
                    <a:pt x="687" y="222"/>
                  </a:cubicBezTo>
                  <a:cubicBezTo>
                    <a:pt x="765" y="222"/>
                    <a:pt x="843" y="236"/>
                    <a:pt x="922" y="250"/>
                  </a:cubicBezTo>
                  <a:cubicBezTo>
                    <a:pt x="926" y="251"/>
                    <a:pt x="929" y="251"/>
                    <a:pt x="933" y="251"/>
                  </a:cubicBezTo>
                  <a:cubicBezTo>
                    <a:pt x="971" y="251"/>
                    <a:pt x="979" y="216"/>
                    <a:pt x="973" y="179"/>
                  </a:cubicBezTo>
                  <a:cubicBezTo>
                    <a:pt x="966" y="145"/>
                    <a:pt x="953" y="115"/>
                    <a:pt x="936" y="101"/>
                  </a:cubicBezTo>
                  <a:cubicBezTo>
                    <a:pt x="845" y="34"/>
                    <a:pt x="724" y="1"/>
                    <a:pt x="6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41733" y="4593550"/>
              <a:ext cx="121467" cy="66440"/>
            </a:xfrm>
            <a:custGeom>
              <a:avLst/>
              <a:gdLst/>
              <a:ahLst/>
              <a:cxnLst/>
              <a:rect l="l" t="t" r="r" b="b"/>
              <a:pathLst>
                <a:path w="2501" h="1368" extrusionOk="0">
                  <a:moveTo>
                    <a:pt x="1040" y="0"/>
                  </a:moveTo>
                  <a:cubicBezTo>
                    <a:pt x="770" y="0"/>
                    <a:pt x="483" y="82"/>
                    <a:pt x="318" y="257"/>
                  </a:cubicBezTo>
                  <a:cubicBezTo>
                    <a:pt x="0" y="595"/>
                    <a:pt x="450" y="1042"/>
                    <a:pt x="741" y="1204"/>
                  </a:cubicBezTo>
                  <a:cubicBezTo>
                    <a:pt x="927" y="1306"/>
                    <a:pt x="1180" y="1368"/>
                    <a:pt x="1431" y="1368"/>
                  </a:cubicBezTo>
                  <a:cubicBezTo>
                    <a:pt x="1710" y="1368"/>
                    <a:pt x="1986" y="1292"/>
                    <a:pt x="2163" y="1113"/>
                  </a:cubicBezTo>
                  <a:cubicBezTo>
                    <a:pt x="2501" y="768"/>
                    <a:pt x="2197" y="265"/>
                    <a:pt x="1808" y="126"/>
                  </a:cubicBezTo>
                  <a:cubicBezTo>
                    <a:pt x="1799" y="123"/>
                    <a:pt x="1791" y="122"/>
                    <a:pt x="1784" y="122"/>
                  </a:cubicBezTo>
                  <a:cubicBezTo>
                    <a:pt x="1749" y="122"/>
                    <a:pt x="1738" y="154"/>
                    <a:pt x="1738" y="190"/>
                  </a:cubicBezTo>
                  <a:cubicBezTo>
                    <a:pt x="1738" y="231"/>
                    <a:pt x="1751" y="274"/>
                    <a:pt x="1778" y="295"/>
                  </a:cubicBezTo>
                  <a:cubicBezTo>
                    <a:pt x="1846" y="338"/>
                    <a:pt x="1923" y="379"/>
                    <a:pt x="1974" y="444"/>
                  </a:cubicBezTo>
                  <a:cubicBezTo>
                    <a:pt x="2095" y="589"/>
                    <a:pt x="2116" y="849"/>
                    <a:pt x="1944" y="971"/>
                  </a:cubicBezTo>
                  <a:cubicBezTo>
                    <a:pt x="1825" y="1055"/>
                    <a:pt x="1670" y="1093"/>
                    <a:pt x="1524" y="1109"/>
                  </a:cubicBezTo>
                  <a:cubicBezTo>
                    <a:pt x="1458" y="1117"/>
                    <a:pt x="1391" y="1121"/>
                    <a:pt x="1324" y="1121"/>
                  </a:cubicBezTo>
                  <a:cubicBezTo>
                    <a:pt x="1053" y="1121"/>
                    <a:pt x="779" y="1049"/>
                    <a:pt x="582" y="849"/>
                  </a:cubicBezTo>
                  <a:cubicBezTo>
                    <a:pt x="171" y="430"/>
                    <a:pt x="824" y="196"/>
                    <a:pt x="1247" y="196"/>
                  </a:cubicBezTo>
                  <a:cubicBezTo>
                    <a:pt x="1319" y="196"/>
                    <a:pt x="1384" y="203"/>
                    <a:pt x="1437" y="217"/>
                  </a:cubicBezTo>
                  <a:cubicBezTo>
                    <a:pt x="1442" y="218"/>
                    <a:pt x="1447" y="219"/>
                    <a:pt x="1451" y="219"/>
                  </a:cubicBezTo>
                  <a:cubicBezTo>
                    <a:pt x="1488" y="219"/>
                    <a:pt x="1493" y="168"/>
                    <a:pt x="1481" y="126"/>
                  </a:cubicBezTo>
                  <a:cubicBezTo>
                    <a:pt x="1471" y="99"/>
                    <a:pt x="1460" y="75"/>
                    <a:pt x="1440" y="68"/>
                  </a:cubicBezTo>
                  <a:cubicBezTo>
                    <a:pt x="1326" y="24"/>
                    <a:pt x="1185" y="0"/>
                    <a:pt x="10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" name="Google Shape;41;p2"/>
          <p:cNvGrpSpPr/>
          <p:nvPr/>
        </p:nvGrpSpPr>
        <p:grpSpPr>
          <a:xfrm flipH="1">
            <a:off x="830000" y="137100"/>
            <a:ext cx="1469422" cy="1228432"/>
            <a:chOff x="-304950" y="1799125"/>
            <a:chExt cx="1469422" cy="1228432"/>
          </a:xfrm>
        </p:grpSpPr>
        <p:sp>
          <p:nvSpPr>
            <p:cNvPr id="42" name="Google Shape;42;p2"/>
            <p:cNvSpPr/>
            <p:nvPr/>
          </p:nvSpPr>
          <p:spPr>
            <a:xfrm>
              <a:off x="-304950" y="2353565"/>
              <a:ext cx="1181737" cy="673993"/>
            </a:xfrm>
            <a:custGeom>
              <a:avLst/>
              <a:gdLst/>
              <a:ahLst/>
              <a:cxnLst/>
              <a:rect l="l" t="t" r="r" b="b"/>
              <a:pathLst>
                <a:path w="22071" h="12588" extrusionOk="0">
                  <a:moveTo>
                    <a:pt x="7465" y="0"/>
                  </a:moveTo>
                  <a:lnTo>
                    <a:pt x="7154" y="254"/>
                  </a:lnTo>
                  <a:cubicBezTo>
                    <a:pt x="7161" y="278"/>
                    <a:pt x="7161" y="312"/>
                    <a:pt x="7140" y="328"/>
                  </a:cubicBezTo>
                  <a:cubicBezTo>
                    <a:pt x="6028" y="1251"/>
                    <a:pt x="4971" y="2251"/>
                    <a:pt x="3843" y="3167"/>
                  </a:cubicBezTo>
                  <a:cubicBezTo>
                    <a:pt x="2714" y="4083"/>
                    <a:pt x="1491" y="5367"/>
                    <a:pt x="136" y="5935"/>
                  </a:cubicBezTo>
                  <a:cubicBezTo>
                    <a:pt x="129" y="5937"/>
                    <a:pt x="124" y="5938"/>
                    <a:pt x="119" y="5938"/>
                  </a:cubicBezTo>
                  <a:cubicBezTo>
                    <a:pt x="109" y="5938"/>
                    <a:pt x="101" y="5935"/>
                    <a:pt x="95" y="5928"/>
                  </a:cubicBezTo>
                  <a:lnTo>
                    <a:pt x="0" y="6002"/>
                  </a:lnTo>
                  <a:cubicBezTo>
                    <a:pt x="0" y="6002"/>
                    <a:pt x="2126" y="9831"/>
                    <a:pt x="10169" y="11930"/>
                  </a:cubicBezTo>
                  <a:cubicBezTo>
                    <a:pt x="12055" y="12423"/>
                    <a:pt x="14007" y="12588"/>
                    <a:pt x="15770" y="12588"/>
                  </a:cubicBezTo>
                  <a:cubicBezTo>
                    <a:pt x="19297" y="12588"/>
                    <a:pt x="22071" y="11930"/>
                    <a:pt x="22071" y="11930"/>
                  </a:cubicBezTo>
                  <a:lnTo>
                    <a:pt x="21921" y="10973"/>
                  </a:lnTo>
                  <a:cubicBezTo>
                    <a:pt x="21912" y="10980"/>
                    <a:pt x="21901" y="10984"/>
                    <a:pt x="21890" y="10984"/>
                  </a:cubicBezTo>
                  <a:cubicBezTo>
                    <a:pt x="21871" y="10984"/>
                    <a:pt x="21851" y="10971"/>
                    <a:pt x="21840" y="10943"/>
                  </a:cubicBezTo>
                  <a:cubicBezTo>
                    <a:pt x="21364" y="9530"/>
                    <a:pt x="21232" y="7969"/>
                    <a:pt x="21009" y="6502"/>
                  </a:cubicBezTo>
                  <a:cubicBezTo>
                    <a:pt x="20881" y="5685"/>
                    <a:pt x="20762" y="4863"/>
                    <a:pt x="20664" y="4039"/>
                  </a:cubicBezTo>
                  <a:cubicBezTo>
                    <a:pt x="20634" y="3803"/>
                    <a:pt x="20472" y="3191"/>
                    <a:pt x="20624" y="2937"/>
                  </a:cubicBezTo>
                  <a:cubicBezTo>
                    <a:pt x="17805" y="2876"/>
                    <a:pt x="15552" y="2623"/>
                    <a:pt x="13555" y="2177"/>
                  </a:cubicBezTo>
                  <a:lnTo>
                    <a:pt x="13555" y="2187"/>
                  </a:lnTo>
                  <a:cubicBezTo>
                    <a:pt x="13217" y="3617"/>
                    <a:pt x="12585" y="5012"/>
                    <a:pt x="12081" y="6387"/>
                  </a:cubicBezTo>
                  <a:cubicBezTo>
                    <a:pt x="11530" y="7888"/>
                    <a:pt x="10899" y="9368"/>
                    <a:pt x="10351" y="10865"/>
                  </a:cubicBezTo>
                  <a:cubicBezTo>
                    <a:pt x="10342" y="10890"/>
                    <a:pt x="10328" y="10901"/>
                    <a:pt x="10314" y="10901"/>
                  </a:cubicBezTo>
                  <a:cubicBezTo>
                    <a:pt x="10281" y="10901"/>
                    <a:pt x="10246" y="10847"/>
                    <a:pt x="10263" y="10804"/>
                  </a:cubicBezTo>
                  <a:cubicBezTo>
                    <a:pt x="10807" y="9321"/>
                    <a:pt x="11273" y="7797"/>
                    <a:pt x="11818" y="6309"/>
                  </a:cubicBezTo>
                  <a:cubicBezTo>
                    <a:pt x="12321" y="4935"/>
                    <a:pt x="12736" y="3455"/>
                    <a:pt x="13402" y="2146"/>
                  </a:cubicBezTo>
                  <a:cubicBezTo>
                    <a:pt x="11264" y="1657"/>
                    <a:pt x="9414" y="944"/>
                    <a:pt x="74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-20901" y="2114387"/>
              <a:ext cx="51454" cy="33036"/>
            </a:xfrm>
            <a:custGeom>
              <a:avLst/>
              <a:gdLst/>
              <a:ahLst/>
              <a:cxnLst/>
              <a:rect l="l" t="t" r="r" b="b"/>
              <a:pathLst>
                <a:path w="961" h="617" extrusionOk="0">
                  <a:moveTo>
                    <a:pt x="586" y="0"/>
                  </a:moveTo>
                  <a:cubicBezTo>
                    <a:pt x="511" y="4"/>
                    <a:pt x="433" y="0"/>
                    <a:pt x="366" y="17"/>
                  </a:cubicBezTo>
                  <a:cubicBezTo>
                    <a:pt x="204" y="51"/>
                    <a:pt x="1" y="197"/>
                    <a:pt x="65" y="389"/>
                  </a:cubicBezTo>
                  <a:cubicBezTo>
                    <a:pt x="119" y="547"/>
                    <a:pt x="387" y="616"/>
                    <a:pt x="596" y="616"/>
                  </a:cubicBezTo>
                  <a:cubicBezTo>
                    <a:pt x="674" y="616"/>
                    <a:pt x="744" y="606"/>
                    <a:pt x="792" y="588"/>
                  </a:cubicBezTo>
                  <a:cubicBezTo>
                    <a:pt x="960" y="524"/>
                    <a:pt x="946" y="355"/>
                    <a:pt x="869" y="220"/>
                  </a:cubicBezTo>
                  <a:cubicBezTo>
                    <a:pt x="795" y="91"/>
                    <a:pt x="700" y="30"/>
                    <a:pt x="5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21690" y="2290491"/>
              <a:ext cx="51026" cy="24951"/>
            </a:xfrm>
            <a:custGeom>
              <a:avLst/>
              <a:gdLst/>
              <a:ahLst/>
              <a:cxnLst/>
              <a:rect l="l" t="t" r="r" b="b"/>
              <a:pathLst>
                <a:path w="953" h="466" extrusionOk="0">
                  <a:moveTo>
                    <a:pt x="440" y="0"/>
                  </a:moveTo>
                  <a:cubicBezTo>
                    <a:pt x="277" y="0"/>
                    <a:pt x="68" y="57"/>
                    <a:pt x="41" y="212"/>
                  </a:cubicBezTo>
                  <a:cubicBezTo>
                    <a:pt x="0" y="439"/>
                    <a:pt x="423" y="466"/>
                    <a:pt x="561" y="466"/>
                  </a:cubicBezTo>
                  <a:cubicBezTo>
                    <a:pt x="700" y="466"/>
                    <a:pt x="953" y="411"/>
                    <a:pt x="848" y="222"/>
                  </a:cubicBezTo>
                  <a:cubicBezTo>
                    <a:pt x="778" y="97"/>
                    <a:pt x="636" y="43"/>
                    <a:pt x="491" y="2"/>
                  </a:cubicBezTo>
                  <a:cubicBezTo>
                    <a:pt x="474" y="1"/>
                    <a:pt x="457" y="0"/>
                    <a:pt x="4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9544" y="2338519"/>
              <a:ext cx="64947" cy="39943"/>
            </a:xfrm>
            <a:custGeom>
              <a:avLst/>
              <a:gdLst/>
              <a:ahLst/>
              <a:cxnLst/>
              <a:rect l="l" t="t" r="r" b="b"/>
              <a:pathLst>
                <a:path w="1213" h="746" extrusionOk="0">
                  <a:moveTo>
                    <a:pt x="800" y="1"/>
                  </a:moveTo>
                  <a:cubicBezTo>
                    <a:pt x="546" y="15"/>
                    <a:pt x="259" y="116"/>
                    <a:pt x="144" y="333"/>
                  </a:cubicBezTo>
                  <a:cubicBezTo>
                    <a:pt x="0" y="606"/>
                    <a:pt x="500" y="745"/>
                    <a:pt x="746" y="745"/>
                  </a:cubicBezTo>
                  <a:cubicBezTo>
                    <a:pt x="770" y="745"/>
                    <a:pt x="792" y="744"/>
                    <a:pt x="810" y="741"/>
                  </a:cubicBezTo>
                  <a:cubicBezTo>
                    <a:pt x="1030" y="707"/>
                    <a:pt x="1212" y="521"/>
                    <a:pt x="1212" y="295"/>
                  </a:cubicBezTo>
                  <a:cubicBezTo>
                    <a:pt x="1212" y="204"/>
                    <a:pt x="1178" y="127"/>
                    <a:pt x="1104" y="72"/>
                  </a:cubicBezTo>
                  <a:cubicBezTo>
                    <a:pt x="1013" y="8"/>
                    <a:pt x="902" y="25"/>
                    <a:pt x="8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-216496" y="2018117"/>
              <a:ext cx="1366458" cy="435193"/>
            </a:xfrm>
            <a:custGeom>
              <a:avLst/>
              <a:gdLst/>
              <a:ahLst/>
              <a:cxnLst/>
              <a:rect l="l" t="t" r="r" b="b"/>
              <a:pathLst>
                <a:path w="25521" h="8128" extrusionOk="0">
                  <a:moveTo>
                    <a:pt x="4138" y="1493"/>
                  </a:moveTo>
                  <a:cubicBezTo>
                    <a:pt x="4230" y="1493"/>
                    <a:pt x="4330" y="1525"/>
                    <a:pt x="4404" y="1561"/>
                  </a:cubicBezTo>
                  <a:cubicBezTo>
                    <a:pt x="4552" y="1633"/>
                    <a:pt x="4677" y="1747"/>
                    <a:pt x="4769" y="1883"/>
                  </a:cubicBezTo>
                  <a:cubicBezTo>
                    <a:pt x="4891" y="2065"/>
                    <a:pt x="4972" y="2335"/>
                    <a:pt x="4827" y="2528"/>
                  </a:cubicBezTo>
                  <a:cubicBezTo>
                    <a:pt x="4721" y="2670"/>
                    <a:pt x="4541" y="2716"/>
                    <a:pt x="4358" y="2716"/>
                  </a:cubicBezTo>
                  <a:cubicBezTo>
                    <a:pt x="4217" y="2716"/>
                    <a:pt x="4074" y="2689"/>
                    <a:pt x="3961" y="2656"/>
                  </a:cubicBezTo>
                  <a:cubicBezTo>
                    <a:pt x="3617" y="2555"/>
                    <a:pt x="3252" y="2265"/>
                    <a:pt x="3428" y="1869"/>
                  </a:cubicBezTo>
                  <a:cubicBezTo>
                    <a:pt x="3525" y="1643"/>
                    <a:pt x="3768" y="1528"/>
                    <a:pt x="4016" y="1518"/>
                  </a:cubicBezTo>
                  <a:cubicBezTo>
                    <a:pt x="4052" y="1500"/>
                    <a:pt x="4094" y="1493"/>
                    <a:pt x="4138" y="1493"/>
                  </a:cubicBezTo>
                  <a:close/>
                  <a:moveTo>
                    <a:pt x="12348" y="4862"/>
                  </a:moveTo>
                  <a:cubicBezTo>
                    <a:pt x="12607" y="4862"/>
                    <a:pt x="12888" y="5063"/>
                    <a:pt x="12987" y="5289"/>
                  </a:cubicBezTo>
                  <a:cubicBezTo>
                    <a:pt x="13138" y="5630"/>
                    <a:pt x="12838" y="5802"/>
                    <a:pt x="12535" y="5802"/>
                  </a:cubicBezTo>
                  <a:cubicBezTo>
                    <a:pt x="12531" y="5802"/>
                    <a:pt x="12528" y="5802"/>
                    <a:pt x="12524" y="5802"/>
                  </a:cubicBezTo>
                  <a:cubicBezTo>
                    <a:pt x="12210" y="5802"/>
                    <a:pt x="11663" y="5644"/>
                    <a:pt x="11724" y="5225"/>
                  </a:cubicBezTo>
                  <a:cubicBezTo>
                    <a:pt x="11744" y="5086"/>
                    <a:pt x="11842" y="4978"/>
                    <a:pt x="11967" y="4924"/>
                  </a:cubicBezTo>
                  <a:cubicBezTo>
                    <a:pt x="12030" y="4895"/>
                    <a:pt x="12092" y="4884"/>
                    <a:pt x="12151" y="4884"/>
                  </a:cubicBezTo>
                  <a:cubicBezTo>
                    <a:pt x="12167" y="4884"/>
                    <a:pt x="12184" y="4885"/>
                    <a:pt x="12200" y="4887"/>
                  </a:cubicBezTo>
                  <a:cubicBezTo>
                    <a:pt x="12247" y="4870"/>
                    <a:pt x="12297" y="4862"/>
                    <a:pt x="12348" y="4862"/>
                  </a:cubicBezTo>
                  <a:close/>
                  <a:moveTo>
                    <a:pt x="20574" y="5778"/>
                  </a:moveTo>
                  <a:cubicBezTo>
                    <a:pt x="20861" y="5778"/>
                    <a:pt x="21106" y="5988"/>
                    <a:pt x="21149" y="6282"/>
                  </a:cubicBezTo>
                  <a:cubicBezTo>
                    <a:pt x="21182" y="6526"/>
                    <a:pt x="21063" y="6772"/>
                    <a:pt x="20848" y="6894"/>
                  </a:cubicBezTo>
                  <a:cubicBezTo>
                    <a:pt x="20741" y="6955"/>
                    <a:pt x="20621" y="6981"/>
                    <a:pt x="20498" y="6981"/>
                  </a:cubicBezTo>
                  <a:cubicBezTo>
                    <a:pt x="20271" y="6981"/>
                    <a:pt x="20036" y="6892"/>
                    <a:pt x="19861" y="6769"/>
                  </a:cubicBezTo>
                  <a:cubicBezTo>
                    <a:pt x="19600" y="6587"/>
                    <a:pt x="19509" y="6265"/>
                    <a:pt x="19756" y="6029"/>
                  </a:cubicBezTo>
                  <a:cubicBezTo>
                    <a:pt x="19924" y="5868"/>
                    <a:pt x="20150" y="5796"/>
                    <a:pt x="20376" y="5796"/>
                  </a:cubicBezTo>
                  <a:cubicBezTo>
                    <a:pt x="20405" y="5796"/>
                    <a:pt x="20434" y="5797"/>
                    <a:pt x="20462" y="5799"/>
                  </a:cubicBezTo>
                  <a:cubicBezTo>
                    <a:pt x="20469" y="5796"/>
                    <a:pt x="20469" y="5786"/>
                    <a:pt x="20475" y="5786"/>
                  </a:cubicBezTo>
                  <a:cubicBezTo>
                    <a:pt x="20509" y="5781"/>
                    <a:pt x="20542" y="5778"/>
                    <a:pt x="20574" y="5778"/>
                  </a:cubicBezTo>
                  <a:close/>
                  <a:moveTo>
                    <a:pt x="3776" y="0"/>
                  </a:moveTo>
                  <a:cubicBezTo>
                    <a:pt x="3554" y="0"/>
                    <a:pt x="3332" y="6"/>
                    <a:pt x="3110" y="20"/>
                  </a:cubicBezTo>
                  <a:cubicBezTo>
                    <a:pt x="2363" y="72"/>
                    <a:pt x="1484" y="166"/>
                    <a:pt x="886" y="666"/>
                  </a:cubicBezTo>
                  <a:cubicBezTo>
                    <a:pt x="1" y="1407"/>
                    <a:pt x="440" y="2305"/>
                    <a:pt x="1221" y="2917"/>
                  </a:cubicBezTo>
                  <a:cubicBezTo>
                    <a:pt x="2964" y="4282"/>
                    <a:pt x="5381" y="5141"/>
                    <a:pt x="7458" y="5827"/>
                  </a:cubicBezTo>
                  <a:cubicBezTo>
                    <a:pt x="10105" y="6699"/>
                    <a:pt x="12848" y="7239"/>
                    <a:pt x="15606" y="7607"/>
                  </a:cubicBezTo>
                  <a:cubicBezTo>
                    <a:pt x="17347" y="7842"/>
                    <a:pt x="19174" y="8128"/>
                    <a:pt x="20973" y="8128"/>
                  </a:cubicBezTo>
                  <a:cubicBezTo>
                    <a:pt x="21741" y="8128"/>
                    <a:pt x="22504" y="8076"/>
                    <a:pt x="23253" y="7945"/>
                  </a:cubicBezTo>
                  <a:cubicBezTo>
                    <a:pt x="24003" y="7817"/>
                    <a:pt x="25521" y="7505"/>
                    <a:pt x="25078" y="6438"/>
                  </a:cubicBezTo>
                  <a:cubicBezTo>
                    <a:pt x="24724" y="5579"/>
                    <a:pt x="23548" y="4968"/>
                    <a:pt x="22780" y="4535"/>
                  </a:cubicBezTo>
                  <a:cubicBezTo>
                    <a:pt x="22114" y="4160"/>
                    <a:pt x="21422" y="3843"/>
                    <a:pt x="20689" y="3633"/>
                  </a:cubicBezTo>
                  <a:cubicBezTo>
                    <a:pt x="20682" y="3647"/>
                    <a:pt x="20675" y="3664"/>
                    <a:pt x="20651" y="3670"/>
                  </a:cubicBezTo>
                  <a:cubicBezTo>
                    <a:pt x="19356" y="4080"/>
                    <a:pt x="17946" y="4264"/>
                    <a:pt x="16537" y="4264"/>
                  </a:cubicBezTo>
                  <a:cubicBezTo>
                    <a:pt x="15295" y="4264"/>
                    <a:pt x="14054" y="4121"/>
                    <a:pt x="12892" y="3863"/>
                  </a:cubicBezTo>
                  <a:cubicBezTo>
                    <a:pt x="10950" y="3430"/>
                    <a:pt x="8168" y="2491"/>
                    <a:pt x="7073" y="663"/>
                  </a:cubicBezTo>
                  <a:cubicBezTo>
                    <a:pt x="7045" y="677"/>
                    <a:pt x="7013" y="683"/>
                    <a:pt x="6980" y="683"/>
                  </a:cubicBezTo>
                  <a:cubicBezTo>
                    <a:pt x="6868" y="683"/>
                    <a:pt x="6751" y="607"/>
                    <a:pt x="6769" y="484"/>
                  </a:cubicBezTo>
                  <a:cubicBezTo>
                    <a:pt x="6789" y="359"/>
                    <a:pt x="6827" y="237"/>
                    <a:pt x="6867" y="115"/>
                  </a:cubicBezTo>
                  <a:lnTo>
                    <a:pt x="6867" y="115"/>
                  </a:lnTo>
                  <a:cubicBezTo>
                    <a:pt x="6823" y="116"/>
                    <a:pt x="6779" y="116"/>
                    <a:pt x="6734" y="116"/>
                  </a:cubicBezTo>
                  <a:cubicBezTo>
                    <a:pt x="5747" y="116"/>
                    <a:pt x="4762" y="0"/>
                    <a:pt x="37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89067" y="2438216"/>
              <a:ext cx="176423" cy="24362"/>
            </a:xfrm>
            <a:custGeom>
              <a:avLst/>
              <a:gdLst/>
              <a:ahLst/>
              <a:cxnLst/>
              <a:rect l="l" t="t" r="r" b="b"/>
              <a:pathLst>
                <a:path w="3295" h="455" extrusionOk="0">
                  <a:moveTo>
                    <a:pt x="1" y="1"/>
                  </a:moveTo>
                  <a:lnTo>
                    <a:pt x="1" y="1"/>
                  </a:lnTo>
                  <a:cubicBezTo>
                    <a:pt x="1227" y="221"/>
                    <a:pt x="2325" y="366"/>
                    <a:pt x="3295" y="454"/>
                  </a:cubicBezTo>
                  <a:cubicBezTo>
                    <a:pt x="2342" y="339"/>
                    <a:pt x="1409" y="194"/>
                    <a:pt x="524" y="76"/>
                  </a:cubicBezTo>
                  <a:cubicBezTo>
                    <a:pt x="348" y="52"/>
                    <a:pt x="172" y="24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229507" y="1799125"/>
              <a:ext cx="1393979" cy="673618"/>
            </a:xfrm>
            <a:custGeom>
              <a:avLst/>
              <a:gdLst/>
              <a:ahLst/>
              <a:cxnLst/>
              <a:rect l="l" t="t" r="r" b="b"/>
              <a:pathLst>
                <a:path w="26035" h="12581" extrusionOk="0">
                  <a:moveTo>
                    <a:pt x="13867" y="419"/>
                  </a:moveTo>
                  <a:cubicBezTo>
                    <a:pt x="13999" y="419"/>
                    <a:pt x="14132" y="424"/>
                    <a:pt x="14264" y="434"/>
                  </a:cubicBezTo>
                  <a:cubicBezTo>
                    <a:pt x="16100" y="570"/>
                    <a:pt x="17752" y="1401"/>
                    <a:pt x="18954" y="2789"/>
                  </a:cubicBezTo>
                  <a:cubicBezTo>
                    <a:pt x="19546" y="3475"/>
                    <a:pt x="19874" y="4121"/>
                    <a:pt x="20191" y="4976"/>
                  </a:cubicBezTo>
                  <a:cubicBezTo>
                    <a:pt x="20520" y="5857"/>
                    <a:pt x="20611" y="6642"/>
                    <a:pt x="20763" y="7537"/>
                  </a:cubicBezTo>
                  <a:cubicBezTo>
                    <a:pt x="19285" y="7770"/>
                    <a:pt x="17839" y="7952"/>
                    <a:pt x="16384" y="7952"/>
                  </a:cubicBezTo>
                  <a:cubicBezTo>
                    <a:pt x="15433" y="7952"/>
                    <a:pt x="14478" y="7875"/>
                    <a:pt x="13508" y="7682"/>
                  </a:cubicBezTo>
                  <a:cubicBezTo>
                    <a:pt x="12365" y="7459"/>
                    <a:pt x="11257" y="7094"/>
                    <a:pt x="10206" y="6591"/>
                  </a:cubicBezTo>
                  <a:cubicBezTo>
                    <a:pt x="9253" y="6135"/>
                    <a:pt x="8050" y="5587"/>
                    <a:pt x="7486" y="4648"/>
                  </a:cubicBezTo>
                  <a:cubicBezTo>
                    <a:pt x="7475" y="4628"/>
                    <a:pt x="7458" y="4614"/>
                    <a:pt x="7445" y="4600"/>
                  </a:cubicBezTo>
                  <a:cubicBezTo>
                    <a:pt x="8175" y="3479"/>
                    <a:pt x="8821" y="2488"/>
                    <a:pt x="9976" y="1721"/>
                  </a:cubicBezTo>
                  <a:cubicBezTo>
                    <a:pt x="11125" y="959"/>
                    <a:pt x="12476" y="419"/>
                    <a:pt x="13867" y="419"/>
                  </a:cubicBezTo>
                  <a:close/>
                  <a:moveTo>
                    <a:pt x="4019" y="4090"/>
                  </a:moveTo>
                  <a:cubicBezTo>
                    <a:pt x="5005" y="4090"/>
                    <a:pt x="5990" y="4206"/>
                    <a:pt x="6977" y="4206"/>
                  </a:cubicBezTo>
                  <a:cubicBezTo>
                    <a:pt x="7022" y="4206"/>
                    <a:pt x="7066" y="4206"/>
                    <a:pt x="7110" y="4205"/>
                  </a:cubicBezTo>
                  <a:lnTo>
                    <a:pt x="7110" y="4205"/>
                  </a:lnTo>
                  <a:cubicBezTo>
                    <a:pt x="7070" y="4327"/>
                    <a:pt x="7032" y="4449"/>
                    <a:pt x="7012" y="4574"/>
                  </a:cubicBezTo>
                  <a:cubicBezTo>
                    <a:pt x="6994" y="4697"/>
                    <a:pt x="7111" y="4773"/>
                    <a:pt x="7223" y="4773"/>
                  </a:cubicBezTo>
                  <a:cubicBezTo>
                    <a:pt x="7256" y="4773"/>
                    <a:pt x="7288" y="4767"/>
                    <a:pt x="7316" y="4753"/>
                  </a:cubicBezTo>
                  <a:cubicBezTo>
                    <a:pt x="8411" y="6581"/>
                    <a:pt x="11193" y="7520"/>
                    <a:pt x="13135" y="7953"/>
                  </a:cubicBezTo>
                  <a:cubicBezTo>
                    <a:pt x="14297" y="8211"/>
                    <a:pt x="15538" y="8354"/>
                    <a:pt x="16780" y="8354"/>
                  </a:cubicBezTo>
                  <a:cubicBezTo>
                    <a:pt x="18189" y="8354"/>
                    <a:pt x="19599" y="8170"/>
                    <a:pt x="20894" y="7760"/>
                  </a:cubicBezTo>
                  <a:cubicBezTo>
                    <a:pt x="20918" y="7754"/>
                    <a:pt x="20925" y="7737"/>
                    <a:pt x="20932" y="7723"/>
                  </a:cubicBezTo>
                  <a:cubicBezTo>
                    <a:pt x="21665" y="7933"/>
                    <a:pt x="22357" y="8250"/>
                    <a:pt x="23023" y="8625"/>
                  </a:cubicBezTo>
                  <a:cubicBezTo>
                    <a:pt x="23791" y="9058"/>
                    <a:pt x="24967" y="9669"/>
                    <a:pt x="25321" y="10528"/>
                  </a:cubicBezTo>
                  <a:cubicBezTo>
                    <a:pt x="25764" y="11595"/>
                    <a:pt x="24246" y="11907"/>
                    <a:pt x="23496" y="12035"/>
                  </a:cubicBezTo>
                  <a:cubicBezTo>
                    <a:pt x="22747" y="12166"/>
                    <a:pt x="21984" y="12218"/>
                    <a:pt x="21216" y="12218"/>
                  </a:cubicBezTo>
                  <a:cubicBezTo>
                    <a:pt x="19417" y="12218"/>
                    <a:pt x="17590" y="11932"/>
                    <a:pt x="15849" y="11697"/>
                  </a:cubicBezTo>
                  <a:cubicBezTo>
                    <a:pt x="13091" y="11329"/>
                    <a:pt x="10348" y="10789"/>
                    <a:pt x="7701" y="9917"/>
                  </a:cubicBezTo>
                  <a:cubicBezTo>
                    <a:pt x="5624" y="9231"/>
                    <a:pt x="3207" y="8372"/>
                    <a:pt x="1464" y="7007"/>
                  </a:cubicBezTo>
                  <a:cubicBezTo>
                    <a:pt x="683" y="6395"/>
                    <a:pt x="244" y="5497"/>
                    <a:pt x="1129" y="4756"/>
                  </a:cubicBezTo>
                  <a:cubicBezTo>
                    <a:pt x="1727" y="4256"/>
                    <a:pt x="2606" y="4162"/>
                    <a:pt x="3353" y="4110"/>
                  </a:cubicBezTo>
                  <a:cubicBezTo>
                    <a:pt x="3575" y="4096"/>
                    <a:pt x="3797" y="4090"/>
                    <a:pt x="4019" y="4090"/>
                  </a:cubicBezTo>
                  <a:close/>
                  <a:moveTo>
                    <a:pt x="13880" y="1"/>
                  </a:moveTo>
                  <a:cubicBezTo>
                    <a:pt x="12554" y="1"/>
                    <a:pt x="11270" y="398"/>
                    <a:pt x="10114" y="1089"/>
                  </a:cubicBezTo>
                  <a:cubicBezTo>
                    <a:pt x="9094" y="1694"/>
                    <a:pt x="7709" y="2763"/>
                    <a:pt x="7191" y="3982"/>
                  </a:cubicBezTo>
                  <a:lnTo>
                    <a:pt x="7191" y="3979"/>
                  </a:lnTo>
                  <a:cubicBezTo>
                    <a:pt x="6430" y="3945"/>
                    <a:pt x="5018" y="3713"/>
                    <a:pt x="3660" y="3713"/>
                  </a:cubicBezTo>
                  <a:cubicBezTo>
                    <a:pt x="2040" y="3713"/>
                    <a:pt x="498" y="4044"/>
                    <a:pt x="233" y="5436"/>
                  </a:cubicBezTo>
                  <a:cubicBezTo>
                    <a:pt x="1" y="6668"/>
                    <a:pt x="1545" y="7497"/>
                    <a:pt x="2430" y="7977"/>
                  </a:cubicBezTo>
                  <a:cubicBezTo>
                    <a:pt x="3630" y="8622"/>
                    <a:pt x="4870" y="9196"/>
                    <a:pt x="6140" y="9686"/>
                  </a:cubicBezTo>
                  <a:cubicBezTo>
                    <a:pt x="9084" y="10819"/>
                    <a:pt x="12173" y="11491"/>
                    <a:pt x="15289" y="11937"/>
                  </a:cubicBezTo>
                  <a:cubicBezTo>
                    <a:pt x="15460" y="11960"/>
                    <a:pt x="15636" y="11988"/>
                    <a:pt x="15812" y="12012"/>
                  </a:cubicBezTo>
                  <a:cubicBezTo>
                    <a:pt x="16697" y="12130"/>
                    <a:pt x="17630" y="12275"/>
                    <a:pt x="18583" y="12390"/>
                  </a:cubicBezTo>
                  <a:cubicBezTo>
                    <a:pt x="19496" y="12500"/>
                    <a:pt x="20425" y="12580"/>
                    <a:pt x="21342" y="12580"/>
                  </a:cubicBezTo>
                  <a:cubicBezTo>
                    <a:pt x="22402" y="12580"/>
                    <a:pt x="23445" y="12472"/>
                    <a:pt x="24426" y="12177"/>
                  </a:cubicBezTo>
                  <a:cubicBezTo>
                    <a:pt x="25169" y="11954"/>
                    <a:pt x="26035" y="11488"/>
                    <a:pt x="25723" y="10582"/>
                  </a:cubicBezTo>
                  <a:cubicBezTo>
                    <a:pt x="25460" y="9819"/>
                    <a:pt x="24656" y="9271"/>
                    <a:pt x="24017" y="8862"/>
                  </a:cubicBezTo>
                  <a:cubicBezTo>
                    <a:pt x="23047" y="8237"/>
                    <a:pt x="22047" y="7676"/>
                    <a:pt x="20891" y="7520"/>
                  </a:cubicBezTo>
                  <a:cubicBezTo>
                    <a:pt x="21432" y="3915"/>
                    <a:pt x="18255" y="562"/>
                    <a:pt x="14829" y="69"/>
                  </a:cubicBezTo>
                  <a:cubicBezTo>
                    <a:pt x="14511" y="23"/>
                    <a:pt x="14194" y="1"/>
                    <a:pt x="138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8143" y="2057953"/>
              <a:ext cx="581150" cy="144832"/>
            </a:xfrm>
            <a:custGeom>
              <a:avLst/>
              <a:gdLst/>
              <a:ahLst/>
              <a:cxnLst/>
              <a:rect l="l" t="t" r="r" b="b"/>
              <a:pathLst>
                <a:path w="10854" h="2705" extrusionOk="0">
                  <a:moveTo>
                    <a:pt x="28" y="1"/>
                  </a:moveTo>
                  <a:cubicBezTo>
                    <a:pt x="9" y="1"/>
                    <a:pt x="0" y="42"/>
                    <a:pt x="15" y="54"/>
                  </a:cubicBezTo>
                  <a:cubicBezTo>
                    <a:pt x="2191" y="1722"/>
                    <a:pt x="5067" y="2705"/>
                    <a:pt x="7880" y="2705"/>
                  </a:cubicBezTo>
                  <a:cubicBezTo>
                    <a:pt x="8864" y="2705"/>
                    <a:pt x="9839" y="2585"/>
                    <a:pt x="10775" y="2332"/>
                  </a:cubicBezTo>
                  <a:cubicBezTo>
                    <a:pt x="10854" y="2309"/>
                    <a:pt x="10808" y="2145"/>
                    <a:pt x="10738" y="2145"/>
                  </a:cubicBezTo>
                  <a:cubicBezTo>
                    <a:pt x="10736" y="2145"/>
                    <a:pt x="10734" y="2146"/>
                    <a:pt x="10731" y="2146"/>
                  </a:cubicBezTo>
                  <a:cubicBezTo>
                    <a:pt x="9681" y="2269"/>
                    <a:pt x="8590" y="2407"/>
                    <a:pt x="7517" y="2407"/>
                  </a:cubicBezTo>
                  <a:cubicBezTo>
                    <a:pt x="7182" y="2407"/>
                    <a:pt x="6848" y="2393"/>
                    <a:pt x="6517" y="2362"/>
                  </a:cubicBezTo>
                  <a:cubicBezTo>
                    <a:pt x="4182" y="2143"/>
                    <a:pt x="2040" y="1156"/>
                    <a:pt x="35" y="3"/>
                  </a:cubicBezTo>
                  <a:cubicBezTo>
                    <a:pt x="33" y="2"/>
                    <a:pt x="30" y="1"/>
                    <a:pt x="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-42426" y="2098003"/>
              <a:ext cx="92147" cy="65536"/>
            </a:xfrm>
            <a:custGeom>
              <a:avLst/>
              <a:gdLst/>
              <a:ahLst/>
              <a:cxnLst/>
              <a:rect l="l" t="t" r="r" b="b"/>
              <a:pathLst>
                <a:path w="1721" h="1224" extrusionOk="0">
                  <a:moveTo>
                    <a:pt x="988" y="306"/>
                  </a:moveTo>
                  <a:cubicBezTo>
                    <a:pt x="1102" y="336"/>
                    <a:pt x="1197" y="397"/>
                    <a:pt x="1271" y="526"/>
                  </a:cubicBezTo>
                  <a:cubicBezTo>
                    <a:pt x="1348" y="661"/>
                    <a:pt x="1362" y="830"/>
                    <a:pt x="1194" y="894"/>
                  </a:cubicBezTo>
                  <a:cubicBezTo>
                    <a:pt x="1146" y="912"/>
                    <a:pt x="1076" y="922"/>
                    <a:pt x="998" y="922"/>
                  </a:cubicBezTo>
                  <a:cubicBezTo>
                    <a:pt x="789" y="922"/>
                    <a:pt x="521" y="853"/>
                    <a:pt x="467" y="695"/>
                  </a:cubicBezTo>
                  <a:cubicBezTo>
                    <a:pt x="403" y="503"/>
                    <a:pt x="606" y="357"/>
                    <a:pt x="768" y="323"/>
                  </a:cubicBezTo>
                  <a:cubicBezTo>
                    <a:pt x="835" y="306"/>
                    <a:pt x="913" y="310"/>
                    <a:pt x="988" y="306"/>
                  </a:cubicBezTo>
                  <a:close/>
                  <a:moveTo>
                    <a:pt x="887" y="1"/>
                  </a:moveTo>
                  <a:cubicBezTo>
                    <a:pt x="843" y="1"/>
                    <a:pt x="801" y="8"/>
                    <a:pt x="765" y="26"/>
                  </a:cubicBezTo>
                  <a:cubicBezTo>
                    <a:pt x="517" y="36"/>
                    <a:pt x="274" y="151"/>
                    <a:pt x="177" y="377"/>
                  </a:cubicBezTo>
                  <a:cubicBezTo>
                    <a:pt x="1" y="773"/>
                    <a:pt x="366" y="1063"/>
                    <a:pt x="710" y="1164"/>
                  </a:cubicBezTo>
                  <a:cubicBezTo>
                    <a:pt x="823" y="1197"/>
                    <a:pt x="966" y="1224"/>
                    <a:pt x="1107" y="1224"/>
                  </a:cubicBezTo>
                  <a:cubicBezTo>
                    <a:pt x="1290" y="1224"/>
                    <a:pt x="1470" y="1178"/>
                    <a:pt x="1576" y="1036"/>
                  </a:cubicBezTo>
                  <a:cubicBezTo>
                    <a:pt x="1721" y="843"/>
                    <a:pt x="1640" y="573"/>
                    <a:pt x="1518" y="391"/>
                  </a:cubicBezTo>
                  <a:cubicBezTo>
                    <a:pt x="1426" y="255"/>
                    <a:pt x="1301" y="141"/>
                    <a:pt x="1153" y="69"/>
                  </a:cubicBezTo>
                  <a:cubicBezTo>
                    <a:pt x="1079" y="33"/>
                    <a:pt x="979" y="1"/>
                    <a:pt x="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07929" y="2278443"/>
              <a:ext cx="79029" cy="50383"/>
            </a:xfrm>
            <a:custGeom>
              <a:avLst/>
              <a:gdLst/>
              <a:ahLst/>
              <a:cxnLst/>
              <a:rect l="l" t="t" r="r" b="b"/>
              <a:pathLst>
                <a:path w="1476" h="941" extrusionOk="0">
                  <a:moveTo>
                    <a:pt x="697" y="225"/>
                  </a:moveTo>
                  <a:cubicBezTo>
                    <a:pt x="714" y="225"/>
                    <a:pt x="731" y="226"/>
                    <a:pt x="748" y="227"/>
                  </a:cubicBezTo>
                  <a:cubicBezTo>
                    <a:pt x="893" y="268"/>
                    <a:pt x="1035" y="322"/>
                    <a:pt x="1105" y="447"/>
                  </a:cubicBezTo>
                  <a:cubicBezTo>
                    <a:pt x="1210" y="636"/>
                    <a:pt x="957" y="691"/>
                    <a:pt x="818" y="691"/>
                  </a:cubicBezTo>
                  <a:cubicBezTo>
                    <a:pt x="680" y="691"/>
                    <a:pt x="257" y="664"/>
                    <a:pt x="298" y="437"/>
                  </a:cubicBezTo>
                  <a:cubicBezTo>
                    <a:pt x="325" y="282"/>
                    <a:pt x="534" y="225"/>
                    <a:pt x="697" y="225"/>
                  </a:cubicBezTo>
                  <a:close/>
                  <a:moveTo>
                    <a:pt x="686" y="0"/>
                  </a:moveTo>
                  <a:cubicBezTo>
                    <a:pt x="635" y="0"/>
                    <a:pt x="585" y="8"/>
                    <a:pt x="538" y="25"/>
                  </a:cubicBezTo>
                  <a:cubicBezTo>
                    <a:pt x="522" y="23"/>
                    <a:pt x="505" y="22"/>
                    <a:pt x="489" y="22"/>
                  </a:cubicBezTo>
                  <a:cubicBezTo>
                    <a:pt x="430" y="22"/>
                    <a:pt x="368" y="33"/>
                    <a:pt x="305" y="62"/>
                  </a:cubicBezTo>
                  <a:cubicBezTo>
                    <a:pt x="180" y="116"/>
                    <a:pt x="82" y="224"/>
                    <a:pt x="62" y="363"/>
                  </a:cubicBezTo>
                  <a:cubicBezTo>
                    <a:pt x="1" y="782"/>
                    <a:pt x="548" y="940"/>
                    <a:pt x="862" y="940"/>
                  </a:cubicBezTo>
                  <a:cubicBezTo>
                    <a:pt x="866" y="940"/>
                    <a:pt x="869" y="940"/>
                    <a:pt x="873" y="940"/>
                  </a:cubicBezTo>
                  <a:cubicBezTo>
                    <a:pt x="1176" y="940"/>
                    <a:pt x="1476" y="768"/>
                    <a:pt x="1325" y="427"/>
                  </a:cubicBezTo>
                  <a:cubicBezTo>
                    <a:pt x="1226" y="201"/>
                    <a:pt x="945" y="0"/>
                    <a:pt x="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828086" y="2327435"/>
              <a:ext cx="89577" cy="64465"/>
            </a:xfrm>
            <a:custGeom>
              <a:avLst/>
              <a:gdLst/>
              <a:ahLst/>
              <a:cxnLst/>
              <a:rect l="l" t="t" r="r" b="b"/>
              <a:pathLst>
                <a:path w="1673" h="1204" extrusionOk="0">
                  <a:moveTo>
                    <a:pt x="1014" y="208"/>
                  </a:moveTo>
                  <a:cubicBezTo>
                    <a:pt x="1116" y="232"/>
                    <a:pt x="1227" y="215"/>
                    <a:pt x="1318" y="279"/>
                  </a:cubicBezTo>
                  <a:cubicBezTo>
                    <a:pt x="1392" y="334"/>
                    <a:pt x="1426" y="411"/>
                    <a:pt x="1426" y="502"/>
                  </a:cubicBezTo>
                  <a:cubicBezTo>
                    <a:pt x="1426" y="728"/>
                    <a:pt x="1244" y="914"/>
                    <a:pt x="1024" y="948"/>
                  </a:cubicBezTo>
                  <a:cubicBezTo>
                    <a:pt x="1006" y="951"/>
                    <a:pt x="984" y="952"/>
                    <a:pt x="960" y="952"/>
                  </a:cubicBezTo>
                  <a:cubicBezTo>
                    <a:pt x="714" y="952"/>
                    <a:pt x="214" y="813"/>
                    <a:pt x="358" y="540"/>
                  </a:cubicBezTo>
                  <a:cubicBezTo>
                    <a:pt x="473" y="323"/>
                    <a:pt x="760" y="222"/>
                    <a:pt x="1014" y="208"/>
                  </a:cubicBezTo>
                  <a:close/>
                  <a:moveTo>
                    <a:pt x="1065" y="1"/>
                  </a:moveTo>
                  <a:cubicBezTo>
                    <a:pt x="1033" y="1"/>
                    <a:pt x="1000" y="4"/>
                    <a:pt x="966" y="9"/>
                  </a:cubicBezTo>
                  <a:cubicBezTo>
                    <a:pt x="960" y="9"/>
                    <a:pt x="960" y="19"/>
                    <a:pt x="953" y="22"/>
                  </a:cubicBezTo>
                  <a:cubicBezTo>
                    <a:pt x="925" y="20"/>
                    <a:pt x="896" y="19"/>
                    <a:pt x="867" y="19"/>
                  </a:cubicBezTo>
                  <a:cubicBezTo>
                    <a:pt x="641" y="19"/>
                    <a:pt x="415" y="91"/>
                    <a:pt x="247" y="252"/>
                  </a:cubicBezTo>
                  <a:cubicBezTo>
                    <a:pt x="0" y="488"/>
                    <a:pt x="91" y="810"/>
                    <a:pt x="352" y="992"/>
                  </a:cubicBezTo>
                  <a:cubicBezTo>
                    <a:pt x="527" y="1115"/>
                    <a:pt x="762" y="1204"/>
                    <a:pt x="989" y="1204"/>
                  </a:cubicBezTo>
                  <a:cubicBezTo>
                    <a:pt x="1112" y="1204"/>
                    <a:pt x="1232" y="1178"/>
                    <a:pt x="1339" y="1117"/>
                  </a:cubicBezTo>
                  <a:cubicBezTo>
                    <a:pt x="1554" y="995"/>
                    <a:pt x="1673" y="749"/>
                    <a:pt x="1640" y="505"/>
                  </a:cubicBezTo>
                  <a:cubicBezTo>
                    <a:pt x="1597" y="211"/>
                    <a:pt x="1352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43658" y="2462900"/>
              <a:ext cx="177333" cy="474333"/>
            </a:xfrm>
            <a:custGeom>
              <a:avLst/>
              <a:gdLst/>
              <a:ahLst/>
              <a:cxnLst/>
              <a:rect l="l" t="t" r="r" b="b"/>
              <a:pathLst>
                <a:path w="3312" h="8859" extrusionOk="0">
                  <a:moveTo>
                    <a:pt x="3226" y="1"/>
                  </a:moveTo>
                  <a:cubicBezTo>
                    <a:pt x="3213" y="1"/>
                    <a:pt x="3201" y="9"/>
                    <a:pt x="3190" y="30"/>
                  </a:cubicBezTo>
                  <a:cubicBezTo>
                    <a:pt x="3177" y="54"/>
                    <a:pt x="3167" y="81"/>
                    <a:pt x="3156" y="104"/>
                  </a:cubicBezTo>
                  <a:cubicBezTo>
                    <a:pt x="2490" y="1413"/>
                    <a:pt x="2075" y="2893"/>
                    <a:pt x="1572" y="4267"/>
                  </a:cubicBezTo>
                  <a:cubicBezTo>
                    <a:pt x="1027" y="5755"/>
                    <a:pt x="561" y="7279"/>
                    <a:pt x="17" y="8762"/>
                  </a:cubicBezTo>
                  <a:cubicBezTo>
                    <a:pt x="0" y="8805"/>
                    <a:pt x="35" y="8859"/>
                    <a:pt x="68" y="8859"/>
                  </a:cubicBezTo>
                  <a:cubicBezTo>
                    <a:pt x="82" y="8859"/>
                    <a:pt x="96" y="8848"/>
                    <a:pt x="105" y="8823"/>
                  </a:cubicBezTo>
                  <a:cubicBezTo>
                    <a:pt x="653" y="7326"/>
                    <a:pt x="1284" y="5846"/>
                    <a:pt x="1835" y="4345"/>
                  </a:cubicBezTo>
                  <a:cubicBezTo>
                    <a:pt x="2339" y="2970"/>
                    <a:pt x="2971" y="1575"/>
                    <a:pt x="3309" y="145"/>
                  </a:cubicBezTo>
                  <a:lnTo>
                    <a:pt x="3309" y="135"/>
                  </a:lnTo>
                  <a:cubicBezTo>
                    <a:pt x="3311" y="89"/>
                    <a:pt x="3266" y="1"/>
                    <a:pt x="32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91194" y="2507394"/>
              <a:ext cx="78868" cy="434283"/>
            </a:xfrm>
            <a:custGeom>
              <a:avLst/>
              <a:gdLst/>
              <a:ahLst/>
              <a:cxnLst/>
              <a:rect l="l" t="t" r="r" b="b"/>
              <a:pathLst>
                <a:path w="1473" h="8111" extrusionOk="0">
                  <a:moveTo>
                    <a:pt x="208" y="1"/>
                  </a:moveTo>
                  <a:cubicBezTo>
                    <a:pt x="201" y="1"/>
                    <a:pt x="193" y="3"/>
                    <a:pt x="186" y="10"/>
                  </a:cubicBezTo>
                  <a:cubicBezTo>
                    <a:pt x="172" y="24"/>
                    <a:pt x="166" y="47"/>
                    <a:pt x="152" y="64"/>
                  </a:cubicBezTo>
                  <a:cubicBezTo>
                    <a:pt x="0" y="318"/>
                    <a:pt x="162" y="930"/>
                    <a:pt x="192" y="1166"/>
                  </a:cubicBezTo>
                  <a:cubicBezTo>
                    <a:pt x="290" y="1990"/>
                    <a:pt x="409" y="2812"/>
                    <a:pt x="537" y="3629"/>
                  </a:cubicBezTo>
                  <a:cubicBezTo>
                    <a:pt x="760" y="5096"/>
                    <a:pt x="892" y="6657"/>
                    <a:pt x="1368" y="8070"/>
                  </a:cubicBezTo>
                  <a:cubicBezTo>
                    <a:pt x="1379" y="8098"/>
                    <a:pt x="1399" y="8111"/>
                    <a:pt x="1418" y="8111"/>
                  </a:cubicBezTo>
                  <a:cubicBezTo>
                    <a:pt x="1429" y="8111"/>
                    <a:pt x="1440" y="8107"/>
                    <a:pt x="1449" y="8100"/>
                  </a:cubicBezTo>
                  <a:cubicBezTo>
                    <a:pt x="1463" y="8087"/>
                    <a:pt x="1473" y="8070"/>
                    <a:pt x="1473" y="8046"/>
                  </a:cubicBezTo>
                  <a:cubicBezTo>
                    <a:pt x="1426" y="6664"/>
                    <a:pt x="1101" y="5278"/>
                    <a:pt x="895" y="3913"/>
                  </a:cubicBezTo>
                  <a:cubicBezTo>
                    <a:pt x="760" y="3028"/>
                    <a:pt x="625" y="2143"/>
                    <a:pt x="493" y="1257"/>
                  </a:cubicBezTo>
                  <a:cubicBezTo>
                    <a:pt x="436" y="869"/>
                    <a:pt x="436" y="385"/>
                    <a:pt x="247" y="30"/>
                  </a:cubicBezTo>
                  <a:cubicBezTo>
                    <a:pt x="239" y="14"/>
                    <a:pt x="224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-301523" y="2365398"/>
              <a:ext cx="379991" cy="306156"/>
            </a:xfrm>
            <a:custGeom>
              <a:avLst/>
              <a:gdLst/>
              <a:ahLst/>
              <a:cxnLst/>
              <a:rect l="l" t="t" r="r" b="b"/>
              <a:pathLst>
                <a:path w="7097" h="5718" extrusionOk="0">
                  <a:moveTo>
                    <a:pt x="7059" y="1"/>
                  </a:moveTo>
                  <a:cubicBezTo>
                    <a:pt x="7053" y="1"/>
                    <a:pt x="7047" y="3"/>
                    <a:pt x="7039" y="10"/>
                  </a:cubicBezTo>
                  <a:cubicBezTo>
                    <a:pt x="5941" y="922"/>
                    <a:pt x="4755" y="1760"/>
                    <a:pt x="3643" y="2666"/>
                  </a:cubicBezTo>
                  <a:cubicBezTo>
                    <a:pt x="2450" y="3639"/>
                    <a:pt x="1271" y="4673"/>
                    <a:pt x="34" y="5586"/>
                  </a:cubicBezTo>
                  <a:cubicBezTo>
                    <a:pt x="0" y="5609"/>
                    <a:pt x="0" y="5680"/>
                    <a:pt x="31" y="5707"/>
                  </a:cubicBezTo>
                  <a:cubicBezTo>
                    <a:pt x="37" y="5714"/>
                    <a:pt x="45" y="5717"/>
                    <a:pt x="55" y="5717"/>
                  </a:cubicBezTo>
                  <a:cubicBezTo>
                    <a:pt x="60" y="5717"/>
                    <a:pt x="65" y="5716"/>
                    <a:pt x="72" y="5714"/>
                  </a:cubicBezTo>
                  <a:cubicBezTo>
                    <a:pt x="1427" y="5146"/>
                    <a:pt x="2650" y="3862"/>
                    <a:pt x="3779" y="2946"/>
                  </a:cubicBezTo>
                  <a:cubicBezTo>
                    <a:pt x="4907" y="2030"/>
                    <a:pt x="5964" y="1030"/>
                    <a:pt x="7076" y="107"/>
                  </a:cubicBezTo>
                  <a:cubicBezTo>
                    <a:pt x="7097" y="91"/>
                    <a:pt x="7097" y="57"/>
                    <a:pt x="7090" y="33"/>
                  </a:cubicBezTo>
                  <a:cubicBezTo>
                    <a:pt x="7083" y="14"/>
                    <a:pt x="7073" y="1"/>
                    <a:pt x="7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184780" y="3279159"/>
            <a:ext cx="1214145" cy="735845"/>
            <a:chOff x="478326" y="2825649"/>
            <a:chExt cx="1012293" cy="613511"/>
          </a:xfrm>
        </p:grpSpPr>
        <p:sp>
          <p:nvSpPr>
            <p:cNvPr id="57" name="Google Shape;57;p2"/>
            <p:cNvSpPr/>
            <p:nvPr/>
          </p:nvSpPr>
          <p:spPr>
            <a:xfrm>
              <a:off x="564423" y="2973101"/>
              <a:ext cx="778453" cy="442090"/>
            </a:xfrm>
            <a:custGeom>
              <a:avLst/>
              <a:gdLst/>
              <a:ahLst/>
              <a:cxnLst/>
              <a:rect l="l" t="t" r="r" b="b"/>
              <a:pathLst>
                <a:path w="19195" h="10901" extrusionOk="0">
                  <a:moveTo>
                    <a:pt x="10311" y="1"/>
                  </a:moveTo>
                  <a:cubicBezTo>
                    <a:pt x="6378" y="1"/>
                    <a:pt x="2305" y="2415"/>
                    <a:pt x="0" y="5483"/>
                  </a:cubicBezTo>
                  <a:lnTo>
                    <a:pt x="2622" y="7052"/>
                  </a:lnTo>
                  <a:cubicBezTo>
                    <a:pt x="2835" y="6649"/>
                    <a:pt x="2977" y="6220"/>
                    <a:pt x="3257" y="5848"/>
                  </a:cubicBezTo>
                  <a:cubicBezTo>
                    <a:pt x="3558" y="5453"/>
                    <a:pt x="3917" y="5078"/>
                    <a:pt x="4288" y="4750"/>
                  </a:cubicBezTo>
                  <a:cubicBezTo>
                    <a:pt x="4907" y="4206"/>
                    <a:pt x="5637" y="3800"/>
                    <a:pt x="6397" y="3490"/>
                  </a:cubicBezTo>
                  <a:cubicBezTo>
                    <a:pt x="7606" y="3002"/>
                    <a:pt x="8893" y="2692"/>
                    <a:pt x="10192" y="2692"/>
                  </a:cubicBezTo>
                  <a:cubicBezTo>
                    <a:pt x="10560" y="2692"/>
                    <a:pt x="10929" y="2717"/>
                    <a:pt x="11297" y="2769"/>
                  </a:cubicBezTo>
                  <a:cubicBezTo>
                    <a:pt x="14906" y="3290"/>
                    <a:pt x="18147" y="6913"/>
                    <a:pt x="17123" y="10653"/>
                  </a:cubicBezTo>
                  <a:lnTo>
                    <a:pt x="19194" y="10900"/>
                  </a:lnTo>
                  <a:cubicBezTo>
                    <a:pt x="19083" y="9636"/>
                    <a:pt x="19144" y="8349"/>
                    <a:pt x="18968" y="7078"/>
                  </a:cubicBezTo>
                  <a:cubicBezTo>
                    <a:pt x="18792" y="5808"/>
                    <a:pt x="18224" y="4675"/>
                    <a:pt x="17481" y="3641"/>
                  </a:cubicBezTo>
                  <a:cubicBezTo>
                    <a:pt x="16129" y="1766"/>
                    <a:pt x="14115" y="516"/>
                    <a:pt x="11834" y="127"/>
                  </a:cubicBezTo>
                  <a:cubicBezTo>
                    <a:pt x="11331" y="41"/>
                    <a:pt x="10822" y="1"/>
                    <a:pt x="103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78326" y="2825649"/>
              <a:ext cx="1012293" cy="589710"/>
            </a:xfrm>
            <a:custGeom>
              <a:avLst/>
              <a:gdLst/>
              <a:ahLst/>
              <a:cxnLst/>
              <a:rect l="l" t="t" r="r" b="b"/>
              <a:pathLst>
                <a:path w="24961" h="14541" extrusionOk="0">
                  <a:moveTo>
                    <a:pt x="13876" y="1"/>
                  </a:moveTo>
                  <a:cubicBezTo>
                    <a:pt x="11718" y="1"/>
                    <a:pt x="9551" y="531"/>
                    <a:pt x="7523" y="1235"/>
                  </a:cubicBezTo>
                  <a:cubicBezTo>
                    <a:pt x="5904" y="1796"/>
                    <a:pt x="4268" y="2533"/>
                    <a:pt x="2964" y="3672"/>
                  </a:cubicBezTo>
                  <a:cubicBezTo>
                    <a:pt x="1880" y="4621"/>
                    <a:pt x="963" y="5696"/>
                    <a:pt x="1" y="6750"/>
                  </a:cubicBezTo>
                  <a:lnTo>
                    <a:pt x="1964" y="8684"/>
                  </a:lnTo>
                  <a:cubicBezTo>
                    <a:pt x="2420" y="7856"/>
                    <a:pt x="3178" y="7183"/>
                    <a:pt x="3877" y="6581"/>
                  </a:cubicBezTo>
                  <a:cubicBezTo>
                    <a:pt x="4836" y="5764"/>
                    <a:pt x="5847" y="5023"/>
                    <a:pt x="6969" y="4443"/>
                  </a:cubicBezTo>
                  <a:cubicBezTo>
                    <a:pt x="8688" y="3546"/>
                    <a:pt x="10578" y="3001"/>
                    <a:pt x="12495" y="3001"/>
                  </a:cubicBezTo>
                  <a:cubicBezTo>
                    <a:pt x="13201" y="3001"/>
                    <a:pt x="13910" y="3075"/>
                    <a:pt x="14616" y="3233"/>
                  </a:cubicBezTo>
                  <a:cubicBezTo>
                    <a:pt x="17096" y="3787"/>
                    <a:pt x="19178" y="5318"/>
                    <a:pt x="20513" y="7467"/>
                  </a:cubicBezTo>
                  <a:cubicBezTo>
                    <a:pt x="21753" y="9471"/>
                    <a:pt x="22189" y="12198"/>
                    <a:pt x="21689" y="14540"/>
                  </a:cubicBezTo>
                  <a:lnTo>
                    <a:pt x="24311" y="14286"/>
                  </a:lnTo>
                  <a:cubicBezTo>
                    <a:pt x="24298" y="14256"/>
                    <a:pt x="24291" y="14225"/>
                    <a:pt x="24298" y="14199"/>
                  </a:cubicBezTo>
                  <a:cubicBezTo>
                    <a:pt x="24960" y="11140"/>
                    <a:pt x="24923" y="8166"/>
                    <a:pt x="23287" y="5396"/>
                  </a:cubicBezTo>
                  <a:cubicBezTo>
                    <a:pt x="21814" y="2895"/>
                    <a:pt x="19506" y="1040"/>
                    <a:pt x="16671" y="330"/>
                  </a:cubicBezTo>
                  <a:cubicBezTo>
                    <a:pt x="15749" y="101"/>
                    <a:pt x="14813" y="1"/>
                    <a:pt x="138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679232" y="3102020"/>
              <a:ext cx="581396" cy="301932"/>
            </a:xfrm>
            <a:custGeom>
              <a:avLst/>
              <a:gdLst/>
              <a:ahLst/>
              <a:cxnLst/>
              <a:rect l="l" t="t" r="r" b="b"/>
              <a:pathLst>
                <a:path w="14336" h="7445" extrusionOk="0">
                  <a:moveTo>
                    <a:pt x="7281" y="1"/>
                  </a:moveTo>
                  <a:cubicBezTo>
                    <a:pt x="5940" y="1"/>
                    <a:pt x="4608" y="356"/>
                    <a:pt x="3380" y="902"/>
                  </a:cubicBezTo>
                  <a:cubicBezTo>
                    <a:pt x="2619" y="1237"/>
                    <a:pt x="1950" y="1703"/>
                    <a:pt x="1346" y="2271"/>
                  </a:cubicBezTo>
                  <a:cubicBezTo>
                    <a:pt x="799" y="2784"/>
                    <a:pt x="470" y="3440"/>
                    <a:pt x="1" y="3990"/>
                  </a:cubicBezTo>
                  <a:lnTo>
                    <a:pt x="1940" y="5055"/>
                  </a:lnTo>
                  <a:cubicBezTo>
                    <a:pt x="1940" y="5055"/>
                    <a:pt x="4024" y="2240"/>
                    <a:pt x="6947" y="2240"/>
                  </a:cubicBezTo>
                  <a:cubicBezTo>
                    <a:pt x="7324" y="2240"/>
                    <a:pt x="7716" y="2287"/>
                    <a:pt x="8118" y="2393"/>
                  </a:cubicBezTo>
                  <a:cubicBezTo>
                    <a:pt x="12690" y="3592"/>
                    <a:pt x="11322" y="7248"/>
                    <a:pt x="11322" y="7248"/>
                  </a:cubicBezTo>
                  <a:lnTo>
                    <a:pt x="13964" y="7444"/>
                  </a:lnTo>
                  <a:cubicBezTo>
                    <a:pt x="14335" y="3920"/>
                    <a:pt x="11913" y="625"/>
                    <a:pt x="8385" y="84"/>
                  </a:cubicBezTo>
                  <a:cubicBezTo>
                    <a:pt x="8018" y="28"/>
                    <a:pt x="7649" y="1"/>
                    <a:pt x="72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63416" y="3082230"/>
              <a:ext cx="636957" cy="337093"/>
            </a:xfrm>
            <a:custGeom>
              <a:avLst/>
              <a:gdLst/>
              <a:ahLst/>
              <a:cxnLst/>
              <a:rect l="l" t="t" r="r" b="b"/>
              <a:pathLst>
                <a:path w="15706" h="8312" extrusionOk="0">
                  <a:moveTo>
                    <a:pt x="7751" y="1"/>
                  </a:moveTo>
                  <a:cubicBezTo>
                    <a:pt x="6452" y="1"/>
                    <a:pt x="5165" y="311"/>
                    <a:pt x="3956" y="799"/>
                  </a:cubicBezTo>
                  <a:cubicBezTo>
                    <a:pt x="3196" y="1109"/>
                    <a:pt x="2466" y="1515"/>
                    <a:pt x="1847" y="2059"/>
                  </a:cubicBezTo>
                  <a:cubicBezTo>
                    <a:pt x="1476" y="2387"/>
                    <a:pt x="1117" y="2762"/>
                    <a:pt x="816" y="3157"/>
                  </a:cubicBezTo>
                  <a:cubicBezTo>
                    <a:pt x="536" y="3529"/>
                    <a:pt x="394" y="3958"/>
                    <a:pt x="181" y="4361"/>
                  </a:cubicBezTo>
                  <a:cubicBezTo>
                    <a:pt x="134" y="4448"/>
                    <a:pt x="86" y="4536"/>
                    <a:pt x="29" y="4620"/>
                  </a:cubicBezTo>
                  <a:cubicBezTo>
                    <a:pt x="1" y="4663"/>
                    <a:pt x="42" y="4780"/>
                    <a:pt x="93" y="4780"/>
                  </a:cubicBezTo>
                  <a:cubicBezTo>
                    <a:pt x="103" y="4780"/>
                    <a:pt x="113" y="4776"/>
                    <a:pt x="124" y="4766"/>
                  </a:cubicBezTo>
                  <a:cubicBezTo>
                    <a:pt x="219" y="4675"/>
                    <a:pt x="306" y="4580"/>
                    <a:pt x="391" y="4478"/>
                  </a:cubicBezTo>
                  <a:cubicBezTo>
                    <a:pt x="860" y="3928"/>
                    <a:pt x="1189" y="3272"/>
                    <a:pt x="1736" y="2759"/>
                  </a:cubicBezTo>
                  <a:cubicBezTo>
                    <a:pt x="2340" y="2191"/>
                    <a:pt x="3009" y="1725"/>
                    <a:pt x="3770" y="1390"/>
                  </a:cubicBezTo>
                  <a:cubicBezTo>
                    <a:pt x="4998" y="844"/>
                    <a:pt x="6330" y="489"/>
                    <a:pt x="7671" y="489"/>
                  </a:cubicBezTo>
                  <a:cubicBezTo>
                    <a:pt x="8039" y="489"/>
                    <a:pt x="8408" y="516"/>
                    <a:pt x="8775" y="572"/>
                  </a:cubicBezTo>
                  <a:cubicBezTo>
                    <a:pt x="12303" y="1113"/>
                    <a:pt x="14725" y="4408"/>
                    <a:pt x="14354" y="7932"/>
                  </a:cubicBezTo>
                  <a:cubicBezTo>
                    <a:pt x="14348" y="7993"/>
                    <a:pt x="14343" y="8057"/>
                    <a:pt x="14337" y="8118"/>
                  </a:cubicBezTo>
                  <a:cubicBezTo>
                    <a:pt x="14325" y="8201"/>
                    <a:pt x="14437" y="8312"/>
                    <a:pt x="14520" y="8312"/>
                  </a:cubicBezTo>
                  <a:cubicBezTo>
                    <a:pt x="14552" y="8312"/>
                    <a:pt x="14580" y="8295"/>
                    <a:pt x="14594" y="8254"/>
                  </a:cubicBezTo>
                  <a:cubicBezTo>
                    <a:pt x="14627" y="8159"/>
                    <a:pt x="14655" y="8061"/>
                    <a:pt x="14682" y="7962"/>
                  </a:cubicBezTo>
                  <a:cubicBezTo>
                    <a:pt x="15706" y="4222"/>
                    <a:pt x="12465" y="599"/>
                    <a:pt x="8856" y="78"/>
                  </a:cubicBezTo>
                  <a:cubicBezTo>
                    <a:pt x="8488" y="26"/>
                    <a:pt x="8119" y="1"/>
                    <a:pt x="7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547390" y="2947350"/>
              <a:ext cx="830810" cy="491810"/>
            </a:xfrm>
            <a:custGeom>
              <a:avLst/>
              <a:gdLst/>
              <a:ahLst/>
              <a:cxnLst/>
              <a:rect l="l" t="t" r="r" b="b"/>
              <a:pathLst>
                <a:path w="20486" h="12127" extrusionOk="0">
                  <a:moveTo>
                    <a:pt x="10792" y="0"/>
                  </a:moveTo>
                  <a:cubicBezTo>
                    <a:pt x="8875" y="0"/>
                    <a:pt x="6985" y="545"/>
                    <a:pt x="5266" y="1442"/>
                  </a:cubicBezTo>
                  <a:cubicBezTo>
                    <a:pt x="4144" y="2022"/>
                    <a:pt x="3133" y="2763"/>
                    <a:pt x="2174" y="3580"/>
                  </a:cubicBezTo>
                  <a:cubicBezTo>
                    <a:pt x="1475" y="4182"/>
                    <a:pt x="717" y="4855"/>
                    <a:pt x="261" y="5683"/>
                  </a:cubicBezTo>
                  <a:cubicBezTo>
                    <a:pt x="173" y="5845"/>
                    <a:pt x="92" y="6010"/>
                    <a:pt x="31" y="6186"/>
                  </a:cubicBezTo>
                  <a:cubicBezTo>
                    <a:pt x="1" y="6269"/>
                    <a:pt x="97" y="6371"/>
                    <a:pt x="182" y="6371"/>
                  </a:cubicBezTo>
                  <a:cubicBezTo>
                    <a:pt x="210" y="6371"/>
                    <a:pt x="237" y="6360"/>
                    <a:pt x="258" y="6331"/>
                  </a:cubicBezTo>
                  <a:cubicBezTo>
                    <a:pt x="308" y="6260"/>
                    <a:pt x="366" y="6193"/>
                    <a:pt x="420" y="6118"/>
                  </a:cubicBezTo>
                  <a:cubicBezTo>
                    <a:pt x="2725" y="3050"/>
                    <a:pt x="6798" y="636"/>
                    <a:pt x="10731" y="636"/>
                  </a:cubicBezTo>
                  <a:cubicBezTo>
                    <a:pt x="11242" y="636"/>
                    <a:pt x="11751" y="676"/>
                    <a:pt x="12254" y="762"/>
                  </a:cubicBezTo>
                  <a:cubicBezTo>
                    <a:pt x="14535" y="1151"/>
                    <a:pt x="16549" y="2401"/>
                    <a:pt x="17901" y="4276"/>
                  </a:cubicBezTo>
                  <a:cubicBezTo>
                    <a:pt x="18644" y="5310"/>
                    <a:pt x="19212" y="6443"/>
                    <a:pt x="19388" y="7713"/>
                  </a:cubicBezTo>
                  <a:cubicBezTo>
                    <a:pt x="19564" y="8984"/>
                    <a:pt x="19503" y="10271"/>
                    <a:pt x="19614" y="11535"/>
                  </a:cubicBezTo>
                  <a:cubicBezTo>
                    <a:pt x="19628" y="11691"/>
                    <a:pt x="19645" y="11843"/>
                    <a:pt x="19665" y="11998"/>
                  </a:cubicBezTo>
                  <a:cubicBezTo>
                    <a:pt x="19672" y="12053"/>
                    <a:pt x="19748" y="12126"/>
                    <a:pt x="19806" y="12126"/>
                  </a:cubicBezTo>
                  <a:cubicBezTo>
                    <a:pt x="19834" y="12126"/>
                    <a:pt x="19857" y="12110"/>
                    <a:pt x="19868" y="12070"/>
                  </a:cubicBezTo>
                  <a:cubicBezTo>
                    <a:pt x="19918" y="11897"/>
                    <a:pt x="19949" y="11718"/>
                    <a:pt x="19986" y="11539"/>
                  </a:cubicBezTo>
                  <a:cubicBezTo>
                    <a:pt x="20486" y="9197"/>
                    <a:pt x="20050" y="6470"/>
                    <a:pt x="18810" y="4466"/>
                  </a:cubicBezTo>
                  <a:cubicBezTo>
                    <a:pt x="17475" y="2317"/>
                    <a:pt x="15393" y="786"/>
                    <a:pt x="12913" y="232"/>
                  </a:cubicBezTo>
                  <a:cubicBezTo>
                    <a:pt x="12207" y="74"/>
                    <a:pt x="11498" y="0"/>
                    <a:pt x="107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2"/>
          <p:cNvSpPr/>
          <p:nvPr/>
        </p:nvSpPr>
        <p:spPr>
          <a:xfrm>
            <a:off x="2530199" y="544675"/>
            <a:ext cx="250089" cy="241830"/>
          </a:xfrm>
          <a:custGeom>
            <a:avLst/>
            <a:gdLst/>
            <a:ahLst/>
            <a:cxnLst/>
            <a:rect l="l" t="t" r="r" b="b"/>
            <a:pathLst>
              <a:path w="12626" h="12209" extrusionOk="0">
                <a:moveTo>
                  <a:pt x="7838" y="1"/>
                </a:moveTo>
                <a:cubicBezTo>
                  <a:pt x="7407" y="1"/>
                  <a:pt x="6953" y="46"/>
                  <a:pt x="6478" y="142"/>
                </a:cubicBezTo>
                <a:cubicBezTo>
                  <a:pt x="2964" y="848"/>
                  <a:pt x="1" y="5264"/>
                  <a:pt x="2011" y="9188"/>
                </a:cubicBezTo>
                <a:cubicBezTo>
                  <a:pt x="3194" y="11498"/>
                  <a:pt x="5114" y="12208"/>
                  <a:pt x="6853" y="12208"/>
                </a:cubicBezTo>
                <a:cubicBezTo>
                  <a:pt x="8487" y="12208"/>
                  <a:pt x="9962" y="11580"/>
                  <a:pt x="10513" y="11063"/>
                </a:cubicBezTo>
                <a:lnTo>
                  <a:pt x="10513" y="11063"/>
                </a:lnTo>
                <a:cubicBezTo>
                  <a:pt x="10513" y="11063"/>
                  <a:pt x="10409" y="11077"/>
                  <a:pt x="10233" y="11077"/>
                </a:cubicBezTo>
                <a:cubicBezTo>
                  <a:pt x="9592" y="11077"/>
                  <a:pt x="8002" y="10893"/>
                  <a:pt x="7087" y="9188"/>
                </a:cubicBezTo>
                <a:cubicBezTo>
                  <a:pt x="5918" y="7015"/>
                  <a:pt x="6810" y="4052"/>
                  <a:pt x="9162" y="3335"/>
                </a:cubicBezTo>
                <a:cubicBezTo>
                  <a:pt x="9590" y="3204"/>
                  <a:pt x="9976" y="3151"/>
                  <a:pt x="10323" y="3151"/>
                </a:cubicBezTo>
                <a:cubicBezTo>
                  <a:pt x="11879" y="3151"/>
                  <a:pt x="12625" y="4227"/>
                  <a:pt x="12625" y="4227"/>
                </a:cubicBezTo>
                <a:cubicBezTo>
                  <a:pt x="12276" y="1748"/>
                  <a:pt x="10504" y="1"/>
                  <a:pt x="783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2"/>
          <p:cNvSpPr/>
          <p:nvPr/>
        </p:nvSpPr>
        <p:spPr>
          <a:xfrm>
            <a:off x="225365" y="232622"/>
            <a:ext cx="394320" cy="342692"/>
          </a:xfrm>
          <a:custGeom>
            <a:avLst/>
            <a:gdLst/>
            <a:ahLst/>
            <a:cxnLst/>
            <a:rect l="l" t="t" r="r" b="b"/>
            <a:pathLst>
              <a:path w="8119" h="7056" extrusionOk="0">
                <a:moveTo>
                  <a:pt x="4366" y="0"/>
                </a:moveTo>
                <a:cubicBezTo>
                  <a:pt x="4363" y="0"/>
                  <a:pt x="4360" y="0"/>
                  <a:pt x="4357" y="0"/>
                </a:cubicBezTo>
                <a:cubicBezTo>
                  <a:pt x="3867" y="24"/>
                  <a:pt x="3232" y="2454"/>
                  <a:pt x="3232" y="2454"/>
                </a:cubicBezTo>
                <a:cubicBezTo>
                  <a:pt x="3232" y="2454"/>
                  <a:pt x="2054" y="2337"/>
                  <a:pt x="1183" y="2337"/>
                </a:cubicBezTo>
                <a:cubicBezTo>
                  <a:pt x="748" y="2337"/>
                  <a:pt x="389" y="2366"/>
                  <a:pt x="292" y="2454"/>
                </a:cubicBezTo>
                <a:cubicBezTo>
                  <a:pt x="1" y="2721"/>
                  <a:pt x="2546" y="4430"/>
                  <a:pt x="2546" y="4430"/>
                </a:cubicBezTo>
                <a:cubicBezTo>
                  <a:pt x="2546" y="4430"/>
                  <a:pt x="1613" y="6684"/>
                  <a:pt x="2056" y="6975"/>
                </a:cubicBezTo>
                <a:cubicBezTo>
                  <a:pt x="2088" y="6997"/>
                  <a:pt x="2128" y="7007"/>
                  <a:pt x="2174" y="7007"/>
                </a:cubicBezTo>
                <a:cubicBezTo>
                  <a:pt x="2757" y="7007"/>
                  <a:pt x="4357" y="5411"/>
                  <a:pt x="4357" y="5411"/>
                </a:cubicBezTo>
                <a:cubicBezTo>
                  <a:pt x="4357" y="5411"/>
                  <a:pt x="6235" y="7055"/>
                  <a:pt x="6745" y="7055"/>
                </a:cubicBezTo>
                <a:cubicBezTo>
                  <a:pt x="6794" y="7055"/>
                  <a:pt x="6830" y="7041"/>
                  <a:pt x="6851" y="7008"/>
                </a:cubicBezTo>
                <a:cubicBezTo>
                  <a:pt x="7097" y="6634"/>
                  <a:pt x="6070" y="4089"/>
                  <a:pt x="6070" y="4089"/>
                </a:cubicBezTo>
                <a:cubicBezTo>
                  <a:pt x="6070" y="4089"/>
                  <a:pt x="8118" y="2876"/>
                  <a:pt x="8047" y="2454"/>
                </a:cubicBezTo>
                <a:cubicBezTo>
                  <a:pt x="8014" y="2260"/>
                  <a:pt x="7474" y="2207"/>
                  <a:pt x="6903" y="2207"/>
                </a:cubicBezTo>
                <a:cubicBezTo>
                  <a:pt x="6240" y="2207"/>
                  <a:pt x="5536" y="2278"/>
                  <a:pt x="5536" y="2278"/>
                </a:cubicBezTo>
                <a:cubicBezTo>
                  <a:pt x="5536" y="2278"/>
                  <a:pt x="4947" y="0"/>
                  <a:pt x="436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"/>
          <p:cNvSpPr/>
          <p:nvPr/>
        </p:nvSpPr>
        <p:spPr>
          <a:xfrm>
            <a:off x="0" y="1954050"/>
            <a:ext cx="478330" cy="735822"/>
          </a:xfrm>
          <a:custGeom>
            <a:avLst/>
            <a:gdLst/>
            <a:ahLst/>
            <a:cxnLst/>
            <a:rect l="l" t="t" r="r" b="b"/>
            <a:pathLst>
              <a:path w="8313" h="12788" extrusionOk="0">
                <a:moveTo>
                  <a:pt x="278" y="0"/>
                </a:moveTo>
                <a:cubicBezTo>
                  <a:pt x="186" y="0"/>
                  <a:pt x="93" y="3"/>
                  <a:pt x="0" y="10"/>
                </a:cubicBezTo>
                <a:lnTo>
                  <a:pt x="0" y="12773"/>
                </a:lnTo>
                <a:cubicBezTo>
                  <a:pt x="108" y="12782"/>
                  <a:pt x="218" y="12787"/>
                  <a:pt x="329" y="12787"/>
                </a:cubicBezTo>
                <a:cubicBezTo>
                  <a:pt x="630" y="12787"/>
                  <a:pt x="944" y="12751"/>
                  <a:pt x="1274" y="12662"/>
                </a:cubicBezTo>
                <a:cubicBezTo>
                  <a:pt x="4124" y="11881"/>
                  <a:pt x="3640" y="8941"/>
                  <a:pt x="3640" y="8941"/>
                </a:cubicBezTo>
                <a:lnTo>
                  <a:pt x="3640" y="8941"/>
                </a:lnTo>
                <a:cubicBezTo>
                  <a:pt x="3640" y="8941"/>
                  <a:pt x="3724" y="8946"/>
                  <a:pt x="3869" y="8946"/>
                </a:cubicBezTo>
                <a:cubicBezTo>
                  <a:pt x="4761" y="8946"/>
                  <a:pt x="7963" y="8756"/>
                  <a:pt x="8158" y="6035"/>
                </a:cubicBezTo>
                <a:cubicBezTo>
                  <a:pt x="8313" y="3883"/>
                  <a:pt x="6209" y="3539"/>
                  <a:pt x="4852" y="3539"/>
                </a:cubicBezTo>
                <a:cubicBezTo>
                  <a:pt x="4217" y="3539"/>
                  <a:pt x="3745" y="3615"/>
                  <a:pt x="3745" y="3615"/>
                </a:cubicBezTo>
                <a:cubicBezTo>
                  <a:pt x="3745" y="3615"/>
                  <a:pt x="3927" y="1006"/>
                  <a:pt x="1410" y="175"/>
                </a:cubicBezTo>
                <a:cubicBezTo>
                  <a:pt x="1064" y="60"/>
                  <a:pt x="678" y="0"/>
                  <a:pt x="27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"/>
          <p:cNvSpPr/>
          <p:nvPr/>
        </p:nvSpPr>
        <p:spPr>
          <a:xfrm rot="10800000">
            <a:off x="3796204" y="-3"/>
            <a:ext cx="1508696" cy="487128"/>
          </a:xfrm>
          <a:custGeom>
            <a:avLst/>
            <a:gdLst/>
            <a:ahLst/>
            <a:cxnLst/>
            <a:rect l="l" t="t" r="r" b="b"/>
            <a:pathLst>
              <a:path w="24204" h="7815" extrusionOk="0">
                <a:moveTo>
                  <a:pt x="16155" y="1"/>
                </a:moveTo>
                <a:cubicBezTo>
                  <a:pt x="14677" y="1"/>
                  <a:pt x="13024" y="802"/>
                  <a:pt x="12476" y="2554"/>
                </a:cubicBezTo>
                <a:cubicBezTo>
                  <a:pt x="12476" y="2554"/>
                  <a:pt x="11108" y="331"/>
                  <a:pt x="8285" y="331"/>
                </a:cubicBezTo>
                <a:cubicBezTo>
                  <a:pt x="8057" y="331"/>
                  <a:pt x="7820" y="346"/>
                  <a:pt x="7574" y="377"/>
                </a:cubicBezTo>
                <a:cubicBezTo>
                  <a:pt x="4269" y="796"/>
                  <a:pt x="4684" y="3932"/>
                  <a:pt x="4684" y="3932"/>
                </a:cubicBezTo>
                <a:cubicBezTo>
                  <a:pt x="4684" y="3932"/>
                  <a:pt x="4094" y="3782"/>
                  <a:pt x="3335" y="3782"/>
                </a:cubicBezTo>
                <a:cubicBezTo>
                  <a:pt x="2082" y="3782"/>
                  <a:pt x="367" y="4191"/>
                  <a:pt x="78" y="6358"/>
                </a:cubicBezTo>
                <a:cubicBezTo>
                  <a:pt x="0" y="6949"/>
                  <a:pt x="68" y="7429"/>
                  <a:pt x="237" y="7815"/>
                </a:cubicBezTo>
                <a:lnTo>
                  <a:pt x="23257" y="7815"/>
                </a:lnTo>
                <a:cubicBezTo>
                  <a:pt x="23686" y="7395"/>
                  <a:pt x="23993" y="6821"/>
                  <a:pt x="24047" y="6041"/>
                </a:cubicBezTo>
                <a:cubicBezTo>
                  <a:pt x="24204" y="3886"/>
                  <a:pt x="22100" y="3543"/>
                  <a:pt x="20743" y="3543"/>
                </a:cubicBezTo>
                <a:cubicBezTo>
                  <a:pt x="20109" y="3543"/>
                  <a:pt x="19638" y="3618"/>
                  <a:pt x="19638" y="3618"/>
                </a:cubicBezTo>
                <a:cubicBezTo>
                  <a:pt x="19638" y="3618"/>
                  <a:pt x="19816" y="1013"/>
                  <a:pt x="17302" y="177"/>
                </a:cubicBezTo>
                <a:cubicBezTo>
                  <a:pt x="16950" y="61"/>
                  <a:pt x="16559" y="1"/>
                  <a:pt x="1615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" name="Google Shape;66;p2"/>
          <p:cNvGrpSpPr/>
          <p:nvPr/>
        </p:nvGrpSpPr>
        <p:grpSpPr>
          <a:xfrm>
            <a:off x="184775" y="4068600"/>
            <a:ext cx="581394" cy="933655"/>
            <a:chOff x="304350" y="3911000"/>
            <a:chExt cx="581394" cy="933655"/>
          </a:xfrm>
        </p:grpSpPr>
        <p:sp>
          <p:nvSpPr>
            <p:cNvPr id="67" name="Google Shape;67;p2"/>
            <p:cNvSpPr/>
            <p:nvPr/>
          </p:nvSpPr>
          <p:spPr>
            <a:xfrm>
              <a:off x="317622" y="4003813"/>
              <a:ext cx="91581" cy="114345"/>
            </a:xfrm>
            <a:custGeom>
              <a:avLst/>
              <a:gdLst/>
              <a:ahLst/>
              <a:cxnLst/>
              <a:rect l="l" t="t" r="r" b="b"/>
              <a:pathLst>
                <a:path w="2084" h="2602" extrusionOk="0">
                  <a:moveTo>
                    <a:pt x="688" y="0"/>
                  </a:moveTo>
                  <a:cubicBezTo>
                    <a:pt x="328" y="0"/>
                    <a:pt x="1" y="379"/>
                    <a:pt x="201" y="1026"/>
                  </a:cubicBezTo>
                  <a:cubicBezTo>
                    <a:pt x="438" y="1797"/>
                    <a:pt x="1472" y="2405"/>
                    <a:pt x="2084" y="2601"/>
                  </a:cubicBezTo>
                  <a:cubicBezTo>
                    <a:pt x="2060" y="2375"/>
                    <a:pt x="2040" y="2145"/>
                    <a:pt x="2023" y="1915"/>
                  </a:cubicBezTo>
                  <a:cubicBezTo>
                    <a:pt x="1746" y="1273"/>
                    <a:pt x="1344" y="418"/>
                    <a:pt x="1084" y="168"/>
                  </a:cubicBezTo>
                  <a:cubicBezTo>
                    <a:pt x="965" y="54"/>
                    <a:pt x="824" y="0"/>
                    <a:pt x="6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440801" y="4042309"/>
              <a:ext cx="97031" cy="155565"/>
            </a:xfrm>
            <a:custGeom>
              <a:avLst/>
              <a:gdLst/>
              <a:ahLst/>
              <a:cxnLst/>
              <a:rect l="l" t="t" r="r" b="b"/>
              <a:pathLst>
                <a:path w="2208" h="3540" extrusionOk="0">
                  <a:moveTo>
                    <a:pt x="1702" y="0"/>
                  </a:moveTo>
                  <a:cubicBezTo>
                    <a:pt x="1282" y="0"/>
                    <a:pt x="653" y="806"/>
                    <a:pt x="389" y="1549"/>
                  </a:cubicBezTo>
                  <a:cubicBezTo>
                    <a:pt x="224" y="2013"/>
                    <a:pt x="92" y="2537"/>
                    <a:pt x="1" y="2952"/>
                  </a:cubicBezTo>
                  <a:cubicBezTo>
                    <a:pt x="41" y="3148"/>
                    <a:pt x="85" y="3344"/>
                    <a:pt x="129" y="3540"/>
                  </a:cubicBezTo>
                  <a:cubicBezTo>
                    <a:pt x="754" y="3125"/>
                    <a:pt x="1667" y="2120"/>
                    <a:pt x="1916" y="1431"/>
                  </a:cubicBezTo>
                  <a:cubicBezTo>
                    <a:pt x="2208" y="634"/>
                    <a:pt x="2150" y="43"/>
                    <a:pt x="1734" y="2"/>
                  </a:cubicBezTo>
                  <a:cubicBezTo>
                    <a:pt x="1723" y="1"/>
                    <a:pt x="1713" y="0"/>
                    <a:pt x="17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04350" y="4191285"/>
              <a:ext cx="144667" cy="109071"/>
            </a:xfrm>
            <a:custGeom>
              <a:avLst/>
              <a:gdLst/>
              <a:ahLst/>
              <a:cxnLst/>
              <a:rect l="l" t="t" r="r" b="b"/>
              <a:pathLst>
                <a:path w="3292" h="2482" extrusionOk="0">
                  <a:moveTo>
                    <a:pt x="575" y="1"/>
                  </a:moveTo>
                  <a:cubicBezTo>
                    <a:pt x="471" y="1"/>
                    <a:pt x="393" y="22"/>
                    <a:pt x="348" y="65"/>
                  </a:cubicBezTo>
                  <a:cubicBezTo>
                    <a:pt x="0" y="404"/>
                    <a:pt x="189" y="1336"/>
                    <a:pt x="1203" y="1901"/>
                  </a:cubicBezTo>
                  <a:cubicBezTo>
                    <a:pt x="1991" y="2340"/>
                    <a:pt x="2916" y="2451"/>
                    <a:pt x="3292" y="2481"/>
                  </a:cubicBezTo>
                  <a:cubicBezTo>
                    <a:pt x="3180" y="2154"/>
                    <a:pt x="3082" y="1826"/>
                    <a:pt x="2987" y="1495"/>
                  </a:cubicBezTo>
                  <a:cubicBezTo>
                    <a:pt x="2292" y="556"/>
                    <a:pt x="1104" y="1"/>
                    <a:pt x="5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507027" y="4204908"/>
              <a:ext cx="111884" cy="188700"/>
            </a:xfrm>
            <a:custGeom>
              <a:avLst/>
              <a:gdLst/>
              <a:ahLst/>
              <a:cxnLst/>
              <a:rect l="l" t="t" r="r" b="b"/>
              <a:pathLst>
                <a:path w="2546" h="4294" extrusionOk="0">
                  <a:moveTo>
                    <a:pt x="1792" y="0"/>
                  </a:moveTo>
                  <a:cubicBezTo>
                    <a:pt x="1287" y="0"/>
                    <a:pt x="754" y="628"/>
                    <a:pt x="389" y="1716"/>
                  </a:cubicBezTo>
                  <a:cubicBezTo>
                    <a:pt x="136" y="2480"/>
                    <a:pt x="38" y="3263"/>
                    <a:pt x="1" y="3804"/>
                  </a:cubicBezTo>
                  <a:cubicBezTo>
                    <a:pt x="75" y="3966"/>
                    <a:pt x="156" y="4132"/>
                    <a:pt x="238" y="4294"/>
                  </a:cubicBezTo>
                  <a:cubicBezTo>
                    <a:pt x="2546" y="2513"/>
                    <a:pt x="2356" y="245"/>
                    <a:pt x="2153" y="114"/>
                  </a:cubicBezTo>
                  <a:cubicBezTo>
                    <a:pt x="2036" y="37"/>
                    <a:pt x="1915" y="0"/>
                    <a:pt x="17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16699" y="4391765"/>
              <a:ext cx="234051" cy="117817"/>
            </a:xfrm>
            <a:custGeom>
              <a:avLst/>
              <a:gdLst/>
              <a:ahLst/>
              <a:cxnLst/>
              <a:rect l="l" t="t" r="r" b="b"/>
              <a:pathLst>
                <a:path w="5326" h="2681" extrusionOk="0">
                  <a:moveTo>
                    <a:pt x="764" y="0"/>
                  </a:moveTo>
                  <a:cubicBezTo>
                    <a:pt x="0" y="0"/>
                    <a:pt x="446" y="930"/>
                    <a:pt x="1074" y="1516"/>
                  </a:cubicBezTo>
                  <a:cubicBezTo>
                    <a:pt x="1680" y="2086"/>
                    <a:pt x="3818" y="2680"/>
                    <a:pt x="5176" y="2680"/>
                  </a:cubicBezTo>
                  <a:cubicBezTo>
                    <a:pt x="5227" y="2680"/>
                    <a:pt x="5277" y="2679"/>
                    <a:pt x="5325" y="2678"/>
                  </a:cubicBezTo>
                  <a:cubicBezTo>
                    <a:pt x="5230" y="2526"/>
                    <a:pt x="5133" y="2377"/>
                    <a:pt x="5041" y="2225"/>
                  </a:cubicBezTo>
                  <a:cubicBezTo>
                    <a:pt x="3970" y="1525"/>
                    <a:pt x="1838" y="184"/>
                    <a:pt x="1024" y="28"/>
                  </a:cubicBezTo>
                  <a:cubicBezTo>
                    <a:pt x="925" y="9"/>
                    <a:pt x="839" y="0"/>
                    <a:pt x="7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608629" y="4335822"/>
              <a:ext cx="114872" cy="219989"/>
            </a:xfrm>
            <a:custGeom>
              <a:avLst/>
              <a:gdLst/>
              <a:ahLst/>
              <a:cxnLst/>
              <a:rect l="l" t="t" r="r" b="b"/>
              <a:pathLst>
                <a:path w="2614" h="5006" extrusionOk="0">
                  <a:moveTo>
                    <a:pt x="2283" y="1"/>
                  </a:moveTo>
                  <a:cubicBezTo>
                    <a:pt x="1944" y="1"/>
                    <a:pt x="1332" y="587"/>
                    <a:pt x="923" y="1285"/>
                  </a:cubicBezTo>
                  <a:cubicBezTo>
                    <a:pt x="179" y="2549"/>
                    <a:pt x="24" y="3985"/>
                    <a:pt x="0" y="4755"/>
                  </a:cubicBezTo>
                  <a:cubicBezTo>
                    <a:pt x="61" y="4840"/>
                    <a:pt x="122" y="4921"/>
                    <a:pt x="183" y="5005"/>
                  </a:cubicBezTo>
                  <a:cubicBezTo>
                    <a:pt x="899" y="3775"/>
                    <a:pt x="2085" y="2450"/>
                    <a:pt x="2454" y="926"/>
                  </a:cubicBezTo>
                  <a:cubicBezTo>
                    <a:pt x="2613" y="262"/>
                    <a:pt x="2509" y="1"/>
                    <a:pt x="22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51240" y="4538675"/>
              <a:ext cx="297815" cy="104281"/>
            </a:xfrm>
            <a:custGeom>
              <a:avLst/>
              <a:gdLst/>
              <a:ahLst/>
              <a:cxnLst/>
              <a:rect l="l" t="t" r="r" b="b"/>
              <a:pathLst>
                <a:path w="6777" h="2373" extrusionOk="0">
                  <a:moveTo>
                    <a:pt x="721" y="1"/>
                  </a:moveTo>
                  <a:cubicBezTo>
                    <a:pt x="456" y="1"/>
                    <a:pt x="264" y="66"/>
                    <a:pt x="207" y="230"/>
                  </a:cubicBezTo>
                  <a:cubicBezTo>
                    <a:pt x="1" y="808"/>
                    <a:pt x="1555" y="1626"/>
                    <a:pt x="3569" y="2075"/>
                  </a:cubicBezTo>
                  <a:cubicBezTo>
                    <a:pt x="4660" y="2316"/>
                    <a:pt x="5634" y="2373"/>
                    <a:pt x="6299" y="2373"/>
                  </a:cubicBezTo>
                  <a:cubicBezTo>
                    <a:pt x="6483" y="2373"/>
                    <a:pt x="6644" y="2368"/>
                    <a:pt x="6776" y="2362"/>
                  </a:cubicBezTo>
                  <a:cubicBezTo>
                    <a:pt x="6699" y="2272"/>
                    <a:pt x="6624" y="2180"/>
                    <a:pt x="6547" y="2089"/>
                  </a:cubicBezTo>
                  <a:cubicBezTo>
                    <a:pt x="5547" y="1714"/>
                    <a:pt x="3691" y="1011"/>
                    <a:pt x="3103" y="714"/>
                  </a:cubicBezTo>
                  <a:cubicBezTo>
                    <a:pt x="2513" y="416"/>
                    <a:pt x="1387" y="1"/>
                    <a:pt x="7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734094" y="4511736"/>
              <a:ext cx="128495" cy="193885"/>
            </a:xfrm>
            <a:custGeom>
              <a:avLst/>
              <a:gdLst/>
              <a:ahLst/>
              <a:cxnLst/>
              <a:rect l="l" t="t" r="r" b="b"/>
              <a:pathLst>
                <a:path w="2924" h="4412" extrusionOk="0">
                  <a:moveTo>
                    <a:pt x="2220" y="1"/>
                  </a:moveTo>
                  <a:cubicBezTo>
                    <a:pt x="1691" y="1"/>
                    <a:pt x="820" y="789"/>
                    <a:pt x="447" y="1661"/>
                  </a:cubicBezTo>
                  <a:cubicBezTo>
                    <a:pt x="85" y="2503"/>
                    <a:pt x="1" y="3510"/>
                    <a:pt x="21" y="4196"/>
                  </a:cubicBezTo>
                  <a:cubicBezTo>
                    <a:pt x="88" y="4270"/>
                    <a:pt x="157" y="4341"/>
                    <a:pt x="224" y="4412"/>
                  </a:cubicBezTo>
                  <a:cubicBezTo>
                    <a:pt x="491" y="3912"/>
                    <a:pt x="1041" y="2902"/>
                    <a:pt x="1457" y="2293"/>
                  </a:cubicBezTo>
                  <a:cubicBezTo>
                    <a:pt x="2160" y="1266"/>
                    <a:pt x="2924" y="712"/>
                    <a:pt x="2542" y="161"/>
                  </a:cubicBezTo>
                  <a:cubicBezTo>
                    <a:pt x="2465" y="50"/>
                    <a:pt x="2353" y="1"/>
                    <a:pt x="22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36055" y="4691561"/>
              <a:ext cx="329895" cy="87143"/>
            </a:xfrm>
            <a:custGeom>
              <a:avLst/>
              <a:gdLst/>
              <a:ahLst/>
              <a:cxnLst/>
              <a:rect l="l" t="t" r="r" b="b"/>
              <a:pathLst>
                <a:path w="7507" h="1983" extrusionOk="0">
                  <a:moveTo>
                    <a:pt x="1488" y="1"/>
                  </a:moveTo>
                  <a:cubicBezTo>
                    <a:pt x="721" y="1"/>
                    <a:pt x="209" y="211"/>
                    <a:pt x="129" y="550"/>
                  </a:cubicBezTo>
                  <a:cubicBezTo>
                    <a:pt x="0" y="1104"/>
                    <a:pt x="1288" y="1550"/>
                    <a:pt x="3715" y="1878"/>
                  </a:cubicBezTo>
                  <a:cubicBezTo>
                    <a:pt x="4269" y="1953"/>
                    <a:pt x="4787" y="1982"/>
                    <a:pt x="5256" y="1982"/>
                  </a:cubicBezTo>
                  <a:cubicBezTo>
                    <a:pt x="6280" y="1982"/>
                    <a:pt x="7072" y="1844"/>
                    <a:pt x="7506" y="1746"/>
                  </a:cubicBezTo>
                  <a:cubicBezTo>
                    <a:pt x="7449" y="1692"/>
                    <a:pt x="7391" y="1634"/>
                    <a:pt x="7333" y="1580"/>
                  </a:cubicBezTo>
                  <a:cubicBezTo>
                    <a:pt x="6303" y="1364"/>
                    <a:pt x="4596" y="681"/>
                    <a:pt x="3214" y="276"/>
                  </a:cubicBezTo>
                  <a:cubicBezTo>
                    <a:pt x="2566" y="86"/>
                    <a:pt x="1975" y="1"/>
                    <a:pt x="14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02349" y="3911000"/>
              <a:ext cx="483395" cy="933655"/>
            </a:xfrm>
            <a:custGeom>
              <a:avLst/>
              <a:gdLst/>
              <a:ahLst/>
              <a:cxnLst/>
              <a:rect l="l" t="t" r="r" b="b"/>
              <a:pathLst>
                <a:path w="11000" h="21246" extrusionOk="0">
                  <a:moveTo>
                    <a:pt x="638" y="0"/>
                  </a:moveTo>
                  <a:cubicBezTo>
                    <a:pt x="624" y="0"/>
                    <a:pt x="609" y="10"/>
                    <a:pt x="598" y="33"/>
                  </a:cubicBezTo>
                  <a:cubicBezTo>
                    <a:pt x="71" y="1216"/>
                    <a:pt x="1" y="2655"/>
                    <a:pt x="95" y="4027"/>
                  </a:cubicBezTo>
                  <a:cubicBezTo>
                    <a:pt x="112" y="4257"/>
                    <a:pt x="132" y="4487"/>
                    <a:pt x="156" y="4713"/>
                  </a:cubicBezTo>
                  <a:cubicBezTo>
                    <a:pt x="193" y="5058"/>
                    <a:pt x="237" y="5396"/>
                    <a:pt x="285" y="5717"/>
                  </a:cubicBezTo>
                  <a:cubicBezTo>
                    <a:pt x="392" y="6443"/>
                    <a:pt x="558" y="7164"/>
                    <a:pt x="757" y="7873"/>
                  </a:cubicBezTo>
                  <a:cubicBezTo>
                    <a:pt x="852" y="8204"/>
                    <a:pt x="950" y="8532"/>
                    <a:pt x="1062" y="8859"/>
                  </a:cubicBezTo>
                  <a:cubicBezTo>
                    <a:pt x="1423" y="9918"/>
                    <a:pt x="1873" y="10948"/>
                    <a:pt x="2386" y="11928"/>
                  </a:cubicBezTo>
                  <a:cubicBezTo>
                    <a:pt x="2609" y="12347"/>
                    <a:pt x="2846" y="12760"/>
                    <a:pt x="3092" y="13165"/>
                  </a:cubicBezTo>
                  <a:cubicBezTo>
                    <a:pt x="3184" y="13317"/>
                    <a:pt x="3281" y="13466"/>
                    <a:pt x="3376" y="13618"/>
                  </a:cubicBezTo>
                  <a:cubicBezTo>
                    <a:pt x="3988" y="14577"/>
                    <a:pt x="4664" y="15494"/>
                    <a:pt x="5384" y="16372"/>
                  </a:cubicBezTo>
                  <a:cubicBezTo>
                    <a:pt x="5461" y="16463"/>
                    <a:pt x="5536" y="16555"/>
                    <a:pt x="5613" y="16645"/>
                  </a:cubicBezTo>
                  <a:cubicBezTo>
                    <a:pt x="5745" y="16804"/>
                    <a:pt x="5873" y="16967"/>
                    <a:pt x="6009" y="17119"/>
                  </a:cubicBezTo>
                  <a:cubicBezTo>
                    <a:pt x="6675" y="17882"/>
                    <a:pt x="7367" y="18640"/>
                    <a:pt x="8100" y="19342"/>
                  </a:cubicBezTo>
                  <a:cubicBezTo>
                    <a:pt x="8158" y="19396"/>
                    <a:pt x="8216" y="19454"/>
                    <a:pt x="8273" y="19508"/>
                  </a:cubicBezTo>
                  <a:cubicBezTo>
                    <a:pt x="8337" y="19565"/>
                    <a:pt x="8401" y="19630"/>
                    <a:pt x="8465" y="19691"/>
                  </a:cubicBezTo>
                  <a:cubicBezTo>
                    <a:pt x="9094" y="20262"/>
                    <a:pt x="9844" y="21059"/>
                    <a:pt x="10702" y="21241"/>
                  </a:cubicBezTo>
                  <a:cubicBezTo>
                    <a:pt x="10714" y="21244"/>
                    <a:pt x="10727" y="21245"/>
                    <a:pt x="10741" y="21245"/>
                  </a:cubicBezTo>
                  <a:cubicBezTo>
                    <a:pt x="10857" y="21245"/>
                    <a:pt x="10999" y="21156"/>
                    <a:pt x="10902" y="21029"/>
                  </a:cubicBezTo>
                  <a:cubicBezTo>
                    <a:pt x="10435" y="20421"/>
                    <a:pt x="9746" y="19967"/>
                    <a:pt x="9178" y="19457"/>
                  </a:cubicBezTo>
                  <a:cubicBezTo>
                    <a:pt x="8688" y="19022"/>
                    <a:pt x="8225" y="18555"/>
                    <a:pt x="7773" y="18082"/>
                  </a:cubicBezTo>
                  <a:cubicBezTo>
                    <a:pt x="7706" y="18011"/>
                    <a:pt x="7637" y="17940"/>
                    <a:pt x="7570" y="17866"/>
                  </a:cubicBezTo>
                  <a:cubicBezTo>
                    <a:pt x="7300" y="17578"/>
                    <a:pt x="7032" y="17288"/>
                    <a:pt x="6769" y="16997"/>
                  </a:cubicBezTo>
                  <a:cubicBezTo>
                    <a:pt x="6100" y="16254"/>
                    <a:pt x="5471" y="15477"/>
                    <a:pt x="4877" y="14672"/>
                  </a:cubicBezTo>
                  <a:cubicBezTo>
                    <a:pt x="4816" y="14588"/>
                    <a:pt x="4755" y="14507"/>
                    <a:pt x="4694" y="14422"/>
                  </a:cubicBezTo>
                  <a:cubicBezTo>
                    <a:pt x="4086" y="13577"/>
                    <a:pt x="3525" y="12696"/>
                    <a:pt x="3028" y="11779"/>
                  </a:cubicBezTo>
                  <a:cubicBezTo>
                    <a:pt x="2886" y="11516"/>
                    <a:pt x="2751" y="11249"/>
                    <a:pt x="2620" y="10982"/>
                  </a:cubicBezTo>
                  <a:cubicBezTo>
                    <a:pt x="2538" y="10820"/>
                    <a:pt x="2457" y="10654"/>
                    <a:pt x="2383" y="10492"/>
                  </a:cubicBezTo>
                  <a:cubicBezTo>
                    <a:pt x="1788" y="9208"/>
                    <a:pt x="1322" y="7883"/>
                    <a:pt x="1004" y="6528"/>
                  </a:cubicBezTo>
                  <a:cubicBezTo>
                    <a:pt x="960" y="6332"/>
                    <a:pt x="916" y="6136"/>
                    <a:pt x="876" y="5940"/>
                  </a:cubicBezTo>
                  <a:cubicBezTo>
                    <a:pt x="497" y="4038"/>
                    <a:pt x="416" y="2081"/>
                    <a:pt x="706" y="100"/>
                  </a:cubicBezTo>
                  <a:cubicBezTo>
                    <a:pt x="714" y="57"/>
                    <a:pt x="675" y="0"/>
                    <a:pt x="6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" name="Google Shape;77;p2"/>
          <p:cNvGrpSpPr/>
          <p:nvPr/>
        </p:nvGrpSpPr>
        <p:grpSpPr>
          <a:xfrm>
            <a:off x="492100" y="1547800"/>
            <a:ext cx="442250" cy="453124"/>
            <a:chOff x="918850" y="1629150"/>
            <a:chExt cx="442250" cy="453124"/>
          </a:xfrm>
        </p:grpSpPr>
        <p:sp>
          <p:nvSpPr>
            <p:cNvPr id="78" name="Google Shape;78;p2"/>
            <p:cNvSpPr/>
            <p:nvPr/>
          </p:nvSpPr>
          <p:spPr>
            <a:xfrm>
              <a:off x="1015722" y="1741872"/>
              <a:ext cx="267869" cy="245600"/>
            </a:xfrm>
            <a:custGeom>
              <a:avLst/>
              <a:gdLst/>
              <a:ahLst/>
              <a:cxnLst/>
              <a:rect l="l" t="t" r="r" b="b"/>
              <a:pathLst>
                <a:path w="8384" h="7687" extrusionOk="0">
                  <a:moveTo>
                    <a:pt x="3609" y="0"/>
                  </a:moveTo>
                  <a:cubicBezTo>
                    <a:pt x="2511" y="0"/>
                    <a:pt x="1440" y="451"/>
                    <a:pt x="763" y="1473"/>
                  </a:cubicBezTo>
                  <a:cubicBezTo>
                    <a:pt x="753" y="1488"/>
                    <a:pt x="742" y="1494"/>
                    <a:pt x="732" y="1494"/>
                  </a:cubicBezTo>
                  <a:cubicBezTo>
                    <a:pt x="716" y="1494"/>
                    <a:pt x="702" y="1480"/>
                    <a:pt x="690" y="1460"/>
                  </a:cubicBezTo>
                  <a:cubicBezTo>
                    <a:pt x="199" y="2305"/>
                    <a:pt x="0" y="3343"/>
                    <a:pt x="0" y="4282"/>
                  </a:cubicBezTo>
                  <a:cubicBezTo>
                    <a:pt x="0" y="4508"/>
                    <a:pt x="24" y="4731"/>
                    <a:pt x="64" y="4945"/>
                  </a:cubicBezTo>
                  <a:cubicBezTo>
                    <a:pt x="111" y="4099"/>
                    <a:pt x="433" y="3241"/>
                    <a:pt x="913" y="2619"/>
                  </a:cubicBezTo>
                  <a:cubicBezTo>
                    <a:pt x="1503" y="1857"/>
                    <a:pt x="2437" y="1440"/>
                    <a:pt x="3379" y="1440"/>
                  </a:cubicBezTo>
                  <a:cubicBezTo>
                    <a:pt x="3844" y="1440"/>
                    <a:pt x="4312" y="1542"/>
                    <a:pt x="4741" y="1754"/>
                  </a:cubicBezTo>
                  <a:cubicBezTo>
                    <a:pt x="5985" y="2365"/>
                    <a:pt x="6505" y="4059"/>
                    <a:pt x="5403" y="5082"/>
                  </a:cubicBezTo>
                  <a:cubicBezTo>
                    <a:pt x="5075" y="5387"/>
                    <a:pt x="4597" y="5552"/>
                    <a:pt x="4131" y="5552"/>
                  </a:cubicBezTo>
                  <a:cubicBezTo>
                    <a:pt x="3511" y="5552"/>
                    <a:pt x="2912" y="5260"/>
                    <a:pt x="2713" y="4616"/>
                  </a:cubicBezTo>
                  <a:cubicBezTo>
                    <a:pt x="2506" y="3952"/>
                    <a:pt x="2911" y="3302"/>
                    <a:pt x="3480" y="3302"/>
                  </a:cubicBezTo>
                  <a:cubicBezTo>
                    <a:pt x="3644" y="3302"/>
                    <a:pt x="3821" y="3355"/>
                    <a:pt x="4001" y="3477"/>
                  </a:cubicBezTo>
                  <a:cubicBezTo>
                    <a:pt x="4070" y="3525"/>
                    <a:pt x="4072" y="3671"/>
                    <a:pt x="3988" y="3671"/>
                  </a:cubicBezTo>
                  <a:cubicBezTo>
                    <a:pt x="3977" y="3671"/>
                    <a:pt x="3964" y="3669"/>
                    <a:pt x="3950" y="3663"/>
                  </a:cubicBezTo>
                  <a:cubicBezTo>
                    <a:pt x="3859" y="3628"/>
                    <a:pt x="3775" y="3612"/>
                    <a:pt x="3699" y="3612"/>
                  </a:cubicBezTo>
                  <a:cubicBezTo>
                    <a:pt x="2974" y="3612"/>
                    <a:pt x="2903" y="5041"/>
                    <a:pt x="4045" y="5041"/>
                  </a:cubicBezTo>
                  <a:cubicBezTo>
                    <a:pt x="4151" y="5041"/>
                    <a:pt x="4268" y="5028"/>
                    <a:pt x="4396" y="5001"/>
                  </a:cubicBezTo>
                  <a:cubicBezTo>
                    <a:pt x="5322" y="4809"/>
                    <a:pt x="5745" y="3886"/>
                    <a:pt x="5346" y="3008"/>
                  </a:cubicBezTo>
                  <a:cubicBezTo>
                    <a:pt x="4990" y="2221"/>
                    <a:pt x="4271" y="1890"/>
                    <a:pt x="3513" y="1890"/>
                  </a:cubicBezTo>
                  <a:cubicBezTo>
                    <a:pt x="2620" y="1890"/>
                    <a:pt x="1673" y="2349"/>
                    <a:pt x="1203" y="3065"/>
                  </a:cubicBezTo>
                  <a:cubicBezTo>
                    <a:pt x="520" y="4106"/>
                    <a:pt x="297" y="5823"/>
                    <a:pt x="1233" y="6790"/>
                  </a:cubicBezTo>
                  <a:cubicBezTo>
                    <a:pt x="1869" y="7448"/>
                    <a:pt x="2849" y="7687"/>
                    <a:pt x="3753" y="7687"/>
                  </a:cubicBezTo>
                  <a:cubicBezTo>
                    <a:pt x="3874" y="7687"/>
                    <a:pt x="3992" y="7682"/>
                    <a:pt x="4109" y="7674"/>
                  </a:cubicBezTo>
                  <a:cubicBezTo>
                    <a:pt x="6732" y="7499"/>
                    <a:pt x="8384" y="5073"/>
                    <a:pt x="7468" y="2545"/>
                  </a:cubicBezTo>
                  <a:cubicBezTo>
                    <a:pt x="6901" y="977"/>
                    <a:pt x="5225" y="0"/>
                    <a:pt x="36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016680" y="1729347"/>
              <a:ext cx="282406" cy="275153"/>
            </a:xfrm>
            <a:custGeom>
              <a:avLst/>
              <a:gdLst/>
              <a:ahLst/>
              <a:cxnLst/>
              <a:rect l="l" t="t" r="r" b="b"/>
              <a:pathLst>
                <a:path w="8839" h="8612" extrusionOk="0">
                  <a:moveTo>
                    <a:pt x="3937" y="1"/>
                  </a:moveTo>
                  <a:cubicBezTo>
                    <a:pt x="2672" y="1"/>
                    <a:pt x="1101" y="550"/>
                    <a:pt x="639" y="1754"/>
                  </a:cubicBezTo>
                  <a:cubicBezTo>
                    <a:pt x="632" y="1778"/>
                    <a:pt x="643" y="1822"/>
                    <a:pt x="660" y="1852"/>
                  </a:cubicBezTo>
                  <a:cubicBezTo>
                    <a:pt x="672" y="1872"/>
                    <a:pt x="686" y="1886"/>
                    <a:pt x="702" y="1886"/>
                  </a:cubicBezTo>
                  <a:cubicBezTo>
                    <a:pt x="712" y="1886"/>
                    <a:pt x="723" y="1880"/>
                    <a:pt x="733" y="1865"/>
                  </a:cubicBezTo>
                  <a:cubicBezTo>
                    <a:pt x="1410" y="843"/>
                    <a:pt x="2481" y="392"/>
                    <a:pt x="3579" y="392"/>
                  </a:cubicBezTo>
                  <a:cubicBezTo>
                    <a:pt x="5195" y="392"/>
                    <a:pt x="6871" y="1369"/>
                    <a:pt x="7438" y="2937"/>
                  </a:cubicBezTo>
                  <a:cubicBezTo>
                    <a:pt x="8354" y="5465"/>
                    <a:pt x="6702" y="7891"/>
                    <a:pt x="4079" y="8066"/>
                  </a:cubicBezTo>
                  <a:cubicBezTo>
                    <a:pt x="3962" y="8074"/>
                    <a:pt x="3844" y="8079"/>
                    <a:pt x="3723" y="8079"/>
                  </a:cubicBezTo>
                  <a:cubicBezTo>
                    <a:pt x="2819" y="8079"/>
                    <a:pt x="1839" y="7840"/>
                    <a:pt x="1203" y="7182"/>
                  </a:cubicBezTo>
                  <a:cubicBezTo>
                    <a:pt x="267" y="6215"/>
                    <a:pt x="490" y="4498"/>
                    <a:pt x="1173" y="3457"/>
                  </a:cubicBezTo>
                  <a:cubicBezTo>
                    <a:pt x="1643" y="2741"/>
                    <a:pt x="2590" y="2282"/>
                    <a:pt x="3483" y="2282"/>
                  </a:cubicBezTo>
                  <a:cubicBezTo>
                    <a:pt x="4241" y="2282"/>
                    <a:pt x="4960" y="2613"/>
                    <a:pt x="5316" y="3400"/>
                  </a:cubicBezTo>
                  <a:cubicBezTo>
                    <a:pt x="5715" y="4278"/>
                    <a:pt x="5292" y="5201"/>
                    <a:pt x="4366" y="5393"/>
                  </a:cubicBezTo>
                  <a:cubicBezTo>
                    <a:pt x="4238" y="5420"/>
                    <a:pt x="4121" y="5433"/>
                    <a:pt x="4015" y="5433"/>
                  </a:cubicBezTo>
                  <a:cubicBezTo>
                    <a:pt x="2873" y="5433"/>
                    <a:pt x="2944" y="4004"/>
                    <a:pt x="3669" y="4004"/>
                  </a:cubicBezTo>
                  <a:cubicBezTo>
                    <a:pt x="3745" y="4004"/>
                    <a:pt x="3829" y="4020"/>
                    <a:pt x="3920" y="4055"/>
                  </a:cubicBezTo>
                  <a:cubicBezTo>
                    <a:pt x="3934" y="4061"/>
                    <a:pt x="3947" y="4063"/>
                    <a:pt x="3958" y="4063"/>
                  </a:cubicBezTo>
                  <a:cubicBezTo>
                    <a:pt x="4042" y="4063"/>
                    <a:pt x="4040" y="3917"/>
                    <a:pt x="3971" y="3869"/>
                  </a:cubicBezTo>
                  <a:cubicBezTo>
                    <a:pt x="3791" y="3747"/>
                    <a:pt x="3614" y="3694"/>
                    <a:pt x="3450" y="3694"/>
                  </a:cubicBezTo>
                  <a:cubicBezTo>
                    <a:pt x="2881" y="3694"/>
                    <a:pt x="2476" y="4344"/>
                    <a:pt x="2683" y="5008"/>
                  </a:cubicBezTo>
                  <a:cubicBezTo>
                    <a:pt x="2882" y="5652"/>
                    <a:pt x="3481" y="5944"/>
                    <a:pt x="4101" y="5944"/>
                  </a:cubicBezTo>
                  <a:cubicBezTo>
                    <a:pt x="4567" y="5944"/>
                    <a:pt x="5045" y="5779"/>
                    <a:pt x="5373" y="5474"/>
                  </a:cubicBezTo>
                  <a:cubicBezTo>
                    <a:pt x="6475" y="4451"/>
                    <a:pt x="5955" y="2757"/>
                    <a:pt x="4711" y="2146"/>
                  </a:cubicBezTo>
                  <a:cubicBezTo>
                    <a:pt x="4282" y="1934"/>
                    <a:pt x="3814" y="1832"/>
                    <a:pt x="3349" y="1832"/>
                  </a:cubicBezTo>
                  <a:cubicBezTo>
                    <a:pt x="2407" y="1832"/>
                    <a:pt x="1473" y="2249"/>
                    <a:pt x="883" y="3011"/>
                  </a:cubicBezTo>
                  <a:cubicBezTo>
                    <a:pt x="403" y="3633"/>
                    <a:pt x="81" y="4491"/>
                    <a:pt x="34" y="5337"/>
                  </a:cubicBezTo>
                  <a:cubicBezTo>
                    <a:pt x="0" y="5894"/>
                    <a:pt x="85" y="6448"/>
                    <a:pt x="331" y="6928"/>
                  </a:cubicBezTo>
                  <a:cubicBezTo>
                    <a:pt x="913" y="8057"/>
                    <a:pt x="2210" y="8540"/>
                    <a:pt x="3413" y="8604"/>
                  </a:cubicBezTo>
                  <a:cubicBezTo>
                    <a:pt x="3505" y="8609"/>
                    <a:pt x="3596" y="8611"/>
                    <a:pt x="3687" y="8611"/>
                  </a:cubicBezTo>
                  <a:cubicBezTo>
                    <a:pt x="6555" y="8611"/>
                    <a:pt x="8838" y="6266"/>
                    <a:pt x="8121" y="3281"/>
                  </a:cubicBezTo>
                  <a:cubicBezTo>
                    <a:pt x="7685" y="1474"/>
                    <a:pt x="6215" y="230"/>
                    <a:pt x="4377" y="24"/>
                  </a:cubicBezTo>
                  <a:cubicBezTo>
                    <a:pt x="4236" y="9"/>
                    <a:pt x="4089" y="1"/>
                    <a:pt x="39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50678" y="1629150"/>
              <a:ext cx="11694" cy="53037"/>
            </a:xfrm>
            <a:custGeom>
              <a:avLst/>
              <a:gdLst/>
              <a:ahLst/>
              <a:cxnLst/>
              <a:rect l="l" t="t" r="r" b="b"/>
              <a:pathLst>
                <a:path w="366" h="1660" extrusionOk="0">
                  <a:moveTo>
                    <a:pt x="123" y="0"/>
                  </a:moveTo>
                  <a:cubicBezTo>
                    <a:pt x="74" y="0"/>
                    <a:pt x="34" y="29"/>
                    <a:pt x="30" y="102"/>
                  </a:cubicBezTo>
                  <a:cubicBezTo>
                    <a:pt x="0" y="581"/>
                    <a:pt x="34" y="1088"/>
                    <a:pt x="105" y="1562"/>
                  </a:cubicBezTo>
                  <a:cubicBezTo>
                    <a:pt x="112" y="1606"/>
                    <a:pt x="167" y="1660"/>
                    <a:pt x="210" y="1660"/>
                  </a:cubicBezTo>
                  <a:cubicBezTo>
                    <a:pt x="232" y="1660"/>
                    <a:pt x="250" y="1645"/>
                    <a:pt x="257" y="1609"/>
                  </a:cubicBezTo>
                  <a:cubicBezTo>
                    <a:pt x="334" y="1149"/>
                    <a:pt x="365" y="649"/>
                    <a:pt x="331" y="183"/>
                  </a:cubicBezTo>
                  <a:cubicBezTo>
                    <a:pt x="325" y="88"/>
                    <a:pt x="209" y="0"/>
                    <a:pt x="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248317" y="1682188"/>
              <a:ext cx="31151" cy="46296"/>
            </a:xfrm>
            <a:custGeom>
              <a:avLst/>
              <a:gdLst/>
              <a:ahLst/>
              <a:cxnLst/>
              <a:rect l="l" t="t" r="r" b="b"/>
              <a:pathLst>
                <a:path w="975" h="1449" extrusionOk="0">
                  <a:moveTo>
                    <a:pt x="755" y="0"/>
                  </a:moveTo>
                  <a:cubicBezTo>
                    <a:pt x="727" y="0"/>
                    <a:pt x="701" y="12"/>
                    <a:pt x="681" y="40"/>
                  </a:cubicBezTo>
                  <a:cubicBezTo>
                    <a:pt x="414" y="412"/>
                    <a:pt x="84" y="881"/>
                    <a:pt x="6" y="1341"/>
                  </a:cubicBezTo>
                  <a:cubicBezTo>
                    <a:pt x="1" y="1381"/>
                    <a:pt x="27" y="1448"/>
                    <a:pt x="66" y="1448"/>
                  </a:cubicBezTo>
                  <a:cubicBezTo>
                    <a:pt x="77" y="1448"/>
                    <a:pt x="88" y="1444"/>
                    <a:pt x="101" y="1432"/>
                  </a:cubicBezTo>
                  <a:cubicBezTo>
                    <a:pt x="263" y="1281"/>
                    <a:pt x="374" y="1064"/>
                    <a:pt x="492" y="878"/>
                  </a:cubicBezTo>
                  <a:cubicBezTo>
                    <a:pt x="624" y="669"/>
                    <a:pt x="770" y="462"/>
                    <a:pt x="908" y="253"/>
                  </a:cubicBezTo>
                  <a:cubicBezTo>
                    <a:pt x="974" y="153"/>
                    <a:pt x="854" y="0"/>
                    <a:pt x="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308638" y="1782322"/>
              <a:ext cx="52462" cy="28084"/>
            </a:xfrm>
            <a:custGeom>
              <a:avLst/>
              <a:gdLst/>
              <a:ahLst/>
              <a:cxnLst/>
              <a:rect l="l" t="t" r="r" b="b"/>
              <a:pathLst>
                <a:path w="1642" h="879" extrusionOk="0">
                  <a:moveTo>
                    <a:pt x="1421" y="0"/>
                  </a:moveTo>
                  <a:cubicBezTo>
                    <a:pt x="1402" y="0"/>
                    <a:pt x="1383" y="6"/>
                    <a:pt x="1365" y="18"/>
                  </a:cubicBezTo>
                  <a:cubicBezTo>
                    <a:pt x="1112" y="201"/>
                    <a:pt x="855" y="309"/>
                    <a:pt x="561" y="410"/>
                  </a:cubicBezTo>
                  <a:cubicBezTo>
                    <a:pt x="351" y="485"/>
                    <a:pt x="17" y="566"/>
                    <a:pt x="0" y="829"/>
                  </a:cubicBezTo>
                  <a:cubicBezTo>
                    <a:pt x="0" y="846"/>
                    <a:pt x="7" y="876"/>
                    <a:pt x="30" y="876"/>
                  </a:cubicBezTo>
                  <a:cubicBezTo>
                    <a:pt x="41" y="878"/>
                    <a:pt x="53" y="879"/>
                    <a:pt x="64" y="879"/>
                  </a:cubicBezTo>
                  <a:cubicBezTo>
                    <a:pt x="153" y="879"/>
                    <a:pt x="230" y="832"/>
                    <a:pt x="314" y="799"/>
                  </a:cubicBezTo>
                  <a:cubicBezTo>
                    <a:pt x="459" y="742"/>
                    <a:pt x="608" y="698"/>
                    <a:pt x="757" y="650"/>
                  </a:cubicBezTo>
                  <a:cubicBezTo>
                    <a:pt x="1031" y="563"/>
                    <a:pt x="1372" y="478"/>
                    <a:pt x="1565" y="252"/>
                  </a:cubicBezTo>
                  <a:cubicBezTo>
                    <a:pt x="1641" y="163"/>
                    <a:pt x="1526" y="0"/>
                    <a:pt x="14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297711" y="1901817"/>
              <a:ext cx="51056" cy="23004"/>
            </a:xfrm>
            <a:custGeom>
              <a:avLst/>
              <a:gdLst/>
              <a:ahLst/>
              <a:cxnLst/>
              <a:rect l="l" t="t" r="r" b="b"/>
              <a:pathLst>
                <a:path w="1598" h="720" extrusionOk="0">
                  <a:moveTo>
                    <a:pt x="84" y="1"/>
                  </a:moveTo>
                  <a:cubicBezTo>
                    <a:pt x="16" y="1"/>
                    <a:pt x="1" y="70"/>
                    <a:pt x="21" y="137"/>
                  </a:cubicBezTo>
                  <a:cubicBezTo>
                    <a:pt x="18" y="141"/>
                    <a:pt x="14" y="145"/>
                    <a:pt x="14" y="145"/>
                  </a:cubicBezTo>
                  <a:cubicBezTo>
                    <a:pt x="18" y="154"/>
                    <a:pt x="27" y="158"/>
                    <a:pt x="31" y="165"/>
                  </a:cubicBezTo>
                  <a:cubicBezTo>
                    <a:pt x="44" y="198"/>
                    <a:pt x="68" y="226"/>
                    <a:pt x="96" y="239"/>
                  </a:cubicBezTo>
                  <a:cubicBezTo>
                    <a:pt x="99" y="239"/>
                    <a:pt x="99" y="243"/>
                    <a:pt x="102" y="243"/>
                  </a:cubicBezTo>
                  <a:cubicBezTo>
                    <a:pt x="210" y="324"/>
                    <a:pt x="375" y="368"/>
                    <a:pt x="484" y="405"/>
                  </a:cubicBezTo>
                  <a:cubicBezTo>
                    <a:pt x="774" y="513"/>
                    <a:pt x="1082" y="577"/>
                    <a:pt x="1369" y="702"/>
                  </a:cubicBezTo>
                  <a:cubicBezTo>
                    <a:pt x="1398" y="714"/>
                    <a:pt x="1424" y="720"/>
                    <a:pt x="1446" y="720"/>
                  </a:cubicBezTo>
                  <a:cubicBezTo>
                    <a:pt x="1589" y="720"/>
                    <a:pt x="1597" y="498"/>
                    <a:pt x="1437" y="425"/>
                  </a:cubicBezTo>
                  <a:cubicBezTo>
                    <a:pt x="1024" y="239"/>
                    <a:pt x="551" y="137"/>
                    <a:pt x="119" y="6"/>
                  </a:cubicBezTo>
                  <a:cubicBezTo>
                    <a:pt x="106" y="2"/>
                    <a:pt x="94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208444" y="2023454"/>
              <a:ext cx="40321" cy="45401"/>
            </a:xfrm>
            <a:custGeom>
              <a:avLst/>
              <a:gdLst/>
              <a:ahLst/>
              <a:cxnLst/>
              <a:rect l="l" t="t" r="r" b="b"/>
              <a:pathLst>
                <a:path w="1262" h="1421" extrusionOk="0">
                  <a:moveTo>
                    <a:pt x="143" y="0"/>
                  </a:moveTo>
                  <a:cubicBezTo>
                    <a:pt x="69" y="0"/>
                    <a:pt x="0" y="46"/>
                    <a:pt x="27" y="136"/>
                  </a:cubicBezTo>
                  <a:cubicBezTo>
                    <a:pt x="104" y="410"/>
                    <a:pt x="277" y="697"/>
                    <a:pt x="436" y="933"/>
                  </a:cubicBezTo>
                  <a:cubicBezTo>
                    <a:pt x="571" y="1129"/>
                    <a:pt x="747" y="1366"/>
                    <a:pt x="997" y="1416"/>
                  </a:cubicBezTo>
                  <a:cubicBezTo>
                    <a:pt x="1011" y="1419"/>
                    <a:pt x="1025" y="1420"/>
                    <a:pt x="1039" y="1420"/>
                  </a:cubicBezTo>
                  <a:cubicBezTo>
                    <a:pt x="1190" y="1420"/>
                    <a:pt x="1262" y="1255"/>
                    <a:pt x="1126" y="1146"/>
                  </a:cubicBezTo>
                  <a:cubicBezTo>
                    <a:pt x="936" y="998"/>
                    <a:pt x="808" y="862"/>
                    <a:pt x="675" y="656"/>
                  </a:cubicBezTo>
                  <a:cubicBezTo>
                    <a:pt x="544" y="450"/>
                    <a:pt x="432" y="210"/>
                    <a:pt x="254" y="41"/>
                  </a:cubicBezTo>
                  <a:cubicBezTo>
                    <a:pt x="225" y="14"/>
                    <a:pt x="184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02721" y="2034636"/>
              <a:ext cx="14282" cy="47637"/>
            </a:xfrm>
            <a:custGeom>
              <a:avLst/>
              <a:gdLst/>
              <a:ahLst/>
              <a:cxnLst/>
              <a:rect l="l" t="t" r="r" b="b"/>
              <a:pathLst>
                <a:path w="447" h="1491" extrusionOk="0">
                  <a:moveTo>
                    <a:pt x="170" y="1"/>
                  </a:moveTo>
                  <a:cubicBezTo>
                    <a:pt x="140" y="1"/>
                    <a:pt x="113" y="18"/>
                    <a:pt x="102" y="63"/>
                  </a:cubicBezTo>
                  <a:cubicBezTo>
                    <a:pt x="38" y="327"/>
                    <a:pt x="55" y="610"/>
                    <a:pt x="48" y="880"/>
                  </a:cubicBezTo>
                  <a:cubicBezTo>
                    <a:pt x="44" y="1117"/>
                    <a:pt x="1" y="1289"/>
                    <a:pt x="177" y="1462"/>
                  </a:cubicBezTo>
                  <a:cubicBezTo>
                    <a:pt x="192" y="1478"/>
                    <a:pt x="209" y="1490"/>
                    <a:pt x="229" y="1490"/>
                  </a:cubicBezTo>
                  <a:cubicBezTo>
                    <a:pt x="239" y="1490"/>
                    <a:pt x="250" y="1487"/>
                    <a:pt x="261" y="1479"/>
                  </a:cubicBezTo>
                  <a:cubicBezTo>
                    <a:pt x="447" y="1350"/>
                    <a:pt x="383" y="1147"/>
                    <a:pt x="379" y="938"/>
                  </a:cubicBezTo>
                  <a:cubicBezTo>
                    <a:pt x="372" y="671"/>
                    <a:pt x="386" y="387"/>
                    <a:pt x="325" y="127"/>
                  </a:cubicBezTo>
                  <a:cubicBezTo>
                    <a:pt x="312" y="71"/>
                    <a:pt x="232" y="1"/>
                    <a:pt x="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950896" y="2001408"/>
              <a:ext cx="62271" cy="34059"/>
            </a:xfrm>
            <a:custGeom>
              <a:avLst/>
              <a:gdLst/>
              <a:ahLst/>
              <a:cxnLst/>
              <a:rect l="l" t="t" r="r" b="b"/>
              <a:pathLst>
                <a:path w="1949" h="1066" extrusionOk="0">
                  <a:moveTo>
                    <a:pt x="1663" y="1"/>
                  </a:moveTo>
                  <a:cubicBezTo>
                    <a:pt x="1399" y="1"/>
                    <a:pt x="1135" y="172"/>
                    <a:pt x="914" y="302"/>
                  </a:cubicBezTo>
                  <a:cubicBezTo>
                    <a:pt x="650" y="454"/>
                    <a:pt x="390" y="620"/>
                    <a:pt x="140" y="799"/>
                  </a:cubicBezTo>
                  <a:cubicBezTo>
                    <a:pt x="0" y="895"/>
                    <a:pt x="172" y="1066"/>
                    <a:pt x="318" y="1066"/>
                  </a:cubicBezTo>
                  <a:cubicBezTo>
                    <a:pt x="346" y="1066"/>
                    <a:pt x="373" y="1059"/>
                    <a:pt x="397" y="1045"/>
                  </a:cubicBezTo>
                  <a:cubicBezTo>
                    <a:pt x="846" y="775"/>
                    <a:pt x="1272" y="386"/>
                    <a:pt x="1792" y="258"/>
                  </a:cubicBezTo>
                  <a:cubicBezTo>
                    <a:pt x="1948" y="217"/>
                    <a:pt x="1772" y="1"/>
                    <a:pt x="1671" y="1"/>
                  </a:cubicBezTo>
                  <a:cubicBezTo>
                    <a:pt x="1668" y="1"/>
                    <a:pt x="1666" y="1"/>
                    <a:pt x="16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923483" y="1883030"/>
              <a:ext cx="68724" cy="14026"/>
            </a:xfrm>
            <a:custGeom>
              <a:avLst/>
              <a:gdLst/>
              <a:ahLst/>
              <a:cxnLst/>
              <a:rect l="l" t="t" r="r" b="b"/>
              <a:pathLst>
                <a:path w="2151" h="439" extrusionOk="0">
                  <a:moveTo>
                    <a:pt x="1755" y="1"/>
                  </a:moveTo>
                  <a:cubicBezTo>
                    <a:pt x="1237" y="1"/>
                    <a:pt x="718" y="108"/>
                    <a:pt x="200" y="124"/>
                  </a:cubicBezTo>
                  <a:cubicBezTo>
                    <a:pt x="1" y="128"/>
                    <a:pt x="99" y="398"/>
                    <a:pt x="247" y="415"/>
                  </a:cubicBezTo>
                  <a:cubicBezTo>
                    <a:pt x="376" y="432"/>
                    <a:pt x="505" y="439"/>
                    <a:pt x="635" y="439"/>
                  </a:cubicBezTo>
                  <a:cubicBezTo>
                    <a:pt x="1060" y="439"/>
                    <a:pt x="1491" y="365"/>
                    <a:pt x="1910" y="347"/>
                  </a:cubicBezTo>
                  <a:cubicBezTo>
                    <a:pt x="2150" y="334"/>
                    <a:pt x="2069" y="6"/>
                    <a:pt x="1863" y="3"/>
                  </a:cubicBezTo>
                  <a:cubicBezTo>
                    <a:pt x="1827" y="2"/>
                    <a:pt x="1791" y="1"/>
                    <a:pt x="17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918850" y="1768104"/>
              <a:ext cx="74507" cy="19170"/>
            </a:xfrm>
            <a:custGeom>
              <a:avLst/>
              <a:gdLst/>
              <a:ahLst/>
              <a:cxnLst/>
              <a:rect l="l" t="t" r="r" b="b"/>
              <a:pathLst>
                <a:path w="2332" h="600" extrusionOk="0">
                  <a:moveTo>
                    <a:pt x="475" y="1"/>
                  </a:moveTo>
                  <a:cubicBezTo>
                    <a:pt x="362" y="1"/>
                    <a:pt x="249" y="9"/>
                    <a:pt x="136" y="28"/>
                  </a:cubicBezTo>
                  <a:cubicBezTo>
                    <a:pt x="1" y="51"/>
                    <a:pt x="126" y="267"/>
                    <a:pt x="224" y="271"/>
                  </a:cubicBezTo>
                  <a:cubicBezTo>
                    <a:pt x="866" y="301"/>
                    <a:pt x="1454" y="480"/>
                    <a:pt x="2083" y="596"/>
                  </a:cubicBezTo>
                  <a:cubicBezTo>
                    <a:pt x="2098" y="598"/>
                    <a:pt x="2113" y="600"/>
                    <a:pt x="2127" y="600"/>
                  </a:cubicBezTo>
                  <a:cubicBezTo>
                    <a:pt x="2327" y="600"/>
                    <a:pt x="2332" y="325"/>
                    <a:pt x="2123" y="287"/>
                  </a:cubicBezTo>
                  <a:cubicBezTo>
                    <a:pt x="1587" y="198"/>
                    <a:pt x="1030" y="1"/>
                    <a:pt x="4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011505" y="1660877"/>
              <a:ext cx="34921" cy="38691"/>
            </a:xfrm>
            <a:custGeom>
              <a:avLst/>
              <a:gdLst/>
              <a:ahLst/>
              <a:cxnLst/>
              <a:rect l="l" t="t" r="r" b="b"/>
              <a:pathLst>
                <a:path w="1093" h="1211" extrusionOk="0">
                  <a:moveTo>
                    <a:pt x="137" y="1"/>
                  </a:moveTo>
                  <a:cubicBezTo>
                    <a:pt x="131" y="1"/>
                    <a:pt x="125" y="2"/>
                    <a:pt x="118" y="4"/>
                  </a:cubicBezTo>
                  <a:cubicBezTo>
                    <a:pt x="98" y="11"/>
                    <a:pt x="78" y="18"/>
                    <a:pt x="58" y="25"/>
                  </a:cubicBezTo>
                  <a:cubicBezTo>
                    <a:pt x="17" y="42"/>
                    <a:pt x="0" y="99"/>
                    <a:pt x="11" y="136"/>
                  </a:cubicBezTo>
                  <a:cubicBezTo>
                    <a:pt x="108" y="531"/>
                    <a:pt x="470" y="772"/>
                    <a:pt x="672" y="1106"/>
                  </a:cubicBezTo>
                  <a:cubicBezTo>
                    <a:pt x="714" y="1177"/>
                    <a:pt x="803" y="1210"/>
                    <a:pt x="882" y="1210"/>
                  </a:cubicBezTo>
                  <a:cubicBezTo>
                    <a:pt x="996" y="1210"/>
                    <a:pt x="1093" y="1143"/>
                    <a:pt x="1017" y="1025"/>
                  </a:cubicBezTo>
                  <a:cubicBezTo>
                    <a:pt x="882" y="812"/>
                    <a:pt x="706" y="639"/>
                    <a:pt x="538" y="457"/>
                  </a:cubicBezTo>
                  <a:cubicBezTo>
                    <a:pt x="460" y="372"/>
                    <a:pt x="379" y="288"/>
                    <a:pt x="315" y="193"/>
                  </a:cubicBezTo>
                  <a:cubicBezTo>
                    <a:pt x="286" y="153"/>
                    <a:pt x="210" y="1"/>
                    <a:pt x="1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Google Shape;90;p2"/>
          <p:cNvSpPr/>
          <p:nvPr/>
        </p:nvSpPr>
        <p:spPr>
          <a:xfrm rot="4884482">
            <a:off x="268424" y="963544"/>
            <a:ext cx="308207" cy="434310"/>
          </a:xfrm>
          <a:custGeom>
            <a:avLst/>
            <a:gdLst/>
            <a:ahLst/>
            <a:cxnLst/>
            <a:rect l="l" t="t" r="r" b="b"/>
            <a:pathLst>
              <a:path w="12328" h="17372" extrusionOk="0">
                <a:moveTo>
                  <a:pt x="5742" y="2940"/>
                </a:moveTo>
                <a:cubicBezTo>
                  <a:pt x="5997" y="2940"/>
                  <a:pt x="6250" y="3004"/>
                  <a:pt x="6482" y="3157"/>
                </a:cubicBezTo>
                <a:cubicBezTo>
                  <a:pt x="7063" y="3539"/>
                  <a:pt x="6932" y="4471"/>
                  <a:pt x="6556" y="4913"/>
                </a:cubicBezTo>
                <a:cubicBezTo>
                  <a:pt x="6232" y="5292"/>
                  <a:pt x="5799" y="5397"/>
                  <a:pt x="5316" y="5451"/>
                </a:cubicBezTo>
                <a:cubicBezTo>
                  <a:pt x="5120" y="5472"/>
                  <a:pt x="4910" y="5484"/>
                  <a:pt x="4692" y="5484"/>
                </a:cubicBezTo>
                <a:cubicBezTo>
                  <a:pt x="4217" y="5484"/>
                  <a:pt x="3707" y="5429"/>
                  <a:pt x="3224" y="5299"/>
                </a:cubicBezTo>
                <a:cubicBezTo>
                  <a:pt x="3410" y="4718"/>
                  <a:pt x="3711" y="4170"/>
                  <a:pt x="4087" y="3758"/>
                </a:cubicBezTo>
                <a:cubicBezTo>
                  <a:pt x="4479" y="3324"/>
                  <a:pt x="5119" y="2940"/>
                  <a:pt x="5742" y="2940"/>
                </a:cubicBezTo>
                <a:close/>
                <a:moveTo>
                  <a:pt x="7664" y="7412"/>
                </a:moveTo>
                <a:cubicBezTo>
                  <a:pt x="7913" y="7412"/>
                  <a:pt x="8149" y="7469"/>
                  <a:pt x="8340" y="7610"/>
                </a:cubicBezTo>
                <a:cubicBezTo>
                  <a:pt x="9486" y="8445"/>
                  <a:pt x="7435" y="9196"/>
                  <a:pt x="6908" y="9303"/>
                </a:cubicBezTo>
                <a:cubicBezTo>
                  <a:pt x="6667" y="9353"/>
                  <a:pt x="6420" y="9378"/>
                  <a:pt x="6173" y="9378"/>
                </a:cubicBezTo>
                <a:cubicBezTo>
                  <a:pt x="5802" y="9378"/>
                  <a:pt x="5432" y="9323"/>
                  <a:pt x="5083" y="9216"/>
                </a:cubicBezTo>
                <a:cubicBezTo>
                  <a:pt x="5330" y="8722"/>
                  <a:pt x="5681" y="8290"/>
                  <a:pt x="6114" y="7969"/>
                </a:cubicBezTo>
                <a:cubicBezTo>
                  <a:pt x="6481" y="7698"/>
                  <a:pt x="7107" y="7412"/>
                  <a:pt x="7664" y="7412"/>
                </a:cubicBezTo>
                <a:close/>
                <a:moveTo>
                  <a:pt x="9856" y="12545"/>
                </a:moveTo>
                <a:cubicBezTo>
                  <a:pt x="10328" y="12545"/>
                  <a:pt x="10821" y="12857"/>
                  <a:pt x="10639" y="13385"/>
                </a:cubicBezTo>
                <a:cubicBezTo>
                  <a:pt x="10384" y="14119"/>
                  <a:pt x="9300" y="14413"/>
                  <a:pt x="8598" y="14413"/>
                </a:cubicBezTo>
                <a:cubicBezTo>
                  <a:pt x="8582" y="14413"/>
                  <a:pt x="8566" y="14413"/>
                  <a:pt x="8550" y="14413"/>
                </a:cubicBezTo>
                <a:cubicBezTo>
                  <a:pt x="8527" y="14410"/>
                  <a:pt x="8503" y="14406"/>
                  <a:pt x="8479" y="14406"/>
                </a:cubicBezTo>
                <a:cubicBezTo>
                  <a:pt x="8510" y="14098"/>
                  <a:pt x="8588" y="13798"/>
                  <a:pt x="8713" y="13524"/>
                </a:cubicBezTo>
                <a:cubicBezTo>
                  <a:pt x="8872" y="13183"/>
                  <a:pt x="9098" y="12825"/>
                  <a:pt x="9435" y="12642"/>
                </a:cubicBezTo>
                <a:cubicBezTo>
                  <a:pt x="9558" y="12576"/>
                  <a:pt x="9706" y="12545"/>
                  <a:pt x="9856" y="12545"/>
                </a:cubicBezTo>
                <a:close/>
                <a:moveTo>
                  <a:pt x="3125" y="0"/>
                </a:moveTo>
                <a:cubicBezTo>
                  <a:pt x="3124" y="0"/>
                  <a:pt x="3122" y="0"/>
                  <a:pt x="3120" y="0"/>
                </a:cubicBezTo>
                <a:cubicBezTo>
                  <a:pt x="1109" y="44"/>
                  <a:pt x="1" y="3068"/>
                  <a:pt x="1214" y="4542"/>
                </a:cubicBezTo>
                <a:cubicBezTo>
                  <a:pt x="1548" y="4947"/>
                  <a:pt x="2065" y="5286"/>
                  <a:pt x="2663" y="5529"/>
                </a:cubicBezTo>
                <a:cubicBezTo>
                  <a:pt x="2460" y="6465"/>
                  <a:pt x="2562" y="7452"/>
                  <a:pt x="3048" y="8205"/>
                </a:cubicBezTo>
                <a:cubicBezTo>
                  <a:pt x="3410" y="8763"/>
                  <a:pt x="3931" y="9171"/>
                  <a:pt x="4522" y="9435"/>
                </a:cubicBezTo>
                <a:cubicBezTo>
                  <a:pt x="4174" y="10388"/>
                  <a:pt x="4181" y="11466"/>
                  <a:pt x="4667" y="12362"/>
                </a:cubicBezTo>
                <a:cubicBezTo>
                  <a:pt x="5313" y="13541"/>
                  <a:pt x="6648" y="14484"/>
                  <a:pt x="8033" y="14711"/>
                </a:cubicBezTo>
                <a:cubicBezTo>
                  <a:pt x="8044" y="15308"/>
                  <a:pt x="8219" y="15900"/>
                  <a:pt x="8571" y="16366"/>
                </a:cubicBezTo>
                <a:cubicBezTo>
                  <a:pt x="9169" y="17154"/>
                  <a:pt x="9912" y="17371"/>
                  <a:pt x="10723" y="17371"/>
                </a:cubicBezTo>
                <a:cubicBezTo>
                  <a:pt x="11171" y="17371"/>
                  <a:pt x="11641" y="17305"/>
                  <a:pt x="12119" y="17231"/>
                </a:cubicBezTo>
                <a:cubicBezTo>
                  <a:pt x="12327" y="17198"/>
                  <a:pt x="12212" y="16933"/>
                  <a:pt x="12048" y="16933"/>
                </a:cubicBezTo>
                <a:cubicBezTo>
                  <a:pt x="12042" y="16933"/>
                  <a:pt x="12037" y="16933"/>
                  <a:pt x="12031" y="16934"/>
                </a:cubicBezTo>
                <a:cubicBezTo>
                  <a:pt x="11605" y="16980"/>
                  <a:pt x="11179" y="17044"/>
                  <a:pt x="10767" y="17044"/>
                </a:cubicBezTo>
                <a:cubicBezTo>
                  <a:pt x="10208" y="17044"/>
                  <a:pt x="9673" y="16926"/>
                  <a:pt x="9192" y="16484"/>
                </a:cubicBezTo>
                <a:cubicBezTo>
                  <a:pt x="8709" y="16038"/>
                  <a:pt x="8479" y="15403"/>
                  <a:pt x="8466" y="14758"/>
                </a:cubicBezTo>
                <a:lnTo>
                  <a:pt x="8466" y="14758"/>
                </a:lnTo>
                <a:cubicBezTo>
                  <a:pt x="8530" y="14761"/>
                  <a:pt x="8594" y="14763"/>
                  <a:pt x="8657" y="14763"/>
                </a:cubicBezTo>
                <a:cubicBezTo>
                  <a:pt x="9096" y="14763"/>
                  <a:pt x="9533" y="14681"/>
                  <a:pt x="9946" y="14508"/>
                </a:cubicBezTo>
                <a:cubicBezTo>
                  <a:pt x="10709" y="14179"/>
                  <a:pt x="11609" y="13193"/>
                  <a:pt x="10798" y="12389"/>
                </a:cubicBezTo>
                <a:cubicBezTo>
                  <a:pt x="10587" y="12181"/>
                  <a:pt x="10329" y="12096"/>
                  <a:pt x="10062" y="12096"/>
                </a:cubicBezTo>
                <a:cubicBezTo>
                  <a:pt x="9560" y="12096"/>
                  <a:pt x="9024" y="12395"/>
                  <a:pt x="8709" y="12744"/>
                </a:cubicBezTo>
                <a:cubicBezTo>
                  <a:pt x="8317" y="13179"/>
                  <a:pt x="8101" y="13761"/>
                  <a:pt x="8044" y="14359"/>
                </a:cubicBezTo>
                <a:cubicBezTo>
                  <a:pt x="6682" y="14115"/>
                  <a:pt x="5276" y="13068"/>
                  <a:pt x="4843" y="11787"/>
                </a:cubicBezTo>
                <a:cubicBezTo>
                  <a:pt x="4606" y="11077"/>
                  <a:pt x="4661" y="10297"/>
                  <a:pt x="4924" y="9587"/>
                </a:cubicBezTo>
                <a:cubicBezTo>
                  <a:pt x="5343" y="9722"/>
                  <a:pt x="5787" y="9790"/>
                  <a:pt x="6230" y="9790"/>
                </a:cubicBezTo>
                <a:cubicBezTo>
                  <a:pt x="6986" y="9790"/>
                  <a:pt x="7742" y="9592"/>
                  <a:pt x="8368" y="9192"/>
                </a:cubicBezTo>
                <a:cubicBezTo>
                  <a:pt x="8925" y="8837"/>
                  <a:pt x="9422" y="8093"/>
                  <a:pt x="8864" y="7516"/>
                </a:cubicBezTo>
                <a:cubicBezTo>
                  <a:pt x="8554" y="7194"/>
                  <a:pt x="8083" y="7074"/>
                  <a:pt x="7614" y="7074"/>
                </a:cubicBezTo>
                <a:cubicBezTo>
                  <a:pt x="7291" y="7074"/>
                  <a:pt x="6968" y="7132"/>
                  <a:pt x="6702" y="7218"/>
                </a:cubicBezTo>
                <a:cubicBezTo>
                  <a:pt x="5793" y="7516"/>
                  <a:pt x="5090" y="8215"/>
                  <a:pt x="4681" y="9060"/>
                </a:cubicBezTo>
                <a:cubicBezTo>
                  <a:pt x="3968" y="8736"/>
                  <a:pt x="3387" y="8162"/>
                  <a:pt x="3140" y="7343"/>
                </a:cubicBezTo>
                <a:cubicBezTo>
                  <a:pt x="2984" y="6827"/>
                  <a:pt x="2998" y="6252"/>
                  <a:pt x="3120" y="5688"/>
                </a:cubicBezTo>
                <a:lnTo>
                  <a:pt x="3120" y="5688"/>
                </a:lnTo>
                <a:cubicBezTo>
                  <a:pt x="3656" y="5854"/>
                  <a:pt x="4232" y="5945"/>
                  <a:pt x="4783" y="5945"/>
                </a:cubicBezTo>
                <a:cubicBezTo>
                  <a:pt x="5500" y="5945"/>
                  <a:pt x="6175" y="5790"/>
                  <a:pt x="6668" y="5441"/>
                </a:cubicBezTo>
                <a:cubicBezTo>
                  <a:pt x="7334" y="4971"/>
                  <a:pt x="7563" y="3960"/>
                  <a:pt x="7117" y="3258"/>
                </a:cubicBezTo>
                <a:cubicBezTo>
                  <a:pt x="6806" y="2773"/>
                  <a:pt x="6259" y="2575"/>
                  <a:pt x="5699" y="2575"/>
                </a:cubicBezTo>
                <a:cubicBezTo>
                  <a:pt x="5335" y="2575"/>
                  <a:pt x="4966" y="2659"/>
                  <a:pt x="4654" y="2801"/>
                </a:cubicBezTo>
                <a:cubicBezTo>
                  <a:pt x="3745" y="3218"/>
                  <a:pt x="3076" y="4130"/>
                  <a:pt x="2761" y="5150"/>
                </a:cubicBezTo>
                <a:cubicBezTo>
                  <a:pt x="2170" y="4917"/>
                  <a:pt x="1660" y="4548"/>
                  <a:pt x="1370" y="4005"/>
                </a:cubicBezTo>
                <a:cubicBezTo>
                  <a:pt x="704" y="2758"/>
                  <a:pt x="1674" y="376"/>
                  <a:pt x="3207" y="295"/>
                </a:cubicBezTo>
                <a:cubicBezTo>
                  <a:pt x="3422" y="284"/>
                  <a:pt x="3291" y="0"/>
                  <a:pt x="3125" y="0"/>
                </a:cubicBezTo>
                <a:close/>
              </a:path>
            </a:pathLst>
          </a:custGeom>
          <a:solidFill>
            <a:srgbClr val="0029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"/>
          <p:cNvSpPr/>
          <p:nvPr/>
        </p:nvSpPr>
        <p:spPr>
          <a:xfrm>
            <a:off x="830010" y="4237485"/>
            <a:ext cx="267320" cy="241825"/>
          </a:xfrm>
          <a:custGeom>
            <a:avLst/>
            <a:gdLst/>
            <a:ahLst/>
            <a:cxnLst/>
            <a:rect l="l" t="t" r="r" b="b"/>
            <a:pathLst>
              <a:path w="6134" h="5549" extrusionOk="0">
                <a:moveTo>
                  <a:pt x="4706" y="0"/>
                </a:moveTo>
                <a:cubicBezTo>
                  <a:pt x="4450" y="0"/>
                  <a:pt x="4175" y="126"/>
                  <a:pt x="3954" y="286"/>
                </a:cubicBezTo>
                <a:cubicBezTo>
                  <a:pt x="3480" y="625"/>
                  <a:pt x="3307" y="1238"/>
                  <a:pt x="3222" y="1799"/>
                </a:cubicBezTo>
                <a:lnTo>
                  <a:pt x="3222" y="1799"/>
                </a:lnTo>
                <a:cubicBezTo>
                  <a:pt x="3245" y="1594"/>
                  <a:pt x="2891" y="952"/>
                  <a:pt x="2798" y="765"/>
                </a:cubicBezTo>
                <a:cubicBezTo>
                  <a:pt x="2660" y="485"/>
                  <a:pt x="2454" y="296"/>
                  <a:pt x="2159" y="150"/>
                </a:cubicBezTo>
                <a:cubicBezTo>
                  <a:pt x="1994" y="67"/>
                  <a:pt x="1803" y="12"/>
                  <a:pt x="1619" y="12"/>
                </a:cubicBezTo>
                <a:cubicBezTo>
                  <a:pt x="1468" y="12"/>
                  <a:pt x="1323" y="49"/>
                  <a:pt x="1200" y="137"/>
                </a:cubicBezTo>
                <a:cubicBezTo>
                  <a:pt x="970" y="303"/>
                  <a:pt x="885" y="610"/>
                  <a:pt x="899" y="894"/>
                </a:cubicBezTo>
                <a:cubicBezTo>
                  <a:pt x="929" y="1495"/>
                  <a:pt x="1386" y="2050"/>
                  <a:pt x="1970" y="2195"/>
                </a:cubicBezTo>
                <a:cubicBezTo>
                  <a:pt x="1362" y="2215"/>
                  <a:pt x="787" y="2330"/>
                  <a:pt x="321" y="2722"/>
                </a:cubicBezTo>
                <a:cubicBezTo>
                  <a:pt x="227" y="2803"/>
                  <a:pt x="88" y="2986"/>
                  <a:pt x="61" y="3117"/>
                </a:cubicBezTo>
                <a:cubicBezTo>
                  <a:pt x="0" y="3385"/>
                  <a:pt x="61" y="3678"/>
                  <a:pt x="274" y="3854"/>
                </a:cubicBezTo>
                <a:cubicBezTo>
                  <a:pt x="487" y="4026"/>
                  <a:pt x="774" y="4084"/>
                  <a:pt x="1047" y="4090"/>
                </a:cubicBezTo>
                <a:cubicBezTo>
                  <a:pt x="1069" y="4091"/>
                  <a:pt x="1090" y="4091"/>
                  <a:pt x="1111" y="4091"/>
                </a:cubicBezTo>
                <a:cubicBezTo>
                  <a:pt x="1347" y="4091"/>
                  <a:pt x="1582" y="4054"/>
                  <a:pt x="1808" y="3986"/>
                </a:cubicBezTo>
                <a:cubicBezTo>
                  <a:pt x="2044" y="3915"/>
                  <a:pt x="2247" y="3763"/>
                  <a:pt x="2470" y="3689"/>
                </a:cubicBezTo>
                <a:lnTo>
                  <a:pt x="2470" y="3689"/>
                </a:lnTo>
                <a:cubicBezTo>
                  <a:pt x="2359" y="3982"/>
                  <a:pt x="2267" y="4263"/>
                  <a:pt x="2257" y="4581"/>
                </a:cubicBezTo>
                <a:cubicBezTo>
                  <a:pt x="2251" y="4851"/>
                  <a:pt x="2339" y="5138"/>
                  <a:pt x="2545" y="5324"/>
                </a:cubicBezTo>
                <a:cubicBezTo>
                  <a:pt x="2713" y="5474"/>
                  <a:pt x="2935" y="5548"/>
                  <a:pt x="3156" y="5548"/>
                </a:cubicBezTo>
                <a:cubicBezTo>
                  <a:pt x="3259" y="5548"/>
                  <a:pt x="3362" y="5532"/>
                  <a:pt x="3460" y="5500"/>
                </a:cubicBezTo>
                <a:cubicBezTo>
                  <a:pt x="3562" y="5466"/>
                  <a:pt x="3663" y="5416"/>
                  <a:pt x="3747" y="5351"/>
                </a:cubicBezTo>
                <a:cubicBezTo>
                  <a:pt x="3950" y="5193"/>
                  <a:pt x="4068" y="4939"/>
                  <a:pt x="4099" y="4686"/>
                </a:cubicBezTo>
                <a:cubicBezTo>
                  <a:pt x="4126" y="4469"/>
                  <a:pt x="4092" y="4253"/>
                  <a:pt x="4031" y="4047"/>
                </a:cubicBezTo>
                <a:cubicBezTo>
                  <a:pt x="3974" y="3861"/>
                  <a:pt x="3923" y="3685"/>
                  <a:pt x="3822" y="3510"/>
                </a:cubicBezTo>
                <a:lnTo>
                  <a:pt x="3822" y="3510"/>
                </a:lnTo>
                <a:cubicBezTo>
                  <a:pt x="4221" y="3763"/>
                  <a:pt x="4508" y="4104"/>
                  <a:pt x="5008" y="4141"/>
                </a:cubicBezTo>
                <a:cubicBezTo>
                  <a:pt x="5038" y="4144"/>
                  <a:pt x="5068" y="4145"/>
                  <a:pt x="5098" y="4145"/>
                </a:cubicBezTo>
                <a:cubicBezTo>
                  <a:pt x="5465" y="4145"/>
                  <a:pt x="5814" y="3974"/>
                  <a:pt x="5961" y="3617"/>
                </a:cubicBezTo>
                <a:cubicBezTo>
                  <a:pt x="6133" y="3202"/>
                  <a:pt x="5931" y="2671"/>
                  <a:pt x="5525" y="2479"/>
                </a:cubicBezTo>
                <a:cubicBezTo>
                  <a:pt x="5383" y="2415"/>
                  <a:pt x="5227" y="2384"/>
                  <a:pt x="5073" y="2357"/>
                </a:cubicBezTo>
                <a:cubicBezTo>
                  <a:pt x="4903" y="2326"/>
                  <a:pt x="4731" y="2296"/>
                  <a:pt x="4562" y="2266"/>
                </a:cubicBezTo>
                <a:cubicBezTo>
                  <a:pt x="5029" y="1995"/>
                  <a:pt x="5349" y="1492"/>
                  <a:pt x="5400" y="955"/>
                </a:cubicBezTo>
                <a:cubicBezTo>
                  <a:pt x="5417" y="755"/>
                  <a:pt x="5397" y="546"/>
                  <a:pt x="5299" y="370"/>
                </a:cubicBezTo>
                <a:cubicBezTo>
                  <a:pt x="5152" y="101"/>
                  <a:pt x="4936" y="0"/>
                  <a:pt x="470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297475" y="2875325"/>
            <a:ext cx="250092" cy="181358"/>
          </a:xfrm>
          <a:custGeom>
            <a:avLst/>
            <a:gdLst/>
            <a:ahLst/>
            <a:cxnLst/>
            <a:rect l="l" t="t" r="r" b="b"/>
            <a:pathLst>
              <a:path w="7168" h="5198" extrusionOk="0">
                <a:moveTo>
                  <a:pt x="5467" y="1"/>
                </a:moveTo>
                <a:cubicBezTo>
                  <a:pt x="4475" y="1"/>
                  <a:pt x="3844" y="1080"/>
                  <a:pt x="3880" y="2028"/>
                </a:cubicBezTo>
                <a:cubicBezTo>
                  <a:pt x="3880" y="2028"/>
                  <a:pt x="2956" y="1084"/>
                  <a:pt x="2052" y="1084"/>
                </a:cubicBezTo>
                <a:cubicBezTo>
                  <a:pt x="1687" y="1084"/>
                  <a:pt x="1324" y="1239"/>
                  <a:pt x="1027" y="1673"/>
                </a:cubicBezTo>
                <a:cubicBezTo>
                  <a:pt x="0" y="3177"/>
                  <a:pt x="1781" y="4285"/>
                  <a:pt x="2889" y="4684"/>
                </a:cubicBezTo>
                <a:cubicBezTo>
                  <a:pt x="3998" y="5079"/>
                  <a:pt x="4988" y="5198"/>
                  <a:pt x="4988" y="5198"/>
                </a:cubicBezTo>
                <a:cubicBezTo>
                  <a:pt x="4988" y="5198"/>
                  <a:pt x="6110" y="3941"/>
                  <a:pt x="6708" y="2423"/>
                </a:cubicBezTo>
                <a:cubicBezTo>
                  <a:pt x="7168" y="1258"/>
                  <a:pt x="6843" y="129"/>
                  <a:pt x="5600" y="7"/>
                </a:cubicBezTo>
                <a:cubicBezTo>
                  <a:pt x="5555" y="3"/>
                  <a:pt x="5511" y="1"/>
                  <a:pt x="546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"/>
          <p:cNvSpPr/>
          <p:nvPr/>
        </p:nvSpPr>
        <p:spPr>
          <a:xfrm rot="10800000">
            <a:off x="8665675" y="3393663"/>
            <a:ext cx="478330" cy="735822"/>
          </a:xfrm>
          <a:custGeom>
            <a:avLst/>
            <a:gdLst/>
            <a:ahLst/>
            <a:cxnLst/>
            <a:rect l="l" t="t" r="r" b="b"/>
            <a:pathLst>
              <a:path w="8313" h="12788" extrusionOk="0">
                <a:moveTo>
                  <a:pt x="278" y="0"/>
                </a:moveTo>
                <a:cubicBezTo>
                  <a:pt x="186" y="0"/>
                  <a:pt x="93" y="3"/>
                  <a:pt x="0" y="10"/>
                </a:cubicBezTo>
                <a:lnTo>
                  <a:pt x="0" y="12773"/>
                </a:lnTo>
                <a:cubicBezTo>
                  <a:pt x="108" y="12782"/>
                  <a:pt x="218" y="12787"/>
                  <a:pt x="329" y="12787"/>
                </a:cubicBezTo>
                <a:cubicBezTo>
                  <a:pt x="630" y="12787"/>
                  <a:pt x="944" y="12751"/>
                  <a:pt x="1274" y="12662"/>
                </a:cubicBezTo>
                <a:cubicBezTo>
                  <a:pt x="4124" y="11881"/>
                  <a:pt x="3640" y="8941"/>
                  <a:pt x="3640" y="8941"/>
                </a:cubicBezTo>
                <a:lnTo>
                  <a:pt x="3640" y="8941"/>
                </a:lnTo>
                <a:cubicBezTo>
                  <a:pt x="3640" y="8941"/>
                  <a:pt x="3724" y="8946"/>
                  <a:pt x="3869" y="8946"/>
                </a:cubicBezTo>
                <a:cubicBezTo>
                  <a:pt x="4761" y="8946"/>
                  <a:pt x="7963" y="8756"/>
                  <a:pt x="8158" y="6035"/>
                </a:cubicBezTo>
                <a:cubicBezTo>
                  <a:pt x="8313" y="3883"/>
                  <a:pt x="6209" y="3539"/>
                  <a:pt x="4852" y="3539"/>
                </a:cubicBezTo>
                <a:cubicBezTo>
                  <a:pt x="4217" y="3539"/>
                  <a:pt x="3745" y="3615"/>
                  <a:pt x="3745" y="3615"/>
                </a:cubicBezTo>
                <a:cubicBezTo>
                  <a:pt x="3745" y="3615"/>
                  <a:pt x="3927" y="1006"/>
                  <a:pt x="1410" y="175"/>
                </a:cubicBezTo>
                <a:cubicBezTo>
                  <a:pt x="1064" y="60"/>
                  <a:pt x="678" y="0"/>
                  <a:pt x="27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" name="Google Shape;94;p2"/>
          <p:cNvGrpSpPr/>
          <p:nvPr/>
        </p:nvGrpSpPr>
        <p:grpSpPr>
          <a:xfrm>
            <a:off x="1517975" y="4132611"/>
            <a:ext cx="698732" cy="933635"/>
            <a:chOff x="1517975" y="4132611"/>
            <a:chExt cx="698732" cy="933635"/>
          </a:xfrm>
        </p:grpSpPr>
        <p:sp>
          <p:nvSpPr>
            <p:cNvPr id="95" name="Google Shape;95;p2"/>
            <p:cNvSpPr/>
            <p:nvPr/>
          </p:nvSpPr>
          <p:spPr>
            <a:xfrm>
              <a:off x="1598013" y="4490272"/>
              <a:ext cx="137847" cy="138040"/>
            </a:xfrm>
            <a:custGeom>
              <a:avLst/>
              <a:gdLst/>
              <a:ahLst/>
              <a:cxnLst/>
              <a:rect l="l" t="t" r="r" b="b"/>
              <a:pathLst>
                <a:path w="2859" h="2863" extrusionOk="0">
                  <a:moveTo>
                    <a:pt x="1429" y="0"/>
                  </a:moveTo>
                  <a:cubicBezTo>
                    <a:pt x="638" y="0"/>
                    <a:pt x="0" y="642"/>
                    <a:pt x="0" y="1429"/>
                  </a:cubicBezTo>
                  <a:cubicBezTo>
                    <a:pt x="0" y="2220"/>
                    <a:pt x="638" y="2862"/>
                    <a:pt x="1429" y="2862"/>
                  </a:cubicBezTo>
                  <a:cubicBezTo>
                    <a:pt x="2220" y="2862"/>
                    <a:pt x="2859" y="2220"/>
                    <a:pt x="2859" y="1429"/>
                  </a:cubicBezTo>
                  <a:cubicBezTo>
                    <a:pt x="2859" y="642"/>
                    <a:pt x="2220" y="0"/>
                    <a:pt x="14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932629" y="4188492"/>
              <a:ext cx="106796" cy="106748"/>
            </a:xfrm>
            <a:custGeom>
              <a:avLst/>
              <a:gdLst/>
              <a:ahLst/>
              <a:cxnLst/>
              <a:rect l="l" t="t" r="r" b="b"/>
              <a:pathLst>
                <a:path w="2215" h="2214" extrusionOk="0">
                  <a:moveTo>
                    <a:pt x="1106" y="0"/>
                  </a:moveTo>
                  <a:cubicBezTo>
                    <a:pt x="495" y="0"/>
                    <a:pt x="1" y="494"/>
                    <a:pt x="1" y="1106"/>
                  </a:cubicBezTo>
                  <a:cubicBezTo>
                    <a:pt x="1" y="1717"/>
                    <a:pt x="495" y="2214"/>
                    <a:pt x="1106" y="2214"/>
                  </a:cubicBezTo>
                  <a:cubicBezTo>
                    <a:pt x="1718" y="2214"/>
                    <a:pt x="2214" y="1717"/>
                    <a:pt x="2214" y="1106"/>
                  </a:cubicBezTo>
                  <a:cubicBezTo>
                    <a:pt x="2214" y="494"/>
                    <a:pt x="1718" y="0"/>
                    <a:pt x="11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539335" y="4751068"/>
              <a:ext cx="151250" cy="63885"/>
            </a:xfrm>
            <a:custGeom>
              <a:avLst/>
              <a:gdLst/>
              <a:ahLst/>
              <a:cxnLst/>
              <a:rect l="l" t="t" r="r" b="b"/>
              <a:pathLst>
                <a:path w="3137" h="1325" extrusionOk="0">
                  <a:moveTo>
                    <a:pt x="1252" y="0"/>
                  </a:moveTo>
                  <a:cubicBezTo>
                    <a:pt x="1197" y="0"/>
                    <a:pt x="1141" y="4"/>
                    <a:pt x="1085" y="11"/>
                  </a:cubicBezTo>
                  <a:cubicBezTo>
                    <a:pt x="1" y="156"/>
                    <a:pt x="400" y="992"/>
                    <a:pt x="1524" y="1228"/>
                  </a:cubicBezTo>
                  <a:cubicBezTo>
                    <a:pt x="1869" y="1299"/>
                    <a:pt x="2154" y="1324"/>
                    <a:pt x="2383" y="1324"/>
                  </a:cubicBezTo>
                  <a:cubicBezTo>
                    <a:pt x="2901" y="1324"/>
                    <a:pt x="3137" y="1198"/>
                    <a:pt x="3137" y="1198"/>
                  </a:cubicBezTo>
                  <a:cubicBezTo>
                    <a:pt x="3137" y="1198"/>
                    <a:pt x="2267" y="0"/>
                    <a:pt x="12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829882" y="4540367"/>
              <a:ext cx="125455" cy="87848"/>
            </a:xfrm>
            <a:custGeom>
              <a:avLst/>
              <a:gdLst/>
              <a:ahLst/>
              <a:cxnLst/>
              <a:rect l="l" t="t" r="r" b="b"/>
              <a:pathLst>
                <a:path w="2602" h="1822" extrusionOk="0">
                  <a:moveTo>
                    <a:pt x="755" y="1"/>
                  </a:moveTo>
                  <a:cubicBezTo>
                    <a:pt x="0" y="1"/>
                    <a:pt x="177" y="798"/>
                    <a:pt x="1068" y="1323"/>
                  </a:cubicBezTo>
                  <a:cubicBezTo>
                    <a:pt x="1820" y="1769"/>
                    <a:pt x="2317" y="1822"/>
                    <a:pt x="2511" y="1822"/>
                  </a:cubicBezTo>
                  <a:cubicBezTo>
                    <a:pt x="2571" y="1822"/>
                    <a:pt x="2601" y="1817"/>
                    <a:pt x="2601" y="1817"/>
                  </a:cubicBezTo>
                  <a:cubicBezTo>
                    <a:pt x="2601" y="1817"/>
                    <a:pt x="2119" y="242"/>
                    <a:pt x="1044" y="32"/>
                  </a:cubicBezTo>
                  <a:cubicBezTo>
                    <a:pt x="936" y="11"/>
                    <a:pt x="840" y="1"/>
                    <a:pt x="7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742853" y="4814857"/>
              <a:ext cx="125841" cy="87462"/>
            </a:xfrm>
            <a:custGeom>
              <a:avLst/>
              <a:gdLst/>
              <a:ahLst/>
              <a:cxnLst/>
              <a:rect l="l" t="t" r="r" b="b"/>
              <a:pathLst>
                <a:path w="2610" h="1814" extrusionOk="0">
                  <a:moveTo>
                    <a:pt x="1846" y="0"/>
                  </a:moveTo>
                  <a:cubicBezTo>
                    <a:pt x="1763" y="0"/>
                    <a:pt x="1670" y="10"/>
                    <a:pt x="1565" y="30"/>
                  </a:cubicBezTo>
                  <a:cubicBezTo>
                    <a:pt x="490" y="236"/>
                    <a:pt x="0" y="1807"/>
                    <a:pt x="0" y="1807"/>
                  </a:cubicBezTo>
                  <a:cubicBezTo>
                    <a:pt x="0" y="1807"/>
                    <a:pt x="34" y="1813"/>
                    <a:pt x="99" y="1813"/>
                  </a:cubicBezTo>
                  <a:cubicBezTo>
                    <a:pt x="297" y="1813"/>
                    <a:pt x="791" y="1759"/>
                    <a:pt x="1535" y="1324"/>
                  </a:cubicBezTo>
                  <a:cubicBezTo>
                    <a:pt x="2431" y="800"/>
                    <a:pt x="2609" y="0"/>
                    <a:pt x="18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983641" y="4683036"/>
              <a:ext cx="125841" cy="87462"/>
            </a:xfrm>
            <a:custGeom>
              <a:avLst/>
              <a:gdLst/>
              <a:ahLst/>
              <a:cxnLst/>
              <a:rect l="l" t="t" r="r" b="b"/>
              <a:pathLst>
                <a:path w="2610" h="1814" extrusionOk="0">
                  <a:moveTo>
                    <a:pt x="1849" y="1"/>
                  </a:moveTo>
                  <a:cubicBezTo>
                    <a:pt x="1766" y="1"/>
                    <a:pt x="1671" y="10"/>
                    <a:pt x="1566" y="30"/>
                  </a:cubicBezTo>
                  <a:cubicBezTo>
                    <a:pt x="491" y="236"/>
                    <a:pt x="0" y="1807"/>
                    <a:pt x="0" y="1807"/>
                  </a:cubicBezTo>
                  <a:cubicBezTo>
                    <a:pt x="0" y="1807"/>
                    <a:pt x="34" y="1813"/>
                    <a:pt x="98" y="1813"/>
                  </a:cubicBezTo>
                  <a:cubicBezTo>
                    <a:pt x="296" y="1813"/>
                    <a:pt x="791" y="1759"/>
                    <a:pt x="1535" y="1321"/>
                  </a:cubicBezTo>
                  <a:cubicBezTo>
                    <a:pt x="2431" y="797"/>
                    <a:pt x="2610" y="1"/>
                    <a:pt x="18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517975" y="4132611"/>
              <a:ext cx="698732" cy="933635"/>
            </a:xfrm>
            <a:custGeom>
              <a:avLst/>
              <a:gdLst/>
              <a:ahLst/>
              <a:cxnLst/>
              <a:rect l="l" t="t" r="r" b="b"/>
              <a:pathLst>
                <a:path w="14492" h="19364" extrusionOk="0">
                  <a:moveTo>
                    <a:pt x="9912" y="0"/>
                  </a:moveTo>
                  <a:cubicBezTo>
                    <a:pt x="9056" y="0"/>
                    <a:pt x="8186" y="459"/>
                    <a:pt x="7688" y="1146"/>
                  </a:cubicBezTo>
                  <a:cubicBezTo>
                    <a:pt x="6969" y="2143"/>
                    <a:pt x="7270" y="3674"/>
                    <a:pt x="8401" y="4232"/>
                  </a:cubicBezTo>
                  <a:cubicBezTo>
                    <a:pt x="8764" y="4408"/>
                    <a:pt x="9190" y="4493"/>
                    <a:pt x="9619" y="4493"/>
                  </a:cubicBezTo>
                  <a:cubicBezTo>
                    <a:pt x="9643" y="4493"/>
                    <a:pt x="9666" y="4492"/>
                    <a:pt x="9689" y="4492"/>
                  </a:cubicBezTo>
                  <a:lnTo>
                    <a:pt x="9689" y="4492"/>
                  </a:lnTo>
                  <a:cubicBezTo>
                    <a:pt x="9602" y="5597"/>
                    <a:pt x="9625" y="6705"/>
                    <a:pt x="9521" y="7810"/>
                  </a:cubicBezTo>
                  <a:cubicBezTo>
                    <a:pt x="9412" y="9000"/>
                    <a:pt x="9345" y="10189"/>
                    <a:pt x="9223" y="11375"/>
                  </a:cubicBezTo>
                  <a:cubicBezTo>
                    <a:pt x="8986" y="13657"/>
                    <a:pt x="8777" y="15940"/>
                    <a:pt x="8733" y="18232"/>
                  </a:cubicBezTo>
                  <a:cubicBezTo>
                    <a:pt x="8480" y="18229"/>
                    <a:pt x="8228" y="18227"/>
                    <a:pt x="7979" y="18227"/>
                  </a:cubicBezTo>
                  <a:cubicBezTo>
                    <a:pt x="7876" y="18227"/>
                    <a:pt x="7774" y="18227"/>
                    <a:pt x="7671" y="18228"/>
                  </a:cubicBezTo>
                  <a:cubicBezTo>
                    <a:pt x="6698" y="18242"/>
                    <a:pt x="5725" y="18232"/>
                    <a:pt x="4756" y="18286"/>
                  </a:cubicBezTo>
                  <a:cubicBezTo>
                    <a:pt x="4404" y="16025"/>
                    <a:pt x="4289" y="13727"/>
                    <a:pt x="3904" y="11467"/>
                  </a:cubicBezTo>
                  <a:cubicBezTo>
                    <a:pt x="5104" y="11257"/>
                    <a:pt x="5941" y="10483"/>
                    <a:pt x="5979" y="9057"/>
                  </a:cubicBezTo>
                  <a:cubicBezTo>
                    <a:pt x="6012" y="7678"/>
                    <a:pt x="4926" y="6282"/>
                    <a:pt x="3504" y="6282"/>
                  </a:cubicBezTo>
                  <a:cubicBezTo>
                    <a:pt x="3481" y="6282"/>
                    <a:pt x="3457" y="6282"/>
                    <a:pt x="3434" y="6283"/>
                  </a:cubicBezTo>
                  <a:cubicBezTo>
                    <a:pt x="3276" y="6289"/>
                    <a:pt x="3373" y="6515"/>
                    <a:pt x="3488" y="6529"/>
                  </a:cubicBezTo>
                  <a:cubicBezTo>
                    <a:pt x="4708" y="6637"/>
                    <a:pt x="5577" y="7841"/>
                    <a:pt x="5563" y="9017"/>
                  </a:cubicBezTo>
                  <a:cubicBezTo>
                    <a:pt x="5550" y="10368"/>
                    <a:pt x="4661" y="11112"/>
                    <a:pt x="3326" y="11115"/>
                  </a:cubicBezTo>
                  <a:cubicBezTo>
                    <a:pt x="3318" y="11115"/>
                    <a:pt x="3310" y="11115"/>
                    <a:pt x="3303" y="11115"/>
                  </a:cubicBezTo>
                  <a:cubicBezTo>
                    <a:pt x="2056" y="11115"/>
                    <a:pt x="750" y="10529"/>
                    <a:pt x="656" y="9131"/>
                  </a:cubicBezTo>
                  <a:cubicBezTo>
                    <a:pt x="565" y="7746"/>
                    <a:pt x="1258" y="6715"/>
                    <a:pt x="2684" y="6506"/>
                  </a:cubicBezTo>
                  <a:cubicBezTo>
                    <a:pt x="2860" y="6482"/>
                    <a:pt x="2724" y="6252"/>
                    <a:pt x="2599" y="6245"/>
                  </a:cubicBezTo>
                  <a:cubicBezTo>
                    <a:pt x="2548" y="6243"/>
                    <a:pt x="2498" y="6241"/>
                    <a:pt x="2449" y="6241"/>
                  </a:cubicBezTo>
                  <a:cubicBezTo>
                    <a:pt x="1058" y="6241"/>
                    <a:pt x="300" y="7287"/>
                    <a:pt x="169" y="8635"/>
                  </a:cubicBezTo>
                  <a:cubicBezTo>
                    <a:pt x="1" y="10416"/>
                    <a:pt x="1319" y="11456"/>
                    <a:pt x="3015" y="11520"/>
                  </a:cubicBezTo>
                  <a:cubicBezTo>
                    <a:pt x="3071" y="11522"/>
                    <a:pt x="3126" y="11523"/>
                    <a:pt x="3180" y="11523"/>
                  </a:cubicBezTo>
                  <a:cubicBezTo>
                    <a:pt x="3346" y="11523"/>
                    <a:pt x="3506" y="11514"/>
                    <a:pt x="3664" y="11497"/>
                  </a:cubicBezTo>
                  <a:lnTo>
                    <a:pt x="3664" y="11497"/>
                  </a:lnTo>
                  <a:cubicBezTo>
                    <a:pt x="3559" y="12740"/>
                    <a:pt x="3941" y="14129"/>
                    <a:pt x="4073" y="15360"/>
                  </a:cubicBezTo>
                  <a:cubicBezTo>
                    <a:pt x="4168" y="16221"/>
                    <a:pt x="4036" y="17478"/>
                    <a:pt x="4431" y="18313"/>
                  </a:cubicBezTo>
                  <a:cubicBezTo>
                    <a:pt x="4195" y="18330"/>
                    <a:pt x="3961" y="18347"/>
                    <a:pt x="3728" y="18373"/>
                  </a:cubicBezTo>
                  <a:cubicBezTo>
                    <a:pt x="2748" y="18489"/>
                    <a:pt x="1504" y="18553"/>
                    <a:pt x="595" y="18952"/>
                  </a:cubicBezTo>
                  <a:cubicBezTo>
                    <a:pt x="527" y="18981"/>
                    <a:pt x="560" y="19121"/>
                    <a:pt x="635" y="19121"/>
                  </a:cubicBezTo>
                  <a:cubicBezTo>
                    <a:pt x="638" y="19121"/>
                    <a:pt x="640" y="19121"/>
                    <a:pt x="643" y="19120"/>
                  </a:cubicBezTo>
                  <a:cubicBezTo>
                    <a:pt x="2905" y="18774"/>
                    <a:pt x="5224" y="18541"/>
                    <a:pt x="7535" y="18541"/>
                  </a:cubicBezTo>
                  <a:cubicBezTo>
                    <a:pt x="9846" y="18541"/>
                    <a:pt x="12151" y="18774"/>
                    <a:pt x="14387" y="19361"/>
                  </a:cubicBezTo>
                  <a:cubicBezTo>
                    <a:pt x="14394" y="19362"/>
                    <a:pt x="14401" y="19363"/>
                    <a:pt x="14408" y="19363"/>
                  </a:cubicBezTo>
                  <a:cubicBezTo>
                    <a:pt x="14491" y="19363"/>
                    <a:pt x="14466" y="19210"/>
                    <a:pt x="14396" y="19181"/>
                  </a:cubicBezTo>
                  <a:cubicBezTo>
                    <a:pt x="12761" y="18512"/>
                    <a:pt x="10899" y="18292"/>
                    <a:pt x="9101" y="18242"/>
                  </a:cubicBezTo>
                  <a:cubicBezTo>
                    <a:pt x="9148" y="15917"/>
                    <a:pt x="9375" y="13605"/>
                    <a:pt x="9594" y="11291"/>
                  </a:cubicBezTo>
                  <a:cubicBezTo>
                    <a:pt x="9808" y="9054"/>
                    <a:pt x="10115" y="6729"/>
                    <a:pt x="9889" y="4478"/>
                  </a:cubicBezTo>
                  <a:cubicBezTo>
                    <a:pt x="10659" y="4411"/>
                    <a:pt x="11402" y="4056"/>
                    <a:pt x="11778" y="3397"/>
                  </a:cubicBezTo>
                  <a:cubicBezTo>
                    <a:pt x="12345" y="2407"/>
                    <a:pt x="12041" y="838"/>
                    <a:pt x="10821" y="568"/>
                  </a:cubicBezTo>
                  <a:cubicBezTo>
                    <a:pt x="10810" y="566"/>
                    <a:pt x="10799" y="564"/>
                    <a:pt x="10790" y="564"/>
                  </a:cubicBezTo>
                  <a:cubicBezTo>
                    <a:pt x="10669" y="564"/>
                    <a:pt x="10710" y="751"/>
                    <a:pt x="10798" y="798"/>
                  </a:cubicBezTo>
                  <a:cubicBezTo>
                    <a:pt x="11642" y="1261"/>
                    <a:pt x="11778" y="2650"/>
                    <a:pt x="11230" y="3377"/>
                  </a:cubicBezTo>
                  <a:cubicBezTo>
                    <a:pt x="10874" y="3847"/>
                    <a:pt x="10212" y="4095"/>
                    <a:pt x="9571" y="4095"/>
                  </a:cubicBezTo>
                  <a:cubicBezTo>
                    <a:pt x="9178" y="4095"/>
                    <a:pt x="8792" y="4002"/>
                    <a:pt x="8490" y="3809"/>
                  </a:cubicBezTo>
                  <a:cubicBezTo>
                    <a:pt x="7668" y="3285"/>
                    <a:pt x="7554" y="2099"/>
                    <a:pt x="8097" y="1345"/>
                  </a:cubicBezTo>
                  <a:cubicBezTo>
                    <a:pt x="8585" y="670"/>
                    <a:pt x="9386" y="333"/>
                    <a:pt x="10197" y="333"/>
                  </a:cubicBezTo>
                  <a:cubicBezTo>
                    <a:pt x="10410" y="333"/>
                    <a:pt x="10623" y="356"/>
                    <a:pt x="10831" y="403"/>
                  </a:cubicBezTo>
                  <a:cubicBezTo>
                    <a:pt x="10838" y="404"/>
                    <a:pt x="10844" y="405"/>
                    <a:pt x="10850" y="405"/>
                  </a:cubicBezTo>
                  <a:cubicBezTo>
                    <a:pt x="10942" y="405"/>
                    <a:pt x="10908" y="235"/>
                    <a:pt x="10842" y="203"/>
                  </a:cubicBezTo>
                  <a:cubicBezTo>
                    <a:pt x="10547" y="64"/>
                    <a:pt x="10231" y="0"/>
                    <a:pt x="9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" name="Google Shape;102;p2"/>
          <p:cNvGrpSpPr/>
          <p:nvPr/>
        </p:nvGrpSpPr>
        <p:grpSpPr>
          <a:xfrm>
            <a:off x="830000" y="2346230"/>
            <a:ext cx="468336" cy="446495"/>
            <a:chOff x="984375" y="2346230"/>
            <a:chExt cx="468336" cy="446495"/>
          </a:xfrm>
        </p:grpSpPr>
        <p:sp>
          <p:nvSpPr>
            <p:cNvPr id="103" name="Google Shape;103;p2"/>
            <p:cNvSpPr/>
            <p:nvPr/>
          </p:nvSpPr>
          <p:spPr>
            <a:xfrm>
              <a:off x="1139896" y="2346230"/>
              <a:ext cx="312816" cy="368096"/>
            </a:xfrm>
            <a:custGeom>
              <a:avLst/>
              <a:gdLst/>
              <a:ahLst/>
              <a:cxnLst/>
              <a:rect l="l" t="t" r="r" b="b"/>
              <a:pathLst>
                <a:path w="8024" h="9442" extrusionOk="0">
                  <a:moveTo>
                    <a:pt x="2655" y="2271"/>
                  </a:moveTo>
                  <a:cubicBezTo>
                    <a:pt x="3185" y="2271"/>
                    <a:pt x="3508" y="3208"/>
                    <a:pt x="3086" y="3691"/>
                  </a:cubicBezTo>
                  <a:cubicBezTo>
                    <a:pt x="2907" y="3895"/>
                    <a:pt x="2638" y="4014"/>
                    <a:pt x="2369" y="4014"/>
                  </a:cubicBezTo>
                  <a:cubicBezTo>
                    <a:pt x="2348" y="4014"/>
                    <a:pt x="2327" y="4013"/>
                    <a:pt x="2306" y="4012"/>
                  </a:cubicBezTo>
                  <a:cubicBezTo>
                    <a:pt x="2204" y="4005"/>
                    <a:pt x="2100" y="3978"/>
                    <a:pt x="2022" y="3914"/>
                  </a:cubicBezTo>
                  <a:cubicBezTo>
                    <a:pt x="1829" y="3765"/>
                    <a:pt x="1846" y="3474"/>
                    <a:pt x="1886" y="3238"/>
                  </a:cubicBezTo>
                  <a:cubicBezTo>
                    <a:pt x="1937" y="2964"/>
                    <a:pt x="2008" y="2677"/>
                    <a:pt x="2211" y="2484"/>
                  </a:cubicBezTo>
                  <a:cubicBezTo>
                    <a:pt x="2367" y="2334"/>
                    <a:pt x="2518" y="2271"/>
                    <a:pt x="2655" y="2271"/>
                  </a:cubicBezTo>
                  <a:close/>
                  <a:moveTo>
                    <a:pt x="4035" y="6913"/>
                  </a:moveTo>
                  <a:cubicBezTo>
                    <a:pt x="4604" y="6913"/>
                    <a:pt x="5210" y="7741"/>
                    <a:pt x="4695" y="8114"/>
                  </a:cubicBezTo>
                  <a:cubicBezTo>
                    <a:pt x="4582" y="8199"/>
                    <a:pt x="4435" y="8219"/>
                    <a:pt x="4293" y="8219"/>
                  </a:cubicBezTo>
                  <a:cubicBezTo>
                    <a:pt x="4281" y="8219"/>
                    <a:pt x="4270" y="8219"/>
                    <a:pt x="4259" y="8219"/>
                  </a:cubicBezTo>
                  <a:cubicBezTo>
                    <a:pt x="3951" y="8216"/>
                    <a:pt x="3606" y="8117"/>
                    <a:pt x="3468" y="7844"/>
                  </a:cubicBezTo>
                  <a:cubicBezTo>
                    <a:pt x="3390" y="7688"/>
                    <a:pt x="3397" y="7492"/>
                    <a:pt x="3471" y="7334"/>
                  </a:cubicBezTo>
                  <a:cubicBezTo>
                    <a:pt x="3613" y="7031"/>
                    <a:pt x="3821" y="6913"/>
                    <a:pt x="4035" y="6913"/>
                  </a:cubicBezTo>
                  <a:close/>
                  <a:moveTo>
                    <a:pt x="3373" y="0"/>
                  </a:moveTo>
                  <a:cubicBezTo>
                    <a:pt x="3358" y="0"/>
                    <a:pt x="3342" y="0"/>
                    <a:pt x="3326" y="1"/>
                  </a:cubicBezTo>
                  <a:cubicBezTo>
                    <a:pt x="1" y="38"/>
                    <a:pt x="18" y="4752"/>
                    <a:pt x="72" y="5918"/>
                  </a:cubicBezTo>
                  <a:cubicBezTo>
                    <a:pt x="498" y="6306"/>
                    <a:pt x="869" y="6773"/>
                    <a:pt x="1147" y="7161"/>
                  </a:cubicBezTo>
                  <a:cubicBezTo>
                    <a:pt x="1542" y="7715"/>
                    <a:pt x="1859" y="8354"/>
                    <a:pt x="2025" y="9017"/>
                  </a:cubicBezTo>
                  <a:cubicBezTo>
                    <a:pt x="2837" y="9279"/>
                    <a:pt x="3763" y="9442"/>
                    <a:pt x="4614" y="9442"/>
                  </a:cubicBezTo>
                  <a:cubicBezTo>
                    <a:pt x="5883" y="9442"/>
                    <a:pt x="6985" y="9079"/>
                    <a:pt x="7297" y="8138"/>
                  </a:cubicBezTo>
                  <a:cubicBezTo>
                    <a:pt x="8023" y="5948"/>
                    <a:pt x="4647" y="5154"/>
                    <a:pt x="4647" y="5154"/>
                  </a:cubicBezTo>
                  <a:cubicBezTo>
                    <a:pt x="4647" y="5154"/>
                    <a:pt x="7097" y="0"/>
                    <a:pt x="33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211160" y="2434726"/>
              <a:ext cx="65495" cy="68029"/>
            </a:xfrm>
            <a:custGeom>
              <a:avLst/>
              <a:gdLst/>
              <a:ahLst/>
              <a:cxnLst/>
              <a:rect l="l" t="t" r="r" b="b"/>
              <a:pathLst>
                <a:path w="1680" h="1745" extrusionOk="0">
                  <a:moveTo>
                    <a:pt x="827" y="1"/>
                  </a:moveTo>
                  <a:cubicBezTo>
                    <a:pt x="690" y="1"/>
                    <a:pt x="539" y="64"/>
                    <a:pt x="383" y="214"/>
                  </a:cubicBezTo>
                  <a:cubicBezTo>
                    <a:pt x="180" y="407"/>
                    <a:pt x="109" y="694"/>
                    <a:pt x="58" y="968"/>
                  </a:cubicBezTo>
                  <a:cubicBezTo>
                    <a:pt x="18" y="1204"/>
                    <a:pt x="1" y="1495"/>
                    <a:pt x="194" y="1644"/>
                  </a:cubicBezTo>
                  <a:cubicBezTo>
                    <a:pt x="272" y="1708"/>
                    <a:pt x="376" y="1735"/>
                    <a:pt x="478" y="1742"/>
                  </a:cubicBezTo>
                  <a:cubicBezTo>
                    <a:pt x="499" y="1743"/>
                    <a:pt x="520" y="1744"/>
                    <a:pt x="541" y="1744"/>
                  </a:cubicBezTo>
                  <a:cubicBezTo>
                    <a:pt x="810" y="1744"/>
                    <a:pt x="1079" y="1625"/>
                    <a:pt x="1258" y="1421"/>
                  </a:cubicBezTo>
                  <a:cubicBezTo>
                    <a:pt x="1680" y="938"/>
                    <a:pt x="1357" y="1"/>
                    <a:pt x="8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272016" y="2615733"/>
              <a:ext cx="71031" cy="50953"/>
            </a:xfrm>
            <a:custGeom>
              <a:avLst/>
              <a:gdLst/>
              <a:ahLst/>
              <a:cxnLst/>
              <a:rect l="l" t="t" r="r" b="b"/>
              <a:pathLst>
                <a:path w="1822" h="1307" extrusionOk="0">
                  <a:moveTo>
                    <a:pt x="646" y="0"/>
                  </a:moveTo>
                  <a:cubicBezTo>
                    <a:pt x="432" y="0"/>
                    <a:pt x="224" y="118"/>
                    <a:pt x="82" y="421"/>
                  </a:cubicBezTo>
                  <a:cubicBezTo>
                    <a:pt x="8" y="579"/>
                    <a:pt x="1" y="775"/>
                    <a:pt x="79" y="931"/>
                  </a:cubicBezTo>
                  <a:cubicBezTo>
                    <a:pt x="217" y="1204"/>
                    <a:pt x="562" y="1303"/>
                    <a:pt x="870" y="1306"/>
                  </a:cubicBezTo>
                  <a:cubicBezTo>
                    <a:pt x="881" y="1306"/>
                    <a:pt x="892" y="1306"/>
                    <a:pt x="904" y="1306"/>
                  </a:cubicBezTo>
                  <a:cubicBezTo>
                    <a:pt x="1046" y="1306"/>
                    <a:pt x="1193" y="1286"/>
                    <a:pt x="1306" y="1201"/>
                  </a:cubicBezTo>
                  <a:cubicBezTo>
                    <a:pt x="1821" y="828"/>
                    <a:pt x="1215" y="0"/>
                    <a:pt x="6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984375" y="2470319"/>
              <a:ext cx="249543" cy="322406"/>
            </a:xfrm>
            <a:custGeom>
              <a:avLst/>
              <a:gdLst/>
              <a:ahLst/>
              <a:cxnLst/>
              <a:rect l="l" t="t" r="r" b="b"/>
              <a:pathLst>
                <a:path w="6401" h="8270" extrusionOk="0">
                  <a:moveTo>
                    <a:pt x="1000" y="0"/>
                  </a:moveTo>
                  <a:cubicBezTo>
                    <a:pt x="974" y="0"/>
                    <a:pt x="947" y="2"/>
                    <a:pt x="920" y="4"/>
                  </a:cubicBezTo>
                  <a:cubicBezTo>
                    <a:pt x="58" y="82"/>
                    <a:pt x="1" y="1457"/>
                    <a:pt x="789" y="1457"/>
                  </a:cubicBezTo>
                  <a:cubicBezTo>
                    <a:pt x="851" y="1457"/>
                    <a:pt x="918" y="1448"/>
                    <a:pt x="990" y="1430"/>
                  </a:cubicBezTo>
                  <a:cubicBezTo>
                    <a:pt x="1031" y="1420"/>
                    <a:pt x="1024" y="1319"/>
                    <a:pt x="981" y="1319"/>
                  </a:cubicBezTo>
                  <a:cubicBezTo>
                    <a:pt x="976" y="1319"/>
                    <a:pt x="971" y="1319"/>
                    <a:pt x="966" y="1319"/>
                  </a:cubicBezTo>
                  <a:cubicBezTo>
                    <a:pt x="97" y="1319"/>
                    <a:pt x="395" y="232"/>
                    <a:pt x="1059" y="232"/>
                  </a:cubicBezTo>
                  <a:cubicBezTo>
                    <a:pt x="1131" y="232"/>
                    <a:pt x="1208" y="245"/>
                    <a:pt x="1288" y="274"/>
                  </a:cubicBezTo>
                  <a:cubicBezTo>
                    <a:pt x="1687" y="420"/>
                    <a:pt x="1869" y="913"/>
                    <a:pt x="1954" y="1288"/>
                  </a:cubicBezTo>
                  <a:cubicBezTo>
                    <a:pt x="1998" y="1491"/>
                    <a:pt x="2021" y="1701"/>
                    <a:pt x="2011" y="1907"/>
                  </a:cubicBezTo>
                  <a:cubicBezTo>
                    <a:pt x="2011" y="1991"/>
                    <a:pt x="1994" y="2072"/>
                    <a:pt x="1987" y="2157"/>
                  </a:cubicBezTo>
                  <a:cubicBezTo>
                    <a:pt x="1842" y="2316"/>
                    <a:pt x="1792" y="2542"/>
                    <a:pt x="1910" y="2796"/>
                  </a:cubicBezTo>
                  <a:cubicBezTo>
                    <a:pt x="2129" y="3272"/>
                    <a:pt x="2545" y="3482"/>
                    <a:pt x="2934" y="3809"/>
                  </a:cubicBezTo>
                  <a:cubicBezTo>
                    <a:pt x="3309" y="4123"/>
                    <a:pt x="3643" y="4479"/>
                    <a:pt x="3958" y="4853"/>
                  </a:cubicBezTo>
                  <a:cubicBezTo>
                    <a:pt x="4749" y="5800"/>
                    <a:pt x="5762" y="7063"/>
                    <a:pt x="6131" y="8236"/>
                  </a:cubicBezTo>
                  <a:cubicBezTo>
                    <a:pt x="6138" y="8260"/>
                    <a:pt x="6149" y="8269"/>
                    <a:pt x="6160" y="8269"/>
                  </a:cubicBezTo>
                  <a:cubicBezTo>
                    <a:pt x="6192" y="8269"/>
                    <a:pt x="6229" y="8194"/>
                    <a:pt x="6229" y="8161"/>
                  </a:cubicBezTo>
                  <a:cubicBezTo>
                    <a:pt x="6188" y="7350"/>
                    <a:pt x="6401" y="6668"/>
                    <a:pt x="6201" y="5854"/>
                  </a:cubicBezTo>
                  <a:cubicBezTo>
                    <a:pt x="6201" y="5847"/>
                    <a:pt x="6198" y="5840"/>
                    <a:pt x="6198" y="5834"/>
                  </a:cubicBezTo>
                  <a:cubicBezTo>
                    <a:pt x="6032" y="5171"/>
                    <a:pt x="5715" y="4532"/>
                    <a:pt x="5320" y="3978"/>
                  </a:cubicBezTo>
                  <a:cubicBezTo>
                    <a:pt x="5042" y="3590"/>
                    <a:pt x="4671" y="3123"/>
                    <a:pt x="4245" y="2735"/>
                  </a:cubicBezTo>
                  <a:cubicBezTo>
                    <a:pt x="3751" y="2286"/>
                    <a:pt x="3183" y="1934"/>
                    <a:pt x="2595" y="1917"/>
                  </a:cubicBezTo>
                  <a:cubicBezTo>
                    <a:pt x="2587" y="1916"/>
                    <a:pt x="2579" y="1916"/>
                    <a:pt x="2571" y="1916"/>
                  </a:cubicBezTo>
                  <a:cubicBezTo>
                    <a:pt x="2462" y="1916"/>
                    <a:pt x="2359" y="1936"/>
                    <a:pt x="2264" y="1971"/>
                  </a:cubicBezTo>
                  <a:cubicBezTo>
                    <a:pt x="2268" y="1582"/>
                    <a:pt x="2116" y="1089"/>
                    <a:pt x="2032" y="879"/>
                  </a:cubicBezTo>
                  <a:cubicBezTo>
                    <a:pt x="1854" y="443"/>
                    <a:pt x="1504" y="0"/>
                    <a:pt x="10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2"/>
          <p:cNvSpPr/>
          <p:nvPr/>
        </p:nvSpPr>
        <p:spPr>
          <a:xfrm>
            <a:off x="2501326" y="4475808"/>
            <a:ext cx="250092" cy="247231"/>
          </a:xfrm>
          <a:custGeom>
            <a:avLst/>
            <a:gdLst/>
            <a:ahLst/>
            <a:cxnLst/>
            <a:rect l="l" t="t" r="r" b="b"/>
            <a:pathLst>
              <a:path w="6432" h="6358" extrusionOk="0">
                <a:moveTo>
                  <a:pt x="2640" y="363"/>
                </a:moveTo>
                <a:cubicBezTo>
                  <a:pt x="3103" y="810"/>
                  <a:pt x="3521" y="1313"/>
                  <a:pt x="3927" y="1820"/>
                </a:cubicBezTo>
                <a:cubicBezTo>
                  <a:pt x="3495" y="1965"/>
                  <a:pt x="3058" y="2107"/>
                  <a:pt x="2626" y="2249"/>
                </a:cubicBezTo>
                <a:cubicBezTo>
                  <a:pt x="2650" y="1621"/>
                  <a:pt x="2657" y="989"/>
                  <a:pt x="2640" y="363"/>
                </a:cubicBezTo>
                <a:close/>
                <a:moveTo>
                  <a:pt x="5678" y="1505"/>
                </a:moveTo>
                <a:cubicBezTo>
                  <a:pt x="5407" y="1874"/>
                  <a:pt x="5137" y="2243"/>
                  <a:pt x="4867" y="2611"/>
                </a:cubicBezTo>
                <a:cubicBezTo>
                  <a:pt x="4694" y="2391"/>
                  <a:pt x="4522" y="2171"/>
                  <a:pt x="4343" y="1955"/>
                </a:cubicBezTo>
                <a:cubicBezTo>
                  <a:pt x="4789" y="1806"/>
                  <a:pt x="5232" y="1658"/>
                  <a:pt x="5678" y="1505"/>
                </a:cubicBezTo>
                <a:close/>
                <a:moveTo>
                  <a:pt x="2302" y="2638"/>
                </a:moveTo>
                <a:cubicBezTo>
                  <a:pt x="2288" y="2945"/>
                  <a:pt x="2275" y="3252"/>
                  <a:pt x="2264" y="3556"/>
                </a:cubicBezTo>
                <a:cubicBezTo>
                  <a:pt x="1727" y="3435"/>
                  <a:pt x="1190" y="3313"/>
                  <a:pt x="653" y="3188"/>
                </a:cubicBezTo>
                <a:cubicBezTo>
                  <a:pt x="1204" y="3006"/>
                  <a:pt x="1751" y="2823"/>
                  <a:pt x="2302" y="2638"/>
                </a:cubicBezTo>
                <a:close/>
                <a:moveTo>
                  <a:pt x="4103" y="2036"/>
                </a:moveTo>
                <a:cubicBezTo>
                  <a:pt x="4231" y="2195"/>
                  <a:pt x="4360" y="2357"/>
                  <a:pt x="4488" y="2513"/>
                </a:cubicBezTo>
                <a:cubicBezTo>
                  <a:pt x="4529" y="2563"/>
                  <a:pt x="4610" y="2672"/>
                  <a:pt x="4718" y="2814"/>
                </a:cubicBezTo>
                <a:cubicBezTo>
                  <a:pt x="4448" y="3182"/>
                  <a:pt x="4170" y="3550"/>
                  <a:pt x="3897" y="3918"/>
                </a:cubicBezTo>
                <a:cubicBezTo>
                  <a:pt x="3593" y="3854"/>
                  <a:pt x="3285" y="3790"/>
                  <a:pt x="2985" y="3723"/>
                </a:cubicBezTo>
                <a:cubicBezTo>
                  <a:pt x="2839" y="3692"/>
                  <a:pt x="2693" y="3655"/>
                  <a:pt x="2548" y="3625"/>
                </a:cubicBezTo>
                <a:cubicBezTo>
                  <a:pt x="2572" y="3260"/>
                  <a:pt x="2596" y="2898"/>
                  <a:pt x="2612" y="2536"/>
                </a:cubicBezTo>
                <a:cubicBezTo>
                  <a:pt x="3109" y="2371"/>
                  <a:pt x="3606" y="2202"/>
                  <a:pt x="4103" y="2036"/>
                </a:cubicBezTo>
                <a:close/>
                <a:moveTo>
                  <a:pt x="4863" y="2999"/>
                </a:moveTo>
                <a:cubicBezTo>
                  <a:pt x="5218" y="3466"/>
                  <a:pt x="5725" y="4121"/>
                  <a:pt x="6023" y="4415"/>
                </a:cubicBezTo>
                <a:cubicBezTo>
                  <a:pt x="5894" y="4381"/>
                  <a:pt x="5759" y="4355"/>
                  <a:pt x="5749" y="4351"/>
                </a:cubicBezTo>
                <a:cubicBezTo>
                  <a:pt x="5384" y="4260"/>
                  <a:pt x="5019" y="4169"/>
                  <a:pt x="4654" y="4084"/>
                </a:cubicBezTo>
                <a:cubicBezTo>
                  <a:pt x="4482" y="4043"/>
                  <a:pt x="4312" y="4007"/>
                  <a:pt x="4140" y="3973"/>
                </a:cubicBezTo>
                <a:cubicBezTo>
                  <a:pt x="4380" y="3648"/>
                  <a:pt x="4624" y="3324"/>
                  <a:pt x="4863" y="2999"/>
                </a:cubicBezTo>
                <a:close/>
                <a:moveTo>
                  <a:pt x="2531" y="3844"/>
                </a:moveTo>
                <a:cubicBezTo>
                  <a:pt x="2937" y="3932"/>
                  <a:pt x="3342" y="4023"/>
                  <a:pt x="3748" y="4114"/>
                </a:cubicBezTo>
                <a:cubicBezTo>
                  <a:pt x="3295" y="4709"/>
                  <a:pt x="2839" y="5300"/>
                  <a:pt x="2373" y="5882"/>
                </a:cubicBezTo>
                <a:cubicBezTo>
                  <a:pt x="2427" y="5206"/>
                  <a:pt x="2484" y="4526"/>
                  <a:pt x="2531" y="3844"/>
                </a:cubicBezTo>
                <a:close/>
                <a:moveTo>
                  <a:pt x="2601" y="0"/>
                </a:moveTo>
                <a:cubicBezTo>
                  <a:pt x="2588" y="0"/>
                  <a:pt x="2575" y="9"/>
                  <a:pt x="2572" y="29"/>
                </a:cubicBezTo>
                <a:cubicBezTo>
                  <a:pt x="2569" y="42"/>
                  <a:pt x="2569" y="59"/>
                  <a:pt x="2565" y="76"/>
                </a:cubicBezTo>
                <a:cubicBezTo>
                  <a:pt x="2501" y="86"/>
                  <a:pt x="2470" y="187"/>
                  <a:pt x="2538" y="259"/>
                </a:cubicBezTo>
                <a:cubicBezTo>
                  <a:pt x="2427" y="948"/>
                  <a:pt x="2359" y="1647"/>
                  <a:pt x="2319" y="2354"/>
                </a:cubicBezTo>
                <a:cubicBezTo>
                  <a:pt x="1586" y="2594"/>
                  <a:pt x="856" y="2837"/>
                  <a:pt x="126" y="3080"/>
                </a:cubicBezTo>
                <a:cubicBezTo>
                  <a:pt x="1" y="3121"/>
                  <a:pt x="102" y="3303"/>
                  <a:pt x="190" y="3324"/>
                </a:cubicBezTo>
                <a:cubicBezTo>
                  <a:pt x="876" y="3483"/>
                  <a:pt x="1565" y="3634"/>
                  <a:pt x="2255" y="3784"/>
                </a:cubicBezTo>
                <a:cubicBezTo>
                  <a:pt x="2227" y="4595"/>
                  <a:pt x="2204" y="5402"/>
                  <a:pt x="2146" y="6196"/>
                </a:cubicBezTo>
                <a:cubicBezTo>
                  <a:pt x="2141" y="6256"/>
                  <a:pt x="2207" y="6357"/>
                  <a:pt x="2271" y="6357"/>
                </a:cubicBezTo>
                <a:cubicBezTo>
                  <a:pt x="2290" y="6357"/>
                  <a:pt x="2309" y="6348"/>
                  <a:pt x="2325" y="6328"/>
                </a:cubicBezTo>
                <a:cubicBezTo>
                  <a:pt x="2896" y="5621"/>
                  <a:pt x="3448" y="4895"/>
                  <a:pt x="3991" y="4169"/>
                </a:cubicBezTo>
                <a:cubicBezTo>
                  <a:pt x="4762" y="4341"/>
                  <a:pt x="5532" y="4520"/>
                  <a:pt x="6296" y="4716"/>
                </a:cubicBezTo>
                <a:cubicBezTo>
                  <a:pt x="6306" y="4719"/>
                  <a:pt x="6316" y="4720"/>
                  <a:pt x="6325" y="4720"/>
                </a:cubicBezTo>
                <a:cubicBezTo>
                  <a:pt x="6407" y="4720"/>
                  <a:pt x="6432" y="4618"/>
                  <a:pt x="6377" y="4554"/>
                </a:cubicBezTo>
                <a:cubicBezTo>
                  <a:pt x="5921" y="3982"/>
                  <a:pt x="5471" y="3388"/>
                  <a:pt x="5012" y="2797"/>
                </a:cubicBezTo>
                <a:cubicBezTo>
                  <a:pt x="5370" y="2313"/>
                  <a:pt x="5728" y="1833"/>
                  <a:pt x="6087" y="1357"/>
                </a:cubicBezTo>
                <a:cubicBezTo>
                  <a:pt x="6139" y="1289"/>
                  <a:pt x="6067" y="1147"/>
                  <a:pt x="5982" y="1147"/>
                </a:cubicBezTo>
                <a:cubicBezTo>
                  <a:pt x="5974" y="1147"/>
                  <a:pt x="5966" y="1148"/>
                  <a:pt x="5958" y="1151"/>
                </a:cubicBezTo>
                <a:cubicBezTo>
                  <a:pt x="5360" y="1346"/>
                  <a:pt x="4766" y="1543"/>
                  <a:pt x="4170" y="1739"/>
                </a:cubicBezTo>
                <a:cubicBezTo>
                  <a:pt x="3691" y="1164"/>
                  <a:pt x="3194" y="610"/>
                  <a:pt x="2657" y="110"/>
                </a:cubicBezTo>
                <a:cubicBezTo>
                  <a:pt x="2646" y="103"/>
                  <a:pt x="2640" y="100"/>
                  <a:pt x="2633" y="93"/>
                </a:cubicBezTo>
                <a:cubicBezTo>
                  <a:pt x="2629" y="73"/>
                  <a:pt x="2629" y="53"/>
                  <a:pt x="2629" y="33"/>
                </a:cubicBezTo>
                <a:cubicBezTo>
                  <a:pt x="2629" y="11"/>
                  <a:pt x="2615" y="0"/>
                  <a:pt x="260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"/>
          <p:cNvSpPr/>
          <p:nvPr/>
        </p:nvSpPr>
        <p:spPr>
          <a:xfrm>
            <a:off x="8362925" y="3105600"/>
            <a:ext cx="212090" cy="245454"/>
          </a:xfrm>
          <a:custGeom>
            <a:avLst/>
            <a:gdLst/>
            <a:ahLst/>
            <a:cxnLst/>
            <a:rect l="l" t="t" r="r" b="b"/>
            <a:pathLst>
              <a:path w="6128" h="7092" extrusionOk="0">
                <a:moveTo>
                  <a:pt x="2717" y="1"/>
                </a:moveTo>
                <a:cubicBezTo>
                  <a:pt x="2679" y="1"/>
                  <a:pt x="2638" y="7"/>
                  <a:pt x="2596" y="20"/>
                </a:cubicBezTo>
                <a:cubicBezTo>
                  <a:pt x="2167" y="152"/>
                  <a:pt x="2528" y="1263"/>
                  <a:pt x="1886" y="2413"/>
                </a:cubicBezTo>
                <a:cubicBezTo>
                  <a:pt x="1247" y="3562"/>
                  <a:pt x="1" y="3646"/>
                  <a:pt x="54" y="4082"/>
                </a:cubicBezTo>
                <a:cubicBezTo>
                  <a:pt x="109" y="4521"/>
                  <a:pt x="1859" y="4082"/>
                  <a:pt x="2406" y="5014"/>
                </a:cubicBezTo>
                <a:cubicBezTo>
                  <a:pt x="2938" y="5923"/>
                  <a:pt x="3005" y="7092"/>
                  <a:pt x="3364" y="7092"/>
                </a:cubicBezTo>
                <a:cubicBezTo>
                  <a:pt x="3373" y="7092"/>
                  <a:pt x="3381" y="7091"/>
                  <a:pt x="3390" y="7090"/>
                </a:cubicBezTo>
                <a:cubicBezTo>
                  <a:pt x="3772" y="7036"/>
                  <a:pt x="3552" y="4903"/>
                  <a:pt x="4427" y="4356"/>
                </a:cubicBezTo>
                <a:cubicBezTo>
                  <a:pt x="5303" y="3812"/>
                  <a:pt x="6127" y="3886"/>
                  <a:pt x="6070" y="3366"/>
                </a:cubicBezTo>
                <a:cubicBezTo>
                  <a:pt x="6015" y="2845"/>
                  <a:pt x="4306" y="2825"/>
                  <a:pt x="3870" y="2169"/>
                </a:cubicBezTo>
                <a:cubicBezTo>
                  <a:pt x="3457" y="1549"/>
                  <a:pt x="3322" y="1"/>
                  <a:pt x="2717" y="1"/>
                </a:cubicBezTo>
                <a:close/>
              </a:path>
            </a:pathLst>
          </a:custGeom>
          <a:solidFill>
            <a:srgbClr val="FECE5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"/>
          <p:cNvSpPr/>
          <p:nvPr/>
        </p:nvSpPr>
        <p:spPr>
          <a:xfrm>
            <a:off x="8579172" y="3353100"/>
            <a:ext cx="134425" cy="155572"/>
          </a:xfrm>
          <a:custGeom>
            <a:avLst/>
            <a:gdLst/>
            <a:ahLst/>
            <a:cxnLst/>
            <a:rect l="l" t="t" r="r" b="b"/>
            <a:pathLst>
              <a:path w="3884" h="4495" extrusionOk="0">
                <a:moveTo>
                  <a:pt x="1723" y="1"/>
                </a:moveTo>
                <a:cubicBezTo>
                  <a:pt x="1699" y="1"/>
                  <a:pt x="1673" y="4"/>
                  <a:pt x="1647" y="13"/>
                </a:cubicBezTo>
                <a:cubicBezTo>
                  <a:pt x="1373" y="97"/>
                  <a:pt x="1603" y="800"/>
                  <a:pt x="1197" y="1530"/>
                </a:cubicBezTo>
                <a:cubicBezTo>
                  <a:pt x="792" y="2257"/>
                  <a:pt x="1" y="2311"/>
                  <a:pt x="35" y="2588"/>
                </a:cubicBezTo>
                <a:cubicBezTo>
                  <a:pt x="72" y="2865"/>
                  <a:pt x="1180" y="2588"/>
                  <a:pt x="1525" y="3176"/>
                </a:cubicBezTo>
                <a:cubicBezTo>
                  <a:pt x="1865" y="3754"/>
                  <a:pt x="1905" y="4495"/>
                  <a:pt x="2135" y="4495"/>
                </a:cubicBezTo>
                <a:cubicBezTo>
                  <a:pt x="2140" y="4495"/>
                  <a:pt x="2145" y="4494"/>
                  <a:pt x="2150" y="4494"/>
                </a:cubicBezTo>
                <a:cubicBezTo>
                  <a:pt x="2394" y="4460"/>
                  <a:pt x="2255" y="3108"/>
                  <a:pt x="2809" y="2760"/>
                </a:cubicBezTo>
                <a:cubicBezTo>
                  <a:pt x="3364" y="2416"/>
                  <a:pt x="3883" y="2463"/>
                  <a:pt x="3850" y="2135"/>
                </a:cubicBezTo>
                <a:cubicBezTo>
                  <a:pt x="3816" y="1804"/>
                  <a:pt x="2732" y="1790"/>
                  <a:pt x="2454" y="1374"/>
                </a:cubicBezTo>
                <a:cubicBezTo>
                  <a:pt x="2193" y="984"/>
                  <a:pt x="2109" y="1"/>
                  <a:pt x="1723" y="1"/>
                </a:cubicBezTo>
                <a:close/>
              </a:path>
            </a:pathLst>
          </a:custGeom>
          <a:solidFill>
            <a:srgbClr val="FECE5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"/>
          <p:cNvSpPr/>
          <p:nvPr/>
        </p:nvSpPr>
        <p:spPr>
          <a:xfrm>
            <a:off x="7197175" y="4475800"/>
            <a:ext cx="308250" cy="434350"/>
          </a:xfrm>
          <a:custGeom>
            <a:avLst/>
            <a:gdLst/>
            <a:ahLst/>
            <a:cxnLst/>
            <a:rect l="l" t="t" r="r" b="b"/>
            <a:pathLst>
              <a:path w="12330" h="17374" extrusionOk="0">
                <a:moveTo>
                  <a:pt x="5744" y="2943"/>
                </a:moveTo>
                <a:cubicBezTo>
                  <a:pt x="6000" y="2943"/>
                  <a:pt x="6253" y="3008"/>
                  <a:pt x="6486" y="3160"/>
                </a:cubicBezTo>
                <a:cubicBezTo>
                  <a:pt x="7064" y="3542"/>
                  <a:pt x="6932" y="4475"/>
                  <a:pt x="6557" y="4917"/>
                </a:cubicBezTo>
                <a:cubicBezTo>
                  <a:pt x="6236" y="5296"/>
                  <a:pt x="5799" y="5401"/>
                  <a:pt x="5317" y="5451"/>
                </a:cubicBezTo>
                <a:cubicBezTo>
                  <a:pt x="5119" y="5474"/>
                  <a:pt x="4907" y="5486"/>
                  <a:pt x="4688" y="5486"/>
                </a:cubicBezTo>
                <a:cubicBezTo>
                  <a:pt x="4214" y="5486"/>
                  <a:pt x="3705" y="5430"/>
                  <a:pt x="3224" y="5303"/>
                </a:cubicBezTo>
                <a:cubicBezTo>
                  <a:pt x="3411" y="4721"/>
                  <a:pt x="3711" y="4174"/>
                  <a:pt x="4087" y="3762"/>
                </a:cubicBezTo>
                <a:cubicBezTo>
                  <a:pt x="4479" y="3328"/>
                  <a:pt x="5119" y="2943"/>
                  <a:pt x="5744" y="2943"/>
                </a:cubicBezTo>
                <a:close/>
                <a:moveTo>
                  <a:pt x="7668" y="7415"/>
                </a:moveTo>
                <a:cubicBezTo>
                  <a:pt x="7916" y="7415"/>
                  <a:pt x="8150" y="7471"/>
                  <a:pt x="8341" y="7611"/>
                </a:cubicBezTo>
                <a:cubicBezTo>
                  <a:pt x="9486" y="8449"/>
                  <a:pt x="7439" y="9199"/>
                  <a:pt x="6911" y="9307"/>
                </a:cubicBezTo>
                <a:cubicBezTo>
                  <a:pt x="6670" y="9357"/>
                  <a:pt x="6423" y="9382"/>
                  <a:pt x="6177" y="9382"/>
                </a:cubicBezTo>
                <a:cubicBezTo>
                  <a:pt x="5805" y="9382"/>
                  <a:pt x="5435" y="9325"/>
                  <a:pt x="5083" y="9216"/>
                </a:cubicBezTo>
                <a:cubicBezTo>
                  <a:pt x="5330" y="8726"/>
                  <a:pt x="5685" y="8290"/>
                  <a:pt x="6117" y="7972"/>
                </a:cubicBezTo>
                <a:cubicBezTo>
                  <a:pt x="6485" y="7701"/>
                  <a:pt x="7111" y="7415"/>
                  <a:pt x="7668" y="7415"/>
                </a:cubicBezTo>
                <a:close/>
                <a:moveTo>
                  <a:pt x="9861" y="12548"/>
                </a:moveTo>
                <a:cubicBezTo>
                  <a:pt x="10332" y="12548"/>
                  <a:pt x="10823" y="12858"/>
                  <a:pt x="10639" y="13386"/>
                </a:cubicBezTo>
                <a:cubicBezTo>
                  <a:pt x="10386" y="14119"/>
                  <a:pt x="9312" y="14414"/>
                  <a:pt x="8609" y="14414"/>
                </a:cubicBezTo>
                <a:cubicBezTo>
                  <a:pt x="8589" y="14414"/>
                  <a:pt x="8570" y="14413"/>
                  <a:pt x="8550" y="14413"/>
                </a:cubicBezTo>
                <a:cubicBezTo>
                  <a:pt x="8527" y="14413"/>
                  <a:pt x="8503" y="14410"/>
                  <a:pt x="8483" y="14410"/>
                </a:cubicBezTo>
                <a:cubicBezTo>
                  <a:pt x="8513" y="14102"/>
                  <a:pt x="8588" y="13801"/>
                  <a:pt x="8716" y="13524"/>
                </a:cubicBezTo>
                <a:cubicBezTo>
                  <a:pt x="8872" y="13187"/>
                  <a:pt x="9098" y="12828"/>
                  <a:pt x="9439" y="12646"/>
                </a:cubicBezTo>
                <a:cubicBezTo>
                  <a:pt x="9563" y="12580"/>
                  <a:pt x="9711" y="12548"/>
                  <a:pt x="9861" y="12548"/>
                </a:cubicBezTo>
                <a:close/>
                <a:moveTo>
                  <a:pt x="3123" y="0"/>
                </a:moveTo>
                <a:cubicBezTo>
                  <a:pt x="3122" y="0"/>
                  <a:pt x="3121" y="0"/>
                  <a:pt x="3120" y="0"/>
                </a:cubicBezTo>
                <a:cubicBezTo>
                  <a:pt x="1112" y="48"/>
                  <a:pt x="1" y="3069"/>
                  <a:pt x="1214" y="4546"/>
                </a:cubicBezTo>
                <a:cubicBezTo>
                  <a:pt x="1549" y="4951"/>
                  <a:pt x="2065" y="5289"/>
                  <a:pt x="2664" y="5532"/>
                </a:cubicBezTo>
                <a:cubicBezTo>
                  <a:pt x="2464" y="6468"/>
                  <a:pt x="2563" y="7455"/>
                  <a:pt x="3049" y="8209"/>
                </a:cubicBezTo>
                <a:cubicBezTo>
                  <a:pt x="3411" y="8766"/>
                  <a:pt x="3931" y="9175"/>
                  <a:pt x="4522" y="9439"/>
                </a:cubicBezTo>
                <a:cubicBezTo>
                  <a:pt x="4174" y="10389"/>
                  <a:pt x="4181" y="11466"/>
                  <a:pt x="4671" y="12362"/>
                </a:cubicBezTo>
                <a:cubicBezTo>
                  <a:pt x="5313" y="13544"/>
                  <a:pt x="6648" y="14488"/>
                  <a:pt x="8034" y="14714"/>
                </a:cubicBezTo>
                <a:cubicBezTo>
                  <a:pt x="8047" y="15312"/>
                  <a:pt x="8220" y="15904"/>
                  <a:pt x="8571" y="16367"/>
                </a:cubicBezTo>
                <a:cubicBezTo>
                  <a:pt x="9169" y="17154"/>
                  <a:pt x="9912" y="17373"/>
                  <a:pt x="10724" y="17373"/>
                </a:cubicBezTo>
                <a:cubicBezTo>
                  <a:pt x="11173" y="17373"/>
                  <a:pt x="11643" y="17306"/>
                  <a:pt x="12122" y="17231"/>
                </a:cubicBezTo>
                <a:cubicBezTo>
                  <a:pt x="12329" y="17199"/>
                  <a:pt x="12214" y="16934"/>
                  <a:pt x="12047" y="16934"/>
                </a:cubicBezTo>
                <a:cubicBezTo>
                  <a:pt x="12042" y="16934"/>
                  <a:pt x="12037" y="16934"/>
                  <a:pt x="12031" y="16934"/>
                </a:cubicBezTo>
                <a:cubicBezTo>
                  <a:pt x="11605" y="16982"/>
                  <a:pt x="11179" y="17046"/>
                  <a:pt x="10767" y="17046"/>
                </a:cubicBezTo>
                <a:cubicBezTo>
                  <a:pt x="10208" y="17046"/>
                  <a:pt x="9674" y="16927"/>
                  <a:pt x="9196" y="16484"/>
                </a:cubicBezTo>
                <a:cubicBezTo>
                  <a:pt x="8713" y="16042"/>
                  <a:pt x="8480" y="15403"/>
                  <a:pt x="8466" y="14761"/>
                </a:cubicBezTo>
                <a:lnTo>
                  <a:pt x="8466" y="14761"/>
                </a:lnTo>
                <a:cubicBezTo>
                  <a:pt x="8527" y="14764"/>
                  <a:pt x="8589" y="14765"/>
                  <a:pt x="8650" y="14765"/>
                </a:cubicBezTo>
                <a:cubicBezTo>
                  <a:pt x="9094" y="14765"/>
                  <a:pt x="9533" y="14686"/>
                  <a:pt x="9946" y="14508"/>
                </a:cubicBezTo>
                <a:cubicBezTo>
                  <a:pt x="10713" y="14183"/>
                  <a:pt x="11609" y="13196"/>
                  <a:pt x="10798" y="12393"/>
                </a:cubicBezTo>
                <a:cubicBezTo>
                  <a:pt x="10589" y="12183"/>
                  <a:pt x="10331" y="12098"/>
                  <a:pt x="10064" y="12098"/>
                </a:cubicBezTo>
                <a:cubicBezTo>
                  <a:pt x="9562" y="12098"/>
                  <a:pt x="9026" y="12399"/>
                  <a:pt x="8713" y="12747"/>
                </a:cubicBezTo>
                <a:cubicBezTo>
                  <a:pt x="8318" y="13183"/>
                  <a:pt x="8101" y="13764"/>
                  <a:pt x="8047" y="14359"/>
                </a:cubicBezTo>
                <a:cubicBezTo>
                  <a:pt x="6682" y="14119"/>
                  <a:pt x="5276" y="13071"/>
                  <a:pt x="4846" y="11791"/>
                </a:cubicBezTo>
                <a:cubicBezTo>
                  <a:pt x="4607" y="11081"/>
                  <a:pt x="4661" y="10297"/>
                  <a:pt x="4924" y="9590"/>
                </a:cubicBezTo>
                <a:cubicBezTo>
                  <a:pt x="5343" y="9725"/>
                  <a:pt x="5787" y="9793"/>
                  <a:pt x="6231" y="9793"/>
                </a:cubicBezTo>
                <a:cubicBezTo>
                  <a:pt x="6987" y="9793"/>
                  <a:pt x="7743" y="9596"/>
                  <a:pt x="8371" y="9196"/>
                </a:cubicBezTo>
                <a:cubicBezTo>
                  <a:pt x="8929" y="8837"/>
                  <a:pt x="9426" y="8097"/>
                  <a:pt x="8865" y="7516"/>
                </a:cubicBezTo>
                <a:cubicBezTo>
                  <a:pt x="8558" y="7195"/>
                  <a:pt x="8089" y="7075"/>
                  <a:pt x="7622" y="7075"/>
                </a:cubicBezTo>
                <a:cubicBezTo>
                  <a:pt x="7296" y="7075"/>
                  <a:pt x="6971" y="7133"/>
                  <a:pt x="6702" y="7222"/>
                </a:cubicBezTo>
                <a:cubicBezTo>
                  <a:pt x="5796" y="7519"/>
                  <a:pt x="5094" y="8219"/>
                  <a:pt x="4681" y="9063"/>
                </a:cubicBezTo>
                <a:cubicBezTo>
                  <a:pt x="3968" y="8736"/>
                  <a:pt x="3387" y="8161"/>
                  <a:pt x="3140" y="7347"/>
                </a:cubicBezTo>
                <a:cubicBezTo>
                  <a:pt x="2985" y="6830"/>
                  <a:pt x="2998" y="6252"/>
                  <a:pt x="3120" y="5691"/>
                </a:cubicBezTo>
                <a:lnTo>
                  <a:pt x="3120" y="5691"/>
                </a:lnTo>
                <a:cubicBezTo>
                  <a:pt x="3657" y="5856"/>
                  <a:pt x="4233" y="5947"/>
                  <a:pt x="4783" y="5947"/>
                </a:cubicBezTo>
                <a:cubicBezTo>
                  <a:pt x="5500" y="5947"/>
                  <a:pt x="6175" y="5792"/>
                  <a:pt x="6668" y="5445"/>
                </a:cubicBezTo>
                <a:cubicBezTo>
                  <a:pt x="7334" y="4972"/>
                  <a:pt x="7567" y="3961"/>
                  <a:pt x="7117" y="3261"/>
                </a:cubicBezTo>
                <a:cubicBezTo>
                  <a:pt x="6808" y="2776"/>
                  <a:pt x="6260" y="2579"/>
                  <a:pt x="5700" y="2579"/>
                </a:cubicBezTo>
                <a:cubicBezTo>
                  <a:pt x="5336" y="2579"/>
                  <a:pt x="4966" y="2663"/>
                  <a:pt x="4654" y="2805"/>
                </a:cubicBezTo>
                <a:cubicBezTo>
                  <a:pt x="3745" y="3221"/>
                  <a:pt x="3076" y="4133"/>
                  <a:pt x="2765" y="5150"/>
                </a:cubicBezTo>
                <a:cubicBezTo>
                  <a:pt x="2170" y="4921"/>
                  <a:pt x="1660" y="4552"/>
                  <a:pt x="1370" y="4008"/>
                </a:cubicBezTo>
                <a:cubicBezTo>
                  <a:pt x="707" y="2762"/>
                  <a:pt x="1674" y="376"/>
                  <a:pt x="3208" y="298"/>
                </a:cubicBezTo>
                <a:cubicBezTo>
                  <a:pt x="3426" y="288"/>
                  <a:pt x="3294" y="0"/>
                  <a:pt x="3123" y="0"/>
                </a:cubicBezTo>
                <a:close/>
              </a:path>
            </a:pathLst>
          </a:custGeom>
          <a:solidFill>
            <a:srgbClr val="0029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"/>
          <p:cNvSpPr/>
          <p:nvPr/>
        </p:nvSpPr>
        <p:spPr>
          <a:xfrm>
            <a:off x="3817653" y="4668300"/>
            <a:ext cx="1508696" cy="487128"/>
          </a:xfrm>
          <a:custGeom>
            <a:avLst/>
            <a:gdLst/>
            <a:ahLst/>
            <a:cxnLst/>
            <a:rect l="l" t="t" r="r" b="b"/>
            <a:pathLst>
              <a:path w="24204" h="7815" extrusionOk="0">
                <a:moveTo>
                  <a:pt x="16155" y="1"/>
                </a:moveTo>
                <a:cubicBezTo>
                  <a:pt x="14677" y="1"/>
                  <a:pt x="13024" y="802"/>
                  <a:pt x="12476" y="2554"/>
                </a:cubicBezTo>
                <a:cubicBezTo>
                  <a:pt x="12476" y="2554"/>
                  <a:pt x="11108" y="331"/>
                  <a:pt x="8285" y="331"/>
                </a:cubicBezTo>
                <a:cubicBezTo>
                  <a:pt x="8057" y="331"/>
                  <a:pt x="7820" y="346"/>
                  <a:pt x="7574" y="377"/>
                </a:cubicBezTo>
                <a:cubicBezTo>
                  <a:pt x="4269" y="796"/>
                  <a:pt x="4684" y="3932"/>
                  <a:pt x="4684" y="3932"/>
                </a:cubicBezTo>
                <a:cubicBezTo>
                  <a:pt x="4684" y="3932"/>
                  <a:pt x="4094" y="3782"/>
                  <a:pt x="3335" y="3782"/>
                </a:cubicBezTo>
                <a:cubicBezTo>
                  <a:pt x="2082" y="3782"/>
                  <a:pt x="367" y="4191"/>
                  <a:pt x="78" y="6358"/>
                </a:cubicBezTo>
                <a:cubicBezTo>
                  <a:pt x="0" y="6949"/>
                  <a:pt x="68" y="7429"/>
                  <a:pt x="237" y="7815"/>
                </a:cubicBezTo>
                <a:lnTo>
                  <a:pt x="23257" y="7815"/>
                </a:lnTo>
                <a:cubicBezTo>
                  <a:pt x="23686" y="7395"/>
                  <a:pt x="23993" y="6821"/>
                  <a:pt x="24047" y="6041"/>
                </a:cubicBezTo>
                <a:cubicBezTo>
                  <a:pt x="24204" y="3886"/>
                  <a:pt x="22100" y="3543"/>
                  <a:pt x="20743" y="3543"/>
                </a:cubicBezTo>
                <a:cubicBezTo>
                  <a:pt x="20109" y="3543"/>
                  <a:pt x="19638" y="3618"/>
                  <a:pt x="19638" y="3618"/>
                </a:cubicBezTo>
                <a:cubicBezTo>
                  <a:pt x="19638" y="3618"/>
                  <a:pt x="19816" y="1013"/>
                  <a:pt x="17302" y="177"/>
                </a:cubicBezTo>
                <a:cubicBezTo>
                  <a:pt x="16950" y="61"/>
                  <a:pt x="16559" y="1"/>
                  <a:pt x="1615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"/>
          <p:cNvSpPr/>
          <p:nvPr/>
        </p:nvSpPr>
        <p:spPr>
          <a:xfrm>
            <a:off x="8622825" y="2542127"/>
            <a:ext cx="394302" cy="520333"/>
          </a:xfrm>
          <a:custGeom>
            <a:avLst/>
            <a:gdLst/>
            <a:ahLst/>
            <a:cxnLst/>
            <a:rect l="l" t="t" r="r" b="b"/>
            <a:pathLst>
              <a:path w="9852" h="13001" extrusionOk="0">
                <a:moveTo>
                  <a:pt x="9327" y="222"/>
                </a:moveTo>
                <a:cubicBezTo>
                  <a:pt x="9344" y="3338"/>
                  <a:pt x="9324" y="6524"/>
                  <a:pt x="7479" y="9201"/>
                </a:cubicBezTo>
                <a:cubicBezTo>
                  <a:pt x="5989" y="11357"/>
                  <a:pt x="3580" y="12283"/>
                  <a:pt x="1069" y="12618"/>
                </a:cubicBezTo>
                <a:cubicBezTo>
                  <a:pt x="1302" y="11526"/>
                  <a:pt x="1691" y="10458"/>
                  <a:pt x="2177" y="9434"/>
                </a:cubicBezTo>
                <a:cubicBezTo>
                  <a:pt x="3046" y="9386"/>
                  <a:pt x="3904" y="9150"/>
                  <a:pt x="4749" y="8957"/>
                </a:cubicBezTo>
                <a:cubicBezTo>
                  <a:pt x="5573" y="8775"/>
                  <a:pt x="6387" y="8542"/>
                  <a:pt x="7101" y="8079"/>
                </a:cubicBezTo>
                <a:cubicBezTo>
                  <a:pt x="7132" y="8060"/>
                  <a:pt x="7123" y="7979"/>
                  <a:pt x="7086" y="7979"/>
                </a:cubicBezTo>
                <a:cubicBezTo>
                  <a:pt x="7083" y="7979"/>
                  <a:pt x="7080" y="7980"/>
                  <a:pt x="7077" y="7981"/>
                </a:cubicBezTo>
                <a:cubicBezTo>
                  <a:pt x="5570" y="8458"/>
                  <a:pt x="3948" y="8957"/>
                  <a:pt x="2352" y="9082"/>
                </a:cubicBezTo>
                <a:cubicBezTo>
                  <a:pt x="2803" y="8177"/>
                  <a:pt x="3316" y="7302"/>
                  <a:pt x="3857" y="6477"/>
                </a:cubicBezTo>
                <a:cubicBezTo>
                  <a:pt x="4096" y="6109"/>
                  <a:pt x="4350" y="5757"/>
                  <a:pt x="4603" y="5403"/>
                </a:cubicBezTo>
                <a:cubicBezTo>
                  <a:pt x="5344" y="5321"/>
                  <a:pt x="6091" y="5017"/>
                  <a:pt x="6790" y="4781"/>
                </a:cubicBezTo>
                <a:cubicBezTo>
                  <a:pt x="7340" y="4595"/>
                  <a:pt x="7817" y="4399"/>
                  <a:pt x="8237" y="3993"/>
                </a:cubicBezTo>
                <a:cubicBezTo>
                  <a:pt x="8257" y="3973"/>
                  <a:pt x="8260" y="3911"/>
                  <a:pt x="8231" y="3911"/>
                </a:cubicBezTo>
                <a:cubicBezTo>
                  <a:pt x="8227" y="3911"/>
                  <a:pt x="8222" y="3913"/>
                  <a:pt x="8216" y="3916"/>
                </a:cubicBezTo>
                <a:cubicBezTo>
                  <a:pt x="7655" y="4223"/>
                  <a:pt x="7053" y="4419"/>
                  <a:pt x="6438" y="4592"/>
                </a:cubicBezTo>
                <a:cubicBezTo>
                  <a:pt x="5952" y="4730"/>
                  <a:pt x="5374" y="4818"/>
                  <a:pt x="4877" y="5011"/>
                </a:cubicBezTo>
                <a:cubicBezTo>
                  <a:pt x="5222" y="4548"/>
                  <a:pt x="5576" y="4091"/>
                  <a:pt x="5941" y="3639"/>
                </a:cubicBezTo>
                <a:cubicBezTo>
                  <a:pt x="6682" y="2726"/>
                  <a:pt x="7588" y="1999"/>
                  <a:pt x="8374" y="1131"/>
                </a:cubicBezTo>
                <a:cubicBezTo>
                  <a:pt x="8386" y="1120"/>
                  <a:pt x="8386" y="1082"/>
                  <a:pt x="8369" y="1082"/>
                </a:cubicBezTo>
                <a:cubicBezTo>
                  <a:pt x="8366" y="1082"/>
                  <a:pt x="8363" y="1084"/>
                  <a:pt x="8358" y="1087"/>
                </a:cubicBezTo>
                <a:cubicBezTo>
                  <a:pt x="7563" y="1733"/>
                  <a:pt x="6833" y="2395"/>
                  <a:pt x="6151" y="3091"/>
                </a:cubicBezTo>
                <a:cubicBezTo>
                  <a:pt x="6164" y="2909"/>
                  <a:pt x="6148" y="2726"/>
                  <a:pt x="6151" y="2544"/>
                </a:cubicBezTo>
                <a:cubicBezTo>
                  <a:pt x="6158" y="2236"/>
                  <a:pt x="6178" y="1925"/>
                  <a:pt x="6209" y="1625"/>
                </a:cubicBezTo>
                <a:cubicBezTo>
                  <a:pt x="6211" y="1595"/>
                  <a:pt x="6193" y="1576"/>
                  <a:pt x="6175" y="1576"/>
                </a:cubicBezTo>
                <a:cubicBezTo>
                  <a:pt x="6162" y="1576"/>
                  <a:pt x="6150" y="1585"/>
                  <a:pt x="6144" y="1608"/>
                </a:cubicBezTo>
                <a:cubicBezTo>
                  <a:pt x="6060" y="1952"/>
                  <a:pt x="6013" y="2300"/>
                  <a:pt x="5992" y="2655"/>
                </a:cubicBezTo>
                <a:cubicBezTo>
                  <a:pt x="5982" y="2845"/>
                  <a:pt x="5908" y="3101"/>
                  <a:pt x="5966" y="3291"/>
                </a:cubicBezTo>
                <a:cubicBezTo>
                  <a:pt x="5256" y="4038"/>
                  <a:pt x="4600" y="4832"/>
                  <a:pt x="3992" y="5693"/>
                </a:cubicBezTo>
                <a:cubicBezTo>
                  <a:pt x="3938" y="5399"/>
                  <a:pt x="3820" y="5098"/>
                  <a:pt x="3756" y="4824"/>
                </a:cubicBezTo>
                <a:cubicBezTo>
                  <a:pt x="3667" y="4443"/>
                  <a:pt x="3654" y="3987"/>
                  <a:pt x="3495" y="3625"/>
                </a:cubicBezTo>
                <a:lnTo>
                  <a:pt x="3492" y="3625"/>
                </a:lnTo>
                <a:cubicBezTo>
                  <a:pt x="3343" y="3905"/>
                  <a:pt x="3424" y="4321"/>
                  <a:pt x="3464" y="4622"/>
                </a:cubicBezTo>
                <a:cubicBezTo>
                  <a:pt x="3525" y="5058"/>
                  <a:pt x="3606" y="5538"/>
                  <a:pt x="3820" y="5933"/>
                </a:cubicBezTo>
                <a:cubicBezTo>
                  <a:pt x="3610" y="6237"/>
                  <a:pt x="3404" y="6548"/>
                  <a:pt x="3204" y="6869"/>
                </a:cubicBezTo>
                <a:cubicBezTo>
                  <a:pt x="2917" y="7335"/>
                  <a:pt x="2630" y="7822"/>
                  <a:pt x="2360" y="8319"/>
                </a:cubicBezTo>
                <a:cubicBezTo>
                  <a:pt x="2296" y="8025"/>
                  <a:pt x="2177" y="7734"/>
                  <a:pt x="2123" y="7444"/>
                </a:cubicBezTo>
                <a:cubicBezTo>
                  <a:pt x="2045" y="7055"/>
                  <a:pt x="1995" y="6660"/>
                  <a:pt x="1992" y="6261"/>
                </a:cubicBezTo>
                <a:cubicBezTo>
                  <a:pt x="1992" y="6230"/>
                  <a:pt x="1974" y="6210"/>
                  <a:pt x="1956" y="6210"/>
                </a:cubicBezTo>
                <a:cubicBezTo>
                  <a:pt x="1942" y="6210"/>
                  <a:pt x="1928" y="6222"/>
                  <a:pt x="1920" y="6248"/>
                </a:cubicBezTo>
                <a:cubicBezTo>
                  <a:pt x="1741" y="6953"/>
                  <a:pt x="1914" y="7927"/>
                  <a:pt x="2211" y="8606"/>
                </a:cubicBezTo>
                <a:cubicBezTo>
                  <a:pt x="2116" y="8785"/>
                  <a:pt x="2025" y="8968"/>
                  <a:pt x="1934" y="9150"/>
                </a:cubicBezTo>
                <a:cubicBezTo>
                  <a:pt x="1914" y="9171"/>
                  <a:pt x="1900" y="9194"/>
                  <a:pt x="1900" y="9224"/>
                </a:cubicBezTo>
                <a:cubicBezTo>
                  <a:pt x="1417" y="10225"/>
                  <a:pt x="1025" y="11269"/>
                  <a:pt x="812" y="12334"/>
                </a:cubicBezTo>
                <a:cubicBezTo>
                  <a:pt x="275" y="11100"/>
                  <a:pt x="464" y="9363"/>
                  <a:pt x="680" y="8123"/>
                </a:cubicBezTo>
                <a:cubicBezTo>
                  <a:pt x="933" y="6663"/>
                  <a:pt x="1532" y="5264"/>
                  <a:pt x="2397" y="4064"/>
                </a:cubicBezTo>
                <a:cubicBezTo>
                  <a:pt x="4086" y="1712"/>
                  <a:pt x="6509" y="523"/>
                  <a:pt x="9327" y="222"/>
                </a:cubicBezTo>
                <a:close/>
                <a:moveTo>
                  <a:pt x="9392" y="1"/>
                </a:moveTo>
                <a:cubicBezTo>
                  <a:pt x="9378" y="1"/>
                  <a:pt x="9365" y="4"/>
                  <a:pt x="9355" y="12"/>
                </a:cubicBezTo>
                <a:cubicBezTo>
                  <a:pt x="9237" y="7"/>
                  <a:pt x="9119" y="4"/>
                  <a:pt x="9002" y="4"/>
                </a:cubicBezTo>
                <a:cubicBezTo>
                  <a:pt x="5921" y="4"/>
                  <a:pt x="3055" y="2028"/>
                  <a:pt x="1535" y="4626"/>
                </a:cubicBezTo>
                <a:cubicBezTo>
                  <a:pt x="755" y="5957"/>
                  <a:pt x="284" y="7450"/>
                  <a:pt x="173" y="8991"/>
                </a:cubicBezTo>
                <a:cubicBezTo>
                  <a:pt x="86" y="10222"/>
                  <a:pt x="1" y="11705"/>
                  <a:pt x="690" y="12789"/>
                </a:cubicBezTo>
                <a:cubicBezTo>
                  <a:pt x="697" y="12886"/>
                  <a:pt x="800" y="13000"/>
                  <a:pt x="930" y="13000"/>
                </a:cubicBezTo>
                <a:cubicBezTo>
                  <a:pt x="937" y="13000"/>
                  <a:pt x="943" y="13000"/>
                  <a:pt x="950" y="13000"/>
                </a:cubicBezTo>
                <a:cubicBezTo>
                  <a:pt x="3600" y="12776"/>
                  <a:pt x="6242" y="11698"/>
                  <a:pt x="7807" y="9461"/>
                </a:cubicBezTo>
                <a:cubicBezTo>
                  <a:pt x="9733" y="6707"/>
                  <a:pt x="9851" y="3344"/>
                  <a:pt x="9530" y="120"/>
                </a:cubicBezTo>
                <a:cubicBezTo>
                  <a:pt x="9525" y="59"/>
                  <a:pt x="9448" y="1"/>
                  <a:pt x="939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" name="Google Shape;113;p2"/>
          <p:cNvGrpSpPr/>
          <p:nvPr/>
        </p:nvGrpSpPr>
        <p:grpSpPr>
          <a:xfrm rot="8999956">
            <a:off x="8178284" y="72684"/>
            <a:ext cx="581381" cy="933635"/>
            <a:chOff x="304350" y="3911000"/>
            <a:chExt cx="581394" cy="933655"/>
          </a:xfrm>
        </p:grpSpPr>
        <p:sp>
          <p:nvSpPr>
            <p:cNvPr id="114" name="Google Shape;114;p2"/>
            <p:cNvSpPr/>
            <p:nvPr/>
          </p:nvSpPr>
          <p:spPr>
            <a:xfrm>
              <a:off x="317622" y="4003813"/>
              <a:ext cx="91581" cy="114345"/>
            </a:xfrm>
            <a:custGeom>
              <a:avLst/>
              <a:gdLst/>
              <a:ahLst/>
              <a:cxnLst/>
              <a:rect l="l" t="t" r="r" b="b"/>
              <a:pathLst>
                <a:path w="2084" h="2602" extrusionOk="0">
                  <a:moveTo>
                    <a:pt x="688" y="0"/>
                  </a:moveTo>
                  <a:cubicBezTo>
                    <a:pt x="328" y="0"/>
                    <a:pt x="1" y="379"/>
                    <a:pt x="201" y="1026"/>
                  </a:cubicBezTo>
                  <a:cubicBezTo>
                    <a:pt x="438" y="1797"/>
                    <a:pt x="1472" y="2405"/>
                    <a:pt x="2084" y="2601"/>
                  </a:cubicBezTo>
                  <a:cubicBezTo>
                    <a:pt x="2060" y="2375"/>
                    <a:pt x="2040" y="2145"/>
                    <a:pt x="2023" y="1915"/>
                  </a:cubicBezTo>
                  <a:cubicBezTo>
                    <a:pt x="1746" y="1273"/>
                    <a:pt x="1344" y="418"/>
                    <a:pt x="1084" y="168"/>
                  </a:cubicBezTo>
                  <a:cubicBezTo>
                    <a:pt x="965" y="54"/>
                    <a:pt x="824" y="0"/>
                    <a:pt x="6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440801" y="4042309"/>
              <a:ext cx="97031" cy="155565"/>
            </a:xfrm>
            <a:custGeom>
              <a:avLst/>
              <a:gdLst/>
              <a:ahLst/>
              <a:cxnLst/>
              <a:rect l="l" t="t" r="r" b="b"/>
              <a:pathLst>
                <a:path w="2208" h="3540" extrusionOk="0">
                  <a:moveTo>
                    <a:pt x="1702" y="0"/>
                  </a:moveTo>
                  <a:cubicBezTo>
                    <a:pt x="1282" y="0"/>
                    <a:pt x="653" y="806"/>
                    <a:pt x="389" y="1549"/>
                  </a:cubicBezTo>
                  <a:cubicBezTo>
                    <a:pt x="224" y="2013"/>
                    <a:pt x="92" y="2537"/>
                    <a:pt x="1" y="2952"/>
                  </a:cubicBezTo>
                  <a:cubicBezTo>
                    <a:pt x="41" y="3148"/>
                    <a:pt x="85" y="3344"/>
                    <a:pt x="129" y="3540"/>
                  </a:cubicBezTo>
                  <a:cubicBezTo>
                    <a:pt x="754" y="3125"/>
                    <a:pt x="1667" y="2120"/>
                    <a:pt x="1916" y="1431"/>
                  </a:cubicBezTo>
                  <a:cubicBezTo>
                    <a:pt x="2208" y="634"/>
                    <a:pt x="2150" y="43"/>
                    <a:pt x="1734" y="2"/>
                  </a:cubicBezTo>
                  <a:cubicBezTo>
                    <a:pt x="1723" y="1"/>
                    <a:pt x="1713" y="0"/>
                    <a:pt x="17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304350" y="4191285"/>
              <a:ext cx="144667" cy="109071"/>
            </a:xfrm>
            <a:custGeom>
              <a:avLst/>
              <a:gdLst/>
              <a:ahLst/>
              <a:cxnLst/>
              <a:rect l="l" t="t" r="r" b="b"/>
              <a:pathLst>
                <a:path w="3292" h="2482" extrusionOk="0">
                  <a:moveTo>
                    <a:pt x="575" y="1"/>
                  </a:moveTo>
                  <a:cubicBezTo>
                    <a:pt x="471" y="1"/>
                    <a:pt x="393" y="22"/>
                    <a:pt x="348" y="65"/>
                  </a:cubicBezTo>
                  <a:cubicBezTo>
                    <a:pt x="0" y="404"/>
                    <a:pt x="189" y="1336"/>
                    <a:pt x="1203" y="1901"/>
                  </a:cubicBezTo>
                  <a:cubicBezTo>
                    <a:pt x="1991" y="2340"/>
                    <a:pt x="2916" y="2451"/>
                    <a:pt x="3292" y="2481"/>
                  </a:cubicBezTo>
                  <a:cubicBezTo>
                    <a:pt x="3180" y="2154"/>
                    <a:pt x="3082" y="1826"/>
                    <a:pt x="2987" y="1495"/>
                  </a:cubicBezTo>
                  <a:cubicBezTo>
                    <a:pt x="2292" y="556"/>
                    <a:pt x="1104" y="1"/>
                    <a:pt x="5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507027" y="4204908"/>
              <a:ext cx="111884" cy="188700"/>
            </a:xfrm>
            <a:custGeom>
              <a:avLst/>
              <a:gdLst/>
              <a:ahLst/>
              <a:cxnLst/>
              <a:rect l="l" t="t" r="r" b="b"/>
              <a:pathLst>
                <a:path w="2546" h="4294" extrusionOk="0">
                  <a:moveTo>
                    <a:pt x="1792" y="0"/>
                  </a:moveTo>
                  <a:cubicBezTo>
                    <a:pt x="1287" y="0"/>
                    <a:pt x="754" y="628"/>
                    <a:pt x="389" y="1716"/>
                  </a:cubicBezTo>
                  <a:cubicBezTo>
                    <a:pt x="136" y="2480"/>
                    <a:pt x="38" y="3263"/>
                    <a:pt x="1" y="3804"/>
                  </a:cubicBezTo>
                  <a:cubicBezTo>
                    <a:pt x="75" y="3966"/>
                    <a:pt x="156" y="4132"/>
                    <a:pt x="238" y="4294"/>
                  </a:cubicBezTo>
                  <a:cubicBezTo>
                    <a:pt x="2546" y="2513"/>
                    <a:pt x="2356" y="245"/>
                    <a:pt x="2153" y="114"/>
                  </a:cubicBezTo>
                  <a:cubicBezTo>
                    <a:pt x="2036" y="37"/>
                    <a:pt x="1915" y="0"/>
                    <a:pt x="17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16699" y="4391765"/>
              <a:ext cx="234051" cy="117817"/>
            </a:xfrm>
            <a:custGeom>
              <a:avLst/>
              <a:gdLst/>
              <a:ahLst/>
              <a:cxnLst/>
              <a:rect l="l" t="t" r="r" b="b"/>
              <a:pathLst>
                <a:path w="5326" h="2681" extrusionOk="0">
                  <a:moveTo>
                    <a:pt x="764" y="0"/>
                  </a:moveTo>
                  <a:cubicBezTo>
                    <a:pt x="0" y="0"/>
                    <a:pt x="446" y="930"/>
                    <a:pt x="1074" y="1516"/>
                  </a:cubicBezTo>
                  <a:cubicBezTo>
                    <a:pt x="1680" y="2086"/>
                    <a:pt x="3818" y="2680"/>
                    <a:pt x="5176" y="2680"/>
                  </a:cubicBezTo>
                  <a:cubicBezTo>
                    <a:pt x="5227" y="2680"/>
                    <a:pt x="5277" y="2679"/>
                    <a:pt x="5325" y="2678"/>
                  </a:cubicBezTo>
                  <a:cubicBezTo>
                    <a:pt x="5230" y="2526"/>
                    <a:pt x="5133" y="2377"/>
                    <a:pt x="5041" y="2225"/>
                  </a:cubicBezTo>
                  <a:cubicBezTo>
                    <a:pt x="3970" y="1525"/>
                    <a:pt x="1838" y="184"/>
                    <a:pt x="1024" y="28"/>
                  </a:cubicBezTo>
                  <a:cubicBezTo>
                    <a:pt x="925" y="9"/>
                    <a:pt x="839" y="0"/>
                    <a:pt x="7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608629" y="4335822"/>
              <a:ext cx="114872" cy="219989"/>
            </a:xfrm>
            <a:custGeom>
              <a:avLst/>
              <a:gdLst/>
              <a:ahLst/>
              <a:cxnLst/>
              <a:rect l="l" t="t" r="r" b="b"/>
              <a:pathLst>
                <a:path w="2614" h="5006" extrusionOk="0">
                  <a:moveTo>
                    <a:pt x="2283" y="1"/>
                  </a:moveTo>
                  <a:cubicBezTo>
                    <a:pt x="1944" y="1"/>
                    <a:pt x="1332" y="587"/>
                    <a:pt x="923" y="1285"/>
                  </a:cubicBezTo>
                  <a:cubicBezTo>
                    <a:pt x="179" y="2549"/>
                    <a:pt x="24" y="3985"/>
                    <a:pt x="0" y="4755"/>
                  </a:cubicBezTo>
                  <a:cubicBezTo>
                    <a:pt x="61" y="4840"/>
                    <a:pt x="122" y="4921"/>
                    <a:pt x="183" y="5005"/>
                  </a:cubicBezTo>
                  <a:cubicBezTo>
                    <a:pt x="899" y="3775"/>
                    <a:pt x="2085" y="2450"/>
                    <a:pt x="2454" y="926"/>
                  </a:cubicBezTo>
                  <a:cubicBezTo>
                    <a:pt x="2613" y="262"/>
                    <a:pt x="2509" y="1"/>
                    <a:pt x="22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351240" y="4538675"/>
              <a:ext cx="297815" cy="104281"/>
            </a:xfrm>
            <a:custGeom>
              <a:avLst/>
              <a:gdLst/>
              <a:ahLst/>
              <a:cxnLst/>
              <a:rect l="l" t="t" r="r" b="b"/>
              <a:pathLst>
                <a:path w="6777" h="2373" extrusionOk="0">
                  <a:moveTo>
                    <a:pt x="721" y="1"/>
                  </a:moveTo>
                  <a:cubicBezTo>
                    <a:pt x="456" y="1"/>
                    <a:pt x="264" y="66"/>
                    <a:pt x="207" y="230"/>
                  </a:cubicBezTo>
                  <a:cubicBezTo>
                    <a:pt x="1" y="808"/>
                    <a:pt x="1555" y="1626"/>
                    <a:pt x="3569" y="2075"/>
                  </a:cubicBezTo>
                  <a:cubicBezTo>
                    <a:pt x="4660" y="2316"/>
                    <a:pt x="5634" y="2373"/>
                    <a:pt x="6299" y="2373"/>
                  </a:cubicBezTo>
                  <a:cubicBezTo>
                    <a:pt x="6483" y="2373"/>
                    <a:pt x="6644" y="2368"/>
                    <a:pt x="6776" y="2362"/>
                  </a:cubicBezTo>
                  <a:cubicBezTo>
                    <a:pt x="6699" y="2272"/>
                    <a:pt x="6624" y="2180"/>
                    <a:pt x="6547" y="2089"/>
                  </a:cubicBezTo>
                  <a:cubicBezTo>
                    <a:pt x="5547" y="1714"/>
                    <a:pt x="3691" y="1011"/>
                    <a:pt x="3103" y="714"/>
                  </a:cubicBezTo>
                  <a:cubicBezTo>
                    <a:pt x="2513" y="416"/>
                    <a:pt x="1387" y="1"/>
                    <a:pt x="7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734094" y="4511736"/>
              <a:ext cx="128495" cy="193885"/>
            </a:xfrm>
            <a:custGeom>
              <a:avLst/>
              <a:gdLst/>
              <a:ahLst/>
              <a:cxnLst/>
              <a:rect l="l" t="t" r="r" b="b"/>
              <a:pathLst>
                <a:path w="2924" h="4412" extrusionOk="0">
                  <a:moveTo>
                    <a:pt x="2220" y="1"/>
                  </a:moveTo>
                  <a:cubicBezTo>
                    <a:pt x="1691" y="1"/>
                    <a:pt x="820" y="789"/>
                    <a:pt x="447" y="1661"/>
                  </a:cubicBezTo>
                  <a:cubicBezTo>
                    <a:pt x="85" y="2503"/>
                    <a:pt x="1" y="3510"/>
                    <a:pt x="21" y="4196"/>
                  </a:cubicBezTo>
                  <a:cubicBezTo>
                    <a:pt x="88" y="4270"/>
                    <a:pt x="157" y="4341"/>
                    <a:pt x="224" y="4412"/>
                  </a:cubicBezTo>
                  <a:cubicBezTo>
                    <a:pt x="491" y="3912"/>
                    <a:pt x="1041" y="2902"/>
                    <a:pt x="1457" y="2293"/>
                  </a:cubicBezTo>
                  <a:cubicBezTo>
                    <a:pt x="2160" y="1266"/>
                    <a:pt x="2924" y="712"/>
                    <a:pt x="2542" y="161"/>
                  </a:cubicBezTo>
                  <a:cubicBezTo>
                    <a:pt x="2465" y="50"/>
                    <a:pt x="2353" y="1"/>
                    <a:pt x="22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436055" y="4691561"/>
              <a:ext cx="329895" cy="87143"/>
            </a:xfrm>
            <a:custGeom>
              <a:avLst/>
              <a:gdLst/>
              <a:ahLst/>
              <a:cxnLst/>
              <a:rect l="l" t="t" r="r" b="b"/>
              <a:pathLst>
                <a:path w="7507" h="1983" extrusionOk="0">
                  <a:moveTo>
                    <a:pt x="1488" y="1"/>
                  </a:moveTo>
                  <a:cubicBezTo>
                    <a:pt x="721" y="1"/>
                    <a:pt x="209" y="211"/>
                    <a:pt x="129" y="550"/>
                  </a:cubicBezTo>
                  <a:cubicBezTo>
                    <a:pt x="0" y="1104"/>
                    <a:pt x="1288" y="1550"/>
                    <a:pt x="3715" y="1878"/>
                  </a:cubicBezTo>
                  <a:cubicBezTo>
                    <a:pt x="4269" y="1953"/>
                    <a:pt x="4787" y="1982"/>
                    <a:pt x="5256" y="1982"/>
                  </a:cubicBezTo>
                  <a:cubicBezTo>
                    <a:pt x="6280" y="1982"/>
                    <a:pt x="7072" y="1844"/>
                    <a:pt x="7506" y="1746"/>
                  </a:cubicBezTo>
                  <a:cubicBezTo>
                    <a:pt x="7449" y="1692"/>
                    <a:pt x="7391" y="1634"/>
                    <a:pt x="7333" y="1580"/>
                  </a:cubicBezTo>
                  <a:cubicBezTo>
                    <a:pt x="6303" y="1364"/>
                    <a:pt x="4596" y="681"/>
                    <a:pt x="3214" y="276"/>
                  </a:cubicBezTo>
                  <a:cubicBezTo>
                    <a:pt x="2566" y="86"/>
                    <a:pt x="1975" y="1"/>
                    <a:pt x="14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402349" y="3911000"/>
              <a:ext cx="483395" cy="933655"/>
            </a:xfrm>
            <a:custGeom>
              <a:avLst/>
              <a:gdLst/>
              <a:ahLst/>
              <a:cxnLst/>
              <a:rect l="l" t="t" r="r" b="b"/>
              <a:pathLst>
                <a:path w="11000" h="21246" extrusionOk="0">
                  <a:moveTo>
                    <a:pt x="638" y="0"/>
                  </a:moveTo>
                  <a:cubicBezTo>
                    <a:pt x="624" y="0"/>
                    <a:pt x="609" y="10"/>
                    <a:pt x="598" y="33"/>
                  </a:cubicBezTo>
                  <a:cubicBezTo>
                    <a:pt x="71" y="1216"/>
                    <a:pt x="1" y="2655"/>
                    <a:pt x="95" y="4027"/>
                  </a:cubicBezTo>
                  <a:cubicBezTo>
                    <a:pt x="112" y="4257"/>
                    <a:pt x="132" y="4487"/>
                    <a:pt x="156" y="4713"/>
                  </a:cubicBezTo>
                  <a:cubicBezTo>
                    <a:pt x="193" y="5058"/>
                    <a:pt x="237" y="5396"/>
                    <a:pt x="285" y="5717"/>
                  </a:cubicBezTo>
                  <a:cubicBezTo>
                    <a:pt x="392" y="6443"/>
                    <a:pt x="558" y="7164"/>
                    <a:pt x="757" y="7873"/>
                  </a:cubicBezTo>
                  <a:cubicBezTo>
                    <a:pt x="852" y="8204"/>
                    <a:pt x="950" y="8532"/>
                    <a:pt x="1062" y="8859"/>
                  </a:cubicBezTo>
                  <a:cubicBezTo>
                    <a:pt x="1423" y="9918"/>
                    <a:pt x="1873" y="10948"/>
                    <a:pt x="2386" y="11928"/>
                  </a:cubicBezTo>
                  <a:cubicBezTo>
                    <a:pt x="2609" y="12347"/>
                    <a:pt x="2846" y="12760"/>
                    <a:pt x="3092" y="13165"/>
                  </a:cubicBezTo>
                  <a:cubicBezTo>
                    <a:pt x="3184" y="13317"/>
                    <a:pt x="3281" y="13466"/>
                    <a:pt x="3376" y="13618"/>
                  </a:cubicBezTo>
                  <a:cubicBezTo>
                    <a:pt x="3988" y="14577"/>
                    <a:pt x="4664" y="15494"/>
                    <a:pt x="5384" y="16372"/>
                  </a:cubicBezTo>
                  <a:cubicBezTo>
                    <a:pt x="5461" y="16463"/>
                    <a:pt x="5536" y="16555"/>
                    <a:pt x="5613" y="16645"/>
                  </a:cubicBezTo>
                  <a:cubicBezTo>
                    <a:pt x="5745" y="16804"/>
                    <a:pt x="5873" y="16967"/>
                    <a:pt x="6009" y="17119"/>
                  </a:cubicBezTo>
                  <a:cubicBezTo>
                    <a:pt x="6675" y="17882"/>
                    <a:pt x="7367" y="18640"/>
                    <a:pt x="8100" y="19342"/>
                  </a:cubicBezTo>
                  <a:cubicBezTo>
                    <a:pt x="8158" y="19396"/>
                    <a:pt x="8216" y="19454"/>
                    <a:pt x="8273" y="19508"/>
                  </a:cubicBezTo>
                  <a:cubicBezTo>
                    <a:pt x="8337" y="19565"/>
                    <a:pt x="8401" y="19630"/>
                    <a:pt x="8465" y="19691"/>
                  </a:cubicBezTo>
                  <a:cubicBezTo>
                    <a:pt x="9094" y="20262"/>
                    <a:pt x="9844" y="21059"/>
                    <a:pt x="10702" y="21241"/>
                  </a:cubicBezTo>
                  <a:cubicBezTo>
                    <a:pt x="10714" y="21244"/>
                    <a:pt x="10727" y="21245"/>
                    <a:pt x="10741" y="21245"/>
                  </a:cubicBezTo>
                  <a:cubicBezTo>
                    <a:pt x="10857" y="21245"/>
                    <a:pt x="10999" y="21156"/>
                    <a:pt x="10902" y="21029"/>
                  </a:cubicBezTo>
                  <a:cubicBezTo>
                    <a:pt x="10435" y="20421"/>
                    <a:pt x="9746" y="19967"/>
                    <a:pt x="9178" y="19457"/>
                  </a:cubicBezTo>
                  <a:cubicBezTo>
                    <a:pt x="8688" y="19022"/>
                    <a:pt x="8225" y="18555"/>
                    <a:pt x="7773" y="18082"/>
                  </a:cubicBezTo>
                  <a:cubicBezTo>
                    <a:pt x="7706" y="18011"/>
                    <a:pt x="7637" y="17940"/>
                    <a:pt x="7570" y="17866"/>
                  </a:cubicBezTo>
                  <a:cubicBezTo>
                    <a:pt x="7300" y="17578"/>
                    <a:pt x="7032" y="17288"/>
                    <a:pt x="6769" y="16997"/>
                  </a:cubicBezTo>
                  <a:cubicBezTo>
                    <a:pt x="6100" y="16254"/>
                    <a:pt x="5471" y="15477"/>
                    <a:pt x="4877" y="14672"/>
                  </a:cubicBezTo>
                  <a:cubicBezTo>
                    <a:pt x="4816" y="14588"/>
                    <a:pt x="4755" y="14507"/>
                    <a:pt x="4694" y="14422"/>
                  </a:cubicBezTo>
                  <a:cubicBezTo>
                    <a:pt x="4086" y="13577"/>
                    <a:pt x="3525" y="12696"/>
                    <a:pt x="3028" y="11779"/>
                  </a:cubicBezTo>
                  <a:cubicBezTo>
                    <a:pt x="2886" y="11516"/>
                    <a:pt x="2751" y="11249"/>
                    <a:pt x="2620" y="10982"/>
                  </a:cubicBezTo>
                  <a:cubicBezTo>
                    <a:pt x="2538" y="10820"/>
                    <a:pt x="2457" y="10654"/>
                    <a:pt x="2383" y="10492"/>
                  </a:cubicBezTo>
                  <a:cubicBezTo>
                    <a:pt x="1788" y="9208"/>
                    <a:pt x="1322" y="7883"/>
                    <a:pt x="1004" y="6528"/>
                  </a:cubicBezTo>
                  <a:cubicBezTo>
                    <a:pt x="960" y="6332"/>
                    <a:pt x="916" y="6136"/>
                    <a:pt x="876" y="5940"/>
                  </a:cubicBezTo>
                  <a:cubicBezTo>
                    <a:pt x="497" y="4038"/>
                    <a:pt x="416" y="2081"/>
                    <a:pt x="706" y="100"/>
                  </a:cubicBezTo>
                  <a:cubicBezTo>
                    <a:pt x="714" y="57"/>
                    <a:pt x="675" y="0"/>
                    <a:pt x="6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" name="Google Shape;124;p2"/>
          <p:cNvGrpSpPr/>
          <p:nvPr/>
        </p:nvGrpSpPr>
        <p:grpSpPr>
          <a:xfrm>
            <a:off x="6412996" y="206415"/>
            <a:ext cx="698711" cy="666171"/>
            <a:chOff x="984375" y="2346230"/>
            <a:chExt cx="468336" cy="446495"/>
          </a:xfrm>
        </p:grpSpPr>
        <p:sp>
          <p:nvSpPr>
            <p:cNvPr id="125" name="Google Shape;125;p2"/>
            <p:cNvSpPr/>
            <p:nvPr/>
          </p:nvSpPr>
          <p:spPr>
            <a:xfrm>
              <a:off x="1139896" y="2346230"/>
              <a:ext cx="312816" cy="368096"/>
            </a:xfrm>
            <a:custGeom>
              <a:avLst/>
              <a:gdLst/>
              <a:ahLst/>
              <a:cxnLst/>
              <a:rect l="l" t="t" r="r" b="b"/>
              <a:pathLst>
                <a:path w="8024" h="9442" extrusionOk="0">
                  <a:moveTo>
                    <a:pt x="2655" y="2271"/>
                  </a:moveTo>
                  <a:cubicBezTo>
                    <a:pt x="3185" y="2271"/>
                    <a:pt x="3508" y="3208"/>
                    <a:pt x="3086" y="3691"/>
                  </a:cubicBezTo>
                  <a:cubicBezTo>
                    <a:pt x="2907" y="3895"/>
                    <a:pt x="2638" y="4014"/>
                    <a:pt x="2369" y="4014"/>
                  </a:cubicBezTo>
                  <a:cubicBezTo>
                    <a:pt x="2348" y="4014"/>
                    <a:pt x="2327" y="4013"/>
                    <a:pt x="2306" y="4012"/>
                  </a:cubicBezTo>
                  <a:cubicBezTo>
                    <a:pt x="2204" y="4005"/>
                    <a:pt x="2100" y="3978"/>
                    <a:pt x="2022" y="3914"/>
                  </a:cubicBezTo>
                  <a:cubicBezTo>
                    <a:pt x="1829" y="3765"/>
                    <a:pt x="1846" y="3474"/>
                    <a:pt x="1886" y="3238"/>
                  </a:cubicBezTo>
                  <a:cubicBezTo>
                    <a:pt x="1937" y="2964"/>
                    <a:pt x="2008" y="2677"/>
                    <a:pt x="2211" y="2484"/>
                  </a:cubicBezTo>
                  <a:cubicBezTo>
                    <a:pt x="2367" y="2334"/>
                    <a:pt x="2518" y="2271"/>
                    <a:pt x="2655" y="2271"/>
                  </a:cubicBezTo>
                  <a:close/>
                  <a:moveTo>
                    <a:pt x="4035" y="6913"/>
                  </a:moveTo>
                  <a:cubicBezTo>
                    <a:pt x="4604" y="6913"/>
                    <a:pt x="5210" y="7741"/>
                    <a:pt x="4695" y="8114"/>
                  </a:cubicBezTo>
                  <a:cubicBezTo>
                    <a:pt x="4582" y="8199"/>
                    <a:pt x="4435" y="8219"/>
                    <a:pt x="4293" y="8219"/>
                  </a:cubicBezTo>
                  <a:cubicBezTo>
                    <a:pt x="4281" y="8219"/>
                    <a:pt x="4270" y="8219"/>
                    <a:pt x="4259" y="8219"/>
                  </a:cubicBezTo>
                  <a:cubicBezTo>
                    <a:pt x="3951" y="8216"/>
                    <a:pt x="3606" y="8117"/>
                    <a:pt x="3468" y="7844"/>
                  </a:cubicBezTo>
                  <a:cubicBezTo>
                    <a:pt x="3390" y="7688"/>
                    <a:pt x="3397" y="7492"/>
                    <a:pt x="3471" y="7334"/>
                  </a:cubicBezTo>
                  <a:cubicBezTo>
                    <a:pt x="3613" y="7031"/>
                    <a:pt x="3821" y="6913"/>
                    <a:pt x="4035" y="6913"/>
                  </a:cubicBezTo>
                  <a:close/>
                  <a:moveTo>
                    <a:pt x="3373" y="0"/>
                  </a:moveTo>
                  <a:cubicBezTo>
                    <a:pt x="3358" y="0"/>
                    <a:pt x="3342" y="0"/>
                    <a:pt x="3326" y="1"/>
                  </a:cubicBezTo>
                  <a:cubicBezTo>
                    <a:pt x="1" y="38"/>
                    <a:pt x="18" y="4752"/>
                    <a:pt x="72" y="5918"/>
                  </a:cubicBezTo>
                  <a:cubicBezTo>
                    <a:pt x="498" y="6306"/>
                    <a:pt x="869" y="6773"/>
                    <a:pt x="1147" y="7161"/>
                  </a:cubicBezTo>
                  <a:cubicBezTo>
                    <a:pt x="1542" y="7715"/>
                    <a:pt x="1859" y="8354"/>
                    <a:pt x="2025" y="9017"/>
                  </a:cubicBezTo>
                  <a:cubicBezTo>
                    <a:pt x="2837" y="9279"/>
                    <a:pt x="3763" y="9442"/>
                    <a:pt x="4614" y="9442"/>
                  </a:cubicBezTo>
                  <a:cubicBezTo>
                    <a:pt x="5883" y="9442"/>
                    <a:pt x="6985" y="9079"/>
                    <a:pt x="7297" y="8138"/>
                  </a:cubicBezTo>
                  <a:cubicBezTo>
                    <a:pt x="8023" y="5948"/>
                    <a:pt x="4647" y="5154"/>
                    <a:pt x="4647" y="5154"/>
                  </a:cubicBezTo>
                  <a:cubicBezTo>
                    <a:pt x="4647" y="5154"/>
                    <a:pt x="7097" y="0"/>
                    <a:pt x="33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11160" y="2434726"/>
              <a:ext cx="65495" cy="68029"/>
            </a:xfrm>
            <a:custGeom>
              <a:avLst/>
              <a:gdLst/>
              <a:ahLst/>
              <a:cxnLst/>
              <a:rect l="l" t="t" r="r" b="b"/>
              <a:pathLst>
                <a:path w="1680" h="1745" extrusionOk="0">
                  <a:moveTo>
                    <a:pt x="827" y="1"/>
                  </a:moveTo>
                  <a:cubicBezTo>
                    <a:pt x="690" y="1"/>
                    <a:pt x="539" y="64"/>
                    <a:pt x="383" y="214"/>
                  </a:cubicBezTo>
                  <a:cubicBezTo>
                    <a:pt x="180" y="407"/>
                    <a:pt x="109" y="694"/>
                    <a:pt x="58" y="968"/>
                  </a:cubicBezTo>
                  <a:cubicBezTo>
                    <a:pt x="18" y="1204"/>
                    <a:pt x="1" y="1495"/>
                    <a:pt x="194" y="1644"/>
                  </a:cubicBezTo>
                  <a:cubicBezTo>
                    <a:pt x="272" y="1708"/>
                    <a:pt x="376" y="1735"/>
                    <a:pt x="478" y="1742"/>
                  </a:cubicBezTo>
                  <a:cubicBezTo>
                    <a:pt x="499" y="1743"/>
                    <a:pt x="520" y="1744"/>
                    <a:pt x="541" y="1744"/>
                  </a:cubicBezTo>
                  <a:cubicBezTo>
                    <a:pt x="810" y="1744"/>
                    <a:pt x="1079" y="1625"/>
                    <a:pt x="1258" y="1421"/>
                  </a:cubicBezTo>
                  <a:cubicBezTo>
                    <a:pt x="1680" y="938"/>
                    <a:pt x="1357" y="1"/>
                    <a:pt x="8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72016" y="2615733"/>
              <a:ext cx="71031" cy="50953"/>
            </a:xfrm>
            <a:custGeom>
              <a:avLst/>
              <a:gdLst/>
              <a:ahLst/>
              <a:cxnLst/>
              <a:rect l="l" t="t" r="r" b="b"/>
              <a:pathLst>
                <a:path w="1822" h="1307" extrusionOk="0">
                  <a:moveTo>
                    <a:pt x="646" y="0"/>
                  </a:moveTo>
                  <a:cubicBezTo>
                    <a:pt x="432" y="0"/>
                    <a:pt x="224" y="118"/>
                    <a:pt x="82" y="421"/>
                  </a:cubicBezTo>
                  <a:cubicBezTo>
                    <a:pt x="8" y="579"/>
                    <a:pt x="1" y="775"/>
                    <a:pt x="79" y="931"/>
                  </a:cubicBezTo>
                  <a:cubicBezTo>
                    <a:pt x="217" y="1204"/>
                    <a:pt x="562" y="1303"/>
                    <a:pt x="870" y="1306"/>
                  </a:cubicBezTo>
                  <a:cubicBezTo>
                    <a:pt x="881" y="1306"/>
                    <a:pt x="892" y="1306"/>
                    <a:pt x="904" y="1306"/>
                  </a:cubicBezTo>
                  <a:cubicBezTo>
                    <a:pt x="1046" y="1306"/>
                    <a:pt x="1193" y="1286"/>
                    <a:pt x="1306" y="1201"/>
                  </a:cubicBezTo>
                  <a:cubicBezTo>
                    <a:pt x="1821" y="828"/>
                    <a:pt x="1215" y="0"/>
                    <a:pt x="6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984375" y="2470319"/>
              <a:ext cx="249543" cy="322406"/>
            </a:xfrm>
            <a:custGeom>
              <a:avLst/>
              <a:gdLst/>
              <a:ahLst/>
              <a:cxnLst/>
              <a:rect l="l" t="t" r="r" b="b"/>
              <a:pathLst>
                <a:path w="6401" h="8270" extrusionOk="0">
                  <a:moveTo>
                    <a:pt x="1000" y="0"/>
                  </a:moveTo>
                  <a:cubicBezTo>
                    <a:pt x="974" y="0"/>
                    <a:pt x="947" y="2"/>
                    <a:pt x="920" y="4"/>
                  </a:cubicBezTo>
                  <a:cubicBezTo>
                    <a:pt x="58" y="82"/>
                    <a:pt x="1" y="1457"/>
                    <a:pt x="789" y="1457"/>
                  </a:cubicBezTo>
                  <a:cubicBezTo>
                    <a:pt x="851" y="1457"/>
                    <a:pt x="918" y="1448"/>
                    <a:pt x="990" y="1430"/>
                  </a:cubicBezTo>
                  <a:cubicBezTo>
                    <a:pt x="1031" y="1420"/>
                    <a:pt x="1024" y="1319"/>
                    <a:pt x="981" y="1319"/>
                  </a:cubicBezTo>
                  <a:cubicBezTo>
                    <a:pt x="976" y="1319"/>
                    <a:pt x="971" y="1319"/>
                    <a:pt x="966" y="1319"/>
                  </a:cubicBezTo>
                  <a:cubicBezTo>
                    <a:pt x="97" y="1319"/>
                    <a:pt x="395" y="232"/>
                    <a:pt x="1059" y="232"/>
                  </a:cubicBezTo>
                  <a:cubicBezTo>
                    <a:pt x="1131" y="232"/>
                    <a:pt x="1208" y="245"/>
                    <a:pt x="1288" y="274"/>
                  </a:cubicBezTo>
                  <a:cubicBezTo>
                    <a:pt x="1687" y="420"/>
                    <a:pt x="1869" y="913"/>
                    <a:pt x="1954" y="1288"/>
                  </a:cubicBezTo>
                  <a:cubicBezTo>
                    <a:pt x="1998" y="1491"/>
                    <a:pt x="2021" y="1701"/>
                    <a:pt x="2011" y="1907"/>
                  </a:cubicBezTo>
                  <a:cubicBezTo>
                    <a:pt x="2011" y="1991"/>
                    <a:pt x="1994" y="2072"/>
                    <a:pt x="1987" y="2157"/>
                  </a:cubicBezTo>
                  <a:cubicBezTo>
                    <a:pt x="1842" y="2316"/>
                    <a:pt x="1792" y="2542"/>
                    <a:pt x="1910" y="2796"/>
                  </a:cubicBezTo>
                  <a:cubicBezTo>
                    <a:pt x="2129" y="3272"/>
                    <a:pt x="2545" y="3482"/>
                    <a:pt x="2934" y="3809"/>
                  </a:cubicBezTo>
                  <a:cubicBezTo>
                    <a:pt x="3309" y="4123"/>
                    <a:pt x="3643" y="4479"/>
                    <a:pt x="3958" y="4853"/>
                  </a:cubicBezTo>
                  <a:cubicBezTo>
                    <a:pt x="4749" y="5800"/>
                    <a:pt x="5762" y="7063"/>
                    <a:pt x="6131" y="8236"/>
                  </a:cubicBezTo>
                  <a:cubicBezTo>
                    <a:pt x="6138" y="8260"/>
                    <a:pt x="6149" y="8269"/>
                    <a:pt x="6160" y="8269"/>
                  </a:cubicBezTo>
                  <a:cubicBezTo>
                    <a:pt x="6192" y="8269"/>
                    <a:pt x="6229" y="8194"/>
                    <a:pt x="6229" y="8161"/>
                  </a:cubicBezTo>
                  <a:cubicBezTo>
                    <a:pt x="6188" y="7350"/>
                    <a:pt x="6401" y="6668"/>
                    <a:pt x="6201" y="5854"/>
                  </a:cubicBezTo>
                  <a:cubicBezTo>
                    <a:pt x="6201" y="5847"/>
                    <a:pt x="6198" y="5840"/>
                    <a:pt x="6198" y="5834"/>
                  </a:cubicBezTo>
                  <a:cubicBezTo>
                    <a:pt x="6032" y="5171"/>
                    <a:pt x="5715" y="4532"/>
                    <a:pt x="5320" y="3978"/>
                  </a:cubicBezTo>
                  <a:cubicBezTo>
                    <a:pt x="5042" y="3590"/>
                    <a:pt x="4671" y="3123"/>
                    <a:pt x="4245" y="2735"/>
                  </a:cubicBezTo>
                  <a:cubicBezTo>
                    <a:pt x="3751" y="2286"/>
                    <a:pt x="3183" y="1934"/>
                    <a:pt x="2595" y="1917"/>
                  </a:cubicBezTo>
                  <a:cubicBezTo>
                    <a:pt x="2587" y="1916"/>
                    <a:pt x="2579" y="1916"/>
                    <a:pt x="2571" y="1916"/>
                  </a:cubicBezTo>
                  <a:cubicBezTo>
                    <a:pt x="2462" y="1916"/>
                    <a:pt x="2359" y="1936"/>
                    <a:pt x="2264" y="1971"/>
                  </a:cubicBezTo>
                  <a:cubicBezTo>
                    <a:pt x="2268" y="1582"/>
                    <a:pt x="2116" y="1089"/>
                    <a:pt x="2032" y="879"/>
                  </a:cubicBezTo>
                  <a:cubicBezTo>
                    <a:pt x="1854" y="443"/>
                    <a:pt x="1504" y="0"/>
                    <a:pt x="10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" name="Google Shape;129;p2"/>
          <p:cNvGrpSpPr/>
          <p:nvPr/>
        </p:nvGrpSpPr>
        <p:grpSpPr>
          <a:xfrm>
            <a:off x="7409316" y="1960758"/>
            <a:ext cx="1165712" cy="731889"/>
            <a:chOff x="6925510" y="205316"/>
            <a:chExt cx="905688" cy="530354"/>
          </a:xfrm>
        </p:grpSpPr>
        <p:sp>
          <p:nvSpPr>
            <p:cNvPr id="130" name="Google Shape;130;p2"/>
            <p:cNvSpPr/>
            <p:nvPr/>
          </p:nvSpPr>
          <p:spPr>
            <a:xfrm>
              <a:off x="7093437" y="213374"/>
              <a:ext cx="568549" cy="515598"/>
            </a:xfrm>
            <a:custGeom>
              <a:avLst/>
              <a:gdLst/>
              <a:ahLst/>
              <a:cxnLst/>
              <a:rect l="l" t="t" r="r" b="b"/>
              <a:pathLst>
                <a:path w="12626" h="11775" extrusionOk="0">
                  <a:moveTo>
                    <a:pt x="6402" y="0"/>
                  </a:moveTo>
                  <a:cubicBezTo>
                    <a:pt x="3247" y="0"/>
                    <a:pt x="0" y="2876"/>
                    <a:pt x="0" y="6031"/>
                  </a:cubicBezTo>
                  <a:cubicBezTo>
                    <a:pt x="0" y="9187"/>
                    <a:pt x="3115" y="11775"/>
                    <a:pt x="6270" y="11775"/>
                  </a:cubicBezTo>
                  <a:cubicBezTo>
                    <a:pt x="9426" y="11775"/>
                    <a:pt x="12626" y="9028"/>
                    <a:pt x="12626" y="5874"/>
                  </a:cubicBezTo>
                  <a:cubicBezTo>
                    <a:pt x="12626" y="2717"/>
                    <a:pt x="9557" y="0"/>
                    <a:pt x="64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7077360" y="205316"/>
              <a:ext cx="624386" cy="530354"/>
            </a:xfrm>
            <a:custGeom>
              <a:avLst/>
              <a:gdLst/>
              <a:ahLst/>
              <a:cxnLst/>
              <a:rect l="l" t="t" r="r" b="b"/>
              <a:pathLst>
                <a:path w="13866" h="12112" extrusionOk="0">
                  <a:moveTo>
                    <a:pt x="6777" y="1"/>
                  </a:moveTo>
                  <a:cubicBezTo>
                    <a:pt x="6538" y="1"/>
                    <a:pt x="6299" y="14"/>
                    <a:pt x="6061" y="40"/>
                  </a:cubicBezTo>
                  <a:cubicBezTo>
                    <a:pt x="5899" y="59"/>
                    <a:pt x="5989" y="300"/>
                    <a:pt x="6113" y="312"/>
                  </a:cubicBezTo>
                  <a:cubicBezTo>
                    <a:pt x="8982" y="563"/>
                    <a:pt x="11936" y="1718"/>
                    <a:pt x="12620" y="4868"/>
                  </a:cubicBezTo>
                  <a:cubicBezTo>
                    <a:pt x="13326" y="8114"/>
                    <a:pt x="10901" y="11034"/>
                    <a:pt x="7741" y="11637"/>
                  </a:cubicBezTo>
                  <a:cubicBezTo>
                    <a:pt x="7365" y="11709"/>
                    <a:pt x="6985" y="11743"/>
                    <a:pt x="6606" y="11743"/>
                  </a:cubicBezTo>
                  <a:cubicBezTo>
                    <a:pt x="3778" y="11743"/>
                    <a:pt x="1014" y="9808"/>
                    <a:pt x="785" y="6834"/>
                  </a:cubicBezTo>
                  <a:cubicBezTo>
                    <a:pt x="555" y="3847"/>
                    <a:pt x="2656" y="811"/>
                    <a:pt x="5730" y="475"/>
                  </a:cubicBezTo>
                  <a:cubicBezTo>
                    <a:pt x="5862" y="460"/>
                    <a:pt x="5763" y="246"/>
                    <a:pt x="5659" y="244"/>
                  </a:cubicBezTo>
                  <a:cubicBezTo>
                    <a:pt x="5626" y="243"/>
                    <a:pt x="5594" y="243"/>
                    <a:pt x="5561" y="243"/>
                  </a:cubicBezTo>
                  <a:cubicBezTo>
                    <a:pt x="2938" y="243"/>
                    <a:pt x="740" y="2849"/>
                    <a:pt x="378" y="5296"/>
                  </a:cubicBezTo>
                  <a:cubicBezTo>
                    <a:pt x="1" y="7847"/>
                    <a:pt x="1097" y="10165"/>
                    <a:pt x="3417" y="11341"/>
                  </a:cubicBezTo>
                  <a:cubicBezTo>
                    <a:pt x="4440" y="11859"/>
                    <a:pt x="5511" y="12112"/>
                    <a:pt x="6571" y="12112"/>
                  </a:cubicBezTo>
                  <a:cubicBezTo>
                    <a:pt x="8042" y="12112"/>
                    <a:pt x="9492" y="11626"/>
                    <a:pt x="10766" y="10691"/>
                  </a:cubicBezTo>
                  <a:cubicBezTo>
                    <a:pt x="12937" y="9099"/>
                    <a:pt x="13866" y="6430"/>
                    <a:pt x="12822" y="3871"/>
                  </a:cubicBezTo>
                  <a:cubicBezTo>
                    <a:pt x="11847" y="1479"/>
                    <a:pt x="9317" y="1"/>
                    <a:pt x="6777" y="1"/>
                  </a:cubicBezTo>
                  <a:close/>
                </a:path>
              </a:pathLst>
            </a:custGeom>
            <a:solidFill>
              <a:srgbClr val="002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6925510" y="360379"/>
              <a:ext cx="905688" cy="259660"/>
            </a:xfrm>
            <a:custGeom>
              <a:avLst/>
              <a:gdLst/>
              <a:ahLst/>
              <a:cxnLst/>
              <a:rect l="l" t="t" r="r" b="b"/>
              <a:pathLst>
                <a:path w="20113" h="5930" extrusionOk="0">
                  <a:moveTo>
                    <a:pt x="16657" y="1"/>
                  </a:moveTo>
                  <a:cubicBezTo>
                    <a:pt x="16439" y="1"/>
                    <a:pt x="16237" y="20"/>
                    <a:pt x="16067" y="60"/>
                  </a:cubicBezTo>
                  <a:cubicBezTo>
                    <a:pt x="15914" y="95"/>
                    <a:pt x="16073" y="324"/>
                    <a:pt x="16180" y="325"/>
                  </a:cubicBezTo>
                  <a:cubicBezTo>
                    <a:pt x="16845" y="330"/>
                    <a:pt x="19241" y="410"/>
                    <a:pt x="18563" y="1628"/>
                  </a:cubicBezTo>
                  <a:cubicBezTo>
                    <a:pt x="18243" y="2202"/>
                    <a:pt x="17451" y="2549"/>
                    <a:pt x="16881" y="2811"/>
                  </a:cubicBezTo>
                  <a:cubicBezTo>
                    <a:pt x="14924" y="3710"/>
                    <a:pt x="12785" y="4282"/>
                    <a:pt x="10682" y="4712"/>
                  </a:cubicBezTo>
                  <a:cubicBezTo>
                    <a:pt x="8818" y="5095"/>
                    <a:pt x="6905" y="5405"/>
                    <a:pt x="5006" y="5541"/>
                  </a:cubicBezTo>
                  <a:cubicBezTo>
                    <a:pt x="4909" y="5547"/>
                    <a:pt x="4759" y="5553"/>
                    <a:pt x="4576" y="5553"/>
                  </a:cubicBezTo>
                  <a:cubicBezTo>
                    <a:pt x="3425" y="5553"/>
                    <a:pt x="955" y="5349"/>
                    <a:pt x="1947" y="4098"/>
                  </a:cubicBezTo>
                  <a:cubicBezTo>
                    <a:pt x="2398" y="3528"/>
                    <a:pt x="3165" y="3113"/>
                    <a:pt x="3797" y="2785"/>
                  </a:cubicBezTo>
                  <a:cubicBezTo>
                    <a:pt x="3898" y="2733"/>
                    <a:pt x="3795" y="2553"/>
                    <a:pt x="3700" y="2553"/>
                  </a:cubicBezTo>
                  <a:cubicBezTo>
                    <a:pt x="3695" y="2553"/>
                    <a:pt x="3691" y="2554"/>
                    <a:pt x="3687" y="2554"/>
                  </a:cubicBezTo>
                  <a:cubicBezTo>
                    <a:pt x="2393" y="2794"/>
                    <a:pt x="1" y="4784"/>
                    <a:pt x="2166" y="5597"/>
                  </a:cubicBezTo>
                  <a:cubicBezTo>
                    <a:pt x="2830" y="5847"/>
                    <a:pt x="3527" y="5929"/>
                    <a:pt x="4229" y="5929"/>
                  </a:cubicBezTo>
                  <a:cubicBezTo>
                    <a:pt x="4872" y="5929"/>
                    <a:pt x="5520" y="5860"/>
                    <a:pt x="6151" y="5786"/>
                  </a:cubicBezTo>
                  <a:cubicBezTo>
                    <a:pt x="7890" y="5584"/>
                    <a:pt x="9624" y="5329"/>
                    <a:pt x="11337" y="4961"/>
                  </a:cubicBezTo>
                  <a:cubicBezTo>
                    <a:pt x="12763" y="4653"/>
                    <a:pt x="14174" y="4268"/>
                    <a:pt x="15547" y="3774"/>
                  </a:cubicBezTo>
                  <a:cubicBezTo>
                    <a:pt x="16593" y="3399"/>
                    <a:pt x="17822" y="2999"/>
                    <a:pt x="18648" y="2205"/>
                  </a:cubicBezTo>
                  <a:cubicBezTo>
                    <a:pt x="20112" y="800"/>
                    <a:pt x="18053" y="1"/>
                    <a:pt x="16657" y="1"/>
                  </a:cubicBezTo>
                  <a:close/>
                </a:path>
              </a:pathLst>
            </a:custGeom>
            <a:solidFill>
              <a:srgbClr val="002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7368361" y="296401"/>
              <a:ext cx="63222" cy="55523"/>
            </a:xfrm>
            <a:custGeom>
              <a:avLst/>
              <a:gdLst/>
              <a:ahLst/>
              <a:cxnLst/>
              <a:rect l="l" t="t" r="r" b="b"/>
              <a:pathLst>
                <a:path w="1404" h="1268" extrusionOk="0">
                  <a:moveTo>
                    <a:pt x="853" y="427"/>
                  </a:moveTo>
                  <a:lnTo>
                    <a:pt x="853" y="427"/>
                  </a:lnTo>
                  <a:cubicBezTo>
                    <a:pt x="853" y="427"/>
                    <a:pt x="859" y="430"/>
                    <a:pt x="873" y="436"/>
                  </a:cubicBezTo>
                  <a:cubicBezTo>
                    <a:pt x="872" y="435"/>
                    <a:pt x="871" y="435"/>
                    <a:pt x="870" y="434"/>
                  </a:cubicBezTo>
                  <a:lnTo>
                    <a:pt x="870" y="434"/>
                  </a:lnTo>
                  <a:cubicBezTo>
                    <a:pt x="860" y="430"/>
                    <a:pt x="853" y="427"/>
                    <a:pt x="853" y="427"/>
                  </a:cubicBezTo>
                  <a:close/>
                  <a:moveTo>
                    <a:pt x="486" y="0"/>
                  </a:moveTo>
                  <a:cubicBezTo>
                    <a:pt x="213" y="0"/>
                    <a:pt x="1" y="394"/>
                    <a:pt x="25" y="636"/>
                  </a:cubicBezTo>
                  <a:cubicBezTo>
                    <a:pt x="60" y="1003"/>
                    <a:pt x="440" y="1243"/>
                    <a:pt x="781" y="1266"/>
                  </a:cubicBezTo>
                  <a:cubicBezTo>
                    <a:pt x="797" y="1267"/>
                    <a:pt x="812" y="1267"/>
                    <a:pt x="827" y="1267"/>
                  </a:cubicBezTo>
                  <a:cubicBezTo>
                    <a:pt x="1087" y="1267"/>
                    <a:pt x="1323" y="1108"/>
                    <a:pt x="1360" y="835"/>
                  </a:cubicBezTo>
                  <a:cubicBezTo>
                    <a:pt x="1404" y="523"/>
                    <a:pt x="1159" y="276"/>
                    <a:pt x="871" y="210"/>
                  </a:cubicBezTo>
                  <a:cubicBezTo>
                    <a:pt x="862" y="208"/>
                    <a:pt x="854" y="207"/>
                    <a:pt x="847" y="207"/>
                  </a:cubicBezTo>
                  <a:cubicBezTo>
                    <a:pt x="746" y="207"/>
                    <a:pt x="793" y="399"/>
                    <a:pt x="870" y="434"/>
                  </a:cubicBezTo>
                  <a:lnTo>
                    <a:pt x="870" y="434"/>
                  </a:lnTo>
                  <a:cubicBezTo>
                    <a:pt x="894" y="444"/>
                    <a:pt x="936" y="462"/>
                    <a:pt x="946" y="469"/>
                  </a:cubicBezTo>
                  <a:cubicBezTo>
                    <a:pt x="1003" y="507"/>
                    <a:pt x="1041" y="545"/>
                    <a:pt x="1061" y="612"/>
                  </a:cubicBezTo>
                  <a:cubicBezTo>
                    <a:pt x="1079" y="677"/>
                    <a:pt x="1070" y="747"/>
                    <a:pt x="1041" y="806"/>
                  </a:cubicBezTo>
                  <a:cubicBezTo>
                    <a:pt x="984" y="924"/>
                    <a:pt x="872" y="972"/>
                    <a:pt x="753" y="972"/>
                  </a:cubicBezTo>
                  <a:cubicBezTo>
                    <a:pt x="710" y="972"/>
                    <a:pt x="666" y="965"/>
                    <a:pt x="623" y="953"/>
                  </a:cubicBezTo>
                  <a:cubicBezTo>
                    <a:pt x="416" y="896"/>
                    <a:pt x="247" y="740"/>
                    <a:pt x="332" y="516"/>
                  </a:cubicBezTo>
                  <a:cubicBezTo>
                    <a:pt x="396" y="353"/>
                    <a:pt x="615" y="276"/>
                    <a:pt x="618" y="99"/>
                  </a:cubicBezTo>
                  <a:cubicBezTo>
                    <a:pt x="618" y="67"/>
                    <a:pt x="608" y="24"/>
                    <a:pt x="574" y="14"/>
                  </a:cubicBezTo>
                  <a:cubicBezTo>
                    <a:pt x="544" y="5"/>
                    <a:pt x="515" y="0"/>
                    <a:pt x="486" y="0"/>
                  </a:cubicBezTo>
                  <a:close/>
                </a:path>
              </a:pathLst>
            </a:custGeom>
            <a:solidFill>
              <a:srgbClr val="002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7477926" y="310939"/>
              <a:ext cx="82855" cy="61609"/>
            </a:xfrm>
            <a:custGeom>
              <a:avLst/>
              <a:gdLst/>
              <a:ahLst/>
              <a:cxnLst/>
              <a:rect l="l" t="t" r="r" b="b"/>
              <a:pathLst>
                <a:path w="1840" h="1407" extrusionOk="0">
                  <a:moveTo>
                    <a:pt x="493" y="1"/>
                  </a:moveTo>
                  <a:cubicBezTo>
                    <a:pt x="211" y="1"/>
                    <a:pt x="0" y="306"/>
                    <a:pt x="28" y="579"/>
                  </a:cubicBezTo>
                  <a:cubicBezTo>
                    <a:pt x="59" y="897"/>
                    <a:pt x="297" y="1181"/>
                    <a:pt x="580" y="1314"/>
                  </a:cubicBezTo>
                  <a:cubicBezTo>
                    <a:pt x="706" y="1373"/>
                    <a:pt x="855" y="1406"/>
                    <a:pt x="1003" y="1406"/>
                  </a:cubicBezTo>
                  <a:cubicBezTo>
                    <a:pt x="1226" y="1406"/>
                    <a:pt x="1447" y="1331"/>
                    <a:pt x="1587" y="1157"/>
                  </a:cubicBezTo>
                  <a:cubicBezTo>
                    <a:pt x="1840" y="841"/>
                    <a:pt x="1576" y="383"/>
                    <a:pt x="1222" y="290"/>
                  </a:cubicBezTo>
                  <a:cubicBezTo>
                    <a:pt x="1216" y="288"/>
                    <a:pt x="1211" y="287"/>
                    <a:pt x="1206" y="287"/>
                  </a:cubicBezTo>
                  <a:cubicBezTo>
                    <a:pt x="1147" y="287"/>
                    <a:pt x="1170" y="407"/>
                    <a:pt x="1194" y="434"/>
                  </a:cubicBezTo>
                  <a:cubicBezTo>
                    <a:pt x="1298" y="551"/>
                    <a:pt x="1444" y="672"/>
                    <a:pt x="1392" y="845"/>
                  </a:cubicBezTo>
                  <a:cubicBezTo>
                    <a:pt x="1363" y="942"/>
                    <a:pt x="1279" y="1012"/>
                    <a:pt x="1193" y="1054"/>
                  </a:cubicBezTo>
                  <a:cubicBezTo>
                    <a:pt x="1109" y="1096"/>
                    <a:pt x="1014" y="1117"/>
                    <a:pt x="919" y="1117"/>
                  </a:cubicBezTo>
                  <a:cubicBezTo>
                    <a:pt x="765" y="1117"/>
                    <a:pt x="610" y="1064"/>
                    <a:pt x="496" y="966"/>
                  </a:cubicBezTo>
                  <a:cubicBezTo>
                    <a:pt x="366" y="853"/>
                    <a:pt x="264" y="666"/>
                    <a:pt x="315" y="491"/>
                  </a:cubicBezTo>
                  <a:cubicBezTo>
                    <a:pt x="368" y="303"/>
                    <a:pt x="567" y="308"/>
                    <a:pt x="650" y="166"/>
                  </a:cubicBezTo>
                  <a:cubicBezTo>
                    <a:pt x="679" y="116"/>
                    <a:pt x="664" y="33"/>
                    <a:pt x="603" y="16"/>
                  </a:cubicBezTo>
                  <a:cubicBezTo>
                    <a:pt x="565" y="6"/>
                    <a:pt x="528" y="1"/>
                    <a:pt x="493" y="1"/>
                  </a:cubicBezTo>
                  <a:close/>
                </a:path>
              </a:pathLst>
            </a:custGeom>
            <a:solidFill>
              <a:srgbClr val="002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7504540" y="416781"/>
              <a:ext cx="57999" cy="46590"/>
            </a:xfrm>
            <a:custGeom>
              <a:avLst/>
              <a:gdLst/>
              <a:ahLst/>
              <a:cxnLst/>
              <a:rect l="l" t="t" r="r" b="b"/>
              <a:pathLst>
                <a:path w="1288" h="1064" extrusionOk="0">
                  <a:moveTo>
                    <a:pt x="371" y="0"/>
                  </a:moveTo>
                  <a:cubicBezTo>
                    <a:pt x="166" y="0"/>
                    <a:pt x="22" y="154"/>
                    <a:pt x="11" y="383"/>
                  </a:cubicBezTo>
                  <a:cubicBezTo>
                    <a:pt x="1" y="620"/>
                    <a:pt x="135" y="869"/>
                    <a:pt x="342" y="984"/>
                  </a:cubicBezTo>
                  <a:cubicBezTo>
                    <a:pt x="436" y="1037"/>
                    <a:pt x="550" y="1064"/>
                    <a:pt x="666" y="1064"/>
                  </a:cubicBezTo>
                  <a:cubicBezTo>
                    <a:pt x="826" y="1064"/>
                    <a:pt x="988" y="1011"/>
                    <a:pt x="1097" y="902"/>
                  </a:cubicBezTo>
                  <a:cubicBezTo>
                    <a:pt x="1288" y="711"/>
                    <a:pt x="1163" y="430"/>
                    <a:pt x="948" y="322"/>
                  </a:cubicBezTo>
                  <a:cubicBezTo>
                    <a:pt x="943" y="320"/>
                    <a:pt x="938" y="318"/>
                    <a:pt x="933" y="318"/>
                  </a:cubicBezTo>
                  <a:cubicBezTo>
                    <a:pt x="896" y="318"/>
                    <a:pt x="896" y="408"/>
                    <a:pt x="912" y="429"/>
                  </a:cubicBezTo>
                  <a:cubicBezTo>
                    <a:pt x="1046" y="605"/>
                    <a:pt x="962" y="725"/>
                    <a:pt x="768" y="786"/>
                  </a:cubicBezTo>
                  <a:cubicBezTo>
                    <a:pt x="711" y="804"/>
                    <a:pt x="648" y="815"/>
                    <a:pt x="585" y="815"/>
                  </a:cubicBezTo>
                  <a:cubicBezTo>
                    <a:pt x="491" y="815"/>
                    <a:pt x="398" y="791"/>
                    <a:pt x="329" y="729"/>
                  </a:cubicBezTo>
                  <a:cubicBezTo>
                    <a:pt x="103" y="527"/>
                    <a:pt x="218" y="201"/>
                    <a:pt x="490" y="134"/>
                  </a:cubicBezTo>
                  <a:cubicBezTo>
                    <a:pt x="531" y="124"/>
                    <a:pt x="525" y="25"/>
                    <a:pt x="486" y="16"/>
                  </a:cubicBezTo>
                  <a:cubicBezTo>
                    <a:pt x="446" y="5"/>
                    <a:pt x="408" y="0"/>
                    <a:pt x="371" y="0"/>
                  </a:cubicBezTo>
                  <a:close/>
                </a:path>
              </a:pathLst>
            </a:custGeom>
            <a:solidFill>
              <a:srgbClr val="002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" name="Google Shape;136;p2"/>
          <p:cNvSpPr/>
          <p:nvPr/>
        </p:nvSpPr>
        <p:spPr>
          <a:xfrm>
            <a:off x="7520150" y="3045500"/>
            <a:ext cx="250092" cy="181358"/>
          </a:xfrm>
          <a:custGeom>
            <a:avLst/>
            <a:gdLst/>
            <a:ahLst/>
            <a:cxnLst/>
            <a:rect l="l" t="t" r="r" b="b"/>
            <a:pathLst>
              <a:path w="7168" h="5198" extrusionOk="0">
                <a:moveTo>
                  <a:pt x="5467" y="1"/>
                </a:moveTo>
                <a:cubicBezTo>
                  <a:pt x="4475" y="1"/>
                  <a:pt x="3844" y="1080"/>
                  <a:pt x="3880" y="2028"/>
                </a:cubicBezTo>
                <a:cubicBezTo>
                  <a:pt x="3880" y="2028"/>
                  <a:pt x="2956" y="1084"/>
                  <a:pt x="2052" y="1084"/>
                </a:cubicBezTo>
                <a:cubicBezTo>
                  <a:pt x="1687" y="1084"/>
                  <a:pt x="1324" y="1239"/>
                  <a:pt x="1027" y="1673"/>
                </a:cubicBezTo>
                <a:cubicBezTo>
                  <a:pt x="0" y="3177"/>
                  <a:pt x="1781" y="4285"/>
                  <a:pt x="2889" y="4684"/>
                </a:cubicBezTo>
                <a:cubicBezTo>
                  <a:pt x="3998" y="5079"/>
                  <a:pt x="4988" y="5198"/>
                  <a:pt x="4988" y="5198"/>
                </a:cubicBezTo>
                <a:cubicBezTo>
                  <a:pt x="4988" y="5198"/>
                  <a:pt x="6110" y="3941"/>
                  <a:pt x="6708" y="2423"/>
                </a:cubicBezTo>
                <a:cubicBezTo>
                  <a:pt x="7168" y="1258"/>
                  <a:pt x="6843" y="129"/>
                  <a:pt x="5600" y="7"/>
                </a:cubicBezTo>
                <a:cubicBezTo>
                  <a:pt x="5555" y="3"/>
                  <a:pt x="5511" y="1"/>
                  <a:pt x="54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"/>
          <p:cNvSpPr/>
          <p:nvPr/>
        </p:nvSpPr>
        <p:spPr>
          <a:xfrm>
            <a:off x="6637301" y="4234771"/>
            <a:ext cx="250092" cy="247231"/>
          </a:xfrm>
          <a:custGeom>
            <a:avLst/>
            <a:gdLst/>
            <a:ahLst/>
            <a:cxnLst/>
            <a:rect l="l" t="t" r="r" b="b"/>
            <a:pathLst>
              <a:path w="6432" h="6358" extrusionOk="0">
                <a:moveTo>
                  <a:pt x="2640" y="363"/>
                </a:moveTo>
                <a:cubicBezTo>
                  <a:pt x="3103" y="810"/>
                  <a:pt x="3521" y="1313"/>
                  <a:pt x="3927" y="1820"/>
                </a:cubicBezTo>
                <a:cubicBezTo>
                  <a:pt x="3495" y="1965"/>
                  <a:pt x="3058" y="2107"/>
                  <a:pt x="2626" y="2249"/>
                </a:cubicBezTo>
                <a:cubicBezTo>
                  <a:pt x="2650" y="1621"/>
                  <a:pt x="2657" y="989"/>
                  <a:pt x="2640" y="363"/>
                </a:cubicBezTo>
                <a:close/>
                <a:moveTo>
                  <a:pt x="5678" y="1505"/>
                </a:moveTo>
                <a:cubicBezTo>
                  <a:pt x="5407" y="1874"/>
                  <a:pt x="5137" y="2243"/>
                  <a:pt x="4867" y="2611"/>
                </a:cubicBezTo>
                <a:cubicBezTo>
                  <a:pt x="4694" y="2391"/>
                  <a:pt x="4522" y="2171"/>
                  <a:pt x="4343" y="1955"/>
                </a:cubicBezTo>
                <a:cubicBezTo>
                  <a:pt x="4789" y="1806"/>
                  <a:pt x="5232" y="1658"/>
                  <a:pt x="5678" y="1505"/>
                </a:cubicBezTo>
                <a:close/>
                <a:moveTo>
                  <a:pt x="2302" y="2638"/>
                </a:moveTo>
                <a:cubicBezTo>
                  <a:pt x="2288" y="2945"/>
                  <a:pt x="2275" y="3252"/>
                  <a:pt x="2264" y="3556"/>
                </a:cubicBezTo>
                <a:cubicBezTo>
                  <a:pt x="1727" y="3435"/>
                  <a:pt x="1190" y="3313"/>
                  <a:pt x="653" y="3188"/>
                </a:cubicBezTo>
                <a:cubicBezTo>
                  <a:pt x="1204" y="3006"/>
                  <a:pt x="1751" y="2823"/>
                  <a:pt x="2302" y="2638"/>
                </a:cubicBezTo>
                <a:close/>
                <a:moveTo>
                  <a:pt x="4103" y="2036"/>
                </a:moveTo>
                <a:cubicBezTo>
                  <a:pt x="4231" y="2195"/>
                  <a:pt x="4360" y="2357"/>
                  <a:pt x="4488" y="2513"/>
                </a:cubicBezTo>
                <a:cubicBezTo>
                  <a:pt x="4529" y="2563"/>
                  <a:pt x="4610" y="2672"/>
                  <a:pt x="4718" y="2814"/>
                </a:cubicBezTo>
                <a:cubicBezTo>
                  <a:pt x="4448" y="3182"/>
                  <a:pt x="4170" y="3550"/>
                  <a:pt x="3897" y="3918"/>
                </a:cubicBezTo>
                <a:cubicBezTo>
                  <a:pt x="3593" y="3854"/>
                  <a:pt x="3285" y="3790"/>
                  <a:pt x="2985" y="3723"/>
                </a:cubicBezTo>
                <a:cubicBezTo>
                  <a:pt x="2839" y="3692"/>
                  <a:pt x="2693" y="3655"/>
                  <a:pt x="2548" y="3625"/>
                </a:cubicBezTo>
                <a:cubicBezTo>
                  <a:pt x="2572" y="3260"/>
                  <a:pt x="2596" y="2898"/>
                  <a:pt x="2612" y="2536"/>
                </a:cubicBezTo>
                <a:cubicBezTo>
                  <a:pt x="3109" y="2371"/>
                  <a:pt x="3606" y="2202"/>
                  <a:pt x="4103" y="2036"/>
                </a:cubicBezTo>
                <a:close/>
                <a:moveTo>
                  <a:pt x="4863" y="2999"/>
                </a:moveTo>
                <a:cubicBezTo>
                  <a:pt x="5218" y="3466"/>
                  <a:pt x="5725" y="4121"/>
                  <a:pt x="6023" y="4415"/>
                </a:cubicBezTo>
                <a:cubicBezTo>
                  <a:pt x="5894" y="4381"/>
                  <a:pt x="5759" y="4355"/>
                  <a:pt x="5749" y="4351"/>
                </a:cubicBezTo>
                <a:cubicBezTo>
                  <a:pt x="5384" y="4260"/>
                  <a:pt x="5019" y="4169"/>
                  <a:pt x="4654" y="4084"/>
                </a:cubicBezTo>
                <a:cubicBezTo>
                  <a:pt x="4482" y="4043"/>
                  <a:pt x="4312" y="4007"/>
                  <a:pt x="4140" y="3973"/>
                </a:cubicBezTo>
                <a:cubicBezTo>
                  <a:pt x="4380" y="3648"/>
                  <a:pt x="4624" y="3324"/>
                  <a:pt x="4863" y="2999"/>
                </a:cubicBezTo>
                <a:close/>
                <a:moveTo>
                  <a:pt x="2531" y="3844"/>
                </a:moveTo>
                <a:cubicBezTo>
                  <a:pt x="2937" y="3932"/>
                  <a:pt x="3342" y="4023"/>
                  <a:pt x="3748" y="4114"/>
                </a:cubicBezTo>
                <a:cubicBezTo>
                  <a:pt x="3295" y="4709"/>
                  <a:pt x="2839" y="5300"/>
                  <a:pt x="2373" y="5882"/>
                </a:cubicBezTo>
                <a:cubicBezTo>
                  <a:pt x="2427" y="5206"/>
                  <a:pt x="2484" y="4526"/>
                  <a:pt x="2531" y="3844"/>
                </a:cubicBezTo>
                <a:close/>
                <a:moveTo>
                  <a:pt x="2601" y="0"/>
                </a:moveTo>
                <a:cubicBezTo>
                  <a:pt x="2588" y="0"/>
                  <a:pt x="2575" y="9"/>
                  <a:pt x="2572" y="29"/>
                </a:cubicBezTo>
                <a:cubicBezTo>
                  <a:pt x="2569" y="42"/>
                  <a:pt x="2569" y="59"/>
                  <a:pt x="2565" y="76"/>
                </a:cubicBezTo>
                <a:cubicBezTo>
                  <a:pt x="2501" y="86"/>
                  <a:pt x="2470" y="187"/>
                  <a:pt x="2538" y="259"/>
                </a:cubicBezTo>
                <a:cubicBezTo>
                  <a:pt x="2427" y="948"/>
                  <a:pt x="2359" y="1647"/>
                  <a:pt x="2319" y="2354"/>
                </a:cubicBezTo>
                <a:cubicBezTo>
                  <a:pt x="1586" y="2594"/>
                  <a:pt x="856" y="2837"/>
                  <a:pt x="126" y="3080"/>
                </a:cubicBezTo>
                <a:cubicBezTo>
                  <a:pt x="1" y="3121"/>
                  <a:pt x="102" y="3303"/>
                  <a:pt x="190" y="3324"/>
                </a:cubicBezTo>
                <a:cubicBezTo>
                  <a:pt x="876" y="3483"/>
                  <a:pt x="1565" y="3634"/>
                  <a:pt x="2255" y="3784"/>
                </a:cubicBezTo>
                <a:cubicBezTo>
                  <a:pt x="2227" y="4595"/>
                  <a:pt x="2204" y="5402"/>
                  <a:pt x="2146" y="6196"/>
                </a:cubicBezTo>
                <a:cubicBezTo>
                  <a:pt x="2141" y="6256"/>
                  <a:pt x="2207" y="6357"/>
                  <a:pt x="2271" y="6357"/>
                </a:cubicBezTo>
                <a:cubicBezTo>
                  <a:pt x="2290" y="6357"/>
                  <a:pt x="2309" y="6348"/>
                  <a:pt x="2325" y="6328"/>
                </a:cubicBezTo>
                <a:cubicBezTo>
                  <a:pt x="2896" y="5621"/>
                  <a:pt x="3448" y="4895"/>
                  <a:pt x="3991" y="4169"/>
                </a:cubicBezTo>
                <a:cubicBezTo>
                  <a:pt x="4762" y="4341"/>
                  <a:pt x="5532" y="4520"/>
                  <a:pt x="6296" y="4716"/>
                </a:cubicBezTo>
                <a:cubicBezTo>
                  <a:pt x="6306" y="4719"/>
                  <a:pt x="6316" y="4720"/>
                  <a:pt x="6325" y="4720"/>
                </a:cubicBezTo>
                <a:cubicBezTo>
                  <a:pt x="6407" y="4720"/>
                  <a:pt x="6432" y="4618"/>
                  <a:pt x="6377" y="4554"/>
                </a:cubicBezTo>
                <a:cubicBezTo>
                  <a:pt x="5921" y="3982"/>
                  <a:pt x="5471" y="3388"/>
                  <a:pt x="5012" y="2797"/>
                </a:cubicBezTo>
                <a:cubicBezTo>
                  <a:pt x="5370" y="2313"/>
                  <a:pt x="5728" y="1833"/>
                  <a:pt x="6087" y="1357"/>
                </a:cubicBezTo>
                <a:cubicBezTo>
                  <a:pt x="6139" y="1289"/>
                  <a:pt x="6067" y="1147"/>
                  <a:pt x="5982" y="1147"/>
                </a:cubicBezTo>
                <a:cubicBezTo>
                  <a:pt x="5974" y="1147"/>
                  <a:pt x="5966" y="1148"/>
                  <a:pt x="5958" y="1151"/>
                </a:cubicBezTo>
                <a:cubicBezTo>
                  <a:pt x="5360" y="1346"/>
                  <a:pt x="4766" y="1543"/>
                  <a:pt x="4170" y="1739"/>
                </a:cubicBezTo>
                <a:cubicBezTo>
                  <a:pt x="3691" y="1164"/>
                  <a:pt x="3194" y="610"/>
                  <a:pt x="2657" y="110"/>
                </a:cubicBezTo>
                <a:cubicBezTo>
                  <a:pt x="2646" y="103"/>
                  <a:pt x="2640" y="100"/>
                  <a:pt x="2633" y="93"/>
                </a:cubicBezTo>
                <a:cubicBezTo>
                  <a:pt x="2629" y="73"/>
                  <a:pt x="2629" y="53"/>
                  <a:pt x="2629" y="33"/>
                </a:cubicBezTo>
                <a:cubicBezTo>
                  <a:pt x="2629" y="11"/>
                  <a:pt x="2615" y="0"/>
                  <a:pt x="260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"/>
          <p:cNvSpPr/>
          <p:nvPr/>
        </p:nvSpPr>
        <p:spPr>
          <a:xfrm>
            <a:off x="6260060" y="4658960"/>
            <a:ext cx="267320" cy="241825"/>
          </a:xfrm>
          <a:custGeom>
            <a:avLst/>
            <a:gdLst/>
            <a:ahLst/>
            <a:cxnLst/>
            <a:rect l="l" t="t" r="r" b="b"/>
            <a:pathLst>
              <a:path w="6134" h="5549" extrusionOk="0">
                <a:moveTo>
                  <a:pt x="4706" y="0"/>
                </a:moveTo>
                <a:cubicBezTo>
                  <a:pt x="4450" y="0"/>
                  <a:pt x="4175" y="126"/>
                  <a:pt x="3954" y="286"/>
                </a:cubicBezTo>
                <a:cubicBezTo>
                  <a:pt x="3480" y="625"/>
                  <a:pt x="3307" y="1238"/>
                  <a:pt x="3222" y="1799"/>
                </a:cubicBezTo>
                <a:lnTo>
                  <a:pt x="3222" y="1799"/>
                </a:lnTo>
                <a:cubicBezTo>
                  <a:pt x="3245" y="1594"/>
                  <a:pt x="2891" y="952"/>
                  <a:pt x="2798" y="765"/>
                </a:cubicBezTo>
                <a:cubicBezTo>
                  <a:pt x="2660" y="485"/>
                  <a:pt x="2454" y="296"/>
                  <a:pt x="2159" y="150"/>
                </a:cubicBezTo>
                <a:cubicBezTo>
                  <a:pt x="1994" y="67"/>
                  <a:pt x="1803" y="12"/>
                  <a:pt x="1619" y="12"/>
                </a:cubicBezTo>
                <a:cubicBezTo>
                  <a:pt x="1468" y="12"/>
                  <a:pt x="1323" y="49"/>
                  <a:pt x="1200" y="137"/>
                </a:cubicBezTo>
                <a:cubicBezTo>
                  <a:pt x="970" y="303"/>
                  <a:pt x="885" y="610"/>
                  <a:pt x="899" y="894"/>
                </a:cubicBezTo>
                <a:cubicBezTo>
                  <a:pt x="929" y="1495"/>
                  <a:pt x="1386" y="2050"/>
                  <a:pt x="1970" y="2195"/>
                </a:cubicBezTo>
                <a:cubicBezTo>
                  <a:pt x="1362" y="2215"/>
                  <a:pt x="787" y="2330"/>
                  <a:pt x="321" y="2722"/>
                </a:cubicBezTo>
                <a:cubicBezTo>
                  <a:pt x="227" y="2803"/>
                  <a:pt x="88" y="2986"/>
                  <a:pt x="61" y="3117"/>
                </a:cubicBezTo>
                <a:cubicBezTo>
                  <a:pt x="0" y="3385"/>
                  <a:pt x="61" y="3678"/>
                  <a:pt x="274" y="3854"/>
                </a:cubicBezTo>
                <a:cubicBezTo>
                  <a:pt x="487" y="4026"/>
                  <a:pt x="774" y="4084"/>
                  <a:pt x="1047" y="4090"/>
                </a:cubicBezTo>
                <a:cubicBezTo>
                  <a:pt x="1069" y="4091"/>
                  <a:pt x="1090" y="4091"/>
                  <a:pt x="1111" y="4091"/>
                </a:cubicBezTo>
                <a:cubicBezTo>
                  <a:pt x="1347" y="4091"/>
                  <a:pt x="1582" y="4054"/>
                  <a:pt x="1808" y="3986"/>
                </a:cubicBezTo>
                <a:cubicBezTo>
                  <a:pt x="2044" y="3915"/>
                  <a:pt x="2247" y="3763"/>
                  <a:pt x="2470" y="3689"/>
                </a:cubicBezTo>
                <a:lnTo>
                  <a:pt x="2470" y="3689"/>
                </a:lnTo>
                <a:cubicBezTo>
                  <a:pt x="2359" y="3982"/>
                  <a:pt x="2267" y="4263"/>
                  <a:pt x="2257" y="4581"/>
                </a:cubicBezTo>
                <a:cubicBezTo>
                  <a:pt x="2251" y="4851"/>
                  <a:pt x="2339" y="5138"/>
                  <a:pt x="2545" y="5324"/>
                </a:cubicBezTo>
                <a:cubicBezTo>
                  <a:pt x="2713" y="5474"/>
                  <a:pt x="2935" y="5548"/>
                  <a:pt x="3156" y="5548"/>
                </a:cubicBezTo>
                <a:cubicBezTo>
                  <a:pt x="3259" y="5548"/>
                  <a:pt x="3362" y="5532"/>
                  <a:pt x="3460" y="5500"/>
                </a:cubicBezTo>
                <a:cubicBezTo>
                  <a:pt x="3562" y="5466"/>
                  <a:pt x="3663" y="5416"/>
                  <a:pt x="3747" y="5351"/>
                </a:cubicBezTo>
                <a:cubicBezTo>
                  <a:pt x="3950" y="5193"/>
                  <a:pt x="4068" y="4939"/>
                  <a:pt x="4099" y="4686"/>
                </a:cubicBezTo>
                <a:cubicBezTo>
                  <a:pt x="4126" y="4469"/>
                  <a:pt x="4092" y="4253"/>
                  <a:pt x="4031" y="4047"/>
                </a:cubicBezTo>
                <a:cubicBezTo>
                  <a:pt x="3974" y="3861"/>
                  <a:pt x="3923" y="3685"/>
                  <a:pt x="3822" y="3510"/>
                </a:cubicBezTo>
                <a:lnTo>
                  <a:pt x="3822" y="3510"/>
                </a:lnTo>
                <a:cubicBezTo>
                  <a:pt x="4221" y="3763"/>
                  <a:pt x="4508" y="4104"/>
                  <a:pt x="5008" y="4141"/>
                </a:cubicBezTo>
                <a:cubicBezTo>
                  <a:pt x="5038" y="4144"/>
                  <a:pt x="5068" y="4145"/>
                  <a:pt x="5098" y="4145"/>
                </a:cubicBezTo>
                <a:cubicBezTo>
                  <a:pt x="5465" y="4145"/>
                  <a:pt x="5814" y="3974"/>
                  <a:pt x="5961" y="3617"/>
                </a:cubicBezTo>
                <a:cubicBezTo>
                  <a:pt x="6133" y="3202"/>
                  <a:pt x="5931" y="2671"/>
                  <a:pt x="5525" y="2479"/>
                </a:cubicBezTo>
                <a:cubicBezTo>
                  <a:pt x="5383" y="2415"/>
                  <a:pt x="5227" y="2384"/>
                  <a:pt x="5073" y="2357"/>
                </a:cubicBezTo>
                <a:cubicBezTo>
                  <a:pt x="4903" y="2326"/>
                  <a:pt x="4731" y="2296"/>
                  <a:pt x="4562" y="2266"/>
                </a:cubicBezTo>
                <a:cubicBezTo>
                  <a:pt x="5029" y="1995"/>
                  <a:pt x="5349" y="1492"/>
                  <a:pt x="5400" y="955"/>
                </a:cubicBezTo>
                <a:cubicBezTo>
                  <a:pt x="5417" y="755"/>
                  <a:pt x="5397" y="546"/>
                  <a:pt x="5299" y="370"/>
                </a:cubicBezTo>
                <a:cubicBezTo>
                  <a:pt x="5152" y="101"/>
                  <a:pt x="4936" y="0"/>
                  <a:pt x="470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"/>
          <p:cNvSpPr/>
          <p:nvPr/>
        </p:nvSpPr>
        <p:spPr>
          <a:xfrm>
            <a:off x="5648726" y="415883"/>
            <a:ext cx="250092" cy="247231"/>
          </a:xfrm>
          <a:custGeom>
            <a:avLst/>
            <a:gdLst/>
            <a:ahLst/>
            <a:cxnLst/>
            <a:rect l="l" t="t" r="r" b="b"/>
            <a:pathLst>
              <a:path w="6432" h="6358" extrusionOk="0">
                <a:moveTo>
                  <a:pt x="2640" y="363"/>
                </a:moveTo>
                <a:cubicBezTo>
                  <a:pt x="3103" y="810"/>
                  <a:pt x="3521" y="1313"/>
                  <a:pt x="3927" y="1820"/>
                </a:cubicBezTo>
                <a:cubicBezTo>
                  <a:pt x="3495" y="1965"/>
                  <a:pt x="3058" y="2107"/>
                  <a:pt x="2626" y="2249"/>
                </a:cubicBezTo>
                <a:cubicBezTo>
                  <a:pt x="2650" y="1621"/>
                  <a:pt x="2657" y="989"/>
                  <a:pt x="2640" y="363"/>
                </a:cubicBezTo>
                <a:close/>
                <a:moveTo>
                  <a:pt x="5678" y="1505"/>
                </a:moveTo>
                <a:cubicBezTo>
                  <a:pt x="5407" y="1874"/>
                  <a:pt x="5137" y="2243"/>
                  <a:pt x="4867" y="2611"/>
                </a:cubicBezTo>
                <a:cubicBezTo>
                  <a:pt x="4694" y="2391"/>
                  <a:pt x="4522" y="2171"/>
                  <a:pt x="4343" y="1955"/>
                </a:cubicBezTo>
                <a:cubicBezTo>
                  <a:pt x="4789" y="1806"/>
                  <a:pt x="5232" y="1658"/>
                  <a:pt x="5678" y="1505"/>
                </a:cubicBezTo>
                <a:close/>
                <a:moveTo>
                  <a:pt x="2302" y="2638"/>
                </a:moveTo>
                <a:cubicBezTo>
                  <a:pt x="2288" y="2945"/>
                  <a:pt x="2275" y="3252"/>
                  <a:pt x="2264" y="3556"/>
                </a:cubicBezTo>
                <a:cubicBezTo>
                  <a:pt x="1727" y="3435"/>
                  <a:pt x="1190" y="3313"/>
                  <a:pt x="653" y="3188"/>
                </a:cubicBezTo>
                <a:cubicBezTo>
                  <a:pt x="1204" y="3006"/>
                  <a:pt x="1751" y="2823"/>
                  <a:pt x="2302" y="2638"/>
                </a:cubicBezTo>
                <a:close/>
                <a:moveTo>
                  <a:pt x="4103" y="2036"/>
                </a:moveTo>
                <a:cubicBezTo>
                  <a:pt x="4231" y="2195"/>
                  <a:pt x="4360" y="2357"/>
                  <a:pt x="4488" y="2513"/>
                </a:cubicBezTo>
                <a:cubicBezTo>
                  <a:pt x="4529" y="2563"/>
                  <a:pt x="4610" y="2672"/>
                  <a:pt x="4718" y="2814"/>
                </a:cubicBezTo>
                <a:cubicBezTo>
                  <a:pt x="4448" y="3182"/>
                  <a:pt x="4170" y="3550"/>
                  <a:pt x="3897" y="3918"/>
                </a:cubicBezTo>
                <a:cubicBezTo>
                  <a:pt x="3593" y="3854"/>
                  <a:pt x="3285" y="3790"/>
                  <a:pt x="2985" y="3723"/>
                </a:cubicBezTo>
                <a:cubicBezTo>
                  <a:pt x="2839" y="3692"/>
                  <a:pt x="2693" y="3655"/>
                  <a:pt x="2548" y="3625"/>
                </a:cubicBezTo>
                <a:cubicBezTo>
                  <a:pt x="2572" y="3260"/>
                  <a:pt x="2596" y="2898"/>
                  <a:pt x="2612" y="2536"/>
                </a:cubicBezTo>
                <a:cubicBezTo>
                  <a:pt x="3109" y="2371"/>
                  <a:pt x="3606" y="2202"/>
                  <a:pt x="4103" y="2036"/>
                </a:cubicBezTo>
                <a:close/>
                <a:moveTo>
                  <a:pt x="4863" y="2999"/>
                </a:moveTo>
                <a:cubicBezTo>
                  <a:pt x="5218" y="3466"/>
                  <a:pt x="5725" y="4121"/>
                  <a:pt x="6023" y="4415"/>
                </a:cubicBezTo>
                <a:cubicBezTo>
                  <a:pt x="5894" y="4381"/>
                  <a:pt x="5759" y="4355"/>
                  <a:pt x="5749" y="4351"/>
                </a:cubicBezTo>
                <a:cubicBezTo>
                  <a:pt x="5384" y="4260"/>
                  <a:pt x="5019" y="4169"/>
                  <a:pt x="4654" y="4084"/>
                </a:cubicBezTo>
                <a:cubicBezTo>
                  <a:pt x="4482" y="4043"/>
                  <a:pt x="4312" y="4007"/>
                  <a:pt x="4140" y="3973"/>
                </a:cubicBezTo>
                <a:cubicBezTo>
                  <a:pt x="4380" y="3648"/>
                  <a:pt x="4624" y="3324"/>
                  <a:pt x="4863" y="2999"/>
                </a:cubicBezTo>
                <a:close/>
                <a:moveTo>
                  <a:pt x="2531" y="3844"/>
                </a:moveTo>
                <a:cubicBezTo>
                  <a:pt x="2937" y="3932"/>
                  <a:pt x="3342" y="4023"/>
                  <a:pt x="3748" y="4114"/>
                </a:cubicBezTo>
                <a:cubicBezTo>
                  <a:pt x="3295" y="4709"/>
                  <a:pt x="2839" y="5300"/>
                  <a:pt x="2373" y="5882"/>
                </a:cubicBezTo>
                <a:cubicBezTo>
                  <a:pt x="2427" y="5206"/>
                  <a:pt x="2484" y="4526"/>
                  <a:pt x="2531" y="3844"/>
                </a:cubicBezTo>
                <a:close/>
                <a:moveTo>
                  <a:pt x="2601" y="0"/>
                </a:moveTo>
                <a:cubicBezTo>
                  <a:pt x="2588" y="0"/>
                  <a:pt x="2575" y="9"/>
                  <a:pt x="2572" y="29"/>
                </a:cubicBezTo>
                <a:cubicBezTo>
                  <a:pt x="2569" y="42"/>
                  <a:pt x="2569" y="59"/>
                  <a:pt x="2565" y="76"/>
                </a:cubicBezTo>
                <a:cubicBezTo>
                  <a:pt x="2501" y="86"/>
                  <a:pt x="2470" y="187"/>
                  <a:pt x="2538" y="259"/>
                </a:cubicBezTo>
                <a:cubicBezTo>
                  <a:pt x="2427" y="948"/>
                  <a:pt x="2359" y="1647"/>
                  <a:pt x="2319" y="2354"/>
                </a:cubicBezTo>
                <a:cubicBezTo>
                  <a:pt x="1586" y="2594"/>
                  <a:pt x="856" y="2837"/>
                  <a:pt x="126" y="3080"/>
                </a:cubicBezTo>
                <a:cubicBezTo>
                  <a:pt x="1" y="3121"/>
                  <a:pt x="102" y="3303"/>
                  <a:pt x="190" y="3324"/>
                </a:cubicBezTo>
                <a:cubicBezTo>
                  <a:pt x="876" y="3483"/>
                  <a:pt x="1565" y="3634"/>
                  <a:pt x="2255" y="3784"/>
                </a:cubicBezTo>
                <a:cubicBezTo>
                  <a:pt x="2227" y="4595"/>
                  <a:pt x="2204" y="5402"/>
                  <a:pt x="2146" y="6196"/>
                </a:cubicBezTo>
                <a:cubicBezTo>
                  <a:pt x="2141" y="6256"/>
                  <a:pt x="2207" y="6357"/>
                  <a:pt x="2271" y="6357"/>
                </a:cubicBezTo>
                <a:cubicBezTo>
                  <a:pt x="2290" y="6357"/>
                  <a:pt x="2309" y="6348"/>
                  <a:pt x="2325" y="6328"/>
                </a:cubicBezTo>
                <a:cubicBezTo>
                  <a:pt x="2896" y="5621"/>
                  <a:pt x="3448" y="4895"/>
                  <a:pt x="3991" y="4169"/>
                </a:cubicBezTo>
                <a:cubicBezTo>
                  <a:pt x="4762" y="4341"/>
                  <a:pt x="5532" y="4520"/>
                  <a:pt x="6296" y="4716"/>
                </a:cubicBezTo>
                <a:cubicBezTo>
                  <a:pt x="6306" y="4719"/>
                  <a:pt x="6316" y="4720"/>
                  <a:pt x="6325" y="4720"/>
                </a:cubicBezTo>
                <a:cubicBezTo>
                  <a:pt x="6407" y="4720"/>
                  <a:pt x="6432" y="4618"/>
                  <a:pt x="6377" y="4554"/>
                </a:cubicBezTo>
                <a:cubicBezTo>
                  <a:pt x="5921" y="3982"/>
                  <a:pt x="5471" y="3388"/>
                  <a:pt x="5012" y="2797"/>
                </a:cubicBezTo>
                <a:cubicBezTo>
                  <a:pt x="5370" y="2313"/>
                  <a:pt x="5728" y="1833"/>
                  <a:pt x="6087" y="1357"/>
                </a:cubicBezTo>
                <a:cubicBezTo>
                  <a:pt x="6139" y="1289"/>
                  <a:pt x="6067" y="1147"/>
                  <a:pt x="5982" y="1147"/>
                </a:cubicBezTo>
                <a:cubicBezTo>
                  <a:pt x="5974" y="1147"/>
                  <a:pt x="5966" y="1148"/>
                  <a:pt x="5958" y="1151"/>
                </a:cubicBezTo>
                <a:cubicBezTo>
                  <a:pt x="5360" y="1346"/>
                  <a:pt x="4766" y="1543"/>
                  <a:pt x="4170" y="1739"/>
                </a:cubicBezTo>
                <a:cubicBezTo>
                  <a:pt x="3691" y="1164"/>
                  <a:pt x="3194" y="610"/>
                  <a:pt x="2657" y="110"/>
                </a:cubicBezTo>
                <a:cubicBezTo>
                  <a:pt x="2646" y="103"/>
                  <a:pt x="2640" y="100"/>
                  <a:pt x="2633" y="93"/>
                </a:cubicBezTo>
                <a:cubicBezTo>
                  <a:pt x="2629" y="73"/>
                  <a:pt x="2629" y="53"/>
                  <a:pt x="2629" y="33"/>
                </a:cubicBezTo>
                <a:cubicBezTo>
                  <a:pt x="2629" y="11"/>
                  <a:pt x="2615" y="0"/>
                  <a:pt x="260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"/>
          <p:cNvSpPr txBox="1">
            <a:spLocks noGrp="1"/>
          </p:cNvSpPr>
          <p:nvPr>
            <p:ph type="ctrTitle"/>
          </p:nvPr>
        </p:nvSpPr>
        <p:spPr>
          <a:xfrm>
            <a:off x="2173675" y="1384100"/>
            <a:ext cx="4753800" cy="210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1" name="Google Shape;141;p2"/>
          <p:cNvSpPr txBox="1">
            <a:spLocks noGrp="1"/>
          </p:cNvSpPr>
          <p:nvPr>
            <p:ph type="subTitle" idx="1"/>
          </p:nvPr>
        </p:nvSpPr>
        <p:spPr>
          <a:xfrm>
            <a:off x="2646600" y="3508675"/>
            <a:ext cx="3807900" cy="5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TITLE_ONLY_4_1"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3" name="Google Shape;963;p27"/>
          <p:cNvGrpSpPr/>
          <p:nvPr/>
        </p:nvGrpSpPr>
        <p:grpSpPr>
          <a:xfrm>
            <a:off x="7842664" y="539498"/>
            <a:ext cx="860132" cy="881281"/>
            <a:chOff x="918850" y="1629150"/>
            <a:chExt cx="442250" cy="453124"/>
          </a:xfrm>
        </p:grpSpPr>
        <p:sp>
          <p:nvSpPr>
            <p:cNvPr id="964" name="Google Shape;964;p27"/>
            <p:cNvSpPr/>
            <p:nvPr/>
          </p:nvSpPr>
          <p:spPr>
            <a:xfrm>
              <a:off x="1015722" y="1741872"/>
              <a:ext cx="267869" cy="245600"/>
            </a:xfrm>
            <a:custGeom>
              <a:avLst/>
              <a:gdLst/>
              <a:ahLst/>
              <a:cxnLst/>
              <a:rect l="l" t="t" r="r" b="b"/>
              <a:pathLst>
                <a:path w="8384" h="7687" extrusionOk="0">
                  <a:moveTo>
                    <a:pt x="3609" y="0"/>
                  </a:moveTo>
                  <a:cubicBezTo>
                    <a:pt x="2511" y="0"/>
                    <a:pt x="1440" y="451"/>
                    <a:pt x="763" y="1473"/>
                  </a:cubicBezTo>
                  <a:cubicBezTo>
                    <a:pt x="753" y="1488"/>
                    <a:pt x="742" y="1494"/>
                    <a:pt x="732" y="1494"/>
                  </a:cubicBezTo>
                  <a:cubicBezTo>
                    <a:pt x="716" y="1494"/>
                    <a:pt x="702" y="1480"/>
                    <a:pt x="690" y="1460"/>
                  </a:cubicBezTo>
                  <a:cubicBezTo>
                    <a:pt x="199" y="2305"/>
                    <a:pt x="0" y="3343"/>
                    <a:pt x="0" y="4282"/>
                  </a:cubicBezTo>
                  <a:cubicBezTo>
                    <a:pt x="0" y="4508"/>
                    <a:pt x="24" y="4731"/>
                    <a:pt x="64" y="4945"/>
                  </a:cubicBezTo>
                  <a:cubicBezTo>
                    <a:pt x="111" y="4099"/>
                    <a:pt x="433" y="3241"/>
                    <a:pt x="913" y="2619"/>
                  </a:cubicBezTo>
                  <a:cubicBezTo>
                    <a:pt x="1503" y="1857"/>
                    <a:pt x="2437" y="1440"/>
                    <a:pt x="3379" y="1440"/>
                  </a:cubicBezTo>
                  <a:cubicBezTo>
                    <a:pt x="3844" y="1440"/>
                    <a:pt x="4312" y="1542"/>
                    <a:pt x="4741" y="1754"/>
                  </a:cubicBezTo>
                  <a:cubicBezTo>
                    <a:pt x="5985" y="2365"/>
                    <a:pt x="6505" y="4059"/>
                    <a:pt x="5403" y="5082"/>
                  </a:cubicBezTo>
                  <a:cubicBezTo>
                    <a:pt x="5075" y="5387"/>
                    <a:pt x="4597" y="5552"/>
                    <a:pt x="4131" y="5552"/>
                  </a:cubicBezTo>
                  <a:cubicBezTo>
                    <a:pt x="3511" y="5552"/>
                    <a:pt x="2912" y="5260"/>
                    <a:pt x="2713" y="4616"/>
                  </a:cubicBezTo>
                  <a:cubicBezTo>
                    <a:pt x="2506" y="3952"/>
                    <a:pt x="2911" y="3302"/>
                    <a:pt x="3480" y="3302"/>
                  </a:cubicBezTo>
                  <a:cubicBezTo>
                    <a:pt x="3644" y="3302"/>
                    <a:pt x="3821" y="3355"/>
                    <a:pt x="4001" y="3477"/>
                  </a:cubicBezTo>
                  <a:cubicBezTo>
                    <a:pt x="4070" y="3525"/>
                    <a:pt x="4072" y="3671"/>
                    <a:pt x="3988" y="3671"/>
                  </a:cubicBezTo>
                  <a:cubicBezTo>
                    <a:pt x="3977" y="3671"/>
                    <a:pt x="3964" y="3669"/>
                    <a:pt x="3950" y="3663"/>
                  </a:cubicBezTo>
                  <a:cubicBezTo>
                    <a:pt x="3859" y="3628"/>
                    <a:pt x="3775" y="3612"/>
                    <a:pt x="3699" y="3612"/>
                  </a:cubicBezTo>
                  <a:cubicBezTo>
                    <a:pt x="2974" y="3612"/>
                    <a:pt x="2903" y="5041"/>
                    <a:pt x="4045" y="5041"/>
                  </a:cubicBezTo>
                  <a:cubicBezTo>
                    <a:pt x="4151" y="5041"/>
                    <a:pt x="4268" y="5028"/>
                    <a:pt x="4396" y="5001"/>
                  </a:cubicBezTo>
                  <a:cubicBezTo>
                    <a:pt x="5322" y="4809"/>
                    <a:pt x="5745" y="3886"/>
                    <a:pt x="5346" y="3008"/>
                  </a:cubicBezTo>
                  <a:cubicBezTo>
                    <a:pt x="4990" y="2221"/>
                    <a:pt x="4271" y="1890"/>
                    <a:pt x="3513" y="1890"/>
                  </a:cubicBezTo>
                  <a:cubicBezTo>
                    <a:pt x="2620" y="1890"/>
                    <a:pt x="1673" y="2349"/>
                    <a:pt x="1203" y="3065"/>
                  </a:cubicBezTo>
                  <a:cubicBezTo>
                    <a:pt x="520" y="4106"/>
                    <a:pt x="297" y="5823"/>
                    <a:pt x="1233" y="6790"/>
                  </a:cubicBezTo>
                  <a:cubicBezTo>
                    <a:pt x="1869" y="7448"/>
                    <a:pt x="2849" y="7687"/>
                    <a:pt x="3753" y="7687"/>
                  </a:cubicBezTo>
                  <a:cubicBezTo>
                    <a:pt x="3874" y="7687"/>
                    <a:pt x="3992" y="7682"/>
                    <a:pt x="4109" y="7674"/>
                  </a:cubicBezTo>
                  <a:cubicBezTo>
                    <a:pt x="6732" y="7499"/>
                    <a:pt x="8384" y="5073"/>
                    <a:pt x="7468" y="2545"/>
                  </a:cubicBezTo>
                  <a:cubicBezTo>
                    <a:pt x="6901" y="977"/>
                    <a:pt x="5225" y="0"/>
                    <a:pt x="36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7"/>
            <p:cNvSpPr/>
            <p:nvPr/>
          </p:nvSpPr>
          <p:spPr>
            <a:xfrm>
              <a:off x="1016680" y="1729347"/>
              <a:ext cx="282406" cy="275153"/>
            </a:xfrm>
            <a:custGeom>
              <a:avLst/>
              <a:gdLst/>
              <a:ahLst/>
              <a:cxnLst/>
              <a:rect l="l" t="t" r="r" b="b"/>
              <a:pathLst>
                <a:path w="8839" h="8612" extrusionOk="0">
                  <a:moveTo>
                    <a:pt x="3937" y="1"/>
                  </a:moveTo>
                  <a:cubicBezTo>
                    <a:pt x="2672" y="1"/>
                    <a:pt x="1101" y="550"/>
                    <a:pt x="639" y="1754"/>
                  </a:cubicBezTo>
                  <a:cubicBezTo>
                    <a:pt x="632" y="1778"/>
                    <a:pt x="643" y="1822"/>
                    <a:pt x="660" y="1852"/>
                  </a:cubicBezTo>
                  <a:cubicBezTo>
                    <a:pt x="672" y="1872"/>
                    <a:pt x="686" y="1886"/>
                    <a:pt x="702" y="1886"/>
                  </a:cubicBezTo>
                  <a:cubicBezTo>
                    <a:pt x="712" y="1886"/>
                    <a:pt x="723" y="1880"/>
                    <a:pt x="733" y="1865"/>
                  </a:cubicBezTo>
                  <a:cubicBezTo>
                    <a:pt x="1410" y="843"/>
                    <a:pt x="2481" y="392"/>
                    <a:pt x="3579" y="392"/>
                  </a:cubicBezTo>
                  <a:cubicBezTo>
                    <a:pt x="5195" y="392"/>
                    <a:pt x="6871" y="1369"/>
                    <a:pt x="7438" y="2937"/>
                  </a:cubicBezTo>
                  <a:cubicBezTo>
                    <a:pt x="8354" y="5465"/>
                    <a:pt x="6702" y="7891"/>
                    <a:pt x="4079" y="8066"/>
                  </a:cubicBezTo>
                  <a:cubicBezTo>
                    <a:pt x="3962" y="8074"/>
                    <a:pt x="3844" y="8079"/>
                    <a:pt x="3723" y="8079"/>
                  </a:cubicBezTo>
                  <a:cubicBezTo>
                    <a:pt x="2819" y="8079"/>
                    <a:pt x="1839" y="7840"/>
                    <a:pt x="1203" y="7182"/>
                  </a:cubicBezTo>
                  <a:cubicBezTo>
                    <a:pt x="267" y="6215"/>
                    <a:pt x="490" y="4498"/>
                    <a:pt x="1173" y="3457"/>
                  </a:cubicBezTo>
                  <a:cubicBezTo>
                    <a:pt x="1643" y="2741"/>
                    <a:pt x="2590" y="2282"/>
                    <a:pt x="3483" y="2282"/>
                  </a:cubicBezTo>
                  <a:cubicBezTo>
                    <a:pt x="4241" y="2282"/>
                    <a:pt x="4960" y="2613"/>
                    <a:pt x="5316" y="3400"/>
                  </a:cubicBezTo>
                  <a:cubicBezTo>
                    <a:pt x="5715" y="4278"/>
                    <a:pt x="5292" y="5201"/>
                    <a:pt x="4366" y="5393"/>
                  </a:cubicBezTo>
                  <a:cubicBezTo>
                    <a:pt x="4238" y="5420"/>
                    <a:pt x="4121" y="5433"/>
                    <a:pt x="4015" y="5433"/>
                  </a:cubicBezTo>
                  <a:cubicBezTo>
                    <a:pt x="2873" y="5433"/>
                    <a:pt x="2944" y="4004"/>
                    <a:pt x="3669" y="4004"/>
                  </a:cubicBezTo>
                  <a:cubicBezTo>
                    <a:pt x="3745" y="4004"/>
                    <a:pt x="3829" y="4020"/>
                    <a:pt x="3920" y="4055"/>
                  </a:cubicBezTo>
                  <a:cubicBezTo>
                    <a:pt x="3934" y="4061"/>
                    <a:pt x="3947" y="4063"/>
                    <a:pt x="3958" y="4063"/>
                  </a:cubicBezTo>
                  <a:cubicBezTo>
                    <a:pt x="4042" y="4063"/>
                    <a:pt x="4040" y="3917"/>
                    <a:pt x="3971" y="3869"/>
                  </a:cubicBezTo>
                  <a:cubicBezTo>
                    <a:pt x="3791" y="3747"/>
                    <a:pt x="3614" y="3694"/>
                    <a:pt x="3450" y="3694"/>
                  </a:cubicBezTo>
                  <a:cubicBezTo>
                    <a:pt x="2881" y="3694"/>
                    <a:pt x="2476" y="4344"/>
                    <a:pt x="2683" y="5008"/>
                  </a:cubicBezTo>
                  <a:cubicBezTo>
                    <a:pt x="2882" y="5652"/>
                    <a:pt x="3481" y="5944"/>
                    <a:pt x="4101" y="5944"/>
                  </a:cubicBezTo>
                  <a:cubicBezTo>
                    <a:pt x="4567" y="5944"/>
                    <a:pt x="5045" y="5779"/>
                    <a:pt x="5373" y="5474"/>
                  </a:cubicBezTo>
                  <a:cubicBezTo>
                    <a:pt x="6475" y="4451"/>
                    <a:pt x="5955" y="2757"/>
                    <a:pt x="4711" y="2146"/>
                  </a:cubicBezTo>
                  <a:cubicBezTo>
                    <a:pt x="4282" y="1934"/>
                    <a:pt x="3814" y="1832"/>
                    <a:pt x="3349" y="1832"/>
                  </a:cubicBezTo>
                  <a:cubicBezTo>
                    <a:pt x="2407" y="1832"/>
                    <a:pt x="1473" y="2249"/>
                    <a:pt x="883" y="3011"/>
                  </a:cubicBezTo>
                  <a:cubicBezTo>
                    <a:pt x="403" y="3633"/>
                    <a:pt x="81" y="4491"/>
                    <a:pt x="34" y="5337"/>
                  </a:cubicBezTo>
                  <a:cubicBezTo>
                    <a:pt x="0" y="5894"/>
                    <a:pt x="85" y="6448"/>
                    <a:pt x="331" y="6928"/>
                  </a:cubicBezTo>
                  <a:cubicBezTo>
                    <a:pt x="913" y="8057"/>
                    <a:pt x="2210" y="8540"/>
                    <a:pt x="3413" y="8604"/>
                  </a:cubicBezTo>
                  <a:cubicBezTo>
                    <a:pt x="3505" y="8609"/>
                    <a:pt x="3596" y="8611"/>
                    <a:pt x="3687" y="8611"/>
                  </a:cubicBezTo>
                  <a:cubicBezTo>
                    <a:pt x="6555" y="8611"/>
                    <a:pt x="8838" y="6266"/>
                    <a:pt x="8121" y="3281"/>
                  </a:cubicBezTo>
                  <a:cubicBezTo>
                    <a:pt x="7685" y="1474"/>
                    <a:pt x="6215" y="230"/>
                    <a:pt x="4377" y="24"/>
                  </a:cubicBezTo>
                  <a:cubicBezTo>
                    <a:pt x="4236" y="9"/>
                    <a:pt x="4089" y="1"/>
                    <a:pt x="39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7"/>
            <p:cNvSpPr/>
            <p:nvPr/>
          </p:nvSpPr>
          <p:spPr>
            <a:xfrm>
              <a:off x="1150678" y="1629150"/>
              <a:ext cx="11694" cy="53037"/>
            </a:xfrm>
            <a:custGeom>
              <a:avLst/>
              <a:gdLst/>
              <a:ahLst/>
              <a:cxnLst/>
              <a:rect l="l" t="t" r="r" b="b"/>
              <a:pathLst>
                <a:path w="366" h="1660" extrusionOk="0">
                  <a:moveTo>
                    <a:pt x="123" y="0"/>
                  </a:moveTo>
                  <a:cubicBezTo>
                    <a:pt x="74" y="0"/>
                    <a:pt x="34" y="29"/>
                    <a:pt x="30" y="102"/>
                  </a:cubicBezTo>
                  <a:cubicBezTo>
                    <a:pt x="0" y="581"/>
                    <a:pt x="34" y="1088"/>
                    <a:pt x="105" y="1562"/>
                  </a:cubicBezTo>
                  <a:cubicBezTo>
                    <a:pt x="112" y="1606"/>
                    <a:pt x="167" y="1660"/>
                    <a:pt x="210" y="1660"/>
                  </a:cubicBezTo>
                  <a:cubicBezTo>
                    <a:pt x="232" y="1660"/>
                    <a:pt x="250" y="1645"/>
                    <a:pt x="257" y="1609"/>
                  </a:cubicBezTo>
                  <a:cubicBezTo>
                    <a:pt x="334" y="1149"/>
                    <a:pt x="365" y="649"/>
                    <a:pt x="331" y="183"/>
                  </a:cubicBezTo>
                  <a:cubicBezTo>
                    <a:pt x="325" y="88"/>
                    <a:pt x="209" y="0"/>
                    <a:pt x="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7"/>
            <p:cNvSpPr/>
            <p:nvPr/>
          </p:nvSpPr>
          <p:spPr>
            <a:xfrm>
              <a:off x="1248317" y="1682188"/>
              <a:ext cx="31151" cy="46296"/>
            </a:xfrm>
            <a:custGeom>
              <a:avLst/>
              <a:gdLst/>
              <a:ahLst/>
              <a:cxnLst/>
              <a:rect l="l" t="t" r="r" b="b"/>
              <a:pathLst>
                <a:path w="975" h="1449" extrusionOk="0">
                  <a:moveTo>
                    <a:pt x="755" y="0"/>
                  </a:moveTo>
                  <a:cubicBezTo>
                    <a:pt x="727" y="0"/>
                    <a:pt x="701" y="12"/>
                    <a:pt x="681" y="40"/>
                  </a:cubicBezTo>
                  <a:cubicBezTo>
                    <a:pt x="414" y="412"/>
                    <a:pt x="84" y="881"/>
                    <a:pt x="6" y="1341"/>
                  </a:cubicBezTo>
                  <a:cubicBezTo>
                    <a:pt x="1" y="1381"/>
                    <a:pt x="27" y="1448"/>
                    <a:pt x="66" y="1448"/>
                  </a:cubicBezTo>
                  <a:cubicBezTo>
                    <a:pt x="77" y="1448"/>
                    <a:pt x="88" y="1444"/>
                    <a:pt x="101" y="1432"/>
                  </a:cubicBezTo>
                  <a:cubicBezTo>
                    <a:pt x="263" y="1281"/>
                    <a:pt x="374" y="1064"/>
                    <a:pt x="492" y="878"/>
                  </a:cubicBezTo>
                  <a:cubicBezTo>
                    <a:pt x="624" y="669"/>
                    <a:pt x="770" y="462"/>
                    <a:pt x="908" y="253"/>
                  </a:cubicBezTo>
                  <a:cubicBezTo>
                    <a:pt x="974" y="153"/>
                    <a:pt x="854" y="0"/>
                    <a:pt x="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7"/>
            <p:cNvSpPr/>
            <p:nvPr/>
          </p:nvSpPr>
          <p:spPr>
            <a:xfrm>
              <a:off x="1308638" y="1782322"/>
              <a:ext cx="52462" cy="28084"/>
            </a:xfrm>
            <a:custGeom>
              <a:avLst/>
              <a:gdLst/>
              <a:ahLst/>
              <a:cxnLst/>
              <a:rect l="l" t="t" r="r" b="b"/>
              <a:pathLst>
                <a:path w="1642" h="879" extrusionOk="0">
                  <a:moveTo>
                    <a:pt x="1421" y="0"/>
                  </a:moveTo>
                  <a:cubicBezTo>
                    <a:pt x="1402" y="0"/>
                    <a:pt x="1383" y="6"/>
                    <a:pt x="1365" y="18"/>
                  </a:cubicBezTo>
                  <a:cubicBezTo>
                    <a:pt x="1112" y="201"/>
                    <a:pt x="855" y="309"/>
                    <a:pt x="561" y="410"/>
                  </a:cubicBezTo>
                  <a:cubicBezTo>
                    <a:pt x="351" y="485"/>
                    <a:pt x="17" y="566"/>
                    <a:pt x="0" y="829"/>
                  </a:cubicBezTo>
                  <a:cubicBezTo>
                    <a:pt x="0" y="846"/>
                    <a:pt x="7" y="876"/>
                    <a:pt x="30" y="876"/>
                  </a:cubicBezTo>
                  <a:cubicBezTo>
                    <a:pt x="41" y="878"/>
                    <a:pt x="53" y="879"/>
                    <a:pt x="64" y="879"/>
                  </a:cubicBezTo>
                  <a:cubicBezTo>
                    <a:pt x="153" y="879"/>
                    <a:pt x="230" y="832"/>
                    <a:pt x="314" y="799"/>
                  </a:cubicBezTo>
                  <a:cubicBezTo>
                    <a:pt x="459" y="742"/>
                    <a:pt x="608" y="698"/>
                    <a:pt x="757" y="650"/>
                  </a:cubicBezTo>
                  <a:cubicBezTo>
                    <a:pt x="1031" y="563"/>
                    <a:pt x="1372" y="478"/>
                    <a:pt x="1565" y="252"/>
                  </a:cubicBezTo>
                  <a:cubicBezTo>
                    <a:pt x="1641" y="163"/>
                    <a:pt x="1526" y="0"/>
                    <a:pt x="14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7"/>
            <p:cNvSpPr/>
            <p:nvPr/>
          </p:nvSpPr>
          <p:spPr>
            <a:xfrm>
              <a:off x="1297711" y="1901817"/>
              <a:ext cx="51056" cy="23004"/>
            </a:xfrm>
            <a:custGeom>
              <a:avLst/>
              <a:gdLst/>
              <a:ahLst/>
              <a:cxnLst/>
              <a:rect l="l" t="t" r="r" b="b"/>
              <a:pathLst>
                <a:path w="1598" h="720" extrusionOk="0">
                  <a:moveTo>
                    <a:pt x="84" y="1"/>
                  </a:moveTo>
                  <a:cubicBezTo>
                    <a:pt x="16" y="1"/>
                    <a:pt x="1" y="70"/>
                    <a:pt x="21" y="137"/>
                  </a:cubicBezTo>
                  <a:cubicBezTo>
                    <a:pt x="18" y="141"/>
                    <a:pt x="14" y="145"/>
                    <a:pt x="14" y="145"/>
                  </a:cubicBezTo>
                  <a:cubicBezTo>
                    <a:pt x="18" y="154"/>
                    <a:pt x="27" y="158"/>
                    <a:pt x="31" y="165"/>
                  </a:cubicBezTo>
                  <a:cubicBezTo>
                    <a:pt x="44" y="198"/>
                    <a:pt x="68" y="226"/>
                    <a:pt x="96" y="239"/>
                  </a:cubicBezTo>
                  <a:cubicBezTo>
                    <a:pt x="99" y="239"/>
                    <a:pt x="99" y="243"/>
                    <a:pt x="102" y="243"/>
                  </a:cubicBezTo>
                  <a:cubicBezTo>
                    <a:pt x="210" y="324"/>
                    <a:pt x="375" y="368"/>
                    <a:pt x="484" y="405"/>
                  </a:cubicBezTo>
                  <a:cubicBezTo>
                    <a:pt x="774" y="513"/>
                    <a:pt x="1082" y="577"/>
                    <a:pt x="1369" y="702"/>
                  </a:cubicBezTo>
                  <a:cubicBezTo>
                    <a:pt x="1398" y="714"/>
                    <a:pt x="1424" y="720"/>
                    <a:pt x="1446" y="720"/>
                  </a:cubicBezTo>
                  <a:cubicBezTo>
                    <a:pt x="1589" y="720"/>
                    <a:pt x="1597" y="498"/>
                    <a:pt x="1437" y="425"/>
                  </a:cubicBezTo>
                  <a:cubicBezTo>
                    <a:pt x="1024" y="239"/>
                    <a:pt x="551" y="137"/>
                    <a:pt x="119" y="6"/>
                  </a:cubicBezTo>
                  <a:cubicBezTo>
                    <a:pt x="106" y="2"/>
                    <a:pt x="94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7"/>
            <p:cNvSpPr/>
            <p:nvPr/>
          </p:nvSpPr>
          <p:spPr>
            <a:xfrm>
              <a:off x="1208444" y="2023454"/>
              <a:ext cx="40321" cy="45401"/>
            </a:xfrm>
            <a:custGeom>
              <a:avLst/>
              <a:gdLst/>
              <a:ahLst/>
              <a:cxnLst/>
              <a:rect l="l" t="t" r="r" b="b"/>
              <a:pathLst>
                <a:path w="1262" h="1421" extrusionOk="0">
                  <a:moveTo>
                    <a:pt x="143" y="0"/>
                  </a:moveTo>
                  <a:cubicBezTo>
                    <a:pt x="69" y="0"/>
                    <a:pt x="0" y="46"/>
                    <a:pt x="27" y="136"/>
                  </a:cubicBezTo>
                  <a:cubicBezTo>
                    <a:pt x="104" y="410"/>
                    <a:pt x="277" y="697"/>
                    <a:pt x="436" y="933"/>
                  </a:cubicBezTo>
                  <a:cubicBezTo>
                    <a:pt x="571" y="1129"/>
                    <a:pt x="747" y="1366"/>
                    <a:pt x="997" y="1416"/>
                  </a:cubicBezTo>
                  <a:cubicBezTo>
                    <a:pt x="1011" y="1419"/>
                    <a:pt x="1025" y="1420"/>
                    <a:pt x="1039" y="1420"/>
                  </a:cubicBezTo>
                  <a:cubicBezTo>
                    <a:pt x="1190" y="1420"/>
                    <a:pt x="1262" y="1255"/>
                    <a:pt x="1126" y="1146"/>
                  </a:cubicBezTo>
                  <a:cubicBezTo>
                    <a:pt x="936" y="998"/>
                    <a:pt x="808" y="862"/>
                    <a:pt x="675" y="656"/>
                  </a:cubicBezTo>
                  <a:cubicBezTo>
                    <a:pt x="544" y="450"/>
                    <a:pt x="432" y="210"/>
                    <a:pt x="254" y="41"/>
                  </a:cubicBezTo>
                  <a:cubicBezTo>
                    <a:pt x="225" y="14"/>
                    <a:pt x="184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7"/>
            <p:cNvSpPr/>
            <p:nvPr/>
          </p:nvSpPr>
          <p:spPr>
            <a:xfrm>
              <a:off x="1102721" y="2034636"/>
              <a:ext cx="14282" cy="47637"/>
            </a:xfrm>
            <a:custGeom>
              <a:avLst/>
              <a:gdLst/>
              <a:ahLst/>
              <a:cxnLst/>
              <a:rect l="l" t="t" r="r" b="b"/>
              <a:pathLst>
                <a:path w="447" h="1491" extrusionOk="0">
                  <a:moveTo>
                    <a:pt x="170" y="1"/>
                  </a:moveTo>
                  <a:cubicBezTo>
                    <a:pt x="140" y="1"/>
                    <a:pt x="113" y="18"/>
                    <a:pt x="102" y="63"/>
                  </a:cubicBezTo>
                  <a:cubicBezTo>
                    <a:pt x="38" y="327"/>
                    <a:pt x="55" y="610"/>
                    <a:pt x="48" y="880"/>
                  </a:cubicBezTo>
                  <a:cubicBezTo>
                    <a:pt x="44" y="1117"/>
                    <a:pt x="1" y="1289"/>
                    <a:pt x="177" y="1462"/>
                  </a:cubicBezTo>
                  <a:cubicBezTo>
                    <a:pt x="192" y="1478"/>
                    <a:pt x="209" y="1490"/>
                    <a:pt x="229" y="1490"/>
                  </a:cubicBezTo>
                  <a:cubicBezTo>
                    <a:pt x="239" y="1490"/>
                    <a:pt x="250" y="1487"/>
                    <a:pt x="261" y="1479"/>
                  </a:cubicBezTo>
                  <a:cubicBezTo>
                    <a:pt x="447" y="1350"/>
                    <a:pt x="383" y="1147"/>
                    <a:pt x="379" y="938"/>
                  </a:cubicBezTo>
                  <a:cubicBezTo>
                    <a:pt x="372" y="671"/>
                    <a:pt x="386" y="387"/>
                    <a:pt x="325" y="127"/>
                  </a:cubicBezTo>
                  <a:cubicBezTo>
                    <a:pt x="312" y="71"/>
                    <a:pt x="232" y="1"/>
                    <a:pt x="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7"/>
            <p:cNvSpPr/>
            <p:nvPr/>
          </p:nvSpPr>
          <p:spPr>
            <a:xfrm>
              <a:off x="950896" y="2001408"/>
              <a:ext cx="62271" cy="34059"/>
            </a:xfrm>
            <a:custGeom>
              <a:avLst/>
              <a:gdLst/>
              <a:ahLst/>
              <a:cxnLst/>
              <a:rect l="l" t="t" r="r" b="b"/>
              <a:pathLst>
                <a:path w="1949" h="1066" extrusionOk="0">
                  <a:moveTo>
                    <a:pt x="1663" y="1"/>
                  </a:moveTo>
                  <a:cubicBezTo>
                    <a:pt x="1399" y="1"/>
                    <a:pt x="1135" y="172"/>
                    <a:pt x="914" y="302"/>
                  </a:cubicBezTo>
                  <a:cubicBezTo>
                    <a:pt x="650" y="454"/>
                    <a:pt x="390" y="620"/>
                    <a:pt x="140" y="799"/>
                  </a:cubicBezTo>
                  <a:cubicBezTo>
                    <a:pt x="0" y="895"/>
                    <a:pt x="172" y="1066"/>
                    <a:pt x="318" y="1066"/>
                  </a:cubicBezTo>
                  <a:cubicBezTo>
                    <a:pt x="346" y="1066"/>
                    <a:pt x="373" y="1059"/>
                    <a:pt x="397" y="1045"/>
                  </a:cubicBezTo>
                  <a:cubicBezTo>
                    <a:pt x="846" y="775"/>
                    <a:pt x="1272" y="386"/>
                    <a:pt x="1792" y="258"/>
                  </a:cubicBezTo>
                  <a:cubicBezTo>
                    <a:pt x="1948" y="217"/>
                    <a:pt x="1772" y="1"/>
                    <a:pt x="1671" y="1"/>
                  </a:cubicBezTo>
                  <a:cubicBezTo>
                    <a:pt x="1668" y="1"/>
                    <a:pt x="1666" y="1"/>
                    <a:pt x="16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7"/>
            <p:cNvSpPr/>
            <p:nvPr/>
          </p:nvSpPr>
          <p:spPr>
            <a:xfrm>
              <a:off x="923483" y="1883030"/>
              <a:ext cx="68724" cy="14026"/>
            </a:xfrm>
            <a:custGeom>
              <a:avLst/>
              <a:gdLst/>
              <a:ahLst/>
              <a:cxnLst/>
              <a:rect l="l" t="t" r="r" b="b"/>
              <a:pathLst>
                <a:path w="2151" h="439" extrusionOk="0">
                  <a:moveTo>
                    <a:pt x="1755" y="1"/>
                  </a:moveTo>
                  <a:cubicBezTo>
                    <a:pt x="1237" y="1"/>
                    <a:pt x="718" y="108"/>
                    <a:pt x="200" y="124"/>
                  </a:cubicBezTo>
                  <a:cubicBezTo>
                    <a:pt x="1" y="128"/>
                    <a:pt x="99" y="398"/>
                    <a:pt x="247" y="415"/>
                  </a:cubicBezTo>
                  <a:cubicBezTo>
                    <a:pt x="376" y="432"/>
                    <a:pt x="505" y="439"/>
                    <a:pt x="635" y="439"/>
                  </a:cubicBezTo>
                  <a:cubicBezTo>
                    <a:pt x="1060" y="439"/>
                    <a:pt x="1491" y="365"/>
                    <a:pt x="1910" y="347"/>
                  </a:cubicBezTo>
                  <a:cubicBezTo>
                    <a:pt x="2150" y="334"/>
                    <a:pt x="2069" y="6"/>
                    <a:pt x="1863" y="3"/>
                  </a:cubicBezTo>
                  <a:cubicBezTo>
                    <a:pt x="1827" y="2"/>
                    <a:pt x="1791" y="1"/>
                    <a:pt x="17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7"/>
            <p:cNvSpPr/>
            <p:nvPr/>
          </p:nvSpPr>
          <p:spPr>
            <a:xfrm>
              <a:off x="918850" y="1768104"/>
              <a:ext cx="74507" cy="19170"/>
            </a:xfrm>
            <a:custGeom>
              <a:avLst/>
              <a:gdLst/>
              <a:ahLst/>
              <a:cxnLst/>
              <a:rect l="l" t="t" r="r" b="b"/>
              <a:pathLst>
                <a:path w="2332" h="600" extrusionOk="0">
                  <a:moveTo>
                    <a:pt x="475" y="1"/>
                  </a:moveTo>
                  <a:cubicBezTo>
                    <a:pt x="362" y="1"/>
                    <a:pt x="249" y="9"/>
                    <a:pt x="136" y="28"/>
                  </a:cubicBezTo>
                  <a:cubicBezTo>
                    <a:pt x="1" y="51"/>
                    <a:pt x="126" y="267"/>
                    <a:pt x="224" y="271"/>
                  </a:cubicBezTo>
                  <a:cubicBezTo>
                    <a:pt x="866" y="301"/>
                    <a:pt x="1454" y="480"/>
                    <a:pt x="2083" y="596"/>
                  </a:cubicBezTo>
                  <a:cubicBezTo>
                    <a:pt x="2098" y="598"/>
                    <a:pt x="2113" y="600"/>
                    <a:pt x="2127" y="600"/>
                  </a:cubicBezTo>
                  <a:cubicBezTo>
                    <a:pt x="2327" y="600"/>
                    <a:pt x="2332" y="325"/>
                    <a:pt x="2123" y="287"/>
                  </a:cubicBezTo>
                  <a:cubicBezTo>
                    <a:pt x="1587" y="198"/>
                    <a:pt x="1030" y="1"/>
                    <a:pt x="4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7"/>
            <p:cNvSpPr/>
            <p:nvPr/>
          </p:nvSpPr>
          <p:spPr>
            <a:xfrm>
              <a:off x="1011505" y="1660877"/>
              <a:ext cx="34921" cy="38691"/>
            </a:xfrm>
            <a:custGeom>
              <a:avLst/>
              <a:gdLst/>
              <a:ahLst/>
              <a:cxnLst/>
              <a:rect l="l" t="t" r="r" b="b"/>
              <a:pathLst>
                <a:path w="1093" h="1211" extrusionOk="0">
                  <a:moveTo>
                    <a:pt x="137" y="1"/>
                  </a:moveTo>
                  <a:cubicBezTo>
                    <a:pt x="131" y="1"/>
                    <a:pt x="125" y="2"/>
                    <a:pt x="118" y="4"/>
                  </a:cubicBezTo>
                  <a:cubicBezTo>
                    <a:pt x="98" y="11"/>
                    <a:pt x="78" y="18"/>
                    <a:pt x="58" y="25"/>
                  </a:cubicBezTo>
                  <a:cubicBezTo>
                    <a:pt x="17" y="42"/>
                    <a:pt x="0" y="99"/>
                    <a:pt x="11" y="136"/>
                  </a:cubicBezTo>
                  <a:cubicBezTo>
                    <a:pt x="108" y="531"/>
                    <a:pt x="470" y="772"/>
                    <a:pt x="672" y="1106"/>
                  </a:cubicBezTo>
                  <a:cubicBezTo>
                    <a:pt x="714" y="1177"/>
                    <a:pt x="803" y="1210"/>
                    <a:pt x="882" y="1210"/>
                  </a:cubicBezTo>
                  <a:cubicBezTo>
                    <a:pt x="996" y="1210"/>
                    <a:pt x="1093" y="1143"/>
                    <a:pt x="1017" y="1025"/>
                  </a:cubicBezTo>
                  <a:cubicBezTo>
                    <a:pt x="882" y="812"/>
                    <a:pt x="706" y="639"/>
                    <a:pt x="538" y="457"/>
                  </a:cubicBezTo>
                  <a:cubicBezTo>
                    <a:pt x="460" y="372"/>
                    <a:pt x="379" y="288"/>
                    <a:pt x="315" y="193"/>
                  </a:cubicBezTo>
                  <a:cubicBezTo>
                    <a:pt x="286" y="153"/>
                    <a:pt x="210" y="1"/>
                    <a:pt x="1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6" name="Google Shape;976;p27"/>
          <p:cNvSpPr/>
          <p:nvPr/>
        </p:nvSpPr>
        <p:spPr>
          <a:xfrm>
            <a:off x="8195000" y="229463"/>
            <a:ext cx="160800" cy="158950"/>
          </a:xfrm>
          <a:custGeom>
            <a:avLst/>
            <a:gdLst/>
            <a:ahLst/>
            <a:cxnLst/>
            <a:rect l="l" t="t" r="r" b="b"/>
            <a:pathLst>
              <a:path w="6432" h="6358" extrusionOk="0">
                <a:moveTo>
                  <a:pt x="2640" y="363"/>
                </a:moveTo>
                <a:cubicBezTo>
                  <a:pt x="3103" y="810"/>
                  <a:pt x="3521" y="1313"/>
                  <a:pt x="3927" y="1820"/>
                </a:cubicBezTo>
                <a:cubicBezTo>
                  <a:pt x="3495" y="1965"/>
                  <a:pt x="3058" y="2107"/>
                  <a:pt x="2626" y="2249"/>
                </a:cubicBezTo>
                <a:cubicBezTo>
                  <a:pt x="2650" y="1621"/>
                  <a:pt x="2657" y="989"/>
                  <a:pt x="2640" y="363"/>
                </a:cubicBezTo>
                <a:close/>
                <a:moveTo>
                  <a:pt x="5678" y="1505"/>
                </a:moveTo>
                <a:cubicBezTo>
                  <a:pt x="5407" y="1874"/>
                  <a:pt x="5137" y="2243"/>
                  <a:pt x="4867" y="2611"/>
                </a:cubicBezTo>
                <a:cubicBezTo>
                  <a:pt x="4694" y="2391"/>
                  <a:pt x="4522" y="2171"/>
                  <a:pt x="4343" y="1955"/>
                </a:cubicBezTo>
                <a:cubicBezTo>
                  <a:pt x="4789" y="1806"/>
                  <a:pt x="5232" y="1658"/>
                  <a:pt x="5678" y="1505"/>
                </a:cubicBezTo>
                <a:close/>
                <a:moveTo>
                  <a:pt x="2302" y="2638"/>
                </a:moveTo>
                <a:cubicBezTo>
                  <a:pt x="2288" y="2945"/>
                  <a:pt x="2275" y="3252"/>
                  <a:pt x="2264" y="3556"/>
                </a:cubicBezTo>
                <a:cubicBezTo>
                  <a:pt x="1727" y="3435"/>
                  <a:pt x="1190" y="3313"/>
                  <a:pt x="653" y="3188"/>
                </a:cubicBezTo>
                <a:cubicBezTo>
                  <a:pt x="1204" y="3006"/>
                  <a:pt x="1751" y="2823"/>
                  <a:pt x="2302" y="2638"/>
                </a:cubicBezTo>
                <a:close/>
                <a:moveTo>
                  <a:pt x="4103" y="2036"/>
                </a:moveTo>
                <a:cubicBezTo>
                  <a:pt x="4231" y="2195"/>
                  <a:pt x="4360" y="2357"/>
                  <a:pt x="4488" y="2513"/>
                </a:cubicBezTo>
                <a:cubicBezTo>
                  <a:pt x="4529" y="2563"/>
                  <a:pt x="4610" y="2672"/>
                  <a:pt x="4718" y="2814"/>
                </a:cubicBezTo>
                <a:cubicBezTo>
                  <a:pt x="4448" y="3182"/>
                  <a:pt x="4170" y="3550"/>
                  <a:pt x="3897" y="3918"/>
                </a:cubicBezTo>
                <a:cubicBezTo>
                  <a:pt x="3593" y="3854"/>
                  <a:pt x="3285" y="3790"/>
                  <a:pt x="2985" y="3723"/>
                </a:cubicBezTo>
                <a:cubicBezTo>
                  <a:pt x="2839" y="3692"/>
                  <a:pt x="2693" y="3655"/>
                  <a:pt x="2548" y="3625"/>
                </a:cubicBezTo>
                <a:cubicBezTo>
                  <a:pt x="2572" y="3260"/>
                  <a:pt x="2596" y="2898"/>
                  <a:pt x="2612" y="2536"/>
                </a:cubicBezTo>
                <a:cubicBezTo>
                  <a:pt x="3109" y="2371"/>
                  <a:pt x="3606" y="2202"/>
                  <a:pt x="4103" y="2036"/>
                </a:cubicBezTo>
                <a:close/>
                <a:moveTo>
                  <a:pt x="4863" y="2999"/>
                </a:moveTo>
                <a:cubicBezTo>
                  <a:pt x="5218" y="3466"/>
                  <a:pt x="5725" y="4121"/>
                  <a:pt x="6023" y="4415"/>
                </a:cubicBezTo>
                <a:cubicBezTo>
                  <a:pt x="5894" y="4381"/>
                  <a:pt x="5759" y="4355"/>
                  <a:pt x="5749" y="4351"/>
                </a:cubicBezTo>
                <a:cubicBezTo>
                  <a:pt x="5384" y="4260"/>
                  <a:pt x="5019" y="4169"/>
                  <a:pt x="4654" y="4084"/>
                </a:cubicBezTo>
                <a:cubicBezTo>
                  <a:pt x="4482" y="4043"/>
                  <a:pt x="4312" y="4007"/>
                  <a:pt x="4140" y="3973"/>
                </a:cubicBezTo>
                <a:cubicBezTo>
                  <a:pt x="4380" y="3648"/>
                  <a:pt x="4624" y="3324"/>
                  <a:pt x="4863" y="2999"/>
                </a:cubicBezTo>
                <a:close/>
                <a:moveTo>
                  <a:pt x="2531" y="3844"/>
                </a:moveTo>
                <a:cubicBezTo>
                  <a:pt x="2937" y="3932"/>
                  <a:pt x="3342" y="4023"/>
                  <a:pt x="3748" y="4114"/>
                </a:cubicBezTo>
                <a:cubicBezTo>
                  <a:pt x="3295" y="4709"/>
                  <a:pt x="2839" y="5300"/>
                  <a:pt x="2373" y="5882"/>
                </a:cubicBezTo>
                <a:cubicBezTo>
                  <a:pt x="2427" y="5206"/>
                  <a:pt x="2484" y="4526"/>
                  <a:pt x="2531" y="3844"/>
                </a:cubicBezTo>
                <a:close/>
                <a:moveTo>
                  <a:pt x="2601" y="0"/>
                </a:moveTo>
                <a:cubicBezTo>
                  <a:pt x="2588" y="0"/>
                  <a:pt x="2575" y="9"/>
                  <a:pt x="2572" y="29"/>
                </a:cubicBezTo>
                <a:cubicBezTo>
                  <a:pt x="2569" y="42"/>
                  <a:pt x="2569" y="59"/>
                  <a:pt x="2565" y="76"/>
                </a:cubicBezTo>
                <a:cubicBezTo>
                  <a:pt x="2501" y="86"/>
                  <a:pt x="2470" y="187"/>
                  <a:pt x="2538" y="259"/>
                </a:cubicBezTo>
                <a:cubicBezTo>
                  <a:pt x="2427" y="948"/>
                  <a:pt x="2359" y="1647"/>
                  <a:pt x="2319" y="2354"/>
                </a:cubicBezTo>
                <a:cubicBezTo>
                  <a:pt x="1586" y="2594"/>
                  <a:pt x="856" y="2837"/>
                  <a:pt x="126" y="3080"/>
                </a:cubicBezTo>
                <a:cubicBezTo>
                  <a:pt x="1" y="3121"/>
                  <a:pt x="102" y="3303"/>
                  <a:pt x="190" y="3324"/>
                </a:cubicBezTo>
                <a:cubicBezTo>
                  <a:pt x="876" y="3483"/>
                  <a:pt x="1565" y="3634"/>
                  <a:pt x="2255" y="3784"/>
                </a:cubicBezTo>
                <a:cubicBezTo>
                  <a:pt x="2227" y="4595"/>
                  <a:pt x="2204" y="5402"/>
                  <a:pt x="2146" y="6196"/>
                </a:cubicBezTo>
                <a:cubicBezTo>
                  <a:pt x="2141" y="6256"/>
                  <a:pt x="2207" y="6357"/>
                  <a:pt x="2271" y="6357"/>
                </a:cubicBezTo>
                <a:cubicBezTo>
                  <a:pt x="2290" y="6357"/>
                  <a:pt x="2309" y="6348"/>
                  <a:pt x="2325" y="6328"/>
                </a:cubicBezTo>
                <a:cubicBezTo>
                  <a:pt x="2896" y="5621"/>
                  <a:pt x="3448" y="4895"/>
                  <a:pt x="3991" y="4169"/>
                </a:cubicBezTo>
                <a:cubicBezTo>
                  <a:pt x="4762" y="4341"/>
                  <a:pt x="5532" y="4520"/>
                  <a:pt x="6296" y="4716"/>
                </a:cubicBezTo>
                <a:cubicBezTo>
                  <a:pt x="6306" y="4719"/>
                  <a:pt x="6316" y="4720"/>
                  <a:pt x="6325" y="4720"/>
                </a:cubicBezTo>
                <a:cubicBezTo>
                  <a:pt x="6407" y="4720"/>
                  <a:pt x="6432" y="4618"/>
                  <a:pt x="6377" y="4554"/>
                </a:cubicBezTo>
                <a:cubicBezTo>
                  <a:pt x="5921" y="3982"/>
                  <a:pt x="5471" y="3388"/>
                  <a:pt x="5012" y="2797"/>
                </a:cubicBezTo>
                <a:cubicBezTo>
                  <a:pt x="5370" y="2313"/>
                  <a:pt x="5728" y="1833"/>
                  <a:pt x="6087" y="1357"/>
                </a:cubicBezTo>
                <a:cubicBezTo>
                  <a:pt x="6139" y="1289"/>
                  <a:pt x="6067" y="1147"/>
                  <a:pt x="5982" y="1147"/>
                </a:cubicBezTo>
                <a:cubicBezTo>
                  <a:pt x="5974" y="1147"/>
                  <a:pt x="5966" y="1148"/>
                  <a:pt x="5958" y="1151"/>
                </a:cubicBezTo>
                <a:cubicBezTo>
                  <a:pt x="5360" y="1346"/>
                  <a:pt x="4766" y="1543"/>
                  <a:pt x="4170" y="1739"/>
                </a:cubicBezTo>
                <a:cubicBezTo>
                  <a:pt x="3691" y="1164"/>
                  <a:pt x="3194" y="610"/>
                  <a:pt x="2657" y="110"/>
                </a:cubicBezTo>
                <a:cubicBezTo>
                  <a:pt x="2646" y="103"/>
                  <a:pt x="2640" y="100"/>
                  <a:pt x="2633" y="93"/>
                </a:cubicBezTo>
                <a:cubicBezTo>
                  <a:pt x="2629" y="73"/>
                  <a:pt x="2629" y="53"/>
                  <a:pt x="2629" y="33"/>
                </a:cubicBezTo>
                <a:cubicBezTo>
                  <a:pt x="2629" y="11"/>
                  <a:pt x="2615" y="0"/>
                  <a:pt x="2601" y="0"/>
                </a:cubicBezTo>
                <a:close/>
              </a:path>
            </a:pathLst>
          </a:custGeom>
          <a:solidFill>
            <a:srgbClr val="0029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27"/>
          <p:cNvSpPr/>
          <p:nvPr/>
        </p:nvSpPr>
        <p:spPr>
          <a:xfrm rot="2209237">
            <a:off x="8773029" y="571836"/>
            <a:ext cx="160797" cy="158947"/>
          </a:xfrm>
          <a:custGeom>
            <a:avLst/>
            <a:gdLst/>
            <a:ahLst/>
            <a:cxnLst/>
            <a:rect l="l" t="t" r="r" b="b"/>
            <a:pathLst>
              <a:path w="6432" h="6358" extrusionOk="0">
                <a:moveTo>
                  <a:pt x="2640" y="363"/>
                </a:moveTo>
                <a:cubicBezTo>
                  <a:pt x="3103" y="810"/>
                  <a:pt x="3521" y="1313"/>
                  <a:pt x="3927" y="1820"/>
                </a:cubicBezTo>
                <a:cubicBezTo>
                  <a:pt x="3495" y="1965"/>
                  <a:pt x="3058" y="2107"/>
                  <a:pt x="2626" y="2249"/>
                </a:cubicBezTo>
                <a:cubicBezTo>
                  <a:pt x="2650" y="1621"/>
                  <a:pt x="2657" y="989"/>
                  <a:pt x="2640" y="363"/>
                </a:cubicBezTo>
                <a:close/>
                <a:moveTo>
                  <a:pt x="5678" y="1505"/>
                </a:moveTo>
                <a:cubicBezTo>
                  <a:pt x="5407" y="1874"/>
                  <a:pt x="5137" y="2243"/>
                  <a:pt x="4867" y="2611"/>
                </a:cubicBezTo>
                <a:cubicBezTo>
                  <a:pt x="4694" y="2391"/>
                  <a:pt x="4522" y="2171"/>
                  <a:pt x="4343" y="1955"/>
                </a:cubicBezTo>
                <a:cubicBezTo>
                  <a:pt x="4789" y="1806"/>
                  <a:pt x="5232" y="1658"/>
                  <a:pt x="5678" y="1505"/>
                </a:cubicBezTo>
                <a:close/>
                <a:moveTo>
                  <a:pt x="2302" y="2638"/>
                </a:moveTo>
                <a:cubicBezTo>
                  <a:pt x="2288" y="2945"/>
                  <a:pt x="2275" y="3252"/>
                  <a:pt x="2264" y="3556"/>
                </a:cubicBezTo>
                <a:cubicBezTo>
                  <a:pt x="1727" y="3435"/>
                  <a:pt x="1190" y="3313"/>
                  <a:pt x="653" y="3188"/>
                </a:cubicBezTo>
                <a:cubicBezTo>
                  <a:pt x="1204" y="3006"/>
                  <a:pt x="1751" y="2823"/>
                  <a:pt x="2302" y="2638"/>
                </a:cubicBezTo>
                <a:close/>
                <a:moveTo>
                  <a:pt x="4103" y="2036"/>
                </a:moveTo>
                <a:cubicBezTo>
                  <a:pt x="4231" y="2195"/>
                  <a:pt x="4360" y="2357"/>
                  <a:pt x="4488" y="2513"/>
                </a:cubicBezTo>
                <a:cubicBezTo>
                  <a:pt x="4529" y="2563"/>
                  <a:pt x="4610" y="2672"/>
                  <a:pt x="4718" y="2814"/>
                </a:cubicBezTo>
                <a:cubicBezTo>
                  <a:pt x="4448" y="3182"/>
                  <a:pt x="4170" y="3550"/>
                  <a:pt x="3897" y="3918"/>
                </a:cubicBezTo>
                <a:cubicBezTo>
                  <a:pt x="3593" y="3854"/>
                  <a:pt x="3285" y="3790"/>
                  <a:pt x="2985" y="3723"/>
                </a:cubicBezTo>
                <a:cubicBezTo>
                  <a:pt x="2839" y="3692"/>
                  <a:pt x="2693" y="3655"/>
                  <a:pt x="2548" y="3625"/>
                </a:cubicBezTo>
                <a:cubicBezTo>
                  <a:pt x="2572" y="3260"/>
                  <a:pt x="2596" y="2898"/>
                  <a:pt x="2612" y="2536"/>
                </a:cubicBezTo>
                <a:cubicBezTo>
                  <a:pt x="3109" y="2371"/>
                  <a:pt x="3606" y="2202"/>
                  <a:pt x="4103" y="2036"/>
                </a:cubicBezTo>
                <a:close/>
                <a:moveTo>
                  <a:pt x="4863" y="2999"/>
                </a:moveTo>
                <a:cubicBezTo>
                  <a:pt x="5218" y="3466"/>
                  <a:pt x="5725" y="4121"/>
                  <a:pt x="6023" y="4415"/>
                </a:cubicBezTo>
                <a:cubicBezTo>
                  <a:pt x="5894" y="4381"/>
                  <a:pt x="5759" y="4355"/>
                  <a:pt x="5749" y="4351"/>
                </a:cubicBezTo>
                <a:cubicBezTo>
                  <a:pt x="5384" y="4260"/>
                  <a:pt x="5019" y="4169"/>
                  <a:pt x="4654" y="4084"/>
                </a:cubicBezTo>
                <a:cubicBezTo>
                  <a:pt x="4482" y="4043"/>
                  <a:pt x="4312" y="4007"/>
                  <a:pt x="4140" y="3973"/>
                </a:cubicBezTo>
                <a:cubicBezTo>
                  <a:pt x="4380" y="3648"/>
                  <a:pt x="4624" y="3324"/>
                  <a:pt x="4863" y="2999"/>
                </a:cubicBezTo>
                <a:close/>
                <a:moveTo>
                  <a:pt x="2531" y="3844"/>
                </a:moveTo>
                <a:cubicBezTo>
                  <a:pt x="2937" y="3932"/>
                  <a:pt x="3342" y="4023"/>
                  <a:pt x="3748" y="4114"/>
                </a:cubicBezTo>
                <a:cubicBezTo>
                  <a:pt x="3295" y="4709"/>
                  <a:pt x="2839" y="5300"/>
                  <a:pt x="2373" y="5882"/>
                </a:cubicBezTo>
                <a:cubicBezTo>
                  <a:pt x="2427" y="5206"/>
                  <a:pt x="2484" y="4526"/>
                  <a:pt x="2531" y="3844"/>
                </a:cubicBezTo>
                <a:close/>
                <a:moveTo>
                  <a:pt x="2601" y="0"/>
                </a:moveTo>
                <a:cubicBezTo>
                  <a:pt x="2588" y="0"/>
                  <a:pt x="2575" y="9"/>
                  <a:pt x="2572" y="29"/>
                </a:cubicBezTo>
                <a:cubicBezTo>
                  <a:pt x="2569" y="42"/>
                  <a:pt x="2569" y="59"/>
                  <a:pt x="2565" y="76"/>
                </a:cubicBezTo>
                <a:cubicBezTo>
                  <a:pt x="2501" y="86"/>
                  <a:pt x="2470" y="187"/>
                  <a:pt x="2538" y="259"/>
                </a:cubicBezTo>
                <a:cubicBezTo>
                  <a:pt x="2427" y="948"/>
                  <a:pt x="2359" y="1647"/>
                  <a:pt x="2319" y="2354"/>
                </a:cubicBezTo>
                <a:cubicBezTo>
                  <a:pt x="1586" y="2594"/>
                  <a:pt x="856" y="2837"/>
                  <a:pt x="126" y="3080"/>
                </a:cubicBezTo>
                <a:cubicBezTo>
                  <a:pt x="1" y="3121"/>
                  <a:pt x="102" y="3303"/>
                  <a:pt x="190" y="3324"/>
                </a:cubicBezTo>
                <a:cubicBezTo>
                  <a:pt x="876" y="3483"/>
                  <a:pt x="1565" y="3634"/>
                  <a:pt x="2255" y="3784"/>
                </a:cubicBezTo>
                <a:cubicBezTo>
                  <a:pt x="2227" y="4595"/>
                  <a:pt x="2204" y="5402"/>
                  <a:pt x="2146" y="6196"/>
                </a:cubicBezTo>
                <a:cubicBezTo>
                  <a:pt x="2141" y="6256"/>
                  <a:pt x="2207" y="6357"/>
                  <a:pt x="2271" y="6357"/>
                </a:cubicBezTo>
                <a:cubicBezTo>
                  <a:pt x="2290" y="6357"/>
                  <a:pt x="2309" y="6348"/>
                  <a:pt x="2325" y="6328"/>
                </a:cubicBezTo>
                <a:cubicBezTo>
                  <a:pt x="2896" y="5621"/>
                  <a:pt x="3448" y="4895"/>
                  <a:pt x="3991" y="4169"/>
                </a:cubicBezTo>
                <a:cubicBezTo>
                  <a:pt x="4762" y="4341"/>
                  <a:pt x="5532" y="4520"/>
                  <a:pt x="6296" y="4716"/>
                </a:cubicBezTo>
                <a:cubicBezTo>
                  <a:pt x="6306" y="4719"/>
                  <a:pt x="6316" y="4720"/>
                  <a:pt x="6325" y="4720"/>
                </a:cubicBezTo>
                <a:cubicBezTo>
                  <a:pt x="6407" y="4720"/>
                  <a:pt x="6432" y="4618"/>
                  <a:pt x="6377" y="4554"/>
                </a:cubicBezTo>
                <a:cubicBezTo>
                  <a:pt x="5921" y="3982"/>
                  <a:pt x="5471" y="3388"/>
                  <a:pt x="5012" y="2797"/>
                </a:cubicBezTo>
                <a:cubicBezTo>
                  <a:pt x="5370" y="2313"/>
                  <a:pt x="5728" y="1833"/>
                  <a:pt x="6087" y="1357"/>
                </a:cubicBezTo>
                <a:cubicBezTo>
                  <a:pt x="6139" y="1289"/>
                  <a:pt x="6067" y="1147"/>
                  <a:pt x="5982" y="1147"/>
                </a:cubicBezTo>
                <a:cubicBezTo>
                  <a:pt x="5974" y="1147"/>
                  <a:pt x="5966" y="1148"/>
                  <a:pt x="5958" y="1151"/>
                </a:cubicBezTo>
                <a:cubicBezTo>
                  <a:pt x="5360" y="1346"/>
                  <a:pt x="4766" y="1543"/>
                  <a:pt x="4170" y="1739"/>
                </a:cubicBezTo>
                <a:cubicBezTo>
                  <a:pt x="3691" y="1164"/>
                  <a:pt x="3194" y="610"/>
                  <a:pt x="2657" y="110"/>
                </a:cubicBezTo>
                <a:cubicBezTo>
                  <a:pt x="2646" y="103"/>
                  <a:pt x="2640" y="100"/>
                  <a:pt x="2633" y="93"/>
                </a:cubicBezTo>
                <a:cubicBezTo>
                  <a:pt x="2629" y="73"/>
                  <a:pt x="2629" y="53"/>
                  <a:pt x="2629" y="33"/>
                </a:cubicBezTo>
                <a:cubicBezTo>
                  <a:pt x="2629" y="11"/>
                  <a:pt x="2615" y="0"/>
                  <a:pt x="2601" y="0"/>
                </a:cubicBezTo>
                <a:close/>
              </a:path>
            </a:pathLst>
          </a:custGeom>
          <a:solidFill>
            <a:srgbClr val="0029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27"/>
          <p:cNvSpPr/>
          <p:nvPr/>
        </p:nvSpPr>
        <p:spPr>
          <a:xfrm rot="2209237">
            <a:off x="7501079" y="1050061"/>
            <a:ext cx="160797" cy="158947"/>
          </a:xfrm>
          <a:custGeom>
            <a:avLst/>
            <a:gdLst/>
            <a:ahLst/>
            <a:cxnLst/>
            <a:rect l="l" t="t" r="r" b="b"/>
            <a:pathLst>
              <a:path w="6432" h="6358" extrusionOk="0">
                <a:moveTo>
                  <a:pt x="2640" y="363"/>
                </a:moveTo>
                <a:cubicBezTo>
                  <a:pt x="3103" y="810"/>
                  <a:pt x="3521" y="1313"/>
                  <a:pt x="3927" y="1820"/>
                </a:cubicBezTo>
                <a:cubicBezTo>
                  <a:pt x="3495" y="1965"/>
                  <a:pt x="3058" y="2107"/>
                  <a:pt x="2626" y="2249"/>
                </a:cubicBezTo>
                <a:cubicBezTo>
                  <a:pt x="2650" y="1621"/>
                  <a:pt x="2657" y="989"/>
                  <a:pt x="2640" y="363"/>
                </a:cubicBezTo>
                <a:close/>
                <a:moveTo>
                  <a:pt x="5678" y="1505"/>
                </a:moveTo>
                <a:cubicBezTo>
                  <a:pt x="5407" y="1874"/>
                  <a:pt x="5137" y="2243"/>
                  <a:pt x="4867" y="2611"/>
                </a:cubicBezTo>
                <a:cubicBezTo>
                  <a:pt x="4694" y="2391"/>
                  <a:pt x="4522" y="2171"/>
                  <a:pt x="4343" y="1955"/>
                </a:cubicBezTo>
                <a:cubicBezTo>
                  <a:pt x="4789" y="1806"/>
                  <a:pt x="5232" y="1658"/>
                  <a:pt x="5678" y="1505"/>
                </a:cubicBezTo>
                <a:close/>
                <a:moveTo>
                  <a:pt x="2302" y="2638"/>
                </a:moveTo>
                <a:cubicBezTo>
                  <a:pt x="2288" y="2945"/>
                  <a:pt x="2275" y="3252"/>
                  <a:pt x="2264" y="3556"/>
                </a:cubicBezTo>
                <a:cubicBezTo>
                  <a:pt x="1727" y="3435"/>
                  <a:pt x="1190" y="3313"/>
                  <a:pt x="653" y="3188"/>
                </a:cubicBezTo>
                <a:cubicBezTo>
                  <a:pt x="1204" y="3006"/>
                  <a:pt x="1751" y="2823"/>
                  <a:pt x="2302" y="2638"/>
                </a:cubicBezTo>
                <a:close/>
                <a:moveTo>
                  <a:pt x="4103" y="2036"/>
                </a:moveTo>
                <a:cubicBezTo>
                  <a:pt x="4231" y="2195"/>
                  <a:pt x="4360" y="2357"/>
                  <a:pt x="4488" y="2513"/>
                </a:cubicBezTo>
                <a:cubicBezTo>
                  <a:pt x="4529" y="2563"/>
                  <a:pt x="4610" y="2672"/>
                  <a:pt x="4718" y="2814"/>
                </a:cubicBezTo>
                <a:cubicBezTo>
                  <a:pt x="4448" y="3182"/>
                  <a:pt x="4170" y="3550"/>
                  <a:pt x="3897" y="3918"/>
                </a:cubicBezTo>
                <a:cubicBezTo>
                  <a:pt x="3593" y="3854"/>
                  <a:pt x="3285" y="3790"/>
                  <a:pt x="2985" y="3723"/>
                </a:cubicBezTo>
                <a:cubicBezTo>
                  <a:pt x="2839" y="3692"/>
                  <a:pt x="2693" y="3655"/>
                  <a:pt x="2548" y="3625"/>
                </a:cubicBezTo>
                <a:cubicBezTo>
                  <a:pt x="2572" y="3260"/>
                  <a:pt x="2596" y="2898"/>
                  <a:pt x="2612" y="2536"/>
                </a:cubicBezTo>
                <a:cubicBezTo>
                  <a:pt x="3109" y="2371"/>
                  <a:pt x="3606" y="2202"/>
                  <a:pt x="4103" y="2036"/>
                </a:cubicBezTo>
                <a:close/>
                <a:moveTo>
                  <a:pt x="4863" y="2999"/>
                </a:moveTo>
                <a:cubicBezTo>
                  <a:pt x="5218" y="3466"/>
                  <a:pt x="5725" y="4121"/>
                  <a:pt x="6023" y="4415"/>
                </a:cubicBezTo>
                <a:cubicBezTo>
                  <a:pt x="5894" y="4381"/>
                  <a:pt x="5759" y="4355"/>
                  <a:pt x="5749" y="4351"/>
                </a:cubicBezTo>
                <a:cubicBezTo>
                  <a:pt x="5384" y="4260"/>
                  <a:pt x="5019" y="4169"/>
                  <a:pt x="4654" y="4084"/>
                </a:cubicBezTo>
                <a:cubicBezTo>
                  <a:pt x="4482" y="4043"/>
                  <a:pt x="4312" y="4007"/>
                  <a:pt x="4140" y="3973"/>
                </a:cubicBezTo>
                <a:cubicBezTo>
                  <a:pt x="4380" y="3648"/>
                  <a:pt x="4624" y="3324"/>
                  <a:pt x="4863" y="2999"/>
                </a:cubicBezTo>
                <a:close/>
                <a:moveTo>
                  <a:pt x="2531" y="3844"/>
                </a:moveTo>
                <a:cubicBezTo>
                  <a:pt x="2937" y="3932"/>
                  <a:pt x="3342" y="4023"/>
                  <a:pt x="3748" y="4114"/>
                </a:cubicBezTo>
                <a:cubicBezTo>
                  <a:pt x="3295" y="4709"/>
                  <a:pt x="2839" y="5300"/>
                  <a:pt x="2373" y="5882"/>
                </a:cubicBezTo>
                <a:cubicBezTo>
                  <a:pt x="2427" y="5206"/>
                  <a:pt x="2484" y="4526"/>
                  <a:pt x="2531" y="3844"/>
                </a:cubicBezTo>
                <a:close/>
                <a:moveTo>
                  <a:pt x="2601" y="0"/>
                </a:moveTo>
                <a:cubicBezTo>
                  <a:pt x="2588" y="0"/>
                  <a:pt x="2575" y="9"/>
                  <a:pt x="2572" y="29"/>
                </a:cubicBezTo>
                <a:cubicBezTo>
                  <a:pt x="2569" y="42"/>
                  <a:pt x="2569" y="59"/>
                  <a:pt x="2565" y="76"/>
                </a:cubicBezTo>
                <a:cubicBezTo>
                  <a:pt x="2501" y="86"/>
                  <a:pt x="2470" y="187"/>
                  <a:pt x="2538" y="259"/>
                </a:cubicBezTo>
                <a:cubicBezTo>
                  <a:pt x="2427" y="948"/>
                  <a:pt x="2359" y="1647"/>
                  <a:pt x="2319" y="2354"/>
                </a:cubicBezTo>
                <a:cubicBezTo>
                  <a:pt x="1586" y="2594"/>
                  <a:pt x="856" y="2837"/>
                  <a:pt x="126" y="3080"/>
                </a:cubicBezTo>
                <a:cubicBezTo>
                  <a:pt x="1" y="3121"/>
                  <a:pt x="102" y="3303"/>
                  <a:pt x="190" y="3324"/>
                </a:cubicBezTo>
                <a:cubicBezTo>
                  <a:pt x="876" y="3483"/>
                  <a:pt x="1565" y="3634"/>
                  <a:pt x="2255" y="3784"/>
                </a:cubicBezTo>
                <a:cubicBezTo>
                  <a:pt x="2227" y="4595"/>
                  <a:pt x="2204" y="5402"/>
                  <a:pt x="2146" y="6196"/>
                </a:cubicBezTo>
                <a:cubicBezTo>
                  <a:pt x="2141" y="6256"/>
                  <a:pt x="2207" y="6357"/>
                  <a:pt x="2271" y="6357"/>
                </a:cubicBezTo>
                <a:cubicBezTo>
                  <a:pt x="2290" y="6357"/>
                  <a:pt x="2309" y="6348"/>
                  <a:pt x="2325" y="6328"/>
                </a:cubicBezTo>
                <a:cubicBezTo>
                  <a:pt x="2896" y="5621"/>
                  <a:pt x="3448" y="4895"/>
                  <a:pt x="3991" y="4169"/>
                </a:cubicBezTo>
                <a:cubicBezTo>
                  <a:pt x="4762" y="4341"/>
                  <a:pt x="5532" y="4520"/>
                  <a:pt x="6296" y="4716"/>
                </a:cubicBezTo>
                <a:cubicBezTo>
                  <a:pt x="6306" y="4719"/>
                  <a:pt x="6316" y="4720"/>
                  <a:pt x="6325" y="4720"/>
                </a:cubicBezTo>
                <a:cubicBezTo>
                  <a:pt x="6407" y="4720"/>
                  <a:pt x="6432" y="4618"/>
                  <a:pt x="6377" y="4554"/>
                </a:cubicBezTo>
                <a:cubicBezTo>
                  <a:pt x="5921" y="3982"/>
                  <a:pt x="5471" y="3388"/>
                  <a:pt x="5012" y="2797"/>
                </a:cubicBezTo>
                <a:cubicBezTo>
                  <a:pt x="5370" y="2313"/>
                  <a:pt x="5728" y="1833"/>
                  <a:pt x="6087" y="1357"/>
                </a:cubicBezTo>
                <a:cubicBezTo>
                  <a:pt x="6139" y="1289"/>
                  <a:pt x="6067" y="1147"/>
                  <a:pt x="5982" y="1147"/>
                </a:cubicBezTo>
                <a:cubicBezTo>
                  <a:pt x="5974" y="1147"/>
                  <a:pt x="5966" y="1148"/>
                  <a:pt x="5958" y="1151"/>
                </a:cubicBezTo>
                <a:cubicBezTo>
                  <a:pt x="5360" y="1346"/>
                  <a:pt x="4766" y="1543"/>
                  <a:pt x="4170" y="1739"/>
                </a:cubicBezTo>
                <a:cubicBezTo>
                  <a:pt x="3691" y="1164"/>
                  <a:pt x="3194" y="610"/>
                  <a:pt x="2657" y="110"/>
                </a:cubicBezTo>
                <a:cubicBezTo>
                  <a:pt x="2646" y="103"/>
                  <a:pt x="2640" y="100"/>
                  <a:pt x="2633" y="93"/>
                </a:cubicBezTo>
                <a:cubicBezTo>
                  <a:pt x="2629" y="73"/>
                  <a:pt x="2629" y="53"/>
                  <a:pt x="2629" y="33"/>
                </a:cubicBezTo>
                <a:cubicBezTo>
                  <a:pt x="2629" y="11"/>
                  <a:pt x="2615" y="0"/>
                  <a:pt x="2601" y="0"/>
                </a:cubicBezTo>
                <a:close/>
              </a:path>
            </a:pathLst>
          </a:custGeom>
          <a:solidFill>
            <a:srgbClr val="0029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27"/>
          <p:cNvSpPr/>
          <p:nvPr/>
        </p:nvSpPr>
        <p:spPr>
          <a:xfrm>
            <a:off x="7535850" y="442263"/>
            <a:ext cx="268173" cy="194470"/>
          </a:xfrm>
          <a:custGeom>
            <a:avLst/>
            <a:gdLst/>
            <a:ahLst/>
            <a:cxnLst/>
            <a:rect l="l" t="t" r="r" b="b"/>
            <a:pathLst>
              <a:path w="7168" h="5198" extrusionOk="0">
                <a:moveTo>
                  <a:pt x="5467" y="1"/>
                </a:moveTo>
                <a:cubicBezTo>
                  <a:pt x="4475" y="1"/>
                  <a:pt x="3844" y="1080"/>
                  <a:pt x="3880" y="2028"/>
                </a:cubicBezTo>
                <a:cubicBezTo>
                  <a:pt x="3880" y="2028"/>
                  <a:pt x="2956" y="1084"/>
                  <a:pt x="2052" y="1084"/>
                </a:cubicBezTo>
                <a:cubicBezTo>
                  <a:pt x="1687" y="1084"/>
                  <a:pt x="1324" y="1239"/>
                  <a:pt x="1027" y="1673"/>
                </a:cubicBezTo>
                <a:cubicBezTo>
                  <a:pt x="0" y="3177"/>
                  <a:pt x="1781" y="4285"/>
                  <a:pt x="2889" y="4684"/>
                </a:cubicBezTo>
                <a:cubicBezTo>
                  <a:pt x="3998" y="5079"/>
                  <a:pt x="4988" y="5198"/>
                  <a:pt x="4988" y="5198"/>
                </a:cubicBezTo>
                <a:cubicBezTo>
                  <a:pt x="4988" y="5198"/>
                  <a:pt x="6110" y="3941"/>
                  <a:pt x="6708" y="2423"/>
                </a:cubicBezTo>
                <a:cubicBezTo>
                  <a:pt x="7168" y="1258"/>
                  <a:pt x="6843" y="129"/>
                  <a:pt x="5600" y="7"/>
                </a:cubicBezTo>
                <a:cubicBezTo>
                  <a:pt x="5555" y="3"/>
                  <a:pt x="5511" y="1"/>
                  <a:pt x="546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27"/>
          <p:cNvSpPr/>
          <p:nvPr/>
        </p:nvSpPr>
        <p:spPr>
          <a:xfrm rot="10800000" flipH="1">
            <a:off x="-4385" y="4061805"/>
            <a:ext cx="640745" cy="985667"/>
          </a:xfrm>
          <a:custGeom>
            <a:avLst/>
            <a:gdLst/>
            <a:ahLst/>
            <a:cxnLst/>
            <a:rect l="l" t="t" r="r" b="b"/>
            <a:pathLst>
              <a:path w="8313" h="12788" extrusionOk="0">
                <a:moveTo>
                  <a:pt x="278" y="0"/>
                </a:moveTo>
                <a:cubicBezTo>
                  <a:pt x="186" y="0"/>
                  <a:pt x="93" y="3"/>
                  <a:pt x="0" y="10"/>
                </a:cubicBezTo>
                <a:lnTo>
                  <a:pt x="0" y="12773"/>
                </a:lnTo>
                <a:cubicBezTo>
                  <a:pt x="108" y="12782"/>
                  <a:pt x="218" y="12787"/>
                  <a:pt x="329" y="12787"/>
                </a:cubicBezTo>
                <a:cubicBezTo>
                  <a:pt x="630" y="12787"/>
                  <a:pt x="944" y="12751"/>
                  <a:pt x="1274" y="12662"/>
                </a:cubicBezTo>
                <a:cubicBezTo>
                  <a:pt x="4124" y="11881"/>
                  <a:pt x="3640" y="8941"/>
                  <a:pt x="3640" y="8941"/>
                </a:cubicBezTo>
                <a:lnTo>
                  <a:pt x="3640" y="8941"/>
                </a:lnTo>
                <a:cubicBezTo>
                  <a:pt x="3640" y="8941"/>
                  <a:pt x="3724" y="8946"/>
                  <a:pt x="3869" y="8946"/>
                </a:cubicBezTo>
                <a:cubicBezTo>
                  <a:pt x="4761" y="8946"/>
                  <a:pt x="7963" y="8756"/>
                  <a:pt x="8158" y="6035"/>
                </a:cubicBezTo>
                <a:cubicBezTo>
                  <a:pt x="8313" y="3883"/>
                  <a:pt x="6209" y="3539"/>
                  <a:pt x="4852" y="3539"/>
                </a:cubicBezTo>
                <a:cubicBezTo>
                  <a:pt x="4217" y="3539"/>
                  <a:pt x="3745" y="3615"/>
                  <a:pt x="3745" y="3615"/>
                </a:cubicBezTo>
                <a:cubicBezTo>
                  <a:pt x="3745" y="3615"/>
                  <a:pt x="3927" y="1006"/>
                  <a:pt x="1410" y="175"/>
                </a:cubicBezTo>
                <a:cubicBezTo>
                  <a:pt x="1064" y="60"/>
                  <a:pt x="678" y="0"/>
                  <a:pt x="27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27"/>
          <p:cNvSpPr/>
          <p:nvPr/>
        </p:nvSpPr>
        <p:spPr>
          <a:xfrm flipH="1">
            <a:off x="383795" y="3814558"/>
            <a:ext cx="250092" cy="247231"/>
          </a:xfrm>
          <a:custGeom>
            <a:avLst/>
            <a:gdLst/>
            <a:ahLst/>
            <a:cxnLst/>
            <a:rect l="l" t="t" r="r" b="b"/>
            <a:pathLst>
              <a:path w="6432" h="6358" extrusionOk="0">
                <a:moveTo>
                  <a:pt x="2640" y="363"/>
                </a:moveTo>
                <a:cubicBezTo>
                  <a:pt x="3103" y="810"/>
                  <a:pt x="3521" y="1313"/>
                  <a:pt x="3927" y="1820"/>
                </a:cubicBezTo>
                <a:cubicBezTo>
                  <a:pt x="3495" y="1965"/>
                  <a:pt x="3058" y="2107"/>
                  <a:pt x="2626" y="2249"/>
                </a:cubicBezTo>
                <a:cubicBezTo>
                  <a:pt x="2650" y="1621"/>
                  <a:pt x="2657" y="989"/>
                  <a:pt x="2640" y="363"/>
                </a:cubicBezTo>
                <a:close/>
                <a:moveTo>
                  <a:pt x="5678" y="1505"/>
                </a:moveTo>
                <a:cubicBezTo>
                  <a:pt x="5407" y="1874"/>
                  <a:pt x="5137" y="2243"/>
                  <a:pt x="4867" y="2611"/>
                </a:cubicBezTo>
                <a:cubicBezTo>
                  <a:pt x="4694" y="2391"/>
                  <a:pt x="4522" y="2171"/>
                  <a:pt x="4343" y="1955"/>
                </a:cubicBezTo>
                <a:cubicBezTo>
                  <a:pt x="4789" y="1806"/>
                  <a:pt x="5232" y="1658"/>
                  <a:pt x="5678" y="1505"/>
                </a:cubicBezTo>
                <a:close/>
                <a:moveTo>
                  <a:pt x="2302" y="2638"/>
                </a:moveTo>
                <a:cubicBezTo>
                  <a:pt x="2288" y="2945"/>
                  <a:pt x="2275" y="3252"/>
                  <a:pt x="2264" y="3556"/>
                </a:cubicBezTo>
                <a:cubicBezTo>
                  <a:pt x="1727" y="3435"/>
                  <a:pt x="1190" y="3313"/>
                  <a:pt x="653" y="3188"/>
                </a:cubicBezTo>
                <a:cubicBezTo>
                  <a:pt x="1204" y="3006"/>
                  <a:pt x="1751" y="2823"/>
                  <a:pt x="2302" y="2638"/>
                </a:cubicBezTo>
                <a:close/>
                <a:moveTo>
                  <a:pt x="4103" y="2036"/>
                </a:moveTo>
                <a:cubicBezTo>
                  <a:pt x="4231" y="2195"/>
                  <a:pt x="4360" y="2357"/>
                  <a:pt x="4488" y="2513"/>
                </a:cubicBezTo>
                <a:cubicBezTo>
                  <a:pt x="4529" y="2563"/>
                  <a:pt x="4610" y="2672"/>
                  <a:pt x="4718" y="2814"/>
                </a:cubicBezTo>
                <a:cubicBezTo>
                  <a:pt x="4448" y="3182"/>
                  <a:pt x="4170" y="3550"/>
                  <a:pt x="3897" y="3918"/>
                </a:cubicBezTo>
                <a:cubicBezTo>
                  <a:pt x="3593" y="3854"/>
                  <a:pt x="3285" y="3790"/>
                  <a:pt x="2985" y="3723"/>
                </a:cubicBezTo>
                <a:cubicBezTo>
                  <a:pt x="2839" y="3692"/>
                  <a:pt x="2693" y="3655"/>
                  <a:pt x="2548" y="3625"/>
                </a:cubicBezTo>
                <a:cubicBezTo>
                  <a:pt x="2572" y="3260"/>
                  <a:pt x="2596" y="2898"/>
                  <a:pt x="2612" y="2536"/>
                </a:cubicBezTo>
                <a:cubicBezTo>
                  <a:pt x="3109" y="2371"/>
                  <a:pt x="3606" y="2202"/>
                  <a:pt x="4103" y="2036"/>
                </a:cubicBezTo>
                <a:close/>
                <a:moveTo>
                  <a:pt x="4863" y="2999"/>
                </a:moveTo>
                <a:cubicBezTo>
                  <a:pt x="5218" y="3466"/>
                  <a:pt x="5725" y="4121"/>
                  <a:pt x="6023" y="4415"/>
                </a:cubicBezTo>
                <a:cubicBezTo>
                  <a:pt x="5894" y="4381"/>
                  <a:pt x="5759" y="4355"/>
                  <a:pt x="5749" y="4351"/>
                </a:cubicBezTo>
                <a:cubicBezTo>
                  <a:pt x="5384" y="4260"/>
                  <a:pt x="5019" y="4169"/>
                  <a:pt x="4654" y="4084"/>
                </a:cubicBezTo>
                <a:cubicBezTo>
                  <a:pt x="4482" y="4043"/>
                  <a:pt x="4312" y="4007"/>
                  <a:pt x="4140" y="3973"/>
                </a:cubicBezTo>
                <a:cubicBezTo>
                  <a:pt x="4380" y="3648"/>
                  <a:pt x="4624" y="3324"/>
                  <a:pt x="4863" y="2999"/>
                </a:cubicBezTo>
                <a:close/>
                <a:moveTo>
                  <a:pt x="2531" y="3844"/>
                </a:moveTo>
                <a:cubicBezTo>
                  <a:pt x="2937" y="3932"/>
                  <a:pt x="3342" y="4023"/>
                  <a:pt x="3748" y="4114"/>
                </a:cubicBezTo>
                <a:cubicBezTo>
                  <a:pt x="3295" y="4709"/>
                  <a:pt x="2839" y="5300"/>
                  <a:pt x="2373" y="5882"/>
                </a:cubicBezTo>
                <a:cubicBezTo>
                  <a:pt x="2427" y="5206"/>
                  <a:pt x="2484" y="4526"/>
                  <a:pt x="2531" y="3844"/>
                </a:cubicBezTo>
                <a:close/>
                <a:moveTo>
                  <a:pt x="2601" y="0"/>
                </a:moveTo>
                <a:cubicBezTo>
                  <a:pt x="2588" y="0"/>
                  <a:pt x="2575" y="9"/>
                  <a:pt x="2572" y="29"/>
                </a:cubicBezTo>
                <a:cubicBezTo>
                  <a:pt x="2569" y="42"/>
                  <a:pt x="2569" y="59"/>
                  <a:pt x="2565" y="76"/>
                </a:cubicBezTo>
                <a:cubicBezTo>
                  <a:pt x="2501" y="86"/>
                  <a:pt x="2470" y="187"/>
                  <a:pt x="2538" y="259"/>
                </a:cubicBezTo>
                <a:cubicBezTo>
                  <a:pt x="2427" y="948"/>
                  <a:pt x="2359" y="1647"/>
                  <a:pt x="2319" y="2354"/>
                </a:cubicBezTo>
                <a:cubicBezTo>
                  <a:pt x="1586" y="2594"/>
                  <a:pt x="856" y="2837"/>
                  <a:pt x="126" y="3080"/>
                </a:cubicBezTo>
                <a:cubicBezTo>
                  <a:pt x="1" y="3121"/>
                  <a:pt x="102" y="3303"/>
                  <a:pt x="190" y="3324"/>
                </a:cubicBezTo>
                <a:cubicBezTo>
                  <a:pt x="876" y="3483"/>
                  <a:pt x="1565" y="3634"/>
                  <a:pt x="2255" y="3784"/>
                </a:cubicBezTo>
                <a:cubicBezTo>
                  <a:pt x="2227" y="4595"/>
                  <a:pt x="2204" y="5402"/>
                  <a:pt x="2146" y="6196"/>
                </a:cubicBezTo>
                <a:cubicBezTo>
                  <a:pt x="2141" y="6256"/>
                  <a:pt x="2207" y="6357"/>
                  <a:pt x="2271" y="6357"/>
                </a:cubicBezTo>
                <a:cubicBezTo>
                  <a:pt x="2290" y="6357"/>
                  <a:pt x="2309" y="6348"/>
                  <a:pt x="2325" y="6328"/>
                </a:cubicBezTo>
                <a:cubicBezTo>
                  <a:pt x="2896" y="5621"/>
                  <a:pt x="3448" y="4895"/>
                  <a:pt x="3991" y="4169"/>
                </a:cubicBezTo>
                <a:cubicBezTo>
                  <a:pt x="4762" y="4341"/>
                  <a:pt x="5532" y="4520"/>
                  <a:pt x="6296" y="4716"/>
                </a:cubicBezTo>
                <a:cubicBezTo>
                  <a:pt x="6306" y="4719"/>
                  <a:pt x="6316" y="4720"/>
                  <a:pt x="6325" y="4720"/>
                </a:cubicBezTo>
                <a:cubicBezTo>
                  <a:pt x="6407" y="4720"/>
                  <a:pt x="6432" y="4618"/>
                  <a:pt x="6377" y="4554"/>
                </a:cubicBezTo>
                <a:cubicBezTo>
                  <a:pt x="5921" y="3982"/>
                  <a:pt x="5471" y="3388"/>
                  <a:pt x="5012" y="2797"/>
                </a:cubicBezTo>
                <a:cubicBezTo>
                  <a:pt x="5370" y="2313"/>
                  <a:pt x="5728" y="1833"/>
                  <a:pt x="6087" y="1357"/>
                </a:cubicBezTo>
                <a:cubicBezTo>
                  <a:pt x="6139" y="1289"/>
                  <a:pt x="6067" y="1147"/>
                  <a:pt x="5982" y="1147"/>
                </a:cubicBezTo>
                <a:cubicBezTo>
                  <a:pt x="5974" y="1147"/>
                  <a:pt x="5966" y="1148"/>
                  <a:pt x="5958" y="1151"/>
                </a:cubicBezTo>
                <a:cubicBezTo>
                  <a:pt x="5360" y="1346"/>
                  <a:pt x="4766" y="1543"/>
                  <a:pt x="4170" y="1739"/>
                </a:cubicBezTo>
                <a:cubicBezTo>
                  <a:pt x="3691" y="1164"/>
                  <a:pt x="3194" y="610"/>
                  <a:pt x="2657" y="110"/>
                </a:cubicBezTo>
                <a:cubicBezTo>
                  <a:pt x="2646" y="103"/>
                  <a:pt x="2640" y="100"/>
                  <a:pt x="2633" y="93"/>
                </a:cubicBezTo>
                <a:cubicBezTo>
                  <a:pt x="2629" y="73"/>
                  <a:pt x="2629" y="53"/>
                  <a:pt x="2629" y="33"/>
                </a:cubicBezTo>
                <a:cubicBezTo>
                  <a:pt x="2629" y="11"/>
                  <a:pt x="2615" y="0"/>
                  <a:pt x="260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27"/>
          <p:cNvSpPr/>
          <p:nvPr/>
        </p:nvSpPr>
        <p:spPr>
          <a:xfrm flipH="1">
            <a:off x="628438" y="4824038"/>
            <a:ext cx="160800" cy="158950"/>
          </a:xfrm>
          <a:custGeom>
            <a:avLst/>
            <a:gdLst/>
            <a:ahLst/>
            <a:cxnLst/>
            <a:rect l="l" t="t" r="r" b="b"/>
            <a:pathLst>
              <a:path w="6432" h="6358" extrusionOk="0">
                <a:moveTo>
                  <a:pt x="2640" y="363"/>
                </a:moveTo>
                <a:cubicBezTo>
                  <a:pt x="3103" y="810"/>
                  <a:pt x="3521" y="1313"/>
                  <a:pt x="3927" y="1820"/>
                </a:cubicBezTo>
                <a:cubicBezTo>
                  <a:pt x="3495" y="1965"/>
                  <a:pt x="3058" y="2107"/>
                  <a:pt x="2626" y="2249"/>
                </a:cubicBezTo>
                <a:cubicBezTo>
                  <a:pt x="2650" y="1621"/>
                  <a:pt x="2657" y="989"/>
                  <a:pt x="2640" y="363"/>
                </a:cubicBezTo>
                <a:close/>
                <a:moveTo>
                  <a:pt x="5678" y="1505"/>
                </a:moveTo>
                <a:cubicBezTo>
                  <a:pt x="5407" y="1874"/>
                  <a:pt x="5137" y="2243"/>
                  <a:pt x="4867" y="2611"/>
                </a:cubicBezTo>
                <a:cubicBezTo>
                  <a:pt x="4694" y="2391"/>
                  <a:pt x="4522" y="2171"/>
                  <a:pt x="4343" y="1955"/>
                </a:cubicBezTo>
                <a:cubicBezTo>
                  <a:pt x="4789" y="1806"/>
                  <a:pt x="5232" y="1658"/>
                  <a:pt x="5678" y="1505"/>
                </a:cubicBezTo>
                <a:close/>
                <a:moveTo>
                  <a:pt x="2302" y="2638"/>
                </a:moveTo>
                <a:cubicBezTo>
                  <a:pt x="2288" y="2945"/>
                  <a:pt x="2275" y="3252"/>
                  <a:pt x="2264" y="3556"/>
                </a:cubicBezTo>
                <a:cubicBezTo>
                  <a:pt x="1727" y="3435"/>
                  <a:pt x="1190" y="3313"/>
                  <a:pt x="653" y="3188"/>
                </a:cubicBezTo>
                <a:cubicBezTo>
                  <a:pt x="1204" y="3006"/>
                  <a:pt x="1751" y="2823"/>
                  <a:pt x="2302" y="2638"/>
                </a:cubicBezTo>
                <a:close/>
                <a:moveTo>
                  <a:pt x="4103" y="2036"/>
                </a:moveTo>
                <a:cubicBezTo>
                  <a:pt x="4231" y="2195"/>
                  <a:pt x="4360" y="2357"/>
                  <a:pt x="4488" y="2513"/>
                </a:cubicBezTo>
                <a:cubicBezTo>
                  <a:pt x="4529" y="2563"/>
                  <a:pt x="4610" y="2672"/>
                  <a:pt x="4718" y="2814"/>
                </a:cubicBezTo>
                <a:cubicBezTo>
                  <a:pt x="4448" y="3182"/>
                  <a:pt x="4170" y="3550"/>
                  <a:pt x="3897" y="3918"/>
                </a:cubicBezTo>
                <a:cubicBezTo>
                  <a:pt x="3593" y="3854"/>
                  <a:pt x="3285" y="3790"/>
                  <a:pt x="2985" y="3723"/>
                </a:cubicBezTo>
                <a:cubicBezTo>
                  <a:pt x="2839" y="3692"/>
                  <a:pt x="2693" y="3655"/>
                  <a:pt x="2548" y="3625"/>
                </a:cubicBezTo>
                <a:cubicBezTo>
                  <a:pt x="2572" y="3260"/>
                  <a:pt x="2596" y="2898"/>
                  <a:pt x="2612" y="2536"/>
                </a:cubicBezTo>
                <a:cubicBezTo>
                  <a:pt x="3109" y="2371"/>
                  <a:pt x="3606" y="2202"/>
                  <a:pt x="4103" y="2036"/>
                </a:cubicBezTo>
                <a:close/>
                <a:moveTo>
                  <a:pt x="4863" y="2999"/>
                </a:moveTo>
                <a:cubicBezTo>
                  <a:pt x="5218" y="3466"/>
                  <a:pt x="5725" y="4121"/>
                  <a:pt x="6023" y="4415"/>
                </a:cubicBezTo>
                <a:cubicBezTo>
                  <a:pt x="5894" y="4381"/>
                  <a:pt x="5759" y="4355"/>
                  <a:pt x="5749" y="4351"/>
                </a:cubicBezTo>
                <a:cubicBezTo>
                  <a:pt x="5384" y="4260"/>
                  <a:pt x="5019" y="4169"/>
                  <a:pt x="4654" y="4084"/>
                </a:cubicBezTo>
                <a:cubicBezTo>
                  <a:pt x="4482" y="4043"/>
                  <a:pt x="4312" y="4007"/>
                  <a:pt x="4140" y="3973"/>
                </a:cubicBezTo>
                <a:cubicBezTo>
                  <a:pt x="4380" y="3648"/>
                  <a:pt x="4624" y="3324"/>
                  <a:pt x="4863" y="2999"/>
                </a:cubicBezTo>
                <a:close/>
                <a:moveTo>
                  <a:pt x="2531" y="3844"/>
                </a:moveTo>
                <a:cubicBezTo>
                  <a:pt x="2937" y="3932"/>
                  <a:pt x="3342" y="4023"/>
                  <a:pt x="3748" y="4114"/>
                </a:cubicBezTo>
                <a:cubicBezTo>
                  <a:pt x="3295" y="4709"/>
                  <a:pt x="2839" y="5300"/>
                  <a:pt x="2373" y="5882"/>
                </a:cubicBezTo>
                <a:cubicBezTo>
                  <a:pt x="2427" y="5206"/>
                  <a:pt x="2484" y="4526"/>
                  <a:pt x="2531" y="3844"/>
                </a:cubicBezTo>
                <a:close/>
                <a:moveTo>
                  <a:pt x="2601" y="0"/>
                </a:moveTo>
                <a:cubicBezTo>
                  <a:pt x="2588" y="0"/>
                  <a:pt x="2575" y="9"/>
                  <a:pt x="2572" y="29"/>
                </a:cubicBezTo>
                <a:cubicBezTo>
                  <a:pt x="2569" y="42"/>
                  <a:pt x="2569" y="59"/>
                  <a:pt x="2565" y="76"/>
                </a:cubicBezTo>
                <a:cubicBezTo>
                  <a:pt x="2501" y="86"/>
                  <a:pt x="2470" y="187"/>
                  <a:pt x="2538" y="259"/>
                </a:cubicBezTo>
                <a:cubicBezTo>
                  <a:pt x="2427" y="948"/>
                  <a:pt x="2359" y="1647"/>
                  <a:pt x="2319" y="2354"/>
                </a:cubicBezTo>
                <a:cubicBezTo>
                  <a:pt x="1586" y="2594"/>
                  <a:pt x="856" y="2837"/>
                  <a:pt x="126" y="3080"/>
                </a:cubicBezTo>
                <a:cubicBezTo>
                  <a:pt x="1" y="3121"/>
                  <a:pt x="102" y="3303"/>
                  <a:pt x="190" y="3324"/>
                </a:cubicBezTo>
                <a:cubicBezTo>
                  <a:pt x="876" y="3483"/>
                  <a:pt x="1565" y="3634"/>
                  <a:pt x="2255" y="3784"/>
                </a:cubicBezTo>
                <a:cubicBezTo>
                  <a:pt x="2227" y="4595"/>
                  <a:pt x="2204" y="5402"/>
                  <a:pt x="2146" y="6196"/>
                </a:cubicBezTo>
                <a:cubicBezTo>
                  <a:pt x="2141" y="6256"/>
                  <a:pt x="2207" y="6357"/>
                  <a:pt x="2271" y="6357"/>
                </a:cubicBezTo>
                <a:cubicBezTo>
                  <a:pt x="2290" y="6357"/>
                  <a:pt x="2309" y="6348"/>
                  <a:pt x="2325" y="6328"/>
                </a:cubicBezTo>
                <a:cubicBezTo>
                  <a:pt x="2896" y="5621"/>
                  <a:pt x="3448" y="4895"/>
                  <a:pt x="3991" y="4169"/>
                </a:cubicBezTo>
                <a:cubicBezTo>
                  <a:pt x="4762" y="4341"/>
                  <a:pt x="5532" y="4520"/>
                  <a:pt x="6296" y="4716"/>
                </a:cubicBezTo>
                <a:cubicBezTo>
                  <a:pt x="6306" y="4719"/>
                  <a:pt x="6316" y="4720"/>
                  <a:pt x="6325" y="4720"/>
                </a:cubicBezTo>
                <a:cubicBezTo>
                  <a:pt x="6407" y="4720"/>
                  <a:pt x="6432" y="4618"/>
                  <a:pt x="6377" y="4554"/>
                </a:cubicBezTo>
                <a:cubicBezTo>
                  <a:pt x="5921" y="3982"/>
                  <a:pt x="5471" y="3388"/>
                  <a:pt x="5012" y="2797"/>
                </a:cubicBezTo>
                <a:cubicBezTo>
                  <a:pt x="5370" y="2313"/>
                  <a:pt x="5728" y="1833"/>
                  <a:pt x="6087" y="1357"/>
                </a:cubicBezTo>
                <a:cubicBezTo>
                  <a:pt x="6139" y="1289"/>
                  <a:pt x="6067" y="1147"/>
                  <a:pt x="5982" y="1147"/>
                </a:cubicBezTo>
                <a:cubicBezTo>
                  <a:pt x="5974" y="1147"/>
                  <a:pt x="5966" y="1148"/>
                  <a:pt x="5958" y="1151"/>
                </a:cubicBezTo>
                <a:cubicBezTo>
                  <a:pt x="5360" y="1346"/>
                  <a:pt x="4766" y="1543"/>
                  <a:pt x="4170" y="1739"/>
                </a:cubicBezTo>
                <a:cubicBezTo>
                  <a:pt x="3691" y="1164"/>
                  <a:pt x="3194" y="610"/>
                  <a:pt x="2657" y="110"/>
                </a:cubicBezTo>
                <a:cubicBezTo>
                  <a:pt x="2646" y="103"/>
                  <a:pt x="2640" y="100"/>
                  <a:pt x="2633" y="93"/>
                </a:cubicBezTo>
                <a:cubicBezTo>
                  <a:pt x="2629" y="73"/>
                  <a:pt x="2629" y="53"/>
                  <a:pt x="2629" y="33"/>
                </a:cubicBezTo>
                <a:cubicBezTo>
                  <a:pt x="2629" y="11"/>
                  <a:pt x="2615" y="0"/>
                  <a:pt x="2601" y="0"/>
                </a:cubicBezTo>
                <a:close/>
              </a:path>
            </a:pathLst>
          </a:custGeom>
          <a:solidFill>
            <a:srgbClr val="0029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27"/>
          <p:cNvSpPr/>
          <p:nvPr/>
        </p:nvSpPr>
        <p:spPr>
          <a:xfrm flipH="1">
            <a:off x="1657613" y="4599413"/>
            <a:ext cx="160800" cy="158950"/>
          </a:xfrm>
          <a:custGeom>
            <a:avLst/>
            <a:gdLst/>
            <a:ahLst/>
            <a:cxnLst/>
            <a:rect l="l" t="t" r="r" b="b"/>
            <a:pathLst>
              <a:path w="6432" h="6358" extrusionOk="0">
                <a:moveTo>
                  <a:pt x="2640" y="363"/>
                </a:moveTo>
                <a:cubicBezTo>
                  <a:pt x="3103" y="810"/>
                  <a:pt x="3521" y="1313"/>
                  <a:pt x="3927" y="1820"/>
                </a:cubicBezTo>
                <a:cubicBezTo>
                  <a:pt x="3495" y="1965"/>
                  <a:pt x="3058" y="2107"/>
                  <a:pt x="2626" y="2249"/>
                </a:cubicBezTo>
                <a:cubicBezTo>
                  <a:pt x="2650" y="1621"/>
                  <a:pt x="2657" y="989"/>
                  <a:pt x="2640" y="363"/>
                </a:cubicBezTo>
                <a:close/>
                <a:moveTo>
                  <a:pt x="5678" y="1505"/>
                </a:moveTo>
                <a:cubicBezTo>
                  <a:pt x="5407" y="1874"/>
                  <a:pt x="5137" y="2243"/>
                  <a:pt x="4867" y="2611"/>
                </a:cubicBezTo>
                <a:cubicBezTo>
                  <a:pt x="4694" y="2391"/>
                  <a:pt x="4522" y="2171"/>
                  <a:pt x="4343" y="1955"/>
                </a:cubicBezTo>
                <a:cubicBezTo>
                  <a:pt x="4789" y="1806"/>
                  <a:pt x="5232" y="1658"/>
                  <a:pt x="5678" y="1505"/>
                </a:cubicBezTo>
                <a:close/>
                <a:moveTo>
                  <a:pt x="2302" y="2638"/>
                </a:moveTo>
                <a:cubicBezTo>
                  <a:pt x="2288" y="2945"/>
                  <a:pt x="2275" y="3252"/>
                  <a:pt x="2264" y="3556"/>
                </a:cubicBezTo>
                <a:cubicBezTo>
                  <a:pt x="1727" y="3435"/>
                  <a:pt x="1190" y="3313"/>
                  <a:pt x="653" y="3188"/>
                </a:cubicBezTo>
                <a:cubicBezTo>
                  <a:pt x="1204" y="3006"/>
                  <a:pt x="1751" y="2823"/>
                  <a:pt x="2302" y="2638"/>
                </a:cubicBezTo>
                <a:close/>
                <a:moveTo>
                  <a:pt x="4103" y="2036"/>
                </a:moveTo>
                <a:cubicBezTo>
                  <a:pt x="4231" y="2195"/>
                  <a:pt x="4360" y="2357"/>
                  <a:pt x="4488" y="2513"/>
                </a:cubicBezTo>
                <a:cubicBezTo>
                  <a:pt x="4529" y="2563"/>
                  <a:pt x="4610" y="2672"/>
                  <a:pt x="4718" y="2814"/>
                </a:cubicBezTo>
                <a:cubicBezTo>
                  <a:pt x="4448" y="3182"/>
                  <a:pt x="4170" y="3550"/>
                  <a:pt x="3897" y="3918"/>
                </a:cubicBezTo>
                <a:cubicBezTo>
                  <a:pt x="3593" y="3854"/>
                  <a:pt x="3285" y="3790"/>
                  <a:pt x="2985" y="3723"/>
                </a:cubicBezTo>
                <a:cubicBezTo>
                  <a:pt x="2839" y="3692"/>
                  <a:pt x="2693" y="3655"/>
                  <a:pt x="2548" y="3625"/>
                </a:cubicBezTo>
                <a:cubicBezTo>
                  <a:pt x="2572" y="3260"/>
                  <a:pt x="2596" y="2898"/>
                  <a:pt x="2612" y="2536"/>
                </a:cubicBezTo>
                <a:cubicBezTo>
                  <a:pt x="3109" y="2371"/>
                  <a:pt x="3606" y="2202"/>
                  <a:pt x="4103" y="2036"/>
                </a:cubicBezTo>
                <a:close/>
                <a:moveTo>
                  <a:pt x="4863" y="2999"/>
                </a:moveTo>
                <a:cubicBezTo>
                  <a:pt x="5218" y="3466"/>
                  <a:pt x="5725" y="4121"/>
                  <a:pt x="6023" y="4415"/>
                </a:cubicBezTo>
                <a:cubicBezTo>
                  <a:pt x="5894" y="4381"/>
                  <a:pt x="5759" y="4355"/>
                  <a:pt x="5749" y="4351"/>
                </a:cubicBezTo>
                <a:cubicBezTo>
                  <a:pt x="5384" y="4260"/>
                  <a:pt x="5019" y="4169"/>
                  <a:pt x="4654" y="4084"/>
                </a:cubicBezTo>
                <a:cubicBezTo>
                  <a:pt x="4482" y="4043"/>
                  <a:pt x="4312" y="4007"/>
                  <a:pt x="4140" y="3973"/>
                </a:cubicBezTo>
                <a:cubicBezTo>
                  <a:pt x="4380" y="3648"/>
                  <a:pt x="4624" y="3324"/>
                  <a:pt x="4863" y="2999"/>
                </a:cubicBezTo>
                <a:close/>
                <a:moveTo>
                  <a:pt x="2531" y="3844"/>
                </a:moveTo>
                <a:cubicBezTo>
                  <a:pt x="2937" y="3932"/>
                  <a:pt x="3342" y="4023"/>
                  <a:pt x="3748" y="4114"/>
                </a:cubicBezTo>
                <a:cubicBezTo>
                  <a:pt x="3295" y="4709"/>
                  <a:pt x="2839" y="5300"/>
                  <a:pt x="2373" y="5882"/>
                </a:cubicBezTo>
                <a:cubicBezTo>
                  <a:pt x="2427" y="5206"/>
                  <a:pt x="2484" y="4526"/>
                  <a:pt x="2531" y="3844"/>
                </a:cubicBezTo>
                <a:close/>
                <a:moveTo>
                  <a:pt x="2601" y="0"/>
                </a:moveTo>
                <a:cubicBezTo>
                  <a:pt x="2588" y="0"/>
                  <a:pt x="2575" y="9"/>
                  <a:pt x="2572" y="29"/>
                </a:cubicBezTo>
                <a:cubicBezTo>
                  <a:pt x="2569" y="42"/>
                  <a:pt x="2569" y="59"/>
                  <a:pt x="2565" y="76"/>
                </a:cubicBezTo>
                <a:cubicBezTo>
                  <a:pt x="2501" y="86"/>
                  <a:pt x="2470" y="187"/>
                  <a:pt x="2538" y="259"/>
                </a:cubicBezTo>
                <a:cubicBezTo>
                  <a:pt x="2427" y="948"/>
                  <a:pt x="2359" y="1647"/>
                  <a:pt x="2319" y="2354"/>
                </a:cubicBezTo>
                <a:cubicBezTo>
                  <a:pt x="1586" y="2594"/>
                  <a:pt x="856" y="2837"/>
                  <a:pt x="126" y="3080"/>
                </a:cubicBezTo>
                <a:cubicBezTo>
                  <a:pt x="1" y="3121"/>
                  <a:pt x="102" y="3303"/>
                  <a:pt x="190" y="3324"/>
                </a:cubicBezTo>
                <a:cubicBezTo>
                  <a:pt x="876" y="3483"/>
                  <a:pt x="1565" y="3634"/>
                  <a:pt x="2255" y="3784"/>
                </a:cubicBezTo>
                <a:cubicBezTo>
                  <a:pt x="2227" y="4595"/>
                  <a:pt x="2204" y="5402"/>
                  <a:pt x="2146" y="6196"/>
                </a:cubicBezTo>
                <a:cubicBezTo>
                  <a:pt x="2141" y="6256"/>
                  <a:pt x="2207" y="6357"/>
                  <a:pt x="2271" y="6357"/>
                </a:cubicBezTo>
                <a:cubicBezTo>
                  <a:pt x="2290" y="6357"/>
                  <a:pt x="2309" y="6348"/>
                  <a:pt x="2325" y="6328"/>
                </a:cubicBezTo>
                <a:cubicBezTo>
                  <a:pt x="2896" y="5621"/>
                  <a:pt x="3448" y="4895"/>
                  <a:pt x="3991" y="4169"/>
                </a:cubicBezTo>
                <a:cubicBezTo>
                  <a:pt x="4762" y="4341"/>
                  <a:pt x="5532" y="4520"/>
                  <a:pt x="6296" y="4716"/>
                </a:cubicBezTo>
                <a:cubicBezTo>
                  <a:pt x="6306" y="4719"/>
                  <a:pt x="6316" y="4720"/>
                  <a:pt x="6325" y="4720"/>
                </a:cubicBezTo>
                <a:cubicBezTo>
                  <a:pt x="6407" y="4720"/>
                  <a:pt x="6432" y="4618"/>
                  <a:pt x="6377" y="4554"/>
                </a:cubicBezTo>
                <a:cubicBezTo>
                  <a:pt x="5921" y="3982"/>
                  <a:pt x="5471" y="3388"/>
                  <a:pt x="5012" y="2797"/>
                </a:cubicBezTo>
                <a:cubicBezTo>
                  <a:pt x="5370" y="2313"/>
                  <a:pt x="5728" y="1833"/>
                  <a:pt x="6087" y="1357"/>
                </a:cubicBezTo>
                <a:cubicBezTo>
                  <a:pt x="6139" y="1289"/>
                  <a:pt x="6067" y="1147"/>
                  <a:pt x="5982" y="1147"/>
                </a:cubicBezTo>
                <a:cubicBezTo>
                  <a:pt x="5974" y="1147"/>
                  <a:pt x="5966" y="1148"/>
                  <a:pt x="5958" y="1151"/>
                </a:cubicBezTo>
                <a:cubicBezTo>
                  <a:pt x="5360" y="1346"/>
                  <a:pt x="4766" y="1543"/>
                  <a:pt x="4170" y="1739"/>
                </a:cubicBezTo>
                <a:cubicBezTo>
                  <a:pt x="3691" y="1164"/>
                  <a:pt x="3194" y="610"/>
                  <a:pt x="2657" y="110"/>
                </a:cubicBezTo>
                <a:cubicBezTo>
                  <a:pt x="2646" y="103"/>
                  <a:pt x="2640" y="100"/>
                  <a:pt x="2633" y="93"/>
                </a:cubicBezTo>
                <a:cubicBezTo>
                  <a:pt x="2629" y="73"/>
                  <a:pt x="2629" y="53"/>
                  <a:pt x="2629" y="33"/>
                </a:cubicBezTo>
                <a:cubicBezTo>
                  <a:pt x="2629" y="11"/>
                  <a:pt x="2615" y="0"/>
                  <a:pt x="2601" y="0"/>
                </a:cubicBezTo>
                <a:close/>
              </a:path>
            </a:pathLst>
          </a:custGeom>
          <a:solidFill>
            <a:srgbClr val="0029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27"/>
          <p:cNvSpPr/>
          <p:nvPr/>
        </p:nvSpPr>
        <p:spPr>
          <a:xfrm flipH="1">
            <a:off x="383795" y="292258"/>
            <a:ext cx="250092" cy="247231"/>
          </a:xfrm>
          <a:custGeom>
            <a:avLst/>
            <a:gdLst/>
            <a:ahLst/>
            <a:cxnLst/>
            <a:rect l="l" t="t" r="r" b="b"/>
            <a:pathLst>
              <a:path w="6432" h="6358" extrusionOk="0">
                <a:moveTo>
                  <a:pt x="2640" y="363"/>
                </a:moveTo>
                <a:cubicBezTo>
                  <a:pt x="3103" y="810"/>
                  <a:pt x="3521" y="1313"/>
                  <a:pt x="3927" y="1820"/>
                </a:cubicBezTo>
                <a:cubicBezTo>
                  <a:pt x="3495" y="1965"/>
                  <a:pt x="3058" y="2107"/>
                  <a:pt x="2626" y="2249"/>
                </a:cubicBezTo>
                <a:cubicBezTo>
                  <a:pt x="2650" y="1621"/>
                  <a:pt x="2657" y="989"/>
                  <a:pt x="2640" y="363"/>
                </a:cubicBezTo>
                <a:close/>
                <a:moveTo>
                  <a:pt x="5678" y="1505"/>
                </a:moveTo>
                <a:cubicBezTo>
                  <a:pt x="5407" y="1874"/>
                  <a:pt x="5137" y="2243"/>
                  <a:pt x="4867" y="2611"/>
                </a:cubicBezTo>
                <a:cubicBezTo>
                  <a:pt x="4694" y="2391"/>
                  <a:pt x="4522" y="2171"/>
                  <a:pt x="4343" y="1955"/>
                </a:cubicBezTo>
                <a:cubicBezTo>
                  <a:pt x="4789" y="1806"/>
                  <a:pt x="5232" y="1658"/>
                  <a:pt x="5678" y="1505"/>
                </a:cubicBezTo>
                <a:close/>
                <a:moveTo>
                  <a:pt x="2302" y="2638"/>
                </a:moveTo>
                <a:cubicBezTo>
                  <a:pt x="2288" y="2945"/>
                  <a:pt x="2275" y="3252"/>
                  <a:pt x="2264" y="3556"/>
                </a:cubicBezTo>
                <a:cubicBezTo>
                  <a:pt x="1727" y="3435"/>
                  <a:pt x="1190" y="3313"/>
                  <a:pt x="653" y="3188"/>
                </a:cubicBezTo>
                <a:cubicBezTo>
                  <a:pt x="1204" y="3006"/>
                  <a:pt x="1751" y="2823"/>
                  <a:pt x="2302" y="2638"/>
                </a:cubicBezTo>
                <a:close/>
                <a:moveTo>
                  <a:pt x="4103" y="2036"/>
                </a:moveTo>
                <a:cubicBezTo>
                  <a:pt x="4231" y="2195"/>
                  <a:pt x="4360" y="2357"/>
                  <a:pt x="4488" y="2513"/>
                </a:cubicBezTo>
                <a:cubicBezTo>
                  <a:pt x="4529" y="2563"/>
                  <a:pt x="4610" y="2672"/>
                  <a:pt x="4718" y="2814"/>
                </a:cubicBezTo>
                <a:cubicBezTo>
                  <a:pt x="4448" y="3182"/>
                  <a:pt x="4170" y="3550"/>
                  <a:pt x="3897" y="3918"/>
                </a:cubicBezTo>
                <a:cubicBezTo>
                  <a:pt x="3593" y="3854"/>
                  <a:pt x="3285" y="3790"/>
                  <a:pt x="2985" y="3723"/>
                </a:cubicBezTo>
                <a:cubicBezTo>
                  <a:pt x="2839" y="3692"/>
                  <a:pt x="2693" y="3655"/>
                  <a:pt x="2548" y="3625"/>
                </a:cubicBezTo>
                <a:cubicBezTo>
                  <a:pt x="2572" y="3260"/>
                  <a:pt x="2596" y="2898"/>
                  <a:pt x="2612" y="2536"/>
                </a:cubicBezTo>
                <a:cubicBezTo>
                  <a:pt x="3109" y="2371"/>
                  <a:pt x="3606" y="2202"/>
                  <a:pt x="4103" y="2036"/>
                </a:cubicBezTo>
                <a:close/>
                <a:moveTo>
                  <a:pt x="4863" y="2999"/>
                </a:moveTo>
                <a:cubicBezTo>
                  <a:pt x="5218" y="3466"/>
                  <a:pt x="5725" y="4121"/>
                  <a:pt x="6023" y="4415"/>
                </a:cubicBezTo>
                <a:cubicBezTo>
                  <a:pt x="5894" y="4381"/>
                  <a:pt x="5759" y="4355"/>
                  <a:pt x="5749" y="4351"/>
                </a:cubicBezTo>
                <a:cubicBezTo>
                  <a:pt x="5384" y="4260"/>
                  <a:pt x="5019" y="4169"/>
                  <a:pt x="4654" y="4084"/>
                </a:cubicBezTo>
                <a:cubicBezTo>
                  <a:pt x="4482" y="4043"/>
                  <a:pt x="4312" y="4007"/>
                  <a:pt x="4140" y="3973"/>
                </a:cubicBezTo>
                <a:cubicBezTo>
                  <a:pt x="4380" y="3648"/>
                  <a:pt x="4624" y="3324"/>
                  <a:pt x="4863" y="2999"/>
                </a:cubicBezTo>
                <a:close/>
                <a:moveTo>
                  <a:pt x="2531" y="3844"/>
                </a:moveTo>
                <a:cubicBezTo>
                  <a:pt x="2937" y="3932"/>
                  <a:pt x="3342" y="4023"/>
                  <a:pt x="3748" y="4114"/>
                </a:cubicBezTo>
                <a:cubicBezTo>
                  <a:pt x="3295" y="4709"/>
                  <a:pt x="2839" y="5300"/>
                  <a:pt x="2373" y="5882"/>
                </a:cubicBezTo>
                <a:cubicBezTo>
                  <a:pt x="2427" y="5206"/>
                  <a:pt x="2484" y="4526"/>
                  <a:pt x="2531" y="3844"/>
                </a:cubicBezTo>
                <a:close/>
                <a:moveTo>
                  <a:pt x="2601" y="0"/>
                </a:moveTo>
                <a:cubicBezTo>
                  <a:pt x="2588" y="0"/>
                  <a:pt x="2575" y="9"/>
                  <a:pt x="2572" y="29"/>
                </a:cubicBezTo>
                <a:cubicBezTo>
                  <a:pt x="2569" y="42"/>
                  <a:pt x="2569" y="59"/>
                  <a:pt x="2565" y="76"/>
                </a:cubicBezTo>
                <a:cubicBezTo>
                  <a:pt x="2501" y="86"/>
                  <a:pt x="2470" y="187"/>
                  <a:pt x="2538" y="259"/>
                </a:cubicBezTo>
                <a:cubicBezTo>
                  <a:pt x="2427" y="948"/>
                  <a:pt x="2359" y="1647"/>
                  <a:pt x="2319" y="2354"/>
                </a:cubicBezTo>
                <a:cubicBezTo>
                  <a:pt x="1586" y="2594"/>
                  <a:pt x="856" y="2837"/>
                  <a:pt x="126" y="3080"/>
                </a:cubicBezTo>
                <a:cubicBezTo>
                  <a:pt x="1" y="3121"/>
                  <a:pt x="102" y="3303"/>
                  <a:pt x="190" y="3324"/>
                </a:cubicBezTo>
                <a:cubicBezTo>
                  <a:pt x="876" y="3483"/>
                  <a:pt x="1565" y="3634"/>
                  <a:pt x="2255" y="3784"/>
                </a:cubicBezTo>
                <a:cubicBezTo>
                  <a:pt x="2227" y="4595"/>
                  <a:pt x="2204" y="5402"/>
                  <a:pt x="2146" y="6196"/>
                </a:cubicBezTo>
                <a:cubicBezTo>
                  <a:pt x="2141" y="6256"/>
                  <a:pt x="2207" y="6357"/>
                  <a:pt x="2271" y="6357"/>
                </a:cubicBezTo>
                <a:cubicBezTo>
                  <a:pt x="2290" y="6357"/>
                  <a:pt x="2309" y="6348"/>
                  <a:pt x="2325" y="6328"/>
                </a:cubicBezTo>
                <a:cubicBezTo>
                  <a:pt x="2896" y="5621"/>
                  <a:pt x="3448" y="4895"/>
                  <a:pt x="3991" y="4169"/>
                </a:cubicBezTo>
                <a:cubicBezTo>
                  <a:pt x="4762" y="4341"/>
                  <a:pt x="5532" y="4520"/>
                  <a:pt x="6296" y="4716"/>
                </a:cubicBezTo>
                <a:cubicBezTo>
                  <a:pt x="6306" y="4719"/>
                  <a:pt x="6316" y="4720"/>
                  <a:pt x="6325" y="4720"/>
                </a:cubicBezTo>
                <a:cubicBezTo>
                  <a:pt x="6407" y="4720"/>
                  <a:pt x="6432" y="4618"/>
                  <a:pt x="6377" y="4554"/>
                </a:cubicBezTo>
                <a:cubicBezTo>
                  <a:pt x="5921" y="3982"/>
                  <a:pt x="5471" y="3388"/>
                  <a:pt x="5012" y="2797"/>
                </a:cubicBezTo>
                <a:cubicBezTo>
                  <a:pt x="5370" y="2313"/>
                  <a:pt x="5728" y="1833"/>
                  <a:pt x="6087" y="1357"/>
                </a:cubicBezTo>
                <a:cubicBezTo>
                  <a:pt x="6139" y="1289"/>
                  <a:pt x="6067" y="1147"/>
                  <a:pt x="5982" y="1147"/>
                </a:cubicBezTo>
                <a:cubicBezTo>
                  <a:pt x="5974" y="1147"/>
                  <a:pt x="5966" y="1148"/>
                  <a:pt x="5958" y="1151"/>
                </a:cubicBezTo>
                <a:cubicBezTo>
                  <a:pt x="5360" y="1346"/>
                  <a:pt x="4766" y="1543"/>
                  <a:pt x="4170" y="1739"/>
                </a:cubicBezTo>
                <a:cubicBezTo>
                  <a:pt x="3691" y="1164"/>
                  <a:pt x="3194" y="610"/>
                  <a:pt x="2657" y="110"/>
                </a:cubicBezTo>
                <a:cubicBezTo>
                  <a:pt x="2646" y="103"/>
                  <a:pt x="2640" y="100"/>
                  <a:pt x="2633" y="93"/>
                </a:cubicBezTo>
                <a:cubicBezTo>
                  <a:pt x="2629" y="73"/>
                  <a:pt x="2629" y="53"/>
                  <a:pt x="2629" y="33"/>
                </a:cubicBezTo>
                <a:cubicBezTo>
                  <a:pt x="2629" y="11"/>
                  <a:pt x="2615" y="0"/>
                  <a:pt x="260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p27"/>
          <p:cNvSpPr/>
          <p:nvPr/>
        </p:nvSpPr>
        <p:spPr>
          <a:xfrm flipH="1">
            <a:off x="8773026" y="4599413"/>
            <a:ext cx="160800" cy="158950"/>
          </a:xfrm>
          <a:custGeom>
            <a:avLst/>
            <a:gdLst/>
            <a:ahLst/>
            <a:cxnLst/>
            <a:rect l="l" t="t" r="r" b="b"/>
            <a:pathLst>
              <a:path w="6432" h="6358" extrusionOk="0">
                <a:moveTo>
                  <a:pt x="2640" y="363"/>
                </a:moveTo>
                <a:cubicBezTo>
                  <a:pt x="3103" y="810"/>
                  <a:pt x="3521" y="1313"/>
                  <a:pt x="3927" y="1820"/>
                </a:cubicBezTo>
                <a:cubicBezTo>
                  <a:pt x="3495" y="1965"/>
                  <a:pt x="3058" y="2107"/>
                  <a:pt x="2626" y="2249"/>
                </a:cubicBezTo>
                <a:cubicBezTo>
                  <a:pt x="2650" y="1621"/>
                  <a:pt x="2657" y="989"/>
                  <a:pt x="2640" y="363"/>
                </a:cubicBezTo>
                <a:close/>
                <a:moveTo>
                  <a:pt x="5678" y="1505"/>
                </a:moveTo>
                <a:cubicBezTo>
                  <a:pt x="5407" y="1874"/>
                  <a:pt x="5137" y="2243"/>
                  <a:pt x="4867" y="2611"/>
                </a:cubicBezTo>
                <a:cubicBezTo>
                  <a:pt x="4694" y="2391"/>
                  <a:pt x="4522" y="2171"/>
                  <a:pt x="4343" y="1955"/>
                </a:cubicBezTo>
                <a:cubicBezTo>
                  <a:pt x="4789" y="1806"/>
                  <a:pt x="5232" y="1658"/>
                  <a:pt x="5678" y="1505"/>
                </a:cubicBezTo>
                <a:close/>
                <a:moveTo>
                  <a:pt x="2302" y="2638"/>
                </a:moveTo>
                <a:cubicBezTo>
                  <a:pt x="2288" y="2945"/>
                  <a:pt x="2275" y="3252"/>
                  <a:pt x="2264" y="3556"/>
                </a:cubicBezTo>
                <a:cubicBezTo>
                  <a:pt x="1727" y="3435"/>
                  <a:pt x="1190" y="3313"/>
                  <a:pt x="653" y="3188"/>
                </a:cubicBezTo>
                <a:cubicBezTo>
                  <a:pt x="1204" y="3006"/>
                  <a:pt x="1751" y="2823"/>
                  <a:pt x="2302" y="2638"/>
                </a:cubicBezTo>
                <a:close/>
                <a:moveTo>
                  <a:pt x="4103" y="2036"/>
                </a:moveTo>
                <a:cubicBezTo>
                  <a:pt x="4231" y="2195"/>
                  <a:pt x="4360" y="2357"/>
                  <a:pt x="4488" y="2513"/>
                </a:cubicBezTo>
                <a:cubicBezTo>
                  <a:pt x="4529" y="2563"/>
                  <a:pt x="4610" y="2672"/>
                  <a:pt x="4718" y="2814"/>
                </a:cubicBezTo>
                <a:cubicBezTo>
                  <a:pt x="4448" y="3182"/>
                  <a:pt x="4170" y="3550"/>
                  <a:pt x="3897" y="3918"/>
                </a:cubicBezTo>
                <a:cubicBezTo>
                  <a:pt x="3593" y="3854"/>
                  <a:pt x="3285" y="3790"/>
                  <a:pt x="2985" y="3723"/>
                </a:cubicBezTo>
                <a:cubicBezTo>
                  <a:pt x="2839" y="3692"/>
                  <a:pt x="2693" y="3655"/>
                  <a:pt x="2548" y="3625"/>
                </a:cubicBezTo>
                <a:cubicBezTo>
                  <a:pt x="2572" y="3260"/>
                  <a:pt x="2596" y="2898"/>
                  <a:pt x="2612" y="2536"/>
                </a:cubicBezTo>
                <a:cubicBezTo>
                  <a:pt x="3109" y="2371"/>
                  <a:pt x="3606" y="2202"/>
                  <a:pt x="4103" y="2036"/>
                </a:cubicBezTo>
                <a:close/>
                <a:moveTo>
                  <a:pt x="4863" y="2999"/>
                </a:moveTo>
                <a:cubicBezTo>
                  <a:pt x="5218" y="3466"/>
                  <a:pt x="5725" y="4121"/>
                  <a:pt x="6023" y="4415"/>
                </a:cubicBezTo>
                <a:cubicBezTo>
                  <a:pt x="5894" y="4381"/>
                  <a:pt x="5759" y="4355"/>
                  <a:pt x="5749" y="4351"/>
                </a:cubicBezTo>
                <a:cubicBezTo>
                  <a:pt x="5384" y="4260"/>
                  <a:pt x="5019" y="4169"/>
                  <a:pt x="4654" y="4084"/>
                </a:cubicBezTo>
                <a:cubicBezTo>
                  <a:pt x="4482" y="4043"/>
                  <a:pt x="4312" y="4007"/>
                  <a:pt x="4140" y="3973"/>
                </a:cubicBezTo>
                <a:cubicBezTo>
                  <a:pt x="4380" y="3648"/>
                  <a:pt x="4624" y="3324"/>
                  <a:pt x="4863" y="2999"/>
                </a:cubicBezTo>
                <a:close/>
                <a:moveTo>
                  <a:pt x="2531" y="3844"/>
                </a:moveTo>
                <a:cubicBezTo>
                  <a:pt x="2937" y="3932"/>
                  <a:pt x="3342" y="4023"/>
                  <a:pt x="3748" y="4114"/>
                </a:cubicBezTo>
                <a:cubicBezTo>
                  <a:pt x="3295" y="4709"/>
                  <a:pt x="2839" y="5300"/>
                  <a:pt x="2373" y="5882"/>
                </a:cubicBezTo>
                <a:cubicBezTo>
                  <a:pt x="2427" y="5206"/>
                  <a:pt x="2484" y="4526"/>
                  <a:pt x="2531" y="3844"/>
                </a:cubicBezTo>
                <a:close/>
                <a:moveTo>
                  <a:pt x="2601" y="0"/>
                </a:moveTo>
                <a:cubicBezTo>
                  <a:pt x="2588" y="0"/>
                  <a:pt x="2575" y="9"/>
                  <a:pt x="2572" y="29"/>
                </a:cubicBezTo>
                <a:cubicBezTo>
                  <a:pt x="2569" y="42"/>
                  <a:pt x="2569" y="59"/>
                  <a:pt x="2565" y="76"/>
                </a:cubicBezTo>
                <a:cubicBezTo>
                  <a:pt x="2501" y="86"/>
                  <a:pt x="2470" y="187"/>
                  <a:pt x="2538" y="259"/>
                </a:cubicBezTo>
                <a:cubicBezTo>
                  <a:pt x="2427" y="948"/>
                  <a:pt x="2359" y="1647"/>
                  <a:pt x="2319" y="2354"/>
                </a:cubicBezTo>
                <a:cubicBezTo>
                  <a:pt x="1586" y="2594"/>
                  <a:pt x="856" y="2837"/>
                  <a:pt x="126" y="3080"/>
                </a:cubicBezTo>
                <a:cubicBezTo>
                  <a:pt x="1" y="3121"/>
                  <a:pt x="102" y="3303"/>
                  <a:pt x="190" y="3324"/>
                </a:cubicBezTo>
                <a:cubicBezTo>
                  <a:pt x="876" y="3483"/>
                  <a:pt x="1565" y="3634"/>
                  <a:pt x="2255" y="3784"/>
                </a:cubicBezTo>
                <a:cubicBezTo>
                  <a:pt x="2227" y="4595"/>
                  <a:pt x="2204" y="5402"/>
                  <a:pt x="2146" y="6196"/>
                </a:cubicBezTo>
                <a:cubicBezTo>
                  <a:pt x="2141" y="6256"/>
                  <a:pt x="2207" y="6357"/>
                  <a:pt x="2271" y="6357"/>
                </a:cubicBezTo>
                <a:cubicBezTo>
                  <a:pt x="2290" y="6357"/>
                  <a:pt x="2309" y="6348"/>
                  <a:pt x="2325" y="6328"/>
                </a:cubicBezTo>
                <a:cubicBezTo>
                  <a:pt x="2896" y="5621"/>
                  <a:pt x="3448" y="4895"/>
                  <a:pt x="3991" y="4169"/>
                </a:cubicBezTo>
                <a:cubicBezTo>
                  <a:pt x="4762" y="4341"/>
                  <a:pt x="5532" y="4520"/>
                  <a:pt x="6296" y="4716"/>
                </a:cubicBezTo>
                <a:cubicBezTo>
                  <a:pt x="6306" y="4719"/>
                  <a:pt x="6316" y="4720"/>
                  <a:pt x="6325" y="4720"/>
                </a:cubicBezTo>
                <a:cubicBezTo>
                  <a:pt x="6407" y="4720"/>
                  <a:pt x="6432" y="4618"/>
                  <a:pt x="6377" y="4554"/>
                </a:cubicBezTo>
                <a:cubicBezTo>
                  <a:pt x="5921" y="3982"/>
                  <a:pt x="5471" y="3388"/>
                  <a:pt x="5012" y="2797"/>
                </a:cubicBezTo>
                <a:cubicBezTo>
                  <a:pt x="5370" y="2313"/>
                  <a:pt x="5728" y="1833"/>
                  <a:pt x="6087" y="1357"/>
                </a:cubicBezTo>
                <a:cubicBezTo>
                  <a:pt x="6139" y="1289"/>
                  <a:pt x="6067" y="1147"/>
                  <a:pt x="5982" y="1147"/>
                </a:cubicBezTo>
                <a:cubicBezTo>
                  <a:pt x="5974" y="1147"/>
                  <a:pt x="5966" y="1148"/>
                  <a:pt x="5958" y="1151"/>
                </a:cubicBezTo>
                <a:cubicBezTo>
                  <a:pt x="5360" y="1346"/>
                  <a:pt x="4766" y="1543"/>
                  <a:pt x="4170" y="1739"/>
                </a:cubicBezTo>
                <a:cubicBezTo>
                  <a:pt x="3691" y="1164"/>
                  <a:pt x="3194" y="610"/>
                  <a:pt x="2657" y="110"/>
                </a:cubicBezTo>
                <a:cubicBezTo>
                  <a:pt x="2646" y="103"/>
                  <a:pt x="2640" y="100"/>
                  <a:pt x="2633" y="93"/>
                </a:cubicBezTo>
                <a:cubicBezTo>
                  <a:pt x="2629" y="73"/>
                  <a:pt x="2629" y="53"/>
                  <a:pt x="2629" y="33"/>
                </a:cubicBezTo>
                <a:cubicBezTo>
                  <a:pt x="2629" y="11"/>
                  <a:pt x="2615" y="0"/>
                  <a:pt x="2601" y="0"/>
                </a:cubicBezTo>
                <a:close/>
              </a:path>
            </a:pathLst>
          </a:custGeom>
          <a:solidFill>
            <a:srgbClr val="0029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"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28"/>
          <p:cNvSpPr/>
          <p:nvPr/>
        </p:nvSpPr>
        <p:spPr>
          <a:xfrm>
            <a:off x="8449228" y="1205097"/>
            <a:ext cx="394320" cy="342692"/>
          </a:xfrm>
          <a:custGeom>
            <a:avLst/>
            <a:gdLst/>
            <a:ahLst/>
            <a:cxnLst/>
            <a:rect l="l" t="t" r="r" b="b"/>
            <a:pathLst>
              <a:path w="8119" h="7056" extrusionOk="0">
                <a:moveTo>
                  <a:pt x="4366" y="0"/>
                </a:moveTo>
                <a:cubicBezTo>
                  <a:pt x="4363" y="0"/>
                  <a:pt x="4360" y="0"/>
                  <a:pt x="4357" y="0"/>
                </a:cubicBezTo>
                <a:cubicBezTo>
                  <a:pt x="3867" y="24"/>
                  <a:pt x="3232" y="2454"/>
                  <a:pt x="3232" y="2454"/>
                </a:cubicBezTo>
                <a:cubicBezTo>
                  <a:pt x="3232" y="2454"/>
                  <a:pt x="2054" y="2337"/>
                  <a:pt x="1183" y="2337"/>
                </a:cubicBezTo>
                <a:cubicBezTo>
                  <a:pt x="748" y="2337"/>
                  <a:pt x="389" y="2366"/>
                  <a:pt x="292" y="2454"/>
                </a:cubicBezTo>
                <a:cubicBezTo>
                  <a:pt x="1" y="2721"/>
                  <a:pt x="2546" y="4430"/>
                  <a:pt x="2546" y="4430"/>
                </a:cubicBezTo>
                <a:cubicBezTo>
                  <a:pt x="2546" y="4430"/>
                  <a:pt x="1613" y="6684"/>
                  <a:pt x="2056" y="6975"/>
                </a:cubicBezTo>
                <a:cubicBezTo>
                  <a:pt x="2088" y="6997"/>
                  <a:pt x="2128" y="7007"/>
                  <a:pt x="2174" y="7007"/>
                </a:cubicBezTo>
                <a:cubicBezTo>
                  <a:pt x="2757" y="7007"/>
                  <a:pt x="4357" y="5411"/>
                  <a:pt x="4357" y="5411"/>
                </a:cubicBezTo>
                <a:cubicBezTo>
                  <a:pt x="4357" y="5411"/>
                  <a:pt x="6235" y="7055"/>
                  <a:pt x="6745" y="7055"/>
                </a:cubicBezTo>
                <a:cubicBezTo>
                  <a:pt x="6794" y="7055"/>
                  <a:pt x="6830" y="7041"/>
                  <a:pt x="6851" y="7008"/>
                </a:cubicBezTo>
                <a:cubicBezTo>
                  <a:pt x="7097" y="6634"/>
                  <a:pt x="6070" y="4089"/>
                  <a:pt x="6070" y="4089"/>
                </a:cubicBezTo>
                <a:cubicBezTo>
                  <a:pt x="6070" y="4089"/>
                  <a:pt x="8118" y="2876"/>
                  <a:pt x="8047" y="2454"/>
                </a:cubicBezTo>
                <a:cubicBezTo>
                  <a:pt x="8014" y="2260"/>
                  <a:pt x="7474" y="2207"/>
                  <a:pt x="6903" y="2207"/>
                </a:cubicBezTo>
                <a:cubicBezTo>
                  <a:pt x="6240" y="2207"/>
                  <a:pt x="5536" y="2278"/>
                  <a:pt x="5536" y="2278"/>
                </a:cubicBezTo>
                <a:cubicBezTo>
                  <a:pt x="5536" y="2278"/>
                  <a:pt x="4947" y="0"/>
                  <a:pt x="436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28"/>
          <p:cNvSpPr/>
          <p:nvPr/>
        </p:nvSpPr>
        <p:spPr>
          <a:xfrm>
            <a:off x="2530199" y="544675"/>
            <a:ext cx="250089" cy="241830"/>
          </a:xfrm>
          <a:custGeom>
            <a:avLst/>
            <a:gdLst/>
            <a:ahLst/>
            <a:cxnLst/>
            <a:rect l="l" t="t" r="r" b="b"/>
            <a:pathLst>
              <a:path w="12626" h="12209" extrusionOk="0">
                <a:moveTo>
                  <a:pt x="7838" y="1"/>
                </a:moveTo>
                <a:cubicBezTo>
                  <a:pt x="7407" y="1"/>
                  <a:pt x="6953" y="46"/>
                  <a:pt x="6478" y="142"/>
                </a:cubicBezTo>
                <a:cubicBezTo>
                  <a:pt x="2964" y="848"/>
                  <a:pt x="1" y="5264"/>
                  <a:pt x="2011" y="9188"/>
                </a:cubicBezTo>
                <a:cubicBezTo>
                  <a:pt x="3194" y="11498"/>
                  <a:pt x="5114" y="12208"/>
                  <a:pt x="6853" y="12208"/>
                </a:cubicBezTo>
                <a:cubicBezTo>
                  <a:pt x="8487" y="12208"/>
                  <a:pt x="9962" y="11580"/>
                  <a:pt x="10513" y="11063"/>
                </a:cubicBezTo>
                <a:lnTo>
                  <a:pt x="10513" y="11063"/>
                </a:lnTo>
                <a:cubicBezTo>
                  <a:pt x="10513" y="11063"/>
                  <a:pt x="10409" y="11077"/>
                  <a:pt x="10233" y="11077"/>
                </a:cubicBezTo>
                <a:cubicBezTo>
                  <a:pt x="9592" y="11077"/>
                  <a:pt x="8002" y="10893"/>
                  <a:pt x="7087" y="9188"/>
                </a:cubicBezTo>
                <a:cubicBezTo>
                  <a:pt x="5918" y="7015"/>
                  <a:pt x="6810" y="4052"/>
                  <a:pt x="9162" y="3335"/>
                </a:cubicBezTo>
                <a:cubicBezTo>
                  <a:pt x="9590" y="3204"/>
                  <a:pt x="9976" y="3151"/>
                  <a:pt x="10323" y="3151"/>
                </a:cubicBezTo>
                <a:cubicBezTo>
                  <a:pt x="11879" y="3151"/>
                  <a:pt x="12625" y="4227"/>
                  <a:pt x="12625" y="4227"/>
                </a:cubicBezTo>
                <a:cubicBezTo>
                  <a:pt x="12276" y="1748"/>
                  <a:pt x="10504" y="1"/>
                  <a:pt x="783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28"/>
          <p:cNvSpPr/>
          <p:nvPr/>
        </p:nvSpPr>
        <p:spPr>
          <a:xfrm>
            <a:off x="225365" y="232622"/>
            <a:ext cx="394320" cy="342692"/>
          </a:xfrm>
          <a:custGeom>
            <a:avLst/>
            <a:gdLst/>
            <a:ahLst/>
            <a:cxnLst/>
            <a:rect l="l" t="t" r="r" b="b"/>
            <a:pathLst>
              <a:path w="8119" h="7056" extrusionOk="0">
                <a:moveTo>
                  <a:pt x="4366" y="0"/>
                </a:moveTo>
                <a:cubicBezTo>
                  <a:pt x="4363" y="0"/>
                  <a:pt x="4360" y="0"/>
                  <a:pt x="4357" y="0"/>
                </a:cubicBezTo>
                <a:cubicBezTo>
                  <a:pt x="3867" y="24"/>
                  <a:pt x="3232" y="2454"/>
                  <a:pt x="3232" y="2454"/>
                </a:cubicBezTo>
                <a:cubicBezTo>
                  <a:pt x="3232" y="2454"/>
                  <a:pt x="2054" y="2337"/>
                  <a:pt x="1183" y="2337"/>
                </a:cubicBezTo>
                <a:cubicBezTo>
                  <a:pt x="748" y="2337"/>
                  <a:pt x="389" y="2366"/>
                  <a:pt x="292" y="2454"/>
                </a:cubicBezTo>
                <a:cubicBezTo>
                  <a:pt x="1" y="2721"/>
                  <a:pt x="2546" y="4430"/>
                  <a:pt x="2546" y="4430"/>
                </a:cubicBezTo>
                <a:cubicBezTo>
                  <a:pt x="2546" y="4430"/>
                  <a:pt x="1613" y="6684"/>
                  <a:pt x="2056" y="6975"/>
                </a:cubicBezTo>
                <a:cubicBezTo>
                  <a:pt x="2088" y="6997"/>
                  <a:pt x="2128" y="7007"/>
                  <a:pt x="2174" y="7007"/>
                </a:cubicBezTo>
                <a:cubicBezTo>
                  <a:pt x="2757" y="7007"/>
                  <a:pt x="4357" y="5411"/>
                  <a:pt x="4357" y="5411"/>
                </a:cubicBezTo>
                <a:cubicBezTo>
                  <a:pt x="4357" y="5411"/>
                  <a:pt x="6235" y="7055"/>
                  <a:pt x="6745" y="7055"/>
                </a:cubicBezTo>
                <a:cubicBezTo>
                  <a:pt x="6794" y="7055"/>
                  <a:pt x="6830" y="7041"/>
                  <a:pt x="6851" y="7008"/>
                </a:cubicBezTo>
                <a:cubicBezTo>
                  <a:pt x="7097" y="6634"/>
                  <a:pt x="6070" y="4089"/>
                  <a:pt x="6070" y="4089"/>
                </a:cubicBezTo>
                <a:cubicBezTo>
                  <a:pt x="6070" y="4089"/>
                  <a:pt x="8118" y="2876"/>
                  <a:pt x="8047" y="2454"/>
                </a:cubicBezTo>
                <a:cubicBezTo>
                  <a:pt x="8014" y="2260"/>
                  <a:pt x="7474" y="2207"/>
                  <a:pt x="6903" y="2207"/>
                </a:cubicBezTo>
                <a:cubicBezTo>
                  <a:pt x="6240" y="2207"/>
                  <a:pt x="5536" y="2278"/>
                  <a:pt x="5536" y="2278"/>
                </a:cubicBezTo>
                <a:cubicBezTo>
                  <a:pt x="5536" y="2278"/>
                  <a:pt x="4947" y="0"/>
                  <a:pt x="436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0" name="Google Shape;990;p28"/>
          <p:cNvSpPr/>
          <p:nvPr/>
        </p:nvSpPr>
        <p:spPr>
          <a:xfrm>
            <a:off x="0" y="1420650"/>
            <a:ext cx="478330" cy="735822"/>
          </a:xfrm>
          <a:custGeom>
            <a:avLst/>
            <a:gdLst/>
            <a:ahLst/>
            <a:cxnLst/>
            <a:rect l="l" t="t" r="r" b="b"/>
            <a:pathLst>
              <a:path w="8313" h="12788" extrusionOk="0">
                <a:moveTo>
                  <a:pt x="278" y="0"/>
                </a:moveTo>
                <a:cubicBezTo>
                  <a:pt x="186" y="0"/>
                  <a:pt x="93" y="3"/>
                  <a:pt x="0" y="10"/>
                </a:cubicBezTo>
                <a:lnTo>
                  <a:pt x="0" y="12773"/>
                </a:lnTo>
                <a:cubicBezTo>
                  <a:pt x="108" y="12782"/>
                  <a:pt x="218" y="12787"/>
                  <a:pt x="329" y="12787"/>
                </a:cubicBezTo>
                <a:cubicBezTo>
                  <a:pt x="630" y="12787"/>
                  <a:pt x="944" y="12751"/>
                  <a:pt x="1274" y="12662"/>
                </a:cubicBezTo>
                <a:cubicBezTo>
                  <a:pt x="4124" y="11881"/>
                  <a:pt x="3640" y="8941"/>
                  <a:pt x="3640" y="8941"/>
                </a:cubicBezTo>
                <a:lnTo>
                  <a:pt x="3640" y="8941"/>
                </a:lnTo>
                <a:cubicBezTo>
                  <a:pt x="3640" y="8941"/>
                  <a:pt x="3724" y="8946"/>
                  <a:pt x="3869" y="8946"/>
                </a:cubicBezTo>
                <a:cubicBezTo>
                  <a:pt x="4761" y="8946"/>
                  <a:pt x="7963" y="8756"/>
                  <a:pt x="8158" y="6035"/>
                </a:cubicBezTo>
                <a:cubicBezTo>
                  <a:pt x="8313" y="3883"/>
                  <a:pt x="6209" y="3539"/>
                  <a:pt x="4852" y="3539"/>
                </a:cubicBezTo>
                <a:cubicBezTo>
                  <a:pt x="4217" y="3539"/>
                  <a:pt x="3745" y="3615"/>
                  <a:pt x="3745" y="3615"/>
                </a:cubicBezTo>
                <a:cubicBezTo>
                  <a:pt x="3745" y="3615"/>
                  <a:pt x="3927" y="1006"/>
                  <a:pt x="1410" y="175"/>
                </a:cubicBezTo>
                <a:cubicBezTo>
                  <a:pt x="1064" y="60"/>
                  <a:pt x="678" y="0"/>
                  <a:pt x="27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1" name="Google Shape;991;p28"/>
          <p:cNvSpPr/>
          <p:nvPr/>
        </p:nvSpPr>
        <p:spPr>
          <a:xfrm rot="10800000">
            <a:off x="5688479" y="-3"/>
            <a:ext cx="1508696" cy="487128"/>
          </a:xfrm>
          <a:custGeom>
            <a:avLst/>
            <a:gdLst/>
            <a:ahLst/>
            <a:cxnLst/>
            <a:rect l="l" t="t" r="r" b="b"/>
            <a:pathLst>
              <a:path w="24204" h="7815" extrusionOk="0">
                <a:moveTo>
                  <a:pt x="16155" y="1"/>
                </a:moveTo>
                <a:cubicBezTo>
                  <a:pt x="14677" y="1"/>
                  <a:pt x="13024" y="802"/>
                  <a:pt x="12476" y="2554"/>
                </a:cubicBezTo>
                <a:cubicBezTo>
                  <a:pt x="12476" y="2554"/>
                  <a:pt x="11108" y="331"/>
                  <a:pt x="8285" y="331"/>
                </a:cubicBezTo>
                <a:cubicBezTo>
                  <a:pt x="8057" y="331"/>
                  <a:pt x="7820" y="346"/>
                  <a:pt x="7574" y="377"/>
                </a:cubicBezTo>
                <a:cubicBezTo>
                  <a:pt x="4269" y="796"/>
                  <a:pt x="4684" y="3932"/>
                  <a:pt x="4684" y="3932"/>
                </a:cubicBezTo>
                <a:cubicBezTo>
                  <a:pt x="4684" y="3932"/>
                  <a:pt x="4094" y="3782"/>
                  <a:pt x="3335" y="3782"/>
                </a:cubicBezTo>
                <a:cubicBezTo>
                  <a:pt x="2082" y="3782"/>
                  <a:pt x="367" y="4191"/>
                  <a:pt x="78" y="6358"/>
                </a:cubicBezTo>
                <a:cubicBezTo>
                  <a:pt x="0" y="6949"/>
                  <a:pt x="68" y="7429"/>
                  <a:pt x="237" y="7815"/>
                </a:cubicBezTo>
                <a:lnTo>
                  <a:pt x="23257" y="7815"/>
                </a:lnTo>
                <a:cubicBezTo>
                  <a:pt x="23686" y="7395"/>
                  <a:pt x="23993" y="6821"/>
                  <a:pt x="24047" y="6041"/>
                </a:cubicBezTo>
                <a:cubicBezTo>
                  <a:pt x="24204" y="3886"/>
                  <a:pt x="22100" y="3543"/>
                  <a:pt x="20743" y="3543"/>
                </a:cubicBezTo>
                <a:cubicBezTo>
                  <a:pt x="20109" y="3543"/>
                  <a:pt x="19638" y="3618"/>
                  <a:pt x="19638" y="3618"/>
                </a:cubicBezTo>
                <a:cubicBezTo>
                  <a:pt x="19638" y="3618"/>
                  <a:pt x="19816" y="1013"/>
                  <a:pt x="17302" y="177"/>
                </a:cubicBezTo>
                <a:cubicBezTo>
                  <a:pt x="16950" y="61"/>
                  <a:pt x="16559" y="1"/>
                  <a:pt x="1615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2" name="Google Shape;992;p28"/>
          <p:cNvGrpSpPr/>
          <p:nvPr/>
        </p:nvGrpSpPr>
        <p:grpSpPr>
          <a:xfrm>
            <a:off x="184775" y="4068600"/>
            <a:ext cx="581394" cy="933655"/>
            <a:chOff x="304350" y="3911000"/>
            <a:chExt cx="581394" cy="933655"/>
          </a:xfrm>
        </p:grpSpPr>
        <p:sp>
          <p:nvSpPr>
            <p:cNvPr id="993" name="Google Shape;993;p28"/>
            <p:cNvSpPr/>
            <p:nvPr/>
          </p:nvSpPr>
          <p:spPr>
            <a:xfrm>
              <a:off x="317622" y="4003813"/>
              <a:ext cx="91581" cy="114345"/>
            </a:xfrm>
            <a:custGeom>
              <a:avLst/>
              <a:gdLst/>
              <a:ahLst/>
              <a:cxnLst/>
              <a:rect l="l" t="t" r="r" b="b"/>
              <a:pathLst>
                <a:path w="2084" h="2602" extrusionOk="0">
                  <a:moveTo>
                    <a:pt x="688" y="0"/>
                  </a:moveTo>
                  <a:cubicBezTo>
                    <a:pt x="328" y="0"/>
                    <a:pt x="1" y="379"/>
                    <a:pt x="201" y="1026"/>
                  </a:cubicBezTo>
                  <a:cubicBezTo>
                    <a:pt x="438" y="1797"/>
                    <a:pt x="1472" y="2405"/>
                    <a:pt x="2084" y="2601"/>
                  </a:cubicBezTo>
                  <a:cubicBezTo>
                    <a:pt x="2060" y="2375"/>
                    <a:pt x="2040" y="2145"/>
                    <a:pt x="2023" y="1915"/>
                  </a:cubicBezTo>
                  <a:cubicBezTo>
                    <a:pt x="1746" y="1273"/>
                    <a:pt x="1344" y="418"/>
                    <a:pt x="1084" y="168"/>
                  </a:cubicBezTo>
                  <a:cubicBezTo>
                    <a:pt x="965" y="54"/>
                    <a:pt x="824" y="0"/>
                    <a:pt x="6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28"/>
            <p:cNvSpPr/>
            <p:nvPr/>
          </p:nvSpPr>
          <p:spPr>
            <a:xfrm>
              <a:off x="440801" y="4042309"/>
              <a:ext cx="97031" cy="155565"/>
            </a:xfrm>
            <a:custGeom>
              <a:avLst/>
              <a:gdLst/>
              <a:ahLst/>
              <a:cxnLst/>
              <a:rect l="l" t="t" r="r" b="b"/>
              <a:pathLst>
                <a:path w="2208" h="3540" extrusionOk="0">
                  <a:moveTo>
                    <a:pt x="1702" y="0"/>
                  </a:moveTo>
                  <a:cubicBezTo>
                    <a:pt x="1282" y="0"/>
                    <a:pt x="653" y="806"/>
                    <a:pt x="389" y="1549"/>
                  </a:cubicBezTo>
                  <a:cubicBezTo>
                    <a:pt x="224" y="2013"/>
                    <a:pt x="92" y="2537"/>
                    <a:pt x="1" y="2952"/>
                  </a:cubicBezTo>
                  <a:cubicBezTo>
                    <a:pt x="41" y="3148"/>
                    <a:pt x="85" y="3344"/>
                    <a:pt x="129" y="3540"/>
                  </a:cubicBezTo>
                  <a:cubicBezTo>
                    <a:pt x="754" y="3125"/>
                    <a:pt x="1667" y="2120"/>
                    <a:pt x="1916" y="1431"/>
                  </a:cubicBezTo>
                  <a:cubicBezTo>
                    <a:pt x="2208" y="634"/>
                    <a:pt x="2150" y="43"/>
                    <a:pt x="1734" y="2"/>
                  </a:cubicBezTo>
                  <a:cubicBezTo>
                    <a:pt x="1723" y="1"/>
                    <a:pt x="1713" y="0"/>
                    <a:pt x="17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28"/>
            <p:cNvSpPr/>
            <p:nvPr/>
          </p:nvSpPr>
          <p:spPr>
            <a:xfrm>
              <a:off x="304350" y="4191285"/>
              <a:ext cx="144667" cy="109071"/>
            </a:xfrm>
            <a:custGeom>
              <a:avLst/>
              <a:gdLst/>
              <a:ahLst/>
              <a:cxnLst/>
              <a:rect l="l" t="t" r="r" b="b"/>
              <a:pathLst>
                <a:path w="3292" h="2482" extrusionOk="0">
                  <a:moveTo>
                    <a:pt x="575" y="1"/>
                  </a:moveTo>
                  <a:cubicBezTo>
                    <a:pt x="471" y="1"/>
                    <a:pt x="393" y="22"/>
                    <a:pt x="348" y="65"/>
                  </a:cubicBezTo>
                  <a:cubicBezTo>
                    <a:pt x="0" y="404"/>
                    <a:pt x="189" y="1336"/>
                    <a:pt x="1203" y="1901"/>
                  </a:cubicBezTo>
                  <a:cubicBezTo>
                    <a:pt x="1991" y="2340"/>
                    <a:pt x="2916" y="2451"/>
                    <a:pt x="3292" y="2481"/>
                  </a:cubicBezTo>
                  <a:cubicBezTo>
                    <a:pt x="3180" y="2154"/>
                    <a:pt x="3082" y="1826"/>
                    <a:pt x="2987" y="1495"/>
                  </a:cubicBezTo>
                  <a:cubicBezTo>
                    <a:pt x="2292" y="556"/>
                    <a:pt x="1104" y="1"/>
                    <a:pt x="5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28"/>
            <p:cNvSpPr/>
            <p:nvPr/>
          </p:nvSpPr>
          <p:spPr>
            <a:xfrm>
              <a:off x="507027" y="4204908"/>
              <a:ext cx="111884" cy="188700"/>
            </a:xfrm>
            <a:custGeom>
              <a:avLst/>
              <a:gdLst/>
              <a:ahLst/>
              <a:cxnLst/>
              <a:rect l="l" t="t" r="r" b="b"/>
              <a:pathLst>
                <a:path w="2546" h="4294" extrusionOk="0">
                  <a:moveTo>
                    <a:pt x="1792" y="0"/>
                  </a:moveTo>
                  <a:cubicBezTo>
                    <a:pt x="1287" y="0"/>
                    <a:pt x="754" y="628"/>
                    <a:pt x="389" y="1716"/>
                  </a:cubicBezTo>
                  <a:cubicBezTo>
                    <a:pt x="136" y="2480"/>
                    <a:pt x="38" y="3263"/>
                    <a:pt x="1" y="3804"/>
                  </a:cubicBezTo>
                  <a:cubicBezTo>
                    <a:pt x="75" y="3966"/>
                    <a:pt x="156" y="4132"/>
                    <a:pt x="238" y="4294"/>
                  </a:cubicBezTo>
                  <a:cubicBezTo>
                    <a:pt x="2546" y="2513"/>
                    <a:pt x="2356" y="245"/>
                    <a:pt x="2153" y="114"/>
                  </a:cubicBezTo>
                  <a:cubicBezTo>
                    <a:pt x="2036" y="37"/>
                    <a:pt x="1915" y="0"/>
                    <a:pt x="17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28"/>
            <p:cNvSpPr/>
            <p:nvPr/>
          </p:nvSpPr>
          <p:spPr>
            <a:xfrm>
              <a:off x="316699" y="4391765"/>
              <a:ext cx="234051" cy="117817"/>
            </a:xfrm>
            <a:custGeom>
              <a:avLst/>
              <a:gdLst/>
              <a:ahLst/>
              <a:cxnLst/>
              <a:rect l="l" t="t" r="r" b="b"/>
              <a:pathLst>
                <a:path w="5326" h="2681" extrusionOk="0">
                  <a:moveTo>
                    <a:pt x="764" y="0"/>
                  </a:moveTo>
                  <a:cubicBezTo>
                    <a:pt x="0" y="0"/>
                    <a:pt x="446" y="930"/>
                    <a:pt x="1074" y="1516"/>
                  </a:cubicBezTo>
                  <a:cubicBezTo>
                    <a:pt x="1680" y="2086"/>
                    <a:pt x="3818" y="2680"/>
                    <a:pt x="5176" y="2680"/>
                  </a:cubicBezTo>
                  <a:cubicBezTo>
                    <a:pt x="5227" y="2680"/>
                    <a:pt x="5277" y="2679"/>
                    <a:pt x="5325" y="2678"/>
                  </a:cubicBezTo>
                  <a:cubicBezTo>
                    <a:pt x="5230" y="2526"/>
                    <a:pt x="5133" y="2377"/>
                    <a:pt x="5041" y="2225"/>
                  </a:cubicBezTo>
                  <a:cubicBezTo>
                    <a:pt x="3970" y="1525"/>
                    <a:pt x="1838" y="184"/>
                    <a:pt x="1024" y="28"/>
                  </a:cubicBezTo>
                  <a:cubicBezTo>
                    <a:pt x="925" y="9"/>
                    <a:pt x="839" y="0"/>
                    <a:pt x="7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8"/>
            <p:cNvSpPr/>
            <p:nvPr/>
          </p:nvSpPr>
          <p:spPr>
            <a:xfrm>
              <a:off x="608629" y="4335822"/>
              <a:ext cx="114872" cy="219989"/>
            </a:xfrm>
            <a:custGeom>
              <a:avLst/>
              <a:gdLst/>
              <a:ahLst/>
              <a:cxnLst/>
              <a:rect l="l" t="t" r="r" b="b"/>
              <a:pathLst>
                <a:path w="2614" h="5006" extrusionOk="0">
                  <a:moveTo>
                    <a:pt x="2283" y="1"/>
                  </a:moveTo>
                  <a:cubicBezTo>
                    <a:pt x="1944" y="1"/>
                    <a:pt x="1332" y="587"/>
                    <a:pt x="923" y="1285"/>
                  </a:cubicBezTo>
                  <a:cubicBezTo>
                    <a:pt x="179" y="2549"/>
                    <a:pt x="24" y="3985"/>
                    <a:pt x="0" y="4755"/>
                  </a:cubicBezTo>
                  <a:cubicBezTo>
                    <a:pt x="61" y="4840"/>
                    <a:pt x="122" y="4921"/>
                    <a:pt x="183" y="5005"/>
                  </a:cubicBezTo>
                  <a:cubicBezTo>
                    <a:pt x="899" y="3775"/>
                    <a:pt x="2085" y="2450"/>
                    <a:pt x="2454" y="926"/>
                  </a:cubicBezTo>
                  <a:cubicBezTo>
                    <a:pt x="2613" y="262"/>
                    <a:pt x="2509" y="1"/>
                    <a:pt x="22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8"/>
            <p:cNvSpPr/>
            <p:nvPr/>
          </p:nvSpPr>
          <p:spPr>
            <a:xfrm>
              <a:off x="351240" y="4538675"/>
              <a:ext cx="297815" cy="104281"/>
            </a:xfrm>
            <a:custGeom>
              <a:avLst/>
              <a:gdLst/>
              <a:ahLst/>
              <a:cxnLst/>
              <a:rect l="l" t="t" r="r" b="b"/>
              <a:pathLst>
                <a:path w="6777" h="2373" extrusionOk="0">
                  <a:moveTo>
                    <a:pt x="721" y="1"/>
                  </a:moveTo>
                  <a:cubicBezTo>
                    <a:pt x="456" y="1"/>
                    <a:pt x="264" y="66"/>
                    <a:pt x="207" y="230"/>
                  </a:cubicBezTo>
                  <a:cubicBezTo>
                    <a:pt x="1" y="808"/>
                    <a:pt x="1555" y="1626"/>
                    <a:pt x="3569" y="2075"/>
                  </a:cubicBezTo>
                  <a:cubicBezTo>
                    <a:pt x="4660" y="2316"/>
                    <a:pt x="5634" y="2373"/>
                    <a:pt x="6299" y="2373"/>
                  </a:cubicBezTo>
                  <a:cubicBezTo>
                    <a:pt x="6483" y="2373"/>
                    <a:pt x="6644" y="2368"/>
                    <a:pt x="6776" y="2362"/>
                  </a:cubicBezTo>
                  <a:cubicBezTo>
                    <a:pt x="6699" y="2272"/>
                    <a:pt x="6624" y="2180"/>
                    <a:pt x="6547" y="2089"/>
                  </a:cubicBezTo>
                  <a:cubicBezTo>
                    <a:pt x="5547" y="1714"/>
                    <a:pt x="3691" y="1011"/>
                    <a:pt x="3103" y="714"/>
                  </a:cubicBezTo>
                  <a:cubicBezTo>
                    <a:pt x="2513" y="416"/>
                    <a:pt x="1387" y="1"/>
                    <a:pt x="7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8"/>
            <p:cNvSpPr/>
            <p:nvPr/>
          </p:nvSpPr>
          <p:spPr>
            <a:xfrm>
              <a:off x="734094" y="4511736"/>
              <a:ext cx="128495" cy="193885"/>
            </a:xfrm>
            <a:custGeom>
              <a:avLst/>
              <a:gdLst/>
              <a:ahLst/>
              <a:cxnLst/>
              <a:rect l="l" t="t" r="r" b="b"/>
              <a:pathLst>
                <a:path w="2924" h="4412" extrusionOk="0">
                  <a:moveTo>
                    <a:pt x="2220" y="1"/>
                  </a:moveTo>
                  <a:cubicBezTo>
                    <a:pt x="1691" y="1"/>
                    <a:pt x="820" y="789"/>
                    <a:pt x="447" y="1661"/>
                  </a:cubicBezTo>
                  <a:cubicBezTo>
                    <a:pt x="85" y="2503"/>
                    <a:pt x="1" y="3510"/>
                    <a:pt x="21" y="4196"/>
                  </a:cubicBezTo>
                  <a:cubicBezTo>
                    <a:pt x="88" y="4270"/>
                    <a:pt x="157" y="4341"/>
                    <a:pt x="224" y="4412"/>
                  </a:cubicBezTo>
                  <a:cubicBezTo>
                    <a:pt x="491" y="3912"/>
                    <a:pt x="1041" y="2902"/>
                    <a:pt x="1457" y="2293"/>
                  </a:cubicBezTo>
                  <a:cubicBezTo>
                    <a:pt x="2160" y="1266"/>
                    <a:pt x="2924" y="712"/>
                    <a:pt x="2542" y="161"/>
                  </a:cubicBezTo>
                  <a:cubicBezTo>
                    <a:pt x="2465" y="50"/>
                    <a:pt x="2353" y="1"/>
                    <a:pt x="22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8"/>
            <p:cNvSpPr/>
            <p:nvPr/>
          </p:nvSpPr>
          <p:spPr>
            <a:xfrm>
              <a:off x="436055" y="4691561"/>
              <a:ext cx="329895" cy="87143"/>
            </a:xfrm>
            <a:custGeom>
              <a:avLst/>
              <a:gdLst/>
              <a:ahLst/>
              <a:cxnLst/>
              <a:rect l="l" t="t" r="r" b="b"/>
              <a:pathLst>
                <a:path w="7507" h="1983" extrusionOk="0">
                  <a:moveTo>
                    <a:pt x="1488" y="1"/>
                  </a:moveTo>
                  <a:cubicBezTo>
                    <a:pt x="721" y="1"/>
                    <a:pt x="209" y="211"/>
                    <a:pt x="129" y="550"/>
                  </a:cubicBezTo>
                  <a:cubicBezTo>
                    <a:pt x="0" y="1104"/>
                    <a:pt x="1288" y="1550"/>
                    <a:pt x="3715" y="1878"/>
                  </a:cubicBezTo>
                  <a:cubicBezTo>
                    <a:pt x="4269" y="1953"/>
                    <a:pt x="4787" y="1982"/>
                    <a:pt x="5256" y="1982"/>
                  </a:cubicBezTo>
                  <a:cubicBezTo>
                    <a:pt x="6280" y="1982"/>
                    <a:pt x="7072" y="1844"/>
                    <a:pt x="7506" y="1746"/>
                  </a:cubicBezTo>
                  <a:cubicBezTo>
                    <a:pt x="7449" y="1692"/>
                    <a:pt x="7391" y="1634"/>
                    <a:pt x="7333" y="1580"/>
                  </a:cubicBezTo>
                  <a:cubicBezTo>
                    <a:pt x="6303" y="1364"/>
                    <a:pt x="4596" y="681"/>
                    <a:pt x="3214" y="276"/>
                  </a:cubicBezTo>
                  <a:cubicBezTo>
                    <a:pt x="2566" y="86"/>
                    <a:pt x="1975" y="1"/>
                    <a:pt x="14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8"/>
            <p:cNvSpPr/>
            <p:nvPr/>
          </p:nvSpPr>
          <p:spPr>
            <a:xfrm>
              <a:off x="402349" y="3911000"/>
              <a:ext cx="483395" cy="933655"/>
            </a:xfrm>
            <a:custGeom>
              <a:avLst/>
              <a:gdLst/>
              <a:ahLst/>
              <a:cxnLst/>
              <a:rect l="l" t="t" r="r" b="b"/>
              <a:pathLst>
                <a:path w="11000" h="21246" extrusionOk="0">
                  <a:moveTo>
                    <a:pt x="638" y="0"/>
                  </a:moveTo>
                  <a:cubicBezTo>
                    <a:pt x="624" y="0"/>
                    <a:pt x="609" y="10"/>
                    <a:pt x="598" y="33"/>
                  </a:cubicBezTo>
                  <a:cubicBezTo>
                    <a:pt x="71" y="1216"/>
                    <a:pt x="1" y="2655"/>
                    <a:pt x="95" y="4027"/>
                  </a:cubicBezTo>
                  <a:cubicBezTo>
                    <a:pt x="112" y="4257"/>
                    <a:pt x="132" y="4487"/>
                    <a:pt x="156" y="4713"/>
                  </a:cubicBezTo>
                  <a:cubicBezTo>
                    <a:pt x="193" y="5058"/>
                    <a:pt x="237" y="5396"/>
                    <a:pt x="285" y="5717"/>
                  </a:cubicBezTo>
                  <a:cubicBezTo>
                    <a:pt x="392" y="6443"/>
                    <a:pt x="558" y="7164"/>
                    <a:pt x="757" y="7873"/>
                  </a:cubicBezTo>
                  <a:cubicBezTo>
                    <a:pt x="852" y="8204"/>
                    <a:pt x="950" y="8532"/>
                    <a:pt x="1062" y="8859"/>
                  </a:cubicBezTo>
                  <a:cubicBezTo>
                    <a:pt x="1423" y="9918"/>
                    <a:pt x="1873" y="10948"/>
                    <a:pt x="2386" y="11928"/>
                  </a:cubicBezTo>
                  <a:cubicBezTo>
                    <a:pt x="2609" y="12347"/>
                    <a:pt x="2846" y="12760"/>
                    <a:pt x="3092" y="13165"/>
                  </a:cubicBezTo>
                  <a:cubicBezTo>
                    <a:pt x="3184" y="13317"/>
                    <a:pt x="3281" y="13466"/>
                    <a:pt x="3376" y="13618"/>
                  </a:cubicBezTo>
                  <a:cubicBezTo>
                    <a:pt x="3988" y="14577"/>
                    <a:pt x="4664" y="15494"/>
                    <a:pt x="5384" y="16372"/>
                  </a:cubicBezTo>
                  <a:cubicBezTo>
                    <a:pt x="5461" y="16463"/>
                    <a:pt x="5536" y="16555"/>
                    <a:pt x="5613" y="16645"/>
                  </a:cubicBezTo>
                  <a:cubicBezTo>
                    <a:pt x="5745" y="16804"/>
                    <a:pt x="5873" y="16967"/>
                    <a:pt x="6009" y="17119"/>
                  </a:cubicBezTo>
                  <a:cubicBezTo>
                    <a:pt x="6675" y="17882"/>
                    <a:pt x="7367" y="18640"/>
                    <a:pt x="8100" y="19342"/>
                  </a:cubicBezTo>
                  <a:cubicBezTo>
                    <a:pt x="8158" y="19396"/>
                    <a:pt x="8216" y="19454"/>
                    <a:pt x="8273" y="19508"/>
                  </a:cubicBezTo>
                  <a:cubicBezTo>
                    <a:pt x="8337" y="19565"/>
                    <a:pt x="8401" y="19630"/>
                    <a:pt x="8465" y="19691"/>
                  </a:cubicBezTo>
                  <a:cubicBezTo>
                    <a:pt x="9094" y="20262"/>
                    <a:pt x="9844" y="21059"/>
                    <a:pt x="10702" y="21241"/>
                  </a:cubicBezTo>
                  <a:cubicBezTo>
                    <a:pt x="10714" y="21244"/>
                    <a:pt x="10727" y="21245"/>
                    <a:pt x="10741" y="21245"/>
                  </a:cubicBezTo>
                  <a:cubicBezTo>
                    <a:pt x="10857" y="21245"/>
                    <a:pt x="10999" y="21156"/>
                    <a:pt x="10902" y="21029"/>
                  </a:cubicBezTo>
                  <a:cubicBezTo>
                    <a:pt x="10435" y="20421"/>
                    <a:pt x="9746" y="19967"/>
                    <a:pt x="9178" y="19457"/>
                  </a:cubicBezTo>
                  <a:cubicBezTo>
                    <a:pt x="8688" y="19022"/>
                    <a:pt x="8225" y="18555"/>
                    <a:pt x="7773" y="18082"/>
                  </a:cubicBezTo>
                  <a:cubicBezTo>
                    <a:pt x="7706" y="18011"/>
                    <a:pt x="7637" y="17940"/>
                    <a:pt x="7570" y="17866"/>
                  </a:cubicBezTo>
                  <a:cubicBezTo>
                    <a:pt x="7300" y="17578"/>
                    <a:pt x="7032" y="17288"/>
                    <a:pt x="6769" y="16997"/>
                  </a:cubicBezTo>
                  <a:cubicBezTo>
                    <a:pt x="6100" y="16254"/>
                    <a:pt x="5471" y="15477"/>
                    <a:pt x="4877" y="14672"/>
                  </a:cubicBezTo>
                  <a:cubicBezTo>
                    <a:pt x="4816" y="14588"/>
                    <a:pt x="4755" y="14507"/>
                    <a:pt x="4694" y="14422"/>
                  </a:cubicBezTo>
                  <a:cubicBezTo>
                    <a:pt x="4086" y="13577"/>
                    <a:pt x="3525" y="12696"/>
                    <a:pt x="3028" y="11779"/>
                  </a:cubicBezTo>
                  <a:cubicBezTo>
                    <a:pt x="2886" y="11516"/>
                    <a:pt x="2751" y="11249"/>
                    <a:pt x="2620" y="10982"/>
                  </a:cubicBezTo>
                  <a:cubicBezTo>
                    <a:pt x="2538" y="10820"/>
                    <a:pt x="2457" y="10654"/>
                    <a:pt x="2383" y="10492"/>
                  </a:cubicBezTo>
                  <a:cubicBezTo>
                    <a:pt x="1788" y="9208"/>
                    <a:pt x="1322" y="7883"/>
                    <a:pt x="1004" y="6528"/>
                  </a:cubicBezTo>
                  <a:cubicBezTo>
                    <a:pt x="960" y="6332"/>
                    <a:pt x="916" y="6136"/>
                    <a:pt x="876" y="5940"/>
                  </a:cubicBezTo>
                  <a:cubicBezTo>
                    <a:pt x="497" y="4038"/>
                    <a:pt x="416" y="2081"/>
                    <a:pt x="706" y="100"/>
                  </a:cubicBezTo>
                  <a:cubicBezTo>
                    <a:pt x="714" y="57"/>
                    <a:pt x="675" y="0"/>
                    <a:pt x="6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3" name="Google Shape;1003;p28"/>
          <p:cNvGrpSpPr/>
          <p:nvPr/>
        </p:nvGrpSpPr>
        <p:grpSpPr>
          <a:xfrm>
            <a:off x="8425263" y="4599425"/>
            <a:ext cx="442250" cy="453124"/>
            <a:chOff x="918850" y="1629150"/>
            <a:chExt cx="442250" cy="453124"/>
          </a:xfrm>
        </p:grpSpPr>
        <p:sp>
          <p:nvSpPr>
            <p:cNvPr id="1004" name="Google Shape;1004;p28"/>
            <p:cNvSpPr/>
            <p:nvPr/>
          </p:nvSpPr>
          <p:spPr>
            <a:xfrm>
              <a:off x="1015722" y="1741872"/>
              <a:ext cx="267869" cy="245600"/>
            </a:xfrm>
            <a:custGeom>
              <a:avLst/>
              <a:gdLst/>
              <a:ahLst/>
              <a:cxnLst/>
              <a:rect l="l" t="t" r="r" b="b"/>
              <a:pathLst>
                <a:path w="8384" h="7687" extrusionOk="0">
                  <a:moveTo>
                    <a:pt x="3609" y="0"/>
                  </a:moveTo>
                  <a:cubicBezTo>
                    <a:pt x="2511" y="0"/>
                    <a:pt x="1440" y="451"/>
                    <a:pt x="763" y="1473"/>
                  </a:cubicBezTo>
                  <a:cubicBezTo>
                    <a:pt x="753" y="1488"/>
                    <a:pt x="742" y="1494"/>
                    <a:pt x="732" y="1494"/>
                  </a:cubicBezTo>
                  <a:cubicBezTo>
                    <a:pt x="716" y="1494"/>
                    <a:pt x="702" y="1480"/>
                    <a:pt x="690" y="1460"/>
                  </a:cubicBezTo>
                  <a:cubicBezTo>
                    <a:pt x="199" y="2305"/>
                    <a:pt x="0" y="3343"/>
                    <a:pt x="0" y="4282"/>
                  </a:cubicBezTo>
                  <a:cubicBezTo>
                    <a:pt x="0" y="4508"/>
                    <a:pt x="24" y="4731"/>
                    <a:pt x="64" y="4945"/>
                  </a:cubicBezTo>
                  <a:cubicBezTo>
                    <a:pt x="111" y="4099"/>
                    <a:pt x="433" y="3241"/>
                    <a:pt x="913" y="2619"/>
                  </a:cubicBezTo>
                  <a:cubicBezTo>
                    <a:pt x="1503" y="1857"/>
                    <a:pt x="2437" y="1440"/>
                    <a:pt x="3379" y="1440"/>
                  </a:cubicBezTo>
                  <a:cubicBezTo>
                    <a:pt x="3844" y="1440"/>
                    <a:pt x="4312" y="1542"/>
                    <a:pt x="4741" y="1754"/>
                  </a:cubicBezTo>
                  <a:cubicBezTo>
                    <a:pt x="5985" y="2365"/>
                    <a:pt x="6505" y="4059"/>
                    <a:pt x="5403" y="5082"/>
                  </a:cubicBezTo>
                  <a:cubicBezTo>
                    <a:pt x="5075" y="5387"/>
                    <a:pt x="4597" y="5552"/>
                    <a:pt x="4131" y="5552"/>
                  </a:cubicBezTo>
                  <a:cubicBezTo>
                    <a:pt x="3511" y="5552"/>
                    <a:pt x="2912" y="5260"/>
                    <a:pt x="2713" y="4616"/>
                  </a:cubicBezTo>
                  <a:cubicBezTo>
                    <a:pt x="2506" y="3952"/>
                    <a:pt x="2911" y="3302"/>
                    <a:pt x="3480" y="3302"/>
                  </a:cubicBezTo>
                  <a:cubicBezTo>
                    <a:pt x="3644" y="3302"/>
                    <a:pt x="3821" y="3355"/>
                    <a:pt x="4001" y="3477"/>
                  </a:cubicBezTo>
                  <a:cubicBezTo>
                    <a:pt x="4070" y="3525"/>
                    <a:pt x="4072" y="3671"/>
                    <a:pt x="3988" y="3671"/>
                  </a:cubicBezTo>
                  <a:cubicBezTo>
                    <a:pt x="3977" y="3671"/>
                    <a:pt x="3964" y="3669"/>
                    <a:pt x="3950" y="3663"/>
                  </a:cubicBezTo>
                  <a:cubicBezTo>
                    <a:pt x="3859" y="3628"/>
                    <a:pt x="3775" y="3612"/>
                    <a:pt x="3699" y="3612"/>
                  </a:cubicBezTo>
                  <a:cubicBezTo>
                    <a:pt x="2974" y="3612"/>
                    <a:pt x="2903" y="5041"/>
                    <a:pt x="4045" y="5041"/>
                  </a:cubicBezTo>
                  <a:cubicBezTo>
                    <a:pt x="4151" y="5041"/>
                    <a:pt x="4268" y="5028"/>
                    <a:pt x="4396" y="5001"/>
                  </a:cubicBezTo>
                  <a:cubicBezTo>
                    <a:pt x="5322" y="4809"/>
                    <a:pt x="5745" y="3886"/>
                    <a:pt x="5346" y="3008"/>
                  </a:cubicBezTo>
                  <a:cubicBezTo>
                    <a:pt x="4990" y="2221"/>
                    <a:pt x="4271" y="1890"/>
                    <a:pt x="3513" y="1890"/>
                  </a:cubicBezTo>
                  <a:cubicBezTo>
                    <a:pt x="2620" y="1890"/>
                    <a:pt x="1673" y="2349"/>
                    <a:pt x="1203" y="3065"/>
                  </a:cubicBezTo>
                  <a:cubicBezTo>
                    <a:pt x="520" y="4106"/>
                    <a:pt x="297" y="5823"/>
                    <a:pt x="1233" y="6790"/>
                  </a:cubicBezTo>
                  <a:cubicBezTo>
                    <a:pt x="1869" y="7448"/>
                    <a:pt x="2849" y="7687"/>
                    <a:pt x="3753" y="7687"/>
                  </a:cubicBezTo>
                  <a:cubicBezTo>
                    <a:pt x="3874" y="7687"/>
                    <a:pt x="3992" y="7682"/>
                    <a:pt x="4109" y="7674"/>
                  </a:cubicBezTo>
                  <a:cubicBezTo>
                    <a:pt x="6732" y="7499"/>
                    <a:pt x="8384" y="5073"/>
                    <a:pt x="7468" y="2545"/>
                  </a:cubicBezTo>
                  <a:cubicBezTo>
                    <a:pt x="6901" y="977"/>
                    <a:pt x="5225" y="0"/>
                    <a:pt x="36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8"/>
            <p:cNvSpPr/>
            <p:nvPr/>
          </p:nvSpPr>
          <p:spPr>
            <a:xfrm>
              <a:off x="1016680" y="1729347"/>
              <a:ext cx="282406" cy="275153"/>
            </a:xfrm>
            <a:custGeom>
              <a:avLst/>
              <a:gdLst/>
              <a:ahLst/>
              <a:cxnLst/>
              <a:rect l="l" t="t" r="r" b="b"/>
              <a:pathLst>
                <a:path w="8839" h="8612" extrusionOk="0">
                  <a:moveTo>
                    <a:pt x="3937" y="1"/>
                  </a:moveTo>
                  <a:cubicBezTo>
                    <a:pt x="2672" y="1"/>
                    <a:pt x="1101" y="550"/>
                    <a:pt x="639" y="1754"/>
                  </a:cubicBezTo>
                  <a:cubicBezTo>
                    <a:pt x="632" y="1778"/>
                    <a:pt x="643" y="1822"/>
                    <a:pt x="660" y="1852"/>
                  </a:cubicBezTo>
                  <a:cubicBezTo>
                    <a:pt x="672" y="1872"/>
                    <a:pt x="686" y="1886"/>
                    <a:pt x="702" y="1886"/>
                  </a:cubicBezTo>
                  <a:cubicBezTo>
                    <a:pt x="712" y="1886"/>
                    <a:pt x="723" y="1880"/>
                    <a:pt x="733" y="1865"/>
                  </a:cubicBezTo>
                  <a:cubicBezTo>
                    <a:pt x="1410" y="843"/>
                    <a:pt x="2481" y="392"/>
                    <a:pt x="3579" y="392"/>
                  </a:cubicBezTo>
                  <a:cubicBezTo>
                    <a:pt x="5195" y="392"/>
                    <a:pt x="6871" y="1369"/>
                    <a:pt x="7438" y="2937"/>
                  </a:cubicBezTo>
                  <a:cubicBezTo>
                    <a:pt x="8354" y="5465"/>
                    <a:pt x="6702" y="7891"/>
                    <a:pt x="4079" y="8066"/>
                  </a:cubicBezTo>
                  <a:cubicBezTo>
                    <a:pt x="3962" y="8074"/>
                    <a:pt x="3844" y="8079"/>
                    <a:pt x="3723" y="8079"/>
                  </a:cubicBezTo>
                  <a:cubicBezTo>
                    <a:pt x="2819" y="8079"/>
                    <a:pt x="1839" y="7840"/>
                    <a:pt x="1203" y="7182"/>
                  </a:cubicBezTo>
                  <a:cubicBezTo>
                    <a:pt x="267" y="6215"/>
                    <a:pt x="490" y="4498"/>
                    <a:pt x="1173" y="3457"/>
                  </a:cubicBezTo>
                  <a:cubicBezTo>
                    <a:pt x="1643" y="2741"/>
                    <a:pt x="2590" y="2282"/>
                    <a:pt x="3483" y="2282"/>
                  </a:cubicBezTo>
                  <a:cubicBezTo>
                    <a:pt x="4241" y="2282"/>
                    <a:pt x="4960" y="2613"/>
                    <a:pt x="5316" y="3400"/>
                  </a:cubicBezTo>
                  <a:cubicBezTo>
                    <a:pt x="5715" y="4278"/>
                    <a:pt x="5292" y="5201"/>
                    <a:pt x="4366" y="5393"/>
                  </a:cubicBezTo>
                  <a:cubicBezTo>
                    <a:pt x="4238" y="5420"/>
                    <a:pt x="4121" y="5433"/>
                    <a:pt x="4015" y="5433"/>
                  </a:cubicBezTo>
                  <a:cubicBezTo>
                    <a:pt x="2873" y="5433"/>
                    <a:pt x="2944" y="4004"/>
                    <a:pt x="3669" y="4004"/>
                  </a:cubicBezTo>
                  <a:cubicBezTo>
                    <a:pt x="3745" y="4004"/>
                    <a:pt x="3829" y="4020"/>
                    <a:pt x="3920" y="4055"/>
                  </a:cubicBezTo>
                  <a:cubicBezTo>
                    <a:pt x="3934" y="4061"/>
                    <a:pt x="3947" y="4063"/>
                    <a:pt x="3958" y="4063"/>
                  </a:cubicBezTo>
                  <a:cubicBezTo>
                    <a:pt x="4042" y="4063"/>
                    <a:pt x="4040" y="3917"/>
                    <a:pt x="3971" y="3869"/>
                  </a:cubicBezTo>
                  <a:cubicBezTo>
                    <a:pt x="3791" y="3747"/>
                    <a:pt x="3614" y="3694"/>
                    <a:pt x="3450" y="3694"/>
                  </a:cubicBezTo>
                  <a:cubicBezTo>
                    <a:pt x="2881" y="3694"/>
                    <a:pt x="2476" y="4344"/>
                    <a:pt x="2683" y="5008"/>
                  </a:cubicBezTo>
                  <a:cubicBezTo>
                    <a:pt x="2882" y="5652"/>
                    <a:pt x="3481" y="5944"/>
                    <a:pt x="4101" y="5944"/>
                  </a:cubicBezTo>
                  <a:cubicBezTo>
                    <a:pt x="4567" y="5944"/>
                    <a:pt x="5045" y="5779"/>
                    <a:pt x="5373" y="5474"/>
                  </a:cubicBezTo>
                  <a:cubicBezTo>
                    <a:pt x="6475" y="4451"/>
                    <a:pt x="5955" y="2757"/>
                    <a:pt x="4711" y="2146"/>
                  </a:cubicBezTo>
                  <a:cubicBezTo>
                    <a:pt x="4282" y="1934"/>
                    <a:pt x="3814" y="1832"/>
                    <a:pt x="3349" y="1832"/>
                  </a:cubicBezTo>
                  <a:cubicBezTo>
                    <a:pt x="2407" y="1832"/>
                    <a:pt x="1473" y="2249"/>
                    <a:pt x="883" y="3011"/>
                  </a:cubicBezTo>
                  <a:cubicBezTo>
                    <a:pt x="403" y="3633"/>
                    <a:pt x="81" y="4491"/>
                    <a:pt x="34" y="5337"/>
                  </a:cubicBezTo>
                  <a:cubicBezTo>
                    <a:pt x="0" y="5894"/>
                    <a:pt x="85" y="6448"/>
                    <a:pt x="331" y="6928"/>
                  </a:cubicBezTo>
                  <a:cubicBezTo>
                    <a:pt x="913" y="8057"/>
                    <a:pt x="2210" y="8540"/>
                    <a:pt x="3413" y="8604"/>
                  </a:cubicBezTo>
                  <a:cubicBezTo>
                    <a:pt x="3505" y="8609"/>
                    <a:pt x="3596" y="8611"/>
                    <a:pt x="3687" y="8611"/>
                  </a:cubicBezTo>
                  <a:cubicBezTo>
                    <a:pt x="6555" y="8611"/>
                    <a:pt x="8838" y="6266"/>
                    <a:pt x="8121" y="3281"/>
                  </a:cubicBezTo>
                  <a:cubicBezTo>
                    <a:pt x="7685" y="1474"/>
                    <a:pt x="6215" y="230"/>
                    <a:pt x="4377" y="24"/>
                  </a:cubicBezTo>
                  <a:cubicBezTo>
                    <a:pt x="4236" y="9"/>
                    <a:pt x="4089" y="1"/>
                    <a:pt x="39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8"/>
            <p:cNvSpPr/>
            <p:nvPr/>
          </p:nvSpPr>
          <p:spPr>
            <a:xfrm>
              <a:off x="1150678" y="1629150"/>
              <a:ext cx="11694" cy="53037"/>
            </a:xfrm>
            <a:custGeom>
              <a:avLst/>
              <a:gdLst/>
              <a:ahLst/>
              <a:cxnLst/>
              <a:rect l="l" t="t" r="r" b="b"/>
              <a:pathLst>
                <a:path w="366" h="1660" extrusionOk="0">
                  <a:moveTo>
                    <a:pt x="123" y="0"/>
                  </a:moveTo>
                  <a:cubicBezTo>
                    <a:pt x="74" y="0"/>
                    <a:pt x="34" y="29"/>
                    <a:pt x="30" y="102"/>
                  </a:cubicBezTo>
                  <a:cubicBezTo>
                    <a:pt x="0" y="581"/>
                    <a:pt x="34" y="1088"/>
                    <a:pt x="105" y="1562"/>
                  </a:cubicBezTo>
                  <a:cubicBezTo>
                    <a:pt x="112" y="1606"/>
                    <a:pt x="167" y="1660"/>
                    <a:pt x="210" y="1660"/>
                  </a:cubicBezTo>
                  <a:cubicBezTo>
                    <a:pt x="232" y="1660"/>
                    <a:pt x="250" y="1645"/>
                    <a:pt x="257" y="1609"/>
                  </a:cubicBezTo>
                  <a:cubicBezTo>
                    <a:pt x="334" y="1149"/>
                    <a:pt x="365" y="649"/>
                    <a:pt x="331" y="183"/>
                  </a:cubicBezTo>
                  <a:cubicBezTo>
                    <a:pt x="325" y="88"/>
                    <a:pt x="209" y="0"/>
                    <a:pt x="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8"/>
            <p:cNvSpPr/>
            <p:nvPr/>
          </p:nvSpPr>
          <p:spPr>
            <a:xfrm>
              <a:off x="1248317" y="1682188"/>
              <a:ext cx="31151" cy="46296"/>
            </a:xfrm>
            <a:custGeom>
              <a:avLst/>
              <a:gdLst/>
              <a:ahLst/>
              <a:cxnLst/>
              <a:rect l="l" t="t" r="r" b="b"/>
              <a:pathLst>
                <a:path w="975" h="1449" extrusionOk="0">
                  <a:moveTo>
                    <a:pt x="755" y="0"/>
                  </a:moveTo>
                  <a:cubicBezTo>
                    <a:pt x="727" y="0"/>
                    <a:pt x="701" y="12"/>
                    <a:pt x="681" y="40"/>
                  </a:cubicBezTo>
                  <a:cubicBezTo>
                    <a:pt x="414" y="412"/>
                    <a:pt x="84" y="881"/>
                    <a:pt x="6" y="1341"/>
                  </a:cubicBezTo>
                  <a:cubicBezTo>
                    <a:pt x="1" y="1381"/>
                    <a:pt x="27" y="1448"/>
                    <a:pt x="66" y="1448"/>
                  </a:cubicBezTo>
                  <a:cubicBezTo>
                    <a:pt x="77" y="1448"/>
                    <a:pt x="88" y="1444"/>
                    <a:pt x="101" y="1432"/>
                  </a:cubicBezTo>
                  <a:cubicBezTo>
                    <a:pt x="263" y="1281"/>
                    <a:pt x="374" y="1064"/>
                    <a:pt x="492" y="878"/>
                  </a:cubicBezTo>
                  <a:cubicBezTo>
                    <a:pt x="624" y="669"/>
                    <a:pt x="770" y="462"/>
                    <a:pt x="908" y="253"/>
                  </a:cubicBezTo>
                  <a:cubicBezTo>
                    <a:pt x="974" y="153"/>
                    <a:pt x="854" y="0"/>
                    <a:pt x="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8"/>
            <p:cNvSpPr/>
            <p:nvPr/>
          </p:nvSpPr>
          <p:spPr>
            <a:xfrm>
              <a:off x="1308638" y="1782322"/>
              <a:ext cx="52462" cy="28084"/>
            </a:xfrm>
            <a:custGeom>
              <a:avLst/>
              <a:gdLst/>
              <a:ahLst/>
              <a:cxnLst/>
              <a:rect l="l" t="t" r="r" b="b"/>
              <a:pathLst>
                <a:path w="1642" h="879" extrusionOk="0">
                  <a:moveTo>
                    <a:pt x="1421" y="0"/>
                  </a:moveTo>
                  <a:cubicBezTo>
                    <a:pt x="1402" y="0"/>
                    <a:pt x="1383" y="6"/>
                    <a:pt x="1365" y="18"/>
                  </a:cubicBezTo>
                  <a:cubicBezTo>
                    <a:pt x="1112" y="201"/>
                    <a:pt x="855" y="309"/>
                    <a:pt x="561" y="410"/>
                  </a:cubicBezTo>
                  <a:cubicBezTo>
                    <a:pt x="351" y="485"/>
                    <a:pt x="17" y="566"/>
                    <a:pt x="0" y="829"/>
                  </a:cubicBezTo>
                  <a:cubicBezTo>
                    <a:pt x="0" y="846"/>
                    <a:pt x="7" y="876"/>
                    <a:pt x="30" y="876"/>
                  </a:cubicBezTo>
                  <a:cubicBezTo>
                    <a:pt x="41" y="878"/>
                    <a:pt x="53" y="879"/>
                    <a:pt x="64" y="879"/>
                  </a:cubicBezTo>
                  <a:cubicBezTo>
                    <a:pt x="153" y="879"/>
                    <a:pt x="230" y="832"/>
                    <a:pt x="314" y="799"/>
                  </a:cubicBezTo>
                  <a:cubicBezTo>
                    <a:pt x="459" y="742"/>
                    <a:pt x="608" y="698"/>
                    <a:pt x="757" y="650"/>
                  </a:cubicBezTo>
                  <a:cubicBezTo>
                    <a:pt x="1031" y="563"/>
                    <a:pt x="1372" y="478"/>
                    <a:pt x="1565" y="252"/>
                  </a:cubicBezTo>
                  <a:cubicBezTo>
                    <a:pt x="1641" y="163"/>
                    <a:pt x="1526" y="0"/>
                    <a:pt x="14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28"/>
            <p:cNvSpPr/>
            <p:nvPr/>
          </p:nvSpPr>
          <p:spPr>
            <a:xfrm>
              <a:off x="1297711" y="1901817"/>
              <a:ext cx="51056" cy="23004"/>
            </a:xfrm>
            <a:custGeom>
              <a:avLst/>
              <a:gdLst/>
              <a:ahLst/>
              <a:cxnLst/>
              <a:rect l="l" t="t" r="r" b="b"/>
              <a:pathLst>
                <a:path w="1598" h="720" extrusionOk="0">
                  <a:moveTo>
                    <a:pt x="84" y="1"/>
                  </a:moveTo>
                  <a:cubicBezTo>
                    <a:pt x="16" y="1"/>
                    <a:pt x="1" y="70"/>
                    <a:pt x="21" y="137"/>
                  </a:cubicBezTo>
                  <a:cubicBezTo>
                    <a:pt x="18" y="141"/>
                    <a:pt x="14" y="145"/>
                    <a:pt x="14" y="145"/>
                  </a:cubicBezTo>
                  <a:cubicBezTo>
                    <a:pt x="18" y="154"/>
                    <a:pt x="27" y="158"/>
                    <a:pt x="31" y="165"/>
                  </a:cubicBezTo>
                  <a:cubicBezTo>
                    <a:pt x="44" y="198"/>
                    <a:pt x="68" y="226"/>
                    <a:pt x="96" y="239"/>
                  </a:cubicBezTo>
                  <a:cubicBezTo>
                    <a:pt x="99" y="239"/>
                    <a:pt x="99" y="243"/>
                    <a:pt x="102" y="243"/>
                  </a:cubicBezTo>
                  <a:cubicBezTo>
                    <a:pt x="210" y="324"/>
                    <a:pt x="375" y="368"/>
                    <a:pt x="484" y="405"/>
                  </a:cubicBezTo>
                  <a:cubicBezTo>
                    <a:pt x="774" y="513"/>
                    <a:pt x="1082" y="577"/>
                    <a:pt x="1369" y="702"/>
                  </a:cubicBezTo>
                  <a:cubicBezTo>
                    <a:pt x="1398" y="714"/>
                    <a:pt x="1424" y="720"/>
                    <a:pt x="1446" y="720"/>
                  </a:cubicBezTo>
                  <a:cubicBezTo>
                    <a:pt x="1589" y="720"/>
                    <a:pt x="1597" y="498"/>
                    <a:pt x="1437" y="425"/>
                  </a:cubicBezTo>
                  <a:cubicBezTo>
                    <a:pt x="1024" y="239"/>
                    <a:pt x="551" y="137"/>
                    <a:pt x="119" y="6"/>
                  </a:cubicBezTo>
                  <a:cubicBezTo>
                    <a:pt x="106" y="2"/>
                    <a:pt x="94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8"/>
            <p:cNvSpPr/>
            <p:nvPr/>
          </p:nvSpPr>
          <p:spPr>
            <a:xfrm>
              <a:off x="1208444" y="2023454"/>
              <a:ext cx="40321" cy="45401"/>
            </a:xfrm>
            <a:custGeom>
              <a:avLst/>
              <a:gdLst/>
              <a:ahLst/>
              <a:cxnLst/>
              <a:rect l="l" t="t" r="r" b="b"/>
              <a:pathLst>
                <a:path w="1262" h="1421" extrusionOk="0">
                  <a:moveTo>
                    <a:pt x="143" y="0"/>
                  </a:moveTo>
                  <a:cubicBezTo>
                    <a:pt x="69" y="0"/>
                    <a:pt x="0" y="46"/>
                    <a:pt x="27" y="136"/>
                  </a:cubicBezTo>
                  <a:cubicBezTo>
                    <a:pt x="104" y="410"/>
                    <a:pt x="277" y="697"/>
                    <a:pt x="436" y="933"/>
                  </a:cubicBezTo>
                  <a:cubicBezTo>
                    <a:pt x="571" y="1129"/>
                    <a:pt x="747" y="1366"/>
                    <a:pt x="997" y="1416"/>
                  </a:cubicBezTo>
                  <a:cubicBezTo>
                    <a:pt x="1011" y="1419"/>
                    <a:pt x="1025" y="1420"/>
                    <a:pt x="1039" y="1420"/>
                  </a:cubicBezTo>
                  <a:cubicBezTo>
                    <a:pt x="1190" y="1420"/>
                    <a:pt x="1262" y="1255"/>
                    <a:pt x="1126" y="1146"/>
                  </a:cubicBezTo>
                  <a:cubicBezTo>
                    <a:pt x="936" y="998"/>
                    <a:pt x="808" y="862"/>
                    <a:pt x="675" y="656"/>
                  </a:cubicBezTo>
                  <a:cubicBezTo>
                    <a:pt x="544" y="450"/>
                    <a:pt x="432" y="210"/>
                    <a:pt x="254" y="41"/>
                  </a:cubicBezTo>
                  <a:cubicBezTo>
                    <a:pt x="225" y="14"/>
                    <a:pt x="184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8"/>
            <p:cNvSpPr/>
            <p:nvPr/>
          </p:nvSpPr>
          <p:spPr>
            <a:xfrm>
              <a:off x="1102721" y="2034636"/>
              <a:ext cx="14282" cy="47637"/>
            </a:xfrm>
            <a:custGeom>
              <a:avLst/>
              <a:gdLst/>
              <a:ahLst/>
              <a:cxnLst/>
              <a:rect l="l" t="t" r="r" b="b"/>
              <a:pathLst>
                <a:path w="447" h="1491" extrusionOk="0">
                  <a:moveTo>
                    <a:pt x="170" y="1"/>
                  </a:moveTo>
                  <a:cubicBezTo>
                    <a:pt x="140" y="1"/>
                    <a:pt x="113" y="18"/>
                    <a:pt x="102" y="63"/>
                  </a:cubicBezTo>
                  <a:cubicBezTo>
                    <a:pt x="38" y="327"/>
                    <a:pt x="55" y="610"/>
                    <a:pt x="48" y="880"/>
                  </a:cubicBezTo>
                  <a:cubicBezTo>
                    <a:pt x="44" y="1117"/>
                    <a:pt x="1" y="1289"/>
                    <a:pt x="177" y="1462"/>
                  </a:cubicBezTo>
                  <a:cubicBezTo>
                    <a:pt x="192" y="1478"/>
                    <a:pt x="209" y="1490"/>
                    <a:pt x="229" y="1490"/>
                  </a:cubicBezTo>
                  <a:cubicBezTo>
                    <a:pt x="239" y="1490"/>
                    <a:pt x="250" y="1487"/>
                    <a:pt x="261" y="1479"/>
                  </a:cubicBezTo>
                  <a:cubicBezTo>
                    <a:pt x="447" y="1350"/>
                    <a:pt x="383" y="1147"/>
                    <a:pt x="379" y="938"/>
                  </a:cubicBezTo>
                  <a:cubicBezTo>
                    <a:pt x="372" y="671"/>
                    <a:pt x="386" y="387"/>
                    <a:pt x="325" y="127"/>
                  </a:cubicBezTo>
                  <a:cubicBezTo>
                    <a:pt x="312" y="71"/>
                    <a:pt x="232" y="1"/>
                    <a:pt x="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8"/>
            <p:cNvSpPr/>
            <p:nvPr/>
          </p:nvSpPr>
          <p:spPr>
            <a:xfrm>
              <a:off x="950896" y="2001408"/>
              <a:ext cx="62271" cy="34059"/>
            </a:xfrm>
            <a:custGeom>
              <a:avLst/>
              <a:gdLst/>
              <a:ahLst/>
              <a:cxnLst/>
              <a:rect l="l" t="t" r="r" b="b"/>
              <a:pathLst>
                <a:path w="1949" h="1066" extrusionOk="0">
                  <a:moveTo>
                    <a:pt x="1663" y="1"/>
                  </a:moveTo>
                  <a:cubicBezTo>
                    <a:pt x="1399" y="1"/>
                    <a:pt x="1135" y="172"/>
                    <a:pt x="914" y="302"/>
                  </a:cubicBezTo>
                  <a:cubicBezTo>
                    <a:pt x="650" y="454"/>
                    <a:pt x="390" y="620"/>
                    <a:pt x="140" y="799"/>
                  </a:cubicBezTo>
                  <a:cubicBezTo>
                    <a:pt x="0" y="895"/>
                    <a:pt x="172" y="1066"/>
                    <a:pt x="318" y="1066"/>
                  </a:cubicBezTo>
                  <a:cubicBezTo>
                    <a:pt x="346" y="1066"/>
                    <a:pt x="373" y="1059"/>
                    <a:pt x="397" y="1045"/>
                  </a:cubicBezTo>
                  <a:cubicBezTo>
                    <a:pt x="846" y="775"/>
                    <a:pt x="1272" y="386"/>
                    <a:pt x="1792" y="258"/>
                  </a:cubicBezTo>
                  <a:cubicBezTo>
                    <a:pt x="1948" y="217"/>
                    <a:pt x="1772" y="1"/>
                    <a:pt x="1671" y="1"/>
                  </a:cubicBezTo>
                  <a:cubicBezTo>
                    <a:pt x="1668" y="1"/>
                    <a:pt x="1666" y="1"/>
                    <a:pt x="16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8"/>
            <p:cNvSpPr/>
            <p:nvPr/>
          </p:nvSpPr>
          <p:spPr>
            <a:xfrm>
              <a:off x="923483" y="1883030"/>
              <a:ext cx="68724" cy="14026"/>
            </a:xfrm>
            <a:custGeom>
              <a:avLst/>
              <a:gdLst/>
              <a:ahLst/>
              <a:cxnLst/>
              <a:rect l="l" t="t" r="r" b="b"/>
              <a:pathLst>
                <a:path w="2151" h="439" extrusionOk="0">
                  <a:moveTo>
                    <a:pt x="1755" y="1"/>
                  </a:moveTo>
                  <a:cubicBezTo>
                    <a:pt x="1237" y="1"/>
                    <a:pt x="718" y="108"/>
                    <a:pt x="200" y="124"/>
                  </a:cubicBezTo>
                  <a:cubicBezTo>
                    <a:pt x="1" y="128"/>
                    <a:pt x="99" y="398"/>
                    <a:pt x="247" y="415"/>
                  </a:cubicBezTo>
                  <a:cubicBezTo>
                    <a:pt x="376" y="432"/>
                    <a:pt x="505" y="439"/>
                    <a:pt x="635" y="439"/>
                  </a:cubicBezTo>
                  <a:cubicBezTo>
                    <a:pt x="1060" y="439"/>
                    <a:pt x="1491" y="365"/>
                    <a:pt x="1910" y="347"/>
                  </a:cubicBezTo>
                  <a:cubicBezTo>
                    <a:pt x="2150" y="334"/>
                    <a:pt x="2069" y="6"/>
                    <a:pt x="1863" y="3"/>
                  </a:cubicBezTo>
                  <a:cubicBezTo>
                    <a:pt x="1827" y="2"/>
                    <a:pt x="1791" y="1"/>
                    <a:pt x="17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8"/>
            <p:cNvSpPr/>
            <p:nvPr/>
          </p:nvSpPr>
          <p:spPr>
            <a:xfrm>
              <a:off x="918850" y="1768104"/>
              <a:ext cx="74507" cy="19170"/>
            </a:xfrm>
            <a:custGeom>
              <a:avLst/>
              <a:gdLst/>
              <a:ahLst/>
              <a:cxnLst/>
              <a:rect l="l" t="t" r="r" b="b"/>
              <a:pathLst>
                <a:path w="2332" h="600" extrusionOk="0">
                  <a:moveTo>
                    <a:pt x="475" y="1"/>
                  </a:moveTo>
                  <a:cubicBezTo>
                    <a:pt x="362" y="1"/>
                    <a:pt x="249" y="9"/>
                    <a:pt x="136" y="28"/>
                  </a:cubicBezTo>
                  <a:cubicBezTo>
                    <a:pt x="1" y="51"/>
                    <a:pt x="126" y="267"/>
                    <a:pt x="224" y="271"/>
                  </a:cubicBezTo>
                  <a:cubicBezTo>
                    <a:pt x="866" y="301"/>
                    <a:pt x="1454" y="480"/>
                    <a:pt x="2083" y="596"/>
                  </a:cubicBezTo>
                  <a:cubicBezTo>
                    <a:pt x="2098" y="598"/>
                    <a:pt x="2113" y="600"/>
                    <a:pt x="2127" y="600"/>
                  </a:cubicBezTo>
                  <a:cubicBezTo>
                    <a:pt x="2327" y="600"/>
                    <a:pt x="2332" y="325"/>
                    <a:pt x="2123" y="287"/>
                  </a:cubicBezTo>
                  <a:cubicBezTo>
                    <a:pt x="1587" y="198"/>
                    <a:pt x="1030" y="1"/>
                    <a:pt x="4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8"/>
            <p:cNvSpPr/>
            <p:nvPr/>
          </p:nvSpPr>
          <p:spPr>
            <a:xfrm>
              <a:off x="1011505" y="1660877"/>
              <a:ext cx="34921" cy="38691"/>
            </a:xfrm>
            <a:custGeom>
              <a:avLst/>
              <a:gdLst/>
              <a:ahLst/>
              <a:cxnLst/>
              <a:rect l="l" t="t" r="r" b="b"/>
              <a:pathLst>
                <a:path w="1093" h="1211" extrusionOk="0">
                  <a:moveTo>
                    <a:pt x="137" y="1"/>
                  </a:moveTo>
                  <a:cubicBezTo>
                    <a:pt x="131" y="1"/>
                    <a:pt x="125" y="2"/>
                    <a:pt x="118" y="4"/>
                  </a:cubicBezTo>
                  <a:cubicBezTo>
                    <a:pt x="98" y="11"/>
                    <a:pt x="78" y="18"/>
                    <a:pt x="58" y="25"/>
                  </a:cubicBezTo>
                  <a:cubicBezTo>
                    <a:pt x="17" y="42"/>
                    <a:pt x="0" y="99"/>
                    <a:pt x="11" y="136"/>
                  </a:cubicBezTo>
                  <a:cubicBezTo>
                    <a:pt x="108" y="531"/>
                    <a:pt x="470" y="772"/>
                    <a:pt x="672" y="1106"/>
                  </a:cubicBezTo>
                  <a:cubicBezTo>
                    <a:pt x="714" y="1177"/>
                    <a:pt x="803" y="1210"/>
                    <a:pt x="882" y="1210"/>
                  </a:cubicBezTo>
                  <a:cubicBezTo>
                    <a:pt x="996" y="1210"/>
                    <a:pt x="1093" y="1143"/>
                    <a:pt x="1017" y="1025"/>
                  </a:cubicBezTo>
                  <a:cubicBezTo>
                    <a:pt x="882" y="812"/>
                    <a:pt x="706" y="639"/>
                    <a:pt x="538" y="457"/>
                  </a:cubicBezTo>
                  <a:cubicBezTo>
                    <a:pt x="460" y="372"/>
                    <a:pt x="379" y="288"/>
                    <a:pt x="315" y="193"/>
                  </a:cubicBezTo>
                  <a:cubicBezTo>
                    <a:pt x="286" y="153"/>
                    <a:pt x="210" y="1"/>
                    <a:pt x="1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6" name="Google Shape;1016;p28"/>
          <p:cNvSpPr/>
          <p:nvPr/>
        </p:nvSpPr>
        <p:spPr>
          <a:xfrm rot="4884482">
            <a:off x="1482574" y="322344"/>
            <a:ext cx="308207" cy="434310"/>
          </a:xfrm>
          <a:custGeom>
            <a:avLst/>
            <a:gdLst/>
            <a:ahLst/>
            <a:cxnLst/>
            <a:rect l="l" t="t" r="r" b="b"/>
            <a:pathLst>
              <a:path w="12328" h="17372" extrusionOk="0">
                <a:moveTo>
                  <a:pt x="5742" y="2940"/>
                </a:moveTo>
                <a:cubicBezTo>
                  <a:pt x="5997" y="2940"/>
                  <a:pt x="6250" y="3004"/>
                  <a:pt x="6482" y="3157"/>
                </a:cubicBezTo>
                <a:cubicBezTo>
                  <a:pt x="7063" y="3539"/>
                  <a:pt x="6932" y="4471"/>
                  <a:pt x="6556" y="4913"/>
                </a:cubicBezTo>
                <a:cubicBezTo>
                  <a:pt x="6232" y="5292"/>
                  <a:pt x="5799" y="5397"/>
                  <a:pt x="5316" y="5451"/>
                </a:cubicBezTo>
                <a:cubicBezTo>
                  <a:pt x="5120" y="5472"/>
                  <a:pt x="4910" y="5484"/>
                  <a:pt x="4692" y="5484"/>
                </a:cubicBezTo>
                <a:cubicBezTo>
                  <a:pt x="4217" y="5484"/>
                  <a:pt x="3707" y="5429"/>
                  <a:pt x="3224" y="5299"/>
                </a:cubicBezTo>
                <a:cubicBezTo>
                  <a:pt x="3410" y="4718"/>
                  <a:pt x="3711" y="4170"/>
                  <a:pt x="4087" y="3758"/>
                </a:cubicBezTo>
                <a:cubicBezTo>
                  <a:pt x="4479" y="3324"/>
                  <a:pt x="5119" y="2940"/>
                  <a:pt x="5742" y="2940"/>
                </a:cubicBezTo>
                <a:close/>
                <a:moveTo>
                  <a:pt x="7664" y="7412"/>
                </a:moveTo>
                <a:cubicBezTo>
                  <a:pt x="7913" y="7412"/>
                  <a:pt x="8149" y="7469"/>
                  <a:pt x="8340" y="7610"/>
                </a:cubicBezTo>
                <a:cubicBezTo>
                  <a:pt x="9486" y="8445"/>
                  <a:pt x="7435" y="9196"/>
                  <a:pt x="6908" y="9303"/>
                </a:cubicBezTo>
                <a:cubicBezTo>
                  <a:pt x="6667" y="9353"/>
                  <a:pt x="6420" y="9378"/>
                  <a:pt x="6173" y="9378"/>
                </a:cubicBezTo>
                <a:cubicBezTo>
                  <a:pt x="5802" y="9378"/>
                  <a:pt x="5432" y="9323"/>
                  <a:pt x="5083" y="9216"/>
                </a:cubicBezTo>
                <a:cubicBezTo>
                  <a:pt x="5330" y="8722"/>
                  <a:pt x="5681" y="8290"/>
                  <a:pt x="6114" y="7969"/>
                </a:cubicBezTo>
                <a:cubicBezTo>
                  <a:pt x="6481" y="7698"/>
                  <a:pt x="7107" y="7412"/>
                  <a:pt x="7664" y="7412"/>
                </a:cubicBezTo>
                <a:close/>
                <a:moveTo>
                  <a:pt x="9856" y="12545"/>
                </a:moveTo>
                <a:cubicBezTo>
                  <a:pt x="10328" y="12545"/>
                  <a:pt x="10821" y="12857"/>
                  <a:pt x="10639" y="13385"/>
                </a:cubicBezTo>
                <a:cubicBezTo>
                  <a:pt x="10384" y="14119"/>
                  <a:pt x="9300" y="14413"/>
                  <a:pt x="8598" y="14413"/>
                </a:cubicBezTo>
                <a:cubicBezTo>
                  <a:pt x="8582" y="14413"/>
                  <a:pt x="8566" y="14413"/>
                  <a:pt x="8550" y="14413"/>
                </a:cubicBezTo>
                <a:cubicBezTo>
                  <a:pt x="8527" y="14410"/>
                  <a:pt x="8503" y="14406"/>
                  <a:pt x="8479" y="14406"/>
                </a:cubicBezTo>
                <a:cubicBezTo>
                  <a:pt x="8510" y="14098"/>
                  <a:pt x="8588" y="13798"/>
                  <a:pt x="8713" y="13524"/>
                </a:cubicBezTo>
                <a:cubicBezTo>
                  <a:pt x="8872" y="13183"/>
                  <a:pt x="9098" y="12825"/>
                  <a:pt x="9435" y="12642"/>
                </a:cubicBezTo>
                <a:cubicBezTo>
                  <a:pt x="9558" y="12576"/>
                  <a:pt x="9706" y="12545"/>
                  <a:pt x="9856" y="12545"/>
                </a:cubicBezTo>
                <a:close/>
                <a:moveTo>
                  <a:pt x="3125" y="0"/>
                </a:moveTo>
                <a:cubicBezTo>
                  <a:pt x="3124" y="0"/>
                  <a:pt x="3122" y="0"/>
                  <a:pt x="3120" y="0"/>
                </a:cubicBezTo>
                <a:cubicBezTo>
                  <a:pt x="1109" y="44"/>
                  <a:pt x="1" y="3068"/>
                  <a:pt x="1214" y="4542"/>
                </a:cubicBezTo>
                <a:cubicBezTo>
                  <a:pt x="1548" y="4947"/>
                  <a:pt x="2065" y="5286"/>
                  <a:pt x="2663" y="5529"/>
                </a:cubicBezTo>
                <a:cubicBezTo>
                  <a:pt x="2460" y="6465"/>
                  <a:pt x="2562" y="7452"/>
                  <a:pt x="3048" y="8205"/>
                </a:cubicBezTo>
                <a:cubicBezTo>
                  <a:pt x="3410" y="8763"/>
                  <a:pt x="3931" y="9171"/>
                  <a:pt x="4522" y="9435"/>
                </a:cubicBezTo>
                <a:cubicBezTo>
                  <a:pt x="4174" y="10388"/>
                  <a:pt x="4181" y="11466"/>
                  <a:pt x="4667" y="12362"/>
                </a:cubicBezTo>
                <a:cubicBezTo>
                  <a:pt x="5313" y="13541"/>
                  <a:pt x="6648" y="14484"/>
                  <a:pt x="8033" y="14711"/>
                </a:cubicBezTo>
                <a:cubicBezTo>
                  <a:pt x="8044" y="15308"/>
                  <a:pt x="8219" y="15900"/>
                  <a:pt x="8571" y="16366"/>
                </a:cubicBezTo>
                <a:cubicBezTo>
                  <a:pt x="9169" y="17154"/>
                  <a:pt x="9912" y="17371"/>
                  <a:pt x="10723" y="17371"/>
                </a:cubicBezTo>
                <a:cubicBezTo>
                  <a:pt x="11171" y="17371"/>
                  <a:pt x="11641" y="17305"/>
                  <a:pt x="12119" y="17231"/>
                </a:cubicBezTo>
                <a:cubicBezTo>
                  <a:pt x="12327" y="17198"/>
                  <a:pt x="12212" y="16933"/>
                  <a:pt x="12048" y="16933"/>
                </a:cubicBezTo>
                <a:cubicBezTo>
                  <a:pt x="12042" y="16933"/>
                  <a:pt x="12037" y="16933"/>
                  <a:pt x="12031" y="16934"/>
                </a:cubicBezTo>
                <a:cubicBezTo>
                  <a:pt x="11605" y="16980"/>
                  <a:pt x="11179" y="17044"/>
                  <a:pt x="10767" y="17044"/>
                </a:cubicBezTo>
                <a:cubicBezTo>
                  <a:pt x="10208" y="17044"/>
                  <a:pt x="9673" y="16926"/>
                  <a:pt x="9192" y="16484"/>
                </a:cubicBezTo>
                <a:cubicBezTo>
                  <a:pt x="8709" y="16038"/>
                  <a:pt x="8479" y="15403"/>
                  <a:pt x="8466" y="14758"/>
                </a:cubicBezTo>
                <a:lnTo>
                  <a:pt x="8466" y="14758"/>
                </a:lnTo>
                <a:cubicBezTo>
                  <a:pt x="8530" y="14761"/>
                  <a:pt x="8594" y="14763"/>
                  <a:pt x="8657" y="14763"/>
                </a:cubicBezTo>
                <a:cubicBezTo>
                  <a:pt x="9096" y="14763"/>
                  <a:pt x="9533" y="14681"/>
                  <a:pt x="9946" y="14508"/>
                </a:cubicBezTo>
                <a:cubicBezTo>
                  <a:pt x="10709" y="14179"/>
                  <a:pt x="11609" y="13193"/>
                  <a:pt x="10798" y="12389"/>
                </a:cubicBezTo>
                <a:cubicBezTo>
                  <a:pt x="10587" y="12181"/>
                  <a:pt x="10329" y="12096"/>
                  <a:pt x="10062" y="12096"/>
                </a:cubicBezTo>
                <a:cubicBezTo>
                  <a:pt x="9560" y="12096"/>
                  <a:pt x="9024" y="12395"/>
                  <a:pt x="8709" y="12744"/>
                </a:cubicBezTo>
                <a:cubicBezTo>
                  <a:pt x="8317" y="13179"/>
                  <a:pt x="8101" y="13761"/>
                  <a:pt x="8044" y="14359"/>
                </a:cubicBezTo>
                <a:cubicBezTo>
                  <a:pt x="6682" y="14115"/>
                  <a:pt x="5276" y="13068"/>
                  <a:pt x="4843" y="11787"/>
                </a:cubicBezTo>
                <a:cubicBezTo>
                  <a:pt x="4606" y="11077"/>
                  <a:pt x="4661" y="10297"/>
                  <a:pt x="4924" y="9587"/>
                </a:cubicBezTo>
                <a:cubicBezTo>
                  <a:pt x="5343" y="9722"/>
                  <a:pt x="5787" y="9790"/>
                  <a:pt x="6230" y="9790"/>
                </a:cubicBezTo>
                <a:cubicBezTo>
                  <a:pt x="6986" y="9790"/>
                  <a:pt x="7742" y="9592"/>
                  <a:pt x="8368" y="9192"/>
                </a:cubicBezTo>
                <a:cubicBezTo>
                  <a:pt x="8925" y="8837"/>
                  <a:pt x="9422" y="8093"/>
                  <a:pt x="8864" y="7516"/>
                </a:cubicBezTo>
                <a:cubicBezTo>
                  <a:pt x="8554" y="7194"/>
                  <a:pt x="8083" y="7074"/>
                  <a:pt x="7614" y="7074"/>
                </a:cubicBezTo>
                <a:cubicBezTo>
                  <a:pt x="7291" y="7074"/>
                  <a:pt x="6968" y="7132"/>
                  <a:pt x="6702" y="7218"/>
                </a:cubicBezTo>
                <a:cubicBezTo>
                  <a:pt x="5793" y="7516"/>
                  <a:pt x="5090" y="8215"/>
                  <a:pt x="4681" y="9060"/>
                </a:cubicBezTo>
                <a:cubicBezTo>
                  <a:pt x="3968" y="8736"/>
                  <a:pt x="3387" y="8162"/>
                  <a:pt x="3140" y="7343"/>
                </a:cubicBezTo>
                <a:cubicBezTo>
                  <a:pt x="2984" y="6827"/>
                  <a:pt x="2998" y="6252"/>
                  <a:pt x="3120" y="5688"/>
                </a:cubicBezTo>
                <a:lnTo>
                  <a:pt x="3120" y="5688"/>
                </a:lnTo>
                <a:cubicBezTo>
                  <a:pt x="3656" y="5854"/>
                  <a:pt x="4232" y="5945"/>
                  <a:pt x="4783" y="5945"/>
                </a:cubicBezTo>
                <a:cubicBezTo>
                  <a:pt x="5500" y="5945"/>
                  <a:pt x="6175" y="5790"/>
                  <a:pt x="6668" y="5441"/>
                </a:cubicBezTo>
                <a:cubicBezTo>
                  <a:pt x="7334" y="4971"/>
                  <a:pt x="7563" y="3960"/>
                  <a:pt x="7117" y="3258"/>
                </a:cubicBezTo>
                <a:cubicBezTo>
                  <a:pt x="6806" y="2773"/>
                  <a:pt x="6259" y="2575"/>
                  <a:pt x="5699" y="2575"/>
                </a:cubicBezTo>
                <a:cubicBezTo>
                  <a:pt x="5335" y="2575"/>
                  <a:pt x="4966" y="2659"/>
                  <a:pt x="4654" y="2801"/>
                </a:cubicBezTo>
                <a:cubicBezTo>
                  <a:pt x="3745" y="3218"/>
                  <a:pt x="3076" y="4130"/>
                  <a:pt x="2761" y="5150"/>
                </a:cubicBezTo>
                <a:cubicBezTo>
                  <a:pt x="2170" y="4917"/>
                  <a:pt x="1660" y="4548"/>
                  <a:pt x="1370" y="4005"/>
                </a:cubicBezTo>
                <a:cubicBezTo>
                  <a:pt x="704" y="2758"/>
                  <a:pt x="1674" y="376"/>
                  <a:pt x="3207" y="295"/>
                </a:cubicBezTo>
                <a:cubicBezTo>
                  <a:pt x="3422" y="284"/>
                  <a:pt x="3291" y="0"/>
                  <a:pt x="3125" y="0"/>
                </a:cubicBezTo>
                <a:close/>
              </a:path>
            </a:pathLst>
          </a:custGeom>
          <a:solidFill>
            <a:srgbClr val="0029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28"/>
          <p:cNvSpPr/>
          <p:nvPr/>
        </p:nvSpPr>
        <p:spPr>
          <a:xfrm>
            <a:off x="579560" y="3387410"/>
            <a:ext cx="267320" cy="241825"/>
          </a:xfrm>
          <a:custGeom>
            <a:avLst/>
            <a:gdLst/>
            <a:ahLst/>
            <a:cxnLst/>
            <a:rect l="l" t="t" r="r" b="b"/>
            <a:pathLst>
              <a:path w="6134" h="5549" extrusionOk="0">
                <a:moveTo>
                  <a:pt x="4706" y="0"/>
                </a:moveTo>
                <a:cubicBezTo>
                  <a:pt x="4450" y="0"/>
                  <a:pt x="4175" y="126"/>
                  <a:pt x="3954" y="286"/>
                </a:cubicBezTo>
                <a:cubicBezTo>
                  <a:pt x="3480" y="625"/>
                  <a:pt x="3307" y="1238"/>
                  <a:pt x="3222" y="1799"/>
                </a:cubicBezTo>
                <a:lnTo>
                  <a:pt x="3222" y="1799"/>
                </a:lnTo>
                <a:cubicBezTo>
                  <a:pt x="3245" y="1594"/>
                  <a:pt x="2891" y="952"/>
                  <a:pt x="2798" y="765"/>
                </a:cubicBezTo>
                <a:cubicBezTo>
                  <a:pt x="2660" y="485"/>
                  <a:pt x="2454" y="296"/>
                  <a:pt x="2159" y="150"/>
                </a:cubicBezTo>
                <a:cubicBezTo>
                  <a:pt x="1994" y="67"/>
                  <a:pt x="1803" y="12"/>
                  <a:pt x="1619" y="12"/>
                </a:cubicBezTo>
                <a:cubicBezTo>
                  <a:pt x="1468" y="12"/>
                  <a:pt x="1323" y="49"/>
                  <a:pt x="1200" y="137"/>
                </a:cubicBezTo>
                <a:cubicBezTo>
                  <a:pt x="970" y="303"/>
                  <a:pt x="885" y="610"/>
                  <a:pt x="899" y="894"/>
                </a:cubicBezTo>
                <a:cubicBezTo>
                  <a:pt x="929" y="1495"/>
                  <a:pt x="1386" y="2050"/>
                  <a:pt x="1970" y="2195"/>
                </a:cubicBezTo>
                <a:cubicBezTo>
                  <a:pt x="1362" y="2215"/>
                  <a:pt x="787" y="2330"/>
                  <a:pt x="321" y="2722"/>
                </a:cubicBezTo>
                <a:cubicBezTo>
                  <a:pt x="227" y="2803"/>
                  <a:pt x="88" y="2986"/>
                  <a:pt x="61" y="3117"/>
                </a:cubicBezTo>
                <a:cubicBezTo>
                  <a:pt x="0" y="3385"/>
                  <a:pt x="61" y="3678"/>
                  <a:pt x="274" y="3854"/>
                </a:cubicBezTo>
                <a:cubicBezTo>
                  <a:pt x="487" y="4026"/>
                  <a:pt x="774" y="4084"/>
                  <a:pt x="1047" y="4090"/>
                </a:cubicBezTo>
                <a:cubicBezTo>
                  <a:pt x="1069" y="4091"/>
                  <a:pt x="1090" y="4091"/>
                  <a:pt x="1111" y="4091"/>
                </a:cubicBezTo>
                <a:cubicBezTo>
                  <a:pt x="1347" y="4091"/>
                  <a:pt x="1582" y="4054"/>
                  <a:pt x="1808" y="3986"/>
                </a:cubicBezTo>
                <a:cubicBezTo>
                  <a:pt x="2044" y="3915"/>
                  <a:pt x="2247" y="3763"/>
                  <a:pt x="2470" y="3689"/>
                </a:cubicBezTo>
                <a:lnTo>
                  <a:pt x="2470" y="3689"/>
                </a:lnTo>
                <a:cubicBezTo>
                  <a:pt x="2359" y="3982"/>
                  <a:pt x="2267" y="4263"/>
                  <a:pt x="2257" y="4581"/>
                </a:cubicBezTo>
                <a:cubicBezTo>
                  <a:pt x="2251" y="4851"/>
                  <a:pt x="2339" y="5138"/>
                  <a:pt x="2545" y="5324"/>
                </a:cubicBezTo>
                <a:cubicBezTo>
                  <a:pt x="2713" y="5474"/>
                  <a:pt x="2935" y="5548"/>
                  <a:pt x="3156" y="5548"/>
                </a:cubicBezTo>
                <a:cubicBezTo>
                  <a:pt x="3259" y="5548"/>
                  <a:pt x="3362" y="5532"/>
                  <a:pt x="3460" y="5500"/>
                </a:cubicBezTo>
                <a:cubicBezTo>
                  <a:pt x="3562" y="5466"/>
                  <a:pt x="3663" y="5416"/>
                  <a:pt x="3747" y="5351"/>
                </a:cubicBezTo>
                <a:cubicBezTo>
                  <a:pt x="3950" y="5193"/>
                  <a:pt x="4068" y="4939"/>
                  <a:pt x="4099" y="4686"/>
                </a:cubicBezTo>
                <a:cubicBezTo>
                  <a:pt x="4126" y="4469"/>
                  <a:pt x="4092" y="4253"/>
                  <a:pt x="4031" y="4047"/>
                </a:cubicBezTo>
                <a:cubicBezTo>
                  <a:pt x="3974" y="3861"/>
                  <a:pt x="3923" y="3685"/>
                  <a:pt x="3822" y="3510"/>
                </a:cubicBezTo>
                <a:lnTo>
                  <a:pt x="3822" y="3510"/>
                </a:lnTo>
                <a:cubicBezTo>
                  <a:pt x="4221" y="3763"/>
                  <a:pt x="4508" y="4104"/>
                  <a:pt x="5008" y="4141"/>
                </a:cubicBezTo>
                <a:cubicBezTo>
                  <a:pt x="5038" y="4144"/>
                  <a:pt x="5068" y="4145"/>
                  <a:pt x="5098" y="4145"/>
                </a:cubicBezTo>
                <a:cubicBezTo>
                  <a:pt x="5465" y="4145"/>
                  <a:pt x="5814" y="3974"/>
                  <a:pt x="5961" y="3617"/>
                </a:cubicBezTo>
                <a:cubicBezTo>
                  <a:pt x="6133" y="3202"/>
                  <a:pt x="5931" y="2671"/>
                  <a:pt x="5525" y="2479"/>
                </a:cubicBezTo>
                <a:cubicBezTo>
                  <a:pt x="5383" y="2415"/>
                  <a:pt x="5227" y="2384"/>
                  <a:pt x="5073" y="2357"/>
                </a:cubicBezTo>
                <a:cubicBezTo>
                  <a:pt x="4903" y="2326"/>
                  <a:pt x="4731" y="2296"/>
                  <a:pt x="4562" y="2266"/>
                </a:cubicBezTo>
                <a:cubicBezTo>
                  <a:pt x="5029" y="1995"/>
                  <a:pt x="5349" y="1492"/>
                  <a:pt x="5400" y="955"/>
                </a:cubicBezTo>
                <a:cubicBezTo>
                  <a:pt x="5417" y="755"/>
                  <a:pt x="5397" y="546"/>
                  <a:pt x="5299" y="370"/>
                </a:cubicBezTo>
                <a:cubicBezTo>
                  <a:pt x="5152" y="101"/>
                  <a:pt x="4936" y="0"/>
                  <a:pt x="470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28"/>
          <p:cNvSpPr/>
          <p:nvPr/>
        </p:nvSpPr>
        <p:spPr>
          <a:xfrm rot="10800000">
            <a:off x="8665675" y="3393663"/>
            <a:ext cx="478330" cy="735822"/>
          </a:xfrm>
          <a:custGeom>
            <a:avLst/>
            <a:gdLst/>
            <a:ahLst/>
            <a:cxnLst/>
            <a:rect l="l" t="t" r="r" b="b"/>
            <a:pathLst>
              <a:path w="8313" h="12788" extrusionOk="0">
                <a:moveTo>
                  <a:pt x="278" y="0"/>
                </a:moveTo>
                <a:cubicBezTo>
                  <a:pt x="186" y="0"/>
                  <a:pt x="93" y="3"/>
                  <a:pt x="0" y="10"/>
                </a:cubicBezTo>
                <a:lnTo>
                  <a:pt x="0" y="12773"/>
                </a:lnTo>
                <a:cubicBezTo>
                  <a:pt x="108" y="12782"/>
                  <a:pt x="218" y="12787"/>
                  <a:pt x="329" y="12787"/>
                </a:cubicBezTo>
                <a:cubicBezTo>
                  <a:pt x="630" y="12787"/>
                  <a:pt x="944" y="12751"/>
                  <a:pt x="1274" y="12662"/>
                </a:cubicBezTo>
                <a:cubicBezTo>
                  <a:pt x="4124" y="11881"/>
                  <a:pt x="3640" y="8941"/>
                  <a:pt x="3640" y="8941"/>
                </a:cubicBezTo>
                <a:lnTo>
                  <a:pt x="3640" y="8941"/>
                </a:lnTo>
                <a:cubicBezTo>
                  <a:pt x="3640" y="8941"/>
                  <a:pt x="3724" y="8946"/>
                  <a:pt x="3869" y="8946"/>
                </a:cubicBezTo>
                <a:cubicBezTo>
                  <a:pt x="4761" y="8946"/>
                  <a:pt x="7963" y="8756"/>
                  <a:pt x="8158" y="6035"/>
                </a:cubicBezTo>
                <a:cubicBezTo>
                  <a:pt x="8313" y="3883"/>
                  <a:pt x="6209" y="3539"/>
                  <a:pt x="4852" y="3539"/>
                </a:cubicBezTo>
                <a:cubicBezTo>
                  <a:pt x="4217" y="3539"/>
                  <a:pt x="3745" y="3615"/>
                  <a:pt x="3745" y="3615"/>
                </a:cubicBezTo>
                <a:cubicBezTo>
                  <a:pt x="3745" y="3615"/>
                  <a:pt x="3927" y="1006"/>
                  <a:pt x="1410" y="175"/>
                </a:cubicBezTo>
                <a:cubicBezTo>
                  <a:pt x="1064" y="60"/>
                  <a:pt x="678" y="0"/>
                  <a:pt x="27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9" name="Google Shape;1019;p28"/>
          <p:cNvGrpSpPr/>
          <p:nvPr/>
        </p:nvGrpSpPr>
        <p:grpSpPr>
          <a:xfrm>
            <a:off x="835688" y="2346230"/>
            <a:ext cx="468336" cy="446495"/>
            <a:chOff x="984375" y="2346230"/>
            <a:chExt cx="468336" cy="446495"/>
          </a:xfrm>
        </p:grpSpPr>
        <p:sp>
          <p:nvSpPr>
            <p:cNvPr id="1020" name="Google Shape;1020;p28"/>
            <p:cNvSpPr/>
            <p:nvPr/>
          </p:nvSpPr>
          <p:spPr>
            <a:xfrm>
              <a:off x="1139896" y="2346230"/>
              <a:ext cx="312816" cy="368096"/>
            </a:xfrm>
            <a:custGeom>
              <a:avLst/>
              <a:gdLst/>
              <a:ahLst/>
              <a:cxnLst/>
              <a:rect l="l" t="t" r="r" b="b"/>
              <a:pathLst>
                <a:path w="8024" h="9442" extrusionOk="0">
                  <a:moveTo>
                    <a:pt x="2655" y="2271"/>
                  </a:moveTo>
                  <a:cubicBezTo>
                    <a:pt x="3185" y="2271"/>
                    <a:pt x="3508" y="3208"/>
                    <a:pt x="3086" y="3691"/>
                  </a:cubicBezTo>
                  <a:cubicBezTo>
                    <a:pt x="2907" y="3895"/>
                    <a:pt x="2638" y="4014"/>
                    <a:pt x="2369" y="4014"/>
                  </a:cubicBezTo>
                  <a:cubicBezTo>
                    <a:pt x="2348" y="4014"/>
                    <a:pt x="2327" y="4013"/>
                    <a:pt x="2306" y="4012"/>
                  </a:cubicBezTo>
                  <a:cubicBezTo>
                    <a:pt x="2204" y="4005"/>
                    <a:pt x="2100" y="3978"/>
                    <a:pt x="2022" y="3914"/>
                  </a:cubicBezTo>
                  <a:cubicBezTo>
                    <a:pt x="1829" y="3765"/>
                    <a:pt x="1846" y="3474"/>
                    <a:pt x="1886" y="3238"/>
                  </a:cubicBezTo>
                  <a:cubicBezTo>
                    <a:pt x="1937" y="2964"/>
                    <a:pt x="2008" y="2677"/>
                    <a:pt x="2211" y="2484"/>
                  </a:cubicBezTo>
                  <a:cubicBezTo>
                    <a:pt x="2367" y="2334"/>
                    <a:pt x="2518" y="2271"/>
                    <a:pt x="2655" y="2271"/>
                  </a:cubicBezTo>
                  <a:close/>
                  <a:moveTo>
                    <a:pt x="4035" y="6913"/>
                  </a:moveTo>
                  <a:cubicBezTo>
                    <a:pt x="4604" y="6913"/>
                    <a:pt x="5210" y="7741"/>
                    <a:pt x="4695" y="8114"/>
                  </a:cubicBezTo>
                  <a:cubicBezTo>
                    <a:pt x="4582" y="8199"/>
                    <a:pt x="4435" y="8219"/>
                    <a:pt x="4293" y="8219"/>
                  </a:cubicBezTo>
                  <a:cubicBezTo>
                    <a:pt x="4281" y="8219"/>
                    <a:pt x="4270" y="8219"/>
                    <a:pt x="4259" y="8219"/>
                  </a:cubicBezTo>
                  <a:cubicBezTo>
                    <a:pt x="3951" y="8216"/>
                    <a:pt x="3606" y="8117"/>
                    <a:pt x="3468" y="7844"/>
                  </a:cubicBezTo>
                  <a:cubicBezTo>
                    <a:pt x="3390" y="7688"/>
                    <a:pt x="3397" y="7492"/>
                    <a:pt x="3471" y="7334"/>
                  </a:cubicBezTo>
                  <a:cubicBezTo>
                    <a:pt x="3613" y="7031"/>
                    <a:pt x="3821" y="6913"/>
                    <a:pt x="4035" y="6913"/>
                  </a:cubicBezTo>
                  <a:close/>
                  <a:moveTo>
                    <a:pt x="3373" y="0"/>
                  </a:moveTo>
                  <a:cubicBezTo>
                    <a:pt x="3358" y="0"/>
                    <a:pt x="3342" y="0"/>
                    <a:pt x="3326" y="1"/>
                  </a:cubicBezTo>
                  <a:cubicBezTo>
                    <a:pt x="1" y="38"/>
                    <a:pt x="18" y="4752"/>
                    <a:pt x="72" y="5918"/>
                  </a:cubicBezTo>
                  <a:cubicBezTo>
                    <a:pt x="498" y="6306"/>
                    <a:pt x="869" y="6773"/>
                    <a:pt x="1147" y="7161"/>
                  </a:cubicBezTo>
                  <a:cubicBezTo>
                    <a:pt x="1542" y="7715"/>
                    <a:pt x="1859" y="8354"/>
                    <a:pt x="2025" y="9017"/>
                  </a:cubicBezTo>
                  <a:cubicBezTo>
                    <a:pt x="2837" y="9279"/>
                    <a:pt x="3763" y="9442"/>
                    <a:pt x="4614" y="9442"/>
                  </a:cubicBezTo>
                  <a:cubicBezTo>
                    <a:pt x="5883" y="9442"/>
                    <a:pt x="6985" y="9079"/>
                    <a:pt x="7297" y="8138"/>
                  </a:cubicBezTo>
                  <a:cubicBezTo>
                    <a:pt x="8023" y="5948"/>
                    <a:pt x="4647" y="5154"/>
                    <a:pt x="4647" y="5154"/>
                  </a:cubicBezTo>
                  <a:cubicBezTo>
                    <a:pt x="4647" y="5154"/>
                    <a:pt x="7097" y="0"/>
                    <a:pt x="33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8"/>
            <p:cNvSpPr/>
            <p:nvPr/>
          </p:nvSpPr>
          <p:spPr>
            <a:xfrm>
              <a:off x="1211160" y="2434726"/>
              <a:ext cx="65495" cy="68029"/>
            </a:xfrm>
            <a:custGeom>
              <a:avLst/>
              <a:gdLst/>
              <a:ahLst/>
              <a:cxnLst/>
              <a:rect l="l" t="t" r="r" b="b"/>
              <a:pathLst>
                <a:path w="1680" h="1745" extrusionOk="0">
                  <a:moveTo>
                    <a:pt x="827" y="1"/>
                  </a:moveTo>
                  <a:cubicBezTo>
                    <a:pt x="690" y="1"/>
                    <a:pt x="539" y="64"/>
                    <a:pt x="383" y="214"/>
                  </a:cubicBezTo>
                  <a:cubicBezTo>
                    <a:pt x="180" y="407"/>
                    <a:pt x="109" y="694"/>
                    <a:pt x="58" y="968"/>
                  </a:cubicBezTo>
                  <a:cubicBezTo>
                    <a:pt x="18" y="1204"/>
                    <a:pt x="1" y="1495"/>
                    <a:pt x="194" y="1644"/>
                  </a:cubicBezTo>
                  <a:cubicBezTo>
                    <a:pt x="272" y="1708"/>
                    <a:pt x="376" y="1735"/>
                    <a:pt x="478" y="1742"/>
                  </a:cubicBezTo>
                  <a:cubicBezTo>
                    <a:pt x="499" y="1743"/>
                    <a:pt x="520" y="1744"/>
                    <a:pt x="541" y="1744"/>
                  </a:cubicBezTo>
                  <a:cubicBezTo>
                    <a:pt x="810" y="1744"/>
                    <a:pt x="1079" y="1625"/>
                    <a:pt x="1258" y="1421"/>
                  </a:cubicBezTo>
                  <a:cubicBezTo>
                    <a:pt x="1680" y="938"/>
                    <a:pt x="1357" y="1"/>
                    <a:pt x="8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8"/>
            <p:cNvSpPr/>
            <p:nvPr/>
          </p:nvSpPr>
          <p:spPr>
            <a:xfrm>
              <a:off x="1272016" y="2615733"/>
              <a:ext cx="71031" cy="50953"/>
            </a:xfrm>
            <a:custGeom>
              <a:avLst/>
              <a:gdLst/>
              <a:ahLst/>
              <a:cxnLst/>
              <a:rect l="l" t="t" r="r" b="b"/>
              <a:pathLst>
                <a:path w="1822" h="1307" extrusionOk="0">
                  <a:moveTo>
                    <a:pt x="646" y="0"/>
                  </a:moveTo>
                  <a:cubicBezTo>
                    <a:pt x="432" y="0"/>
                    <a:pt x="224" y="118"/>
                    <a:pt x="82" y="421"/>
                  </a:cubicBezTo>
                  <a:cubicBezTo>
                    <a:pt x="8" y="579"/>
                    <a:pt x="1" y="775"/>
                    <a:pt x="79" y="931"/>
                  </a:cubicBezTo>
                  <a:cubicBezTo>
                    <a:pt x="217" y="1204"/>
                    <a:pt x="562" y="1303"/>
                    <a:pt x="870" y="1306"/>
                  </a:cubicBezTo>
                  <a:cubicBezTo>
                    <a:pt x="881" y="1306"/>
                    <a:pt x="892" y="1306"/>
                    <a:pt x="904" y="1306"/>
                  </a:cubicBezTo>
                  <a:cubicBezTo>
                    <a:pt x="1046" y="1306"/>
                    <a:pt x="1193" y="1286"/>
                    <a:pt x="1306" y="1201"/>
                  </a:cubicBezTo>
                  <a:cubicBezTo>
                    <a:pt x="1821" y="828"/>
                    <a:pt x="1215" y="0"/>
                    <a:pt x="6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8"/>
            <p:cNvSpPr/>
            <p:nvPr/>
          </p:nvSpPr>
          <p:spPr>
            <a:xfrm>
              <a:off x="984375" y="2470319"/>
              <a:ext cx="249543" cy="322406"/>
            </a:xfrm>
            <a:custGeom>
              <a:avLst/>
              <a:gdLst/>
              <a:ahLst/>
              <a:cxnLst/>
              <a:rect l="l" t="t" r="r" b="b"/>
              <a:pathLst>
                <a:path w="6401" h="8270" extrusionOk="0">
                  <a:moveTo>
                    <a:pt x="1000" y="0"/>
                  </a:moveTo>
                  <a:cubicBezTo>
                    <a:pt x="974" y="0"/>
                    <a:pt x="947" y="2"/>
                    <a:pt x="920" y="4"/>
                  </a:cubicBezTo>
                  <a:cubicBezTo>
                    <a:pt x="58" y="82"/>
                    <a:pt x="1" y="1457"/>
                    <a:pt x="789" y="1457"/>
                  </a:cubicBezTo>
                  <a:cubicBezTo>
                    <a:pt x="851" y="1457"/>
                    <a:pt x="918" y="1448"/>
                    <a:pt x="990" y="1430"/>
                  </a:cubicBezTo>
                  <a:cubicBezTo>
                    <a:pt x="1031" y="1420"/>
                    <a:pt x="1024" y="1319"/>
                    <a:pt x="981" y="1319"/>
                  </a:cubicBezTo>
                  <a:cubicBezTo>
                    <a:pt x="976" y="1319"/>
                    <a:pt x="971" y="1319"/>
                    <a:pt x="966" y="1319"/>
                  </a:cubicBezTo>
                  <a:cubicBezTo>
                    <a:pt x="97" y="1319"/>
                    <a:pt x="395" y="232"/>
                    <a:pt x="1059" y="232"/>
                  </a:cubicBezTo>
                  <a:cubicBezTo>
                    <a:pt x="1131" y="232"/>
                    <a:pt x="1208" y="245"/>
                    <a:pt x="1288" y="274"/>
                  </a:cubicBezTo>
                  <a:cubicBezTo>
                    <a:pt x="1687" y="420"/>
                    <a:pt x="1869" y="913"/>
                    <a:pt x="1954" y="1288"/>
                  </a:cubicBezTo>
                  <a:cubicBezTo>
                    <a:pt x="1998" y="1491"/>
                    <a:pt x="2021" y="1701"/>
                    <a:pt x="2011" y="1907"/>
                  </a:cubicBezTo>
                  <a:cubicBezTo>
                    <a:pt x="2011" y="1991"/>
                    <a:pt x="1994" y="2072"/>
                    <a:pt x="1987" y="2157"/>
                  </a:cubicBezTo>
                  <a:cubicBezTo>
                    <a:pt x="1842" y="2316"/>
                    <a:pt x="1792" y="2542"/>
                    <a:pt x="1910" y="2796"/>
                  </a:cubicBezTo>
                  <a:cubicBezTo>
                    <a:pt x="2129" y="3272"/>
                    <a:pt x="2545" y="3482"/>
                    <a:pt x="2934" y="3809"/>
                  </a:cubicBezTo>
                  <a:cubicBezTo>
                    <a:pt x="3309" y="4123"/>
                    <a:pt x="3643" y="4479"/>
                    <a:pt x="3958" y="4853"/>
                  </a:cubicBezTo>
                  <a:cubicBezTo>
                    <a:pt x="4749" y="5800"/>
                    <a:pt x="5762" y="7063"/>
                    <a:pt x="6131" y="8236"/>
                  </a:cubicBezTo>
                  <a:cubicBezTo>
                    <a:pt x="6138" y="8260"/>
                    <a:pt x="6149" y="8269"/>
                    <a:pt x="6160" y="8269"/>
                  </a:cubicBezTo>
                  <a:cubicBezTo>
                    <a:pt x="6192" y="8269"/>
                    <a:pt x="6229" y="8194"/>
                    <a:pt x="6229" y="8161"/>
                  </a:cubicBezTo>
                  <a:cubicBezTo>
                    <a:pt x="6188" y="7350"/>
                    <a:pt x="6401" y="6668"/>
                    <a:pt x="6201" y="5854"/>
                  </a:cubicBezTo>
                  <a:cubicBezTo>
                    <a:pt x="6201" y="5847"/>
                    <a:pt x="6198" y="5840"/>
                    <a:pt x="6198" y="5834"/>
                  </a:cubicBezTo>
                  <a:cubicBezTo>
                    <a:pt x="6032" y="5171"/>
                    <a:pt x="5715" y="4532"/>
                    <a:pt x="5320" y="3978"/>
                  </a:cubicBezTo>
                  <a:cubicBezTo>
                    <a:pt x="5042" y="3590"/>
                    <a:pt x="4671" y="3123"/>
                    <a:pt x="4245" y="2735"/>
                  </a:cubicBezTo>
                  <a:cubicBezTo>
                    <a:pt x="3751" y="2286"/>
                    <a:pt x="3183" y="1934"/>
                    <a:pt x="2595" y="1917"/>
                  </a:cubicBezTo>
                  <a:cubicBezTo>
                    <a:pt x="2587" y="1916"/>
                    <a:pt x="2579" y="1916"/>
                    <a:pt x="2571" y="1916"/>
                  </a:cubicBezTo>
                  <a:cubicBezTo>
                    <a:pt x="2462" y="1916"/>
                    <a:pt x="2359" y="1936"/>
                    <a:pt x="2264" y="1971"/>
                  </a:cubicBezTo>
                  <a:cubicBezTo>
                    <a:pt x="2268" y="1582"/>
                    <a:pt x="2116" y="1089"/>
                    <a:pt x="2032" y="879"/>
                  </a:cubicBezTo>
                  <a:cubicBezTo>
                    <a:pt x="1854" y="443"/>
                    <a:pt x="1504" y="0"/>
                    <a:pt x="10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4" name="Google Shape;1024;p28"/>
          <p:cNvSpPr/>
          <p:nvPr/>
        </p:nvSpPr>
        <p:spPr>
          <a:xfrm>
            <a:off x="1788828" y="4656375"/>
            <a:ext cx="1508696" cy="487128"/>
          </a:xfrm>
          <a:custGeom>
            <a:avLst/>
            <a:gdLst/>
            <a:ahLst/>
            <a:cxnLst/>
            <a:rect l="l" t="t" r="r" b="b"/>
            <a:pathLst>
              <a:path w="24204" h="7815" extrusionOk="0">
                <a:moveTo>
                  <a:pt x="16155" y="1"/>
                </a:moveTo>
                <a:cubicBezTo>
                  <a:pt x="14677" y="1"/>
                  <a:pt x="13024" y="802"/>
                  <a:pt x="12476" y="2554"/>
                </a:cubicBezTo>
                <a:cubicBezTo>
                  <a:pt x="12476" y="2554"/>
                  <a:pt x="11108" y="331"/>
                  <a:pt x="8285" y="331"/>
                </a:cubicBezTo>
                <a:cubicBezTo>
                  <a:pt x="8057" y="331"/>
                  <a:pt x="7820" y="346"/>
                  <a:pt x="7574" y="377"/>
                </a:cubicBezTo>
                <a:cubicBezTo>
                  <a:pt x="4269" y="796"/>
                  <a:pt x="4684" y="3932"/>
                  <a:pt x="4684" y="3932"/>
                </a:cubicBezTo>
                <a:cubicBezTo>
                  <a:pt x="4684" y="3932"/>
                  <a:pt x="4094" y="3782"/>
                  <a:pt x="3335" y="3782"/>
                </a:cubicBezTo>
                <a:cubicBezTo>
                  <a:pt x="2082" y="3782"/>
                  <a:pt x="367" y="4191"/>
                  <a:pt x="78" y="6358"/>
                </a:cubicBezTo>
                <a:cubicBezTo>
                  <a:pt x="0" y="6949"/>
                  <a:pt x="68" y="7429"/>
                  <a:pt x="237" y="7815"/>
                </a:cubicBezTo>
                <a:lnTo>
                  <a:pt x="23257" y="7815"/>
                </a:lnTo>
                <a:cubicBezTo>
                  <a:pt x="23686" y="7395"/>
                  <a:pt x="23993" y="6821"/>
                  <a:pt x="24047" y="6041"/>
                </a:cubicBezTo>
                <a:cubicBezTo>
                  <a:pt x="24204" y="3886"/>
                  <a:pt x="22100" y="3543"/>
                  <a:pt x="20743" y="3543"/>
                </a:cubicBezTo>
                <a:cubicBezTo>
                  <a:pt x="20109" y="3543"/>
                  <a:pt x="19638" y="3618"/>
                  <a:pt x="19638" y="3618"/>
                </a:cubicBezTo>
                <a:cubicBezTo>
                  <a:pt x="19638" y="3618"/>
                  <a:pt x="19816" y="1013"/>
                  <a:pt x="17302" y="177"/>
                </a:cubicBezTo>
                <a:cubicBezTo>
                  <a:pt x="16950" y="61"/>
                  <a:pt x="16559" y="1"/>
                  <a:pt x="1615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28"/>
          <p:cNvSpPr/>
          <p:nvPr/>
        </p:nvSpPr>
        <p:spPr>
          <a:xfrm>
            <a:off x="8622825" y="2542127"/>
            <a:ext cx="394302" cy="520333"/>
          </a:xfrm>
          <a:custGeom>
            <a:avLst/>
            <a:gdLst/>
            <a:ahLst/>
            <a:cxnLst/>
            <a:rect l="l" t="t" r="r" b="b"/>
            <a:pathLst>
              <a:path w="9852" h="13001" extrusionOk="0">
                <a:moveTo>
                  <a:pt x="9327" y="222"/>
                </a:moveTo>
                <a:cubicBezTo>
                  <a:pt x="9344" y="3338"/>
                  <a:pt x="9324" y="6524"/>
                  <a:pt x="7479" y="9201"/>
                </a:cubicBezTo>
                <a:cubicBezTo>
                  <a:pt x="5989" y="11357"/>
                  <a:pt x="3580" y="12283"/>
                  <a:pt x="1069" y="12618"/>
                </a:cubicBezTo>
                <a:cubicBezTo>
                  <a:pt x="1302" y="11526"/>
                  <a:pt x="1691" y="10458"/>
                  <a:pt x="2177" y="9434"/>
                </a:cubicBezTo>
                <a:cubicBezTo>
                  <a:pt x="3046" y="9386"/>
                  <a:pt x="3904" y="9150"/>
                  <a:pt x="4749" y="8957"/>
                </a:cubicBezTo>
                <a:cubicBezTo>
                  <a:pt x="5573" y="8775"/>
                  <a:pt x="6387" y="8542"/>
                  <a:pt x="7101" y="8079"/>
                </a:cubicBezTo>
                <a:cubicBezTo>
                  <a:pt x="7132" y="8060"/>
                  <a:pt x="7123" y="7979"/>
                  <a:pt x="7086" y="7979"/>
                </a:cubicBezTo>
                <a:cubicBezTo>
                  <a:pt x="7083" y="7979"/>
                  <a:pt x="7080" y="7980"/>
                  <a:pt x="7077" y="7981"/>
                </a:cubicBezTo>
                <a:cubicBezTo>
                  <a:pt x="5570" y="8458"/>
                  <a:pt x="3948" y="8957"/>
                  <a:pt x="2352" y="9082"/>
                </a:cubicBezTo>
                <a:cubicBezTo>
                  <a:pt x="2803" y="8177"/>
                  <a:pt x="3316" y="7302"/>
                  <a:pt x="3857" y="6477"/>
                </a:cubicBezTo>
                <a:cubicBezTo>
                  <a:pt x="4096" y="6109"/>
                  <a:pt x="4350" y="5757"/>
                  <a:pt x="4603" y="5403"/>
                </a:cubicBezTo>
                <a:cubicBezTo>
                  <a:pt x="5344" y="5321"/>
                  <a:pt x="6091" y="5017"/>
                  <a:pt x="6790" y="4781"/>
                </a:cubicBezTo>
                <a:cubicBezTo>
                  <a:pt x="7340" y="4595"/>
                  <a:pt x="7817" y="4399"/>
                  <a:pt x="8237" y="3993"/>
                </a:cubicBezTo>
                <a:cubicBezTo>
                  <a:pt x="8257" y="3973"/>
                  <a:pt x="8260" y="3911"/>
                  <a:pt x="8231" y="3911"/>
                </a:cubicBezTo>
                <a:cubicBezTo>
                  <a:pt x="8227" y="3911"/>
                  <a:pt x="8222" y="3913"/>
                  <a:pt x="8216" y="3916"/>
                </a:cubicBezTo>
                <a:cubicBezTo>
                  <a:pt x="7655" y="4223"/>
                  <a:pt x="7053" y="4419"/>
                  <a:pt x="6438" y="4592"/>
                </a:cubicBezTo>
                <a:cubicBezTo>
                  <a:pt x="5952" y="4730"/>
                  <a:pt x="5374" y="4818"/>
                  <a:pt x="4877" y="5011"/>
                </a:cubicBezTo>
                <a:cubicBezTo>
                  <a:pt x="5222" y="4548"/>
                  <a:pt x="5576" y="4091"/>
                  <a:pt x="5941" y="3639"/>
                </a:cubicBezTo>
                <a:cubicBezTo>
                  <a:pt x="6682" y="2726"/>
                  <a:pt x="7588" y="1999"/>
                  <a:pt x="8374" y="1131"/>
                </a:cubicBezTo>
                <a:cubicBezTo>
                  <a:pt x="8386" y="1120"/>
                  <a:pt x="8386" y="1082"/>
                  <a:pt x="8369" y="1082"/>
                </a:cubicBezTo>
                <a:cubicBezTo>
                  <a:pt x="8366" y="1082"/>
                  <a:pt x="8363" y="1084"/>
                  <a:pt x="8358" y="1087"/>
                </a:cubicBezTo>
                <a:cubicBezTo>
                  <a:pt x="7563" y="1733"/>
                  <a:pt x="6833" y="2395"/>
                  <a:pt x="6151" y="3091"/>
                </a:cubicBezTo>
                <a:cubicBezTo>
                  <a:pt x="6164" y="2909"/>
                  <a:pt x="6148" y="2726"/>
                  <a:pt x="6151" y="2544"/>
                </a:cubicBezTo>
                <a:cubicBezTo>
                  <a:pt x="6158" y="2236"/>
                  <a:pt x="6178" y="1925"/>
                  <a:pt x="6209" y="1625"/>
                </a:cubicBezTo>
                <a:cubicBezTo>
                  <a:pt x="6211" y="1595"/>
                  <a:pt x="6193" y="1576"/>
                  <a:pt x="6175" y="1576"/>
                </a:cubicBezTo>
                <a:cubicBezTo>
                  <a:pt x="6162" y="1576"/>
                  <a:pt x="6150" y="1585"/>
                  <a:pt x="6144" y="1608"/>
                </a:cubicBezTo>
                <a:cubicBezTo>
                  <a:pt x="6060" y="1952"/>
                  <a:pt x="6013" y="2300"/>
                  <a:pt x="5992" y="2655"/>
                </a:cubicBezTo>
                <a:cubicBezTo>
                  <a:pt x="5982" y="2845"/>
                  <a:pt x="5908" y="3101"/>
                  <a:pt x="5966" y="3291"/>
                </a:cubicBezTo>
                <a:cubicBezTo>
                  <a:pt x="5256" y="4038"/>
                  <a:pt x="4600" y="4832"/>
                  <a:pt x="3992" y="5693"/>
                </a:cubicBezTo>
                <a:cubicBezTo>
                  <a:pt x="3938" y="5399"/>
                  <a:pt x="3820" y="5098"/>
                  <a:pt x="3756" y="4824"/>
                </a:cubicBezTo>
                <a:cubicBezTo>
                  <a:pt x="3667" y="4443"/>
                  <a:pt x="3654" y="3987"/>
                  <a:pt x="3495" y="3625"/>
                </a:cubicBezTo>
                <a:lnTo>
                  <a:pt x="3492" y="3625"/>
                </a:lnTo>
                <a:cubicBezTo>
                  <a:pt x="3343" y="3905"/>
                  <a:pt x="3424" y="4321"/>
                  <a:pt x="3464" y="4622"/>
                </a:cubicBezTo>
                <a:cubicBezTo>
                  <a:pt x="3525" y="5058"/>
                  <a:pt x="3606" y="5538"/>
                  <a:pt x="3820" y="5933"/>
                </a:cubicBezTo>
                <a:cubicBezTo>
                  <a:pt x="3610" y="6237"/>
                  <a:pt x="3404" y="6548"/>
                  <a:pt x="3204" y="6869"/>
                </a:cubicBezTo>
                <a:cubicBezTo>
                  <a:pt x="2917" y="7335"/>
                  <a:pt x="2630" y="7822"/>
                  <a:pt x="2360" y="8319"/>
                </a:cubicBezTo>
                <a:cubicBezTo>
                  <a:pt x="2296" y="8025"/>
                  <a:pt x="2177" y="7734"/>
                  <a:pt x="2123" y="7444"/>
                </a:cubicBezTo>
                <a:cubicBezTo>
                  <a:pt x="2045" y="7055"/>
                  <a:pt x="1995" y="6660"/>
                  <a:pt x="1992" y="6261"/>
                </a:cubicBezTo>
                <a:cubicBezTo>
                  <a:pt x="1992" y="6230"/>
                  <a:pt x="1974" y="6210"/>
                  <a:pt x="1956" y="6210"/>
                </a:cubicBezTo>
                <a:cubicBezTo>
                  <a:pt x="1942" y="6210"/>
                  <a:pt x="1928" y="6222"/>
                  <a:pt x="1920" y="6248"/>
                </a:cubicBezTo>
                <a:cubicBezTo>
                  <a:pt x="1741" y="6953"/>
                  <a:pt x="1914" y="7927"/>
                  <a:pt x="2211" y="8606"/>
                </a:cubicBezTo>
                <a:cubicBezTo>
                  <a:pt x="2116" y="8785"/>
                  <a:pt x="2025" y="8968"/>
                  <a:pt x="1934" y="9150"/>
                </a:cubicBezTo>
                <a:cubicBezTo>
                  <a:pt x="1914" y="9171"/>
                  <a:pt x="1900" y="9194"/>
                  <a:pt x="1900" y="9224"/>
                </a:cubicBezTo>
                <a:cubicBezTo>
                  <a:pt x="1417" y="10225"/>
                  <a:pt x="1025" y="11269"/>
                  <a:pt x="812" y="12334"/>
                </a:cubicBezTo>
                <a:cubicBezTo>
                  <a:pt x="275" y="11100"/>
                  <a:pt x="464" y="9363"/>
                  <a:pt x="680" y="8123"/>
                </a:cubicBezTo>
                <a:cubicBezTo>
                  <a:pt x="933" y="6663"/>
                  <a:pt x="1532" y="5264"/>
                  <a:pt x="2397" y="4064"/>
                </a:cubicBezTo>
                <a:cubicBezTo>
                  <a:pt x="4086" y="1712"/>
                  <a:pt x="6509" y="523"/>
                  <a:pt x="9327" y="222"/>
                </a:cubicBezTo>
                <a:close/>
                <a:moveTo>
                  <a:pt x="9392" y="1"/>
                </a:moveTo>
                <a:cubicBezTo>
                  <a:pt x="9378" y="1"/>
                  <a:pt x="9365" y="4"/>
                  <a:pt x="9355" y="12"/>
                </a:cubicBezTo>
                <a:cubicBezTo>
                  <a:pt x="9237" y="7"/>
                  <a:pt x="9119" y="4"/>
                  <a:pt x="9002" y="4"/>
                </a:cubicBezTo>
                <a:cubicBezTo>
                  <a:pt x="5921" y="4"/>
                  <a:pt x="3055" y="2028"/>
                  <a:pt x="1535" y="4626"/>
                </a:cubicBezTo>
                <a:cubicBezTo>
                  <a:pt x="755" y="5957"/>
                  <a:pt x="284" y="7450"/>
                  <a:pt x="173" y="8991"/>
                </a:cubicBezTo>
                <a:cubicBezTo>
                  <a:pt x="86" y="10222"/>
                  <a:pt x="1" y="11705"/>
                  <a:pt x="690" y="12789"/>
                </a:cubicBezTo>
                <a:cubicBezTo>
                  <a:pt x="697" y="12886"/>
                  <a:pt x="800" y="13000"/>
                  <a:pt x="930" y="13000"/>
                </a:cubicBezTo>
                <a:cubicBezTo>
                  <a:pt x="937" y="13000"/>
                  <a:pt x="943" y="13000"/>
                  <a:pt x="950" y="13000"/>
                </a:cubicBezTo>
                <a:cubicBezTo>
                  <a:pt x="3600" y="12776"/>
                  <a:pt x="6242" y="11698"/>
                  <a:pt x="7807" y="9461"/>
                </a:cubicBezTo>
                <a:cubicBezTo>
                  <a:pt x="9733" y="6707"/>
                  <a:pt x="9851" y="3344"/>
                  <a:pt x="9530" y="120"/>
                </a:cubicBezTo>
                <a:cubicBezTo>
                  <a:pt x="9525" y="59"/>
                  <a:pt x="9448" y="1"/>
                  <a:pt x="939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6" name="Google Shape;1026;p28"/>
          <p:cNvGrpSpPr/>
          <p:nvPr/>
        </p:nvGrpSpPr>
        <p:grpSpPr>
          <a:xfrm rot="8999956">
            <a:off x="8178284" y="72684"/>
            <a:ext cx="581381" cy="933635"/>
            <a:chOff x="304350" y="3911000"/>
            <a:chExt cx="581394" cy="933655"/>
          </a:xfrm>
        </p:grpSpPr>
        <p:sp>
          <p:nvSpPr>
            <p:cNvPr id="1027" name="Google Shape;1027;p28"/>
            <p:cNvSpPr/>
            <p:nvPr/>
          </p:nvSpPr>
          <p:spPr>
            <a:xfrm>
              <a:off x="317622" y="4003813"/>
              <a:ext cx="91581" cy="114345"/>
            </a:xfrm>
            <a:custGeom>
              <a:avLst/>
              <a:gdLst/>
              <a:ahLst/>
              <a:cxnLst/>
              <a:rect l="l" t="t" r="r" b="b"/>
              <a:pathLst>
                <a:path w="2084" h="2602" extrusionOk="0">
                  <a:moveTo>
                    <a:pt x="688" y="0"/>
                  </a:moveTo>
                  <a:cubicBezTo>
                    <a:pt x="328" y="0"/>
                    <a:pt x="1" y="379"/>
                    <a:pt x="201" y="1026"/>
                  </a:cubicBezTo>
                  <a:cubicBezTo>
                    <a:pt x="438" y="1797"/>
                    <a:pt x="1472" y="2405"/>
                    <a:pt x="2084" y="2601"/>
                  </a:cubicBezTo>
                  <a:cubicBezTo>
                    <a:pt x="2060" y="2375"/>
                    <a:pt x="2040" y="2145"/>
                    <a:pt x="2023" y="1915"/>
                  </a:cubicBezTo>
                  <a:cubicBezTo>
                    <a:pt x="1746" y="1273"/>
                    <a:pt x="1344" y="418"/>
                    <a:pt x="1084" y="168"/>
                  </a:cubicBezTo>
                  <a:cubicBezTo>
                    <a:pt x="965" y="54"/>
                    <a:pt x="824" y="0"/>
                    <a:pt x="6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8"/>
            <p:cNvSpPr/>
            <p:nvPr/>
          </p:nvSpPr>
          <p:spPr>
            <a:xfrm>
              <a:off x="440801" y="4042309"/>
              <a:ext cx="97031" cy="155565"/>
            </a:xfrm>
            <a:custGeom>
              <a:avLst/>
              <a:gdLst/>
              <a:ahLst/>
              <a:cxnLst/>
              <a:rect l="l" t="t" r="r" b="b"/>
              <a:pathLst>
                <a:path w="2208" h="3540" extrusionOk="0">
                  <a:moveTo>
                    <a:pt x="1702" y="0"/>
                  </a:moveTo>
                  <a:cubicBezTo>
                    <a:pt x="1282" y="0"/>
                    <a:pt x="653" y="806"/>
                    <a:pt x="389" y="1549"/>
                  </a:cubicBezTo>
                  <a:cubicBezTo>
                    <a:pt x="224" y="2013"/>
                    <a:pt x="92" y="2537"/>
                    <a:pt x="1" y="2952"/>
                  </a:cubicBezTo>
                  <a:cubicBezTo>
                    <a:pt x="41" y="3148"/>
                    <a:pt x="85" y="3344"/>
                    <a:pt x="129" y="3540"/>
                  </a:cubicBezTo>
                  <a:cubicBezTo>
                    <a:pt x="754" y="3125"/>
                    <a:pt x="1667" y="2120"/>
                    <a:pt x="1916" y="1431"/>
                  </a:cubicBezTo>
                  <a:cubicBezTo>
                    <a:pt x="2208" y="634"/>
                    <a:pt x="2150" y="43"/>
                    <a:pt x="1734" y="2"/>
                  </a:cubicBezTo>
                  <a:cubicBezTo>
                    <a:pt x="1723" y="1"/>
                    <a:pt x="1713" y="0"/>
                    <a:pt x="17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8"/>
            <p:cNvSpPr/>
            <p:nvPr/>
          </p:nvSpPr>
          <p:spPr>
            <a:xfrm>
              <a:off x="304350" y="4191285"/>
              <a:ext cx="144667" cy="109071"/>
            </a:xfrm>
            <a:custGeom>
              <a:avLst/>
              <a:gdLst/>
              <a:ahLst/>
              <a:cxnLst/>
              <a:rect l="l" t="t" r="r" b="b"/>
              <a:pathLst>
                <a:path w="3292" h="2482" extrusionOk="0">
                  <a:moveTo>
                    <a:pt x="575" y="1"/>
                  </a:moveTo>
                  <a:cubicBezTo>
                    <a:pt x="471" y="1"/>
                    <a:pt x="393" y="22"/>
                    <a:pt x="348" y="65"/>
                  </a:cubicBezTo>
                  <a:cubicBezTo>
                    <a:pt x="0" y="404"/>
                    <a:pt x="189" y="1336"/>
                    <a:pt x="1203" y="1901"/>
                  </a:cubicBezTo>
                  <a:cubicBezTo>
                    <a:pt x="1991" y="2340"/>
                    <a:pt x="2916" y="2451"/>
                    <a:pt x="3292" y="2481"/>
                  </a:cubicBezTo>
                  <a:cubicBezTo>
                    <a:pt x="3180" y="2154"/>
                    <a:pt x="3082" y="1826"/>
                    <a:pt x="2987" y="1495"/>
                  </a:cubicBezTo>
                  <a:cubicBezTo>
                    <a:pt x="2292" y="556"/>
                    <a:pt x="1104" y="1"/>
                    <a:pt x="5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8"/>
            <p:cNvSpPr/>
            <p:nvPr/>
          </p:nvSpPr>
          <p:spPr>
            <a:xfrm>
              <a:off x="507027" y="4204908"/>
              <a:ext cx="111884" cy="188700"/>
            </a:xfrm>
            <a:custGeom>
              <a:avLst/>
              <a:gdLst/>
              <a:ahLst/>
              <a:cxnLst/>
              <a:rect l="l" t="t" r="r" b="b"/>
              <a:pathLst>
                <a:path w="2546" h="4294" extrusionOk="0">
                  <a:moveTo>
                    <a:pt x="1792" y="0"/>
                  </a:moveTo>
                  <a:cubicBezTo>
                    <a:pt x="1287" y="0"/>
                    <a:pt x="754" y="628"/>
                    <a:pt x="389" y="1716"/>
                  </a:cubicBezTo>
                  <a:cubicBezTo>
                    <a:pt x="136" y="2480"/>
                    <a:pt x="38" y="3263"/>
                    <a:pt x="1" y="3804"/>
                  </a:cubicBezTo>
                  <a:cubicBezTo>
                    <a:pt x="75" y="3966"/>
                    <a:pt x="156" y="4132"/>
                    <a:pt x="238" y="4294"/>
                  </a:cubicBezTo>
                  <a:cubicBezTo>
                    <a:pt x="2546" y="2513"/>
                    <a:pt x="2356" y="245"/>
                    <a:pt x="2153" y="114"/>
                  </a:cubicBezTo>
                  <a:cubicBezTo>
                    <a:pt x="2036" y="37"/>
                    <a:pt x="1915" y="0"/>
                    <a:pt x="17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8"/>
            <p:cNvSpPr/>
            <p:nvPr/>
          </p:nvSpPr>
          <p:spPr>
            <a:xfrm>
              <a:off x="316699" y="4391765"/>
              <a:ext cx="234051" cy="117817"/>
            </a:xfrm>
            <a:custGeom>
              <a:avLst/>
              <a:gdLst/>
              <a:ahLst/>
              <a:cxnLst/>
              <a:rect l="l" t="t" r="r" b="b"/>
              <a:pathLst>
                <a:path w="5326" h="2681" extrusionOk="0">
                  <a:moveTo>
                    <a:pt x="764" y="0"/>
                  </a:moveTo>
                  <a:cubicBezTo>
                    <a:pt x="0" y="0"/>
                    <a:pt x="446" y="930"/>
                    <a:pt x="1074" y="1516"/>
                  </a:cubicBezTo>
                  <a:cubicBezTo>
                    <a:pt x="1680" y="2086"/>
                    <a:pt x="3818" y="2680"/>
                    <a:pt x="5176" y="2680"/>
                  </a:cubicBezTo>
                  <a:cubicBezTo>
                    <a:pt x="5227" y="2680"/>
                    <a:pt x="5277" y="2679"/>
                    <a:pt x="5325" y="2678"/>
                  </a:cubicBezTo>
                  <a:cubicBezTo>
                    <a:pt x="5230" y="2526"/>
                    <a:pt x="5133" y="2377"/>
                    <a:pt x="5041" y="2225"/>
                  </a:cubicBezTo>
                  <a:cubicBezTo>
                    <a:pt x="3970" y="1525"/>
                    <a:pt x="1838" y="184"/>
                    <a:pt x="1024" y="28"/>
                  </a:cubicBezTo>
                  <a:cubicBezTo>
                    <a:pt x="925" y="9"/>
                    <a:pt x="839" y="0"/>
                    <a:pt x="7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8"/>
            <p:cNvSpPr/>
            <p:nvPr/>
          </p:nvSpPr>
          <p:spPr>
            <a:xfrm>
              <a:off x="608629" y="4335822"/>
              <a:ext cx="114872" cy="219989"/>
            </a:xfrm>
            <a:custGeom>
              <a:avLst/>
              <a:gdLst/>
              <a:ahLst/>
              <a:cxnLst/>
              <a:rect l="l" t="t" r="r" b="b"/>
              <a:pathLst>
                <a:path w="2614" h="5006" extrusionOk="0">
                  <a:moveTo>
                    <a:pt x="2283" y="1"/>
                  </a:moveTo>
                  <a:cubicBezTo>
                    <a:pt x="1944" y="1"/>
                    <a:pt x="1332" y="587"/>
                    <a:pt x="923" y="1285"/>
                  </a:cubicBezTo>
                  <a:cubicBezTo>
                    <a:pt x="179" y="2549"/>
                    <a:pt x="24" y="3985"/>
                    <a:pt x="0" y="4755"/>
                  </a:cubicBezTo>
                  <a:cubicBezTo>
                    <a:pt x="61" y="4840"/>
                    <a:pt x="122" y="4921"/>
                    <a:pt x="183" y="5005"/>
                  </a:cubicBezTo>
                  <a:cubicBezTo>
                    <a:pt x="899" y="3775"/>
                    <a:pt x="2085" y="2450"/>
                    <a:pt x="2454" y="926"/>
                  </a:cubicBezTo>
                  <a:cubicBezTo>
                    <a:pt x="2613" y="262"/>
                    <a:pt x="2509" y="1"/>
                    <a:pt x="22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8"/>
            <p:cNvSpPr/>
            <p:nvPr/>
          </p:nvSpPr>
          <p:spPr>
            <a:xfrm>
              <a:off x="351240" y="4538675"/>
              <a:ext cx="297815" cy="104281"/>
            </a:xfrm>
            <a:custGeom>
              <a:avLst/>
              <a:gdLst/>
              <a:ahLst/>
              <a:cxnLst/>
              <a:rect l="l" t="t" r="r" b="b"/>
              <a:pathLst>
                <a:path w="6777" h="2373" extrusionOk="0">
                  <a:moveTo>
                    <a:pt x="721" y="1"/>
                  </a:moveTo>
                  <a:cubicBezTo>
                    <a:pt x="456" y="1"/>
                    <a:pt x="264" y="66"/>
                    <a:pt x="207" y="230"/>
                  </a:cubicBezTo>
                  <a:cubicBezTo>
                    <a:pt x="1" y="808"/>
                    <a:pt x="1555" y="1626"/>
                    <a:pt x="3569" y="2075"/>
                  </a:cubicBezTo>
                  <a:cubicBezTo>
                    <a:pt x="4660" y="2316"/>
                    <a:pt x="5634" y="2373"/>
                    <a:pt x="6299" y="2373"/>
                  </a:cubicBezTo>
                  <a:cubicBezTo>
                    <a:pt x="6483" y="2373"/>
                    <a:pt x="6644" y="2368"/>
                    <a:pt x="6776" y="2362"/>
                  </a:cubicBezTo>
                  <a:cubicBezTo>
                    <a:pt x="6699" y="2272"/>
                    <a:pt x="6624" y="2180"/>
                    <a:pt x="6547" y="2089"/>
                  </a:cubicBezTo>
                  <a:cubicBezTo>
                    <a:pt x="5547" y="1714"/>
                    <a:pt x="3691" y="1011"/>
                    <a:pt x="3103" y="714"/>
                  </a:cubicBezTo>
                  <a:cubicBezTo>
                    <a:pt x="2513" y="416"/>
                    <a:pt x="1387" y="1"/>
                    <a:pt x="7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8"/>
            <p:cNvSpPr/>
            <p:nvPr/>
          </p:nvSpPr>
          <p:spPr>
            <a:xfrm>
              <a:off x="734094" y="4511736"/>
              <a:ext cx="128495" cy="193885"/>
            </a:xfrm>
            <a:custGeom>
              <a:avLst/>
              <a:gdLst/>
              <a:ahLst/>
              <a:cxnLst/>
              <a:rect l="l" t="t" r="r" b="b"/>
              <a:pathLst>
                <a:path w="2924" h="4412" extrusionOk="0">
                  <a:moveTo>
                    <a:pt x="2220" y="1"/>
                  </a:moveTo>
                  <a:cubicBezTo>
                    <a:pt x="1691" y="1"/>
                    <a:pt x="820" y="789"/>
                    <a:pt x="447" y="1661"/>
                  </a:cubicBezTo>
                  <a:cubicBezTo>
                    <a:pt x="85" y="2503"/>
                    <a:pt x="1" y="3510"/>
                    <a:pt x="21" y="4196"/>
                  </a:cubicBezTo>
                  <a:cubicBezTo>
                    <a:pt x="88" y="4270"/>
                    <a:pt x="157" y="4341"/>
                    <a:pt x="224" y="4412"/>
                  </a:cubicBezTo>
                  <a:cubicBezTo>
                    <a:pt x="491" y="3912"/>
                    <a:pt x="1041" y="2902"/>
                    <a:pt x="1457" y="2293"/>
                  </a:cubicBezTo>
                  <a:cubicBezTo>
                    <a:pt x="2160" y="1266"/>
                    <a:pt x="2924" y="712"/>
                    <a:pt x="2542" y="161"/>
                  </a:cubicBezTo>
                  <a:cubicBezTo>
                    <a:pt x="2465" y="50"/>
                    <a:pt x="2353" y="1"/>
                    <a:pt x="22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8"/>
            <p:cNvSpPr/>
            <p:nvPr/>
          </p:nvSpPr>
          <p:spPr>
            <a:xfrm>
              <a:off x="436055" y="4691561"/>
              <a:ext cx="329895" cy="87143"/>
            </a:xfrm>
            <a:custGeom>
              <a:avLst/>
              <a:gdLst/>
              <a:ahLst/>
              <a:cxnLst/>
              <a:rect l="l" t="t" r="r" b="b"/>
              <a:pathLst>
                <a:path w="7507" h="1983" extrusionOk="0">
                  <a:moveTo>
                    <a:pt x="1488" y="1"/>
                  </a:moveTo>
                  <a:cubicBezTo>
                    <a:pt x="721" y="1"/>
                    <a:pt x="209" y="211"/>
                    <a:pt x="129" y="550"/>
                  </a:cubicBezTo>
                  <a:cubicBezTo>
                    <a:pt x="0" y="1104"/>
                    <a:pt x="1288" y="1550"/>
                    <a:pt x="3715" y="1878"/>
                  </a:cubicBezTo>
                  <a:cubicBezTo>
                    <a:pt x="4269" y="1953"/>
                    <a:pt x="4787" y="1982"/>
                    <a:pt x="5256" y="1982"/>
                  </a:cubicBezTo>
                  <a:cubicBezTo>
                    <a:pt x="6280" y="1982"/>
                    <a:pt x="7072" y="1844"/>
                    <a:pt x="7506" y="1746"/>
                  </a:cubicBezTo>
                  <a:cubicBezTo>
                    <a:pt x="7449" y="1692"/>
                    <a:pt x="7391" y="1634"/>
                    <a:pt x="7333" y="1580"/>
                  </a:cubicBezTo>
                  <a:cubicBezTo>
                    <a:pt x="6303" y="1364"/>
                    <a:pt x="4596" y="681"/>
                    <a:pt x="3214" y="276"/>
                  </a:cubicBezTo>
                  <a:cubicBezTo>
                    <a:pt x="2566" y="86"/>
                    <a:pt x="1975" y="1"/>
                    <a:pt x="14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8"/>
            <p:cNvSpPr/>
            <p:nvPr/>
          </p:nvSpPr>
          <p:spPr>
            <a:xfrm>
              <a:off x="402349" y="3911000"/>
              <a:ext cx="483395" cy="933655"/>
            </a:xfrm>
            <a:custGeom>
              <a:avLst/>
              <a:gdLst/>
              <a:ahLst/>
              <a:cxnLst/>
              <a:rect l="l" t="t" r="r" b="b"/>
              <a:pathLst>
                <a:path w="11000" h="21246" extrusionOk="0">
                  <a:moveTo>
                    <a:pt x="638" y="0"/>
                  </a:moveTo>
                  <a:cubicBezTo>
                    <a:pt x="624" y="0"/>
                    <a:pt x="609" y="10"/>
                    <a:pt x="598" y="33"/>
                  </a:cubicBezTo>
                  <a:cubicBezTo>
                    <a:pt x="71" y="1216"/>
                    <a:pt x="1" y="2655"/>
                    <a:pt x="95" y="4027"/>
                  </a:cubicBezTo>
                  <a:cubicBezTo>
                    <a:pt x="112" y="4257"/>
                    <a:pt x="132" y="4487"/>
                    <a:pt x="156" y="4713"/>
                  </a:cubicBezTo>
                  <a:cubicBezTo>
                    <a:pt x="193" y="5058"/>
                    <a:pt x="237" y="5396"/>
                    <a:pt x="285" y="5717"/>
                  </a:cubicBezTo>
                  <a:cubicBezTo>
                    <a:pt x="392" y="6443"/>
                    <a:pt x="558" y="7164"/>
                    <a:pt x="757" y="7873"/>
                  </a:cubicBezTo>
                  <a:cubicBezTo>
                    <a:pt x="852" y="8204"/>
                    <a:pt x="950" y="8532"/>
                    <a:pt x="1062" y="8859"/>
                  </a:cubicBezTo>
                  <a:cubicBezTo>
                    <a:pt x="1423" y="9918"/>
                    <a:pt x="1873" y="10948"/>
                    <a:pt x="2386" y="11928"/>
                  </a:cubicBezTo>
                  <a:cubicBezTo>
                    <a:pt x="2609" y="12347"/>
                    <a:pt x="2846" y="12760"/>
                    <a:pt x="3092" y="13165"/>
                  </a:cubicBezTo>
                  <a:cubicBezTo>
                    <a:pt x="3184" y="13317"/>
                    <a:pt x="3281" y="13466"/>
                    <a:pt x="3376" y="13618"/>
                  </a:cubicBezTo>
                  <a:cubicBezTo>
                    <a:pt x="3988" y="14577"/>
                    <a:pt x="4664" y="15494"/>
                    <a:pt x="5384" y="16372"/>
                  </a:cubicBezTo>
                  <a:cubicBezTo>
                    <a:pt x="5461" y="16463"/>
                    <a:pt x="5536" y="16555"/>
                    <a:pt x="5613" y="16645"/>
                  </a:cubicBezTo>
                  <a:cubicBezTo>
                    <a:pt x="5745" y="16804"/>
                    <a:pt x="5873" y="16967"/>
                    <a:pt x="6009" y="17119"/>
                  </a:cubicBezTo>
                  <a:cubicBezTo>
                    <a:pt x="6675" y="17882"/>
                    <a:pt x="7367" y="18640"/>
                    <a:pt x="8100" y="19342"/>
                  </a:cubicBezTo>
                  <a:cubicBezTo>
                    <a:pt x="8158" y="19396"/>
                    <a:pt x="8216" y="19454"/>
                    <a:pt x="8273" y="19508"/>
                  </a:cubicBezTo>
                  <a:cubicBezTo>
                    <a:pt x="8337" y="19565"/>
                    <a:pt x="8401" y="19630"/>
                    <a:pt x="8465" y="19691"/>
                  </a:cubicBezTo>
                  <a:cubicBezTo>
                    <a:pt x="9094" y="20262"/>
                    <a:pt x="9844" y="21059"/>
                    <a:pt x="10702" y="21241"/>
                  </a:cubicBezTo>
                  <a:cubicBezTo>
                    <a:pt x="10714" y="21244"/>
                    <a:pt x="10727" y="21245"/>
                    <a:pt x="10741" y="21245"/>
                  </a:cubicBezTo>
                  <a:cubicBezTo>
                    <a:pt x="10857" y="21245"/>
                    <a:pt x="10999" y="21156"/>
                    <a:pt x="10902" y="21029"/>
                  </a:cubicBezTo>
                  <a:cubicBezTo>
                    <a:pt x="10435" y="20421"/>
                    <a:pt x="9746" y="19967"/>
                    <a:pt x="9178" y="19457"/>
                  </a:cubicBezTo>
                  <a:cubicBezTo>
                    <a:pt x="8688" y="19022"/>
                    <a:pt x="8225" y="18555"/>
                    <a:pt x="7773" y="18082"/>
                  </a:cubicBezTo>
                  <a:cubicBezTo>
                    <a:pt x="7706" y="18011"/>
                    <a:pt x="7637" y="17940"/>
                    <a:pt x="7570" y="17866"/>
                  </a:cubicBezTo>
                  <a:cubicBezTo>
                    <a:pt x="7300" y="17578"/>
                    <a:pt x="7032" y="17288"/>
                    <a:pt x="6769" y="16997"/>
                  </a:cubicBezTo>
                  <a:cubicBezTo>
                    <a:pt x="6100" y="16254"/>
                    <a:pt x="5471" y="15477"/>
                    <a:pt x="4877" y="14672"/>
                  </a:cubicBezTo>
                  <a:cubicBezTo>
                    <a:pt x="4816" y="14588"/>
                    <a:pt x="4755" y="14507"/>
                    <a:pt x="4694" y="14422"/>
                  </a:cubicBezTo>
                  <a:cubicBezTo>
                    <a:pt x="4086" y="13577"/>
                    <a:pt x="3525" y="12696"/>
                    <a:pt x="3028" y="11779"/>
                  </a:cubicBezTo>
                  <a:cubicBezTo>
                    <a:pt x="2886" y="11516"/>
                    <a:pt x="2751" y="11249"/>
                    <a:pt x="2620" y="10982"/>
                  </a:cubicBezTo>
                  <a:cubicBezTo>
                    <a:pt x="2538" y="10820"/>
                    <a:pt x="2457" y="10654"/>
                    <a:pt x="2383" y="10492"/>
                  </a:cubicBezTo>
                  <a:cubicBezTo>
                    <a:pt x="1788" y="9208"/>
                    <a:pt x="1322" y="7883"/>
                    <a:pt x="1004" y="6528"/>
                  </a:cubicBezTo>
                  <a:cubicBezTo>
                    <a:pt x="960" y="6332"/>
                    <a:pt x="916" y="6136"/>
                    <a:pt x="876" y="5940"/>
                  </a:cubicBezTo>
                  <a:cubicBezTo>
                    <a:pt x="497" y="4038"/>
                    <a:pt x="416" y="2081"/>
                    <a:pt x="706" y="100"/>
                  </a:cubicBezTo>
                  <a:cubicBezTo>
                    <a:pt x="714" y="57"/>
                    <a:pt x="675" y="0"/>
                    <a:pt x="6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7" name="Google Shape;1037;p28"/>
          <p:cNvSpPr/>
          <p:nvPr/>
        </p:nvSpPr>
        <p:spPr>
          <a:xfrm>
            <a:off x="6887410" y="702048"/>
            <a:ext cx="267320" cy="241825"/>
          </a:xfrm>
          <a:custGeom>
            <a:avLst/>
            <a:gdLst/>
            <a:ahLst/>
            <a:cxnLst/>
            <a:rect l="l" t="t" r="r" b="b"/>
            <a:pathLst>
              <a:path w="6134" h="5549" extrusionOk="0">
                <a:moveTo>
                  <a:pt x="4706" y="0"/>
                </a:moveTo>
                <a:cubicBezTo>
                  <a:pt x="4450" y="0"/>
                  <a:pt x="4175" y="126"/>
                  <a:pt x="3954" y="286"/>
                </a:cubicBezTo>
                <a:cubicBezTo>
                  <a:pt x="3480" y="625"/>
                  <a:pt x="3307" y="1238"/>
                  <a:pt x="3222" y="1799"/>
                </a:cubicBezTo>
                <a:lnTo>
                  <a:pt x="3222" y="1799"/>
                </a:lnTo>
                <a:cubicBezTo>
                  <a:pt x="3245" y="1594"/>
                  <a:pt x="2891" y="952"/>
                  <a:pt x="2798" y="765"/>
                </a:cubicBezTo>
                <a:cubicBezTo>
                  <a:pt x="2660" y="485"/>
                  <a:pt x="2454" y="296"/>
                  <a:pt x="2159" y="150"/>
                </a:cubicBezTo>
                <a:cubicBezTo>
                  <a:pt x="1994" y="67"/>
                  <a:pt x="1803" y="12"/>
                  <a:pt x="1619" y="12"/>
                </a:cubicBezTo>
                <a:cubicBezTo>
                  <a:pt x="1468" y="12"/>
                  <a:pt x="1323" y="49"/>
                  <a:pt x="1200" y="137"/>
                </a:cubicBezTo>
                <a:cubicBezTo>
                  <a:pt x="970" y="303"/>
                  <a:pt x="885" y="610"/>
                  <a:pt x="899" y="894"/>
                </a:cubicBezTo>
                <a:cubicBezTo>
                  <a:pt x="929" y="1495"/>
                  <a:pt x="1386" y="2050"/>
                  <a:pt x="1970" y="2195"/>
                </a:cubicBezTo>
                <a:cubicBezTo>
                  <a:pt x="1362" y="2215"/>
                  <a:pt x="787" y="2330"/>
                  <a:pt x="321" y="2722"/>
                </a:cubicBezTo>
                <a:cubicBezTo>
                  <a:pt x="227" y="2803"/>
                  <a:pt x="88" y="2986"/>
                  <a:pt x="61" y="3117"/>
                </a:cubicBezTo>
                <a:cubicBezTo>
                  <a:pt x="0" y="3385"/>
                  <a:pt x="61" y="3678"/>
                  <a:pt x="274" y="3854"/>
                </a:cubicBezTo>
                <a:cubicBezTo>
                  <a:pt x="487" y="4026"/>
                  <a:pt x="774" y="4084"/>
                  <a:pt x="1047" y="4090"/>
                </a:cubicBezTo>
                <a:cubicBezTo>
                  <a:pt x="1069" y="4091"/>
                  <a:pt x="1090" y="4091"/>
                  <a:pt x="1111" y="4091"/>
                </a:cubicBezTo>
                <a:cubicBezTo>
                  <a:pt x="1347" y="4091"/>
                  <a:pt x="1582" y="4054"/>
                  <a:pt x="1808" y="3986"/>
                </a:cubicBezTo>
                <a:cubicBezTo>
                  <a:pt x="2044" y="3915"/>
                  <a:pt x="2247" y="3763"/>
                  <a:pt x="2470" y="3689"/>
                </a:cubicBezTo>
                <a:lnTo>
                  <a:pt x="2470" y="3689"/>
                </a:lnTo>
                <a:cubicBezTo>
                  <a:pt x="2359" y="3982"/>
                  <a:pt x="2267" y="4263"/>
                  <a:pt x="2257" y="4581"/>
                </a:cubicBezTo>
                <a:cubicBezTo>
                  <a:pt x="2251" y="4851"/>
                  <a:pt x="2339" y="5138"/>
                  <a:pt x="2545" y="5324"/>
                </a:cubicBezTo>
                <a:cubicBezTo>
                  <a:pt x="2713" y="5474"/>
                  <a:pt x="2935" y="5548"/>
                  <a:pt x="3156" y="5548"/>
                </a:cubicBezTo>
                <a:cubicBezTo>
                  <a:pt x="3259" y="5548"/>
                  <a:pt x="3362" y="5532"/>
                  <a:pt x="3460" y="5500"/>
                </a:cubicBezTo>
                <a:cubicBezTo>
                  <a:pt x="3562" y="5466"/>
                  <a:pt x="3663" y="5416"/>
                  <a:pt x="3747" y="5351"/>
                </a:cubicBezTo>
                <a:cubicBezTo>
                  <a:pt x="3950" y="5193"/>
                  <a:pt x="4068" y="4939"/>
                  <a:pt x="4099" y="4686"/>
                </a:cubicBezTo>
                <a:cubicBezTo>
                  <a:pt x="4126" y="4469"/>
                  <a:pt x="4092" y="4253"/>
                  <a:pt x="4031" y="4047"/>
                </a:cubicBezTo>
                <a:cubicBezTo>
                  <a:pt x="3974" y="3861"/>
                  <a:pt x="3923" y="3685"/>
                  <a:pt x="3822" y="3510"/>
                </a:cubicBezTo>
                <a:lnTo>
                  <a:pt x="3822" y="3510"/>
                </a:lnTo>
                <a:cubicBezTo>
                  <a:pt x="4221" y="3763"/>
                  <a:pt x="4508" y="4104"/>
                  <a:pt x="5008" y="4141"/>
                </a:cubicBezTo>
                <a:cubicBezTo>
                  <a:pt x="5038" y="4144"/>
                  <a:pt x="5068" y="4145"/>
                  <a:pt x="5098" y="4145"/>
                </a:cubicBezTo>
                <a:cubicBezTo>
                  <a:pt x="5465" y="4145"/>
                  <a:pt x="5814" y="3974"/>
                  <a:pt x="5961" y="3617"/>
                </a:cubicBezTo>
                <a:cubicBezTo>
                  <a:pt x="6133" y="3202"/>
                  <a:pt x="5931" y="2671"/>
                  <a:pt x="5525" y="2479"/>
                </a:cubicBezTo>
                <a:cubicBezTo>
                  <a:pt x="5383" y="2415"/>
                  <a:pt x="5227" y="2384"/>
                  <a:pt x="5073" y="2357"/>
                </a:cubicBezTo>
                <a:cubicBezTo>
                  <a:pt x="4903" y="2326"/>
                  <a:pt x="4731" y="2296"/>
                  <a:pt x="4562" y="2266"/>
                </a:cubicBezTo>
                <a:cubicBezTo>
                  <a:pt x="5029" y="1995"/>
                  <a:pt x="5349" y="1492"/>
                  <a:pt x="5400" y="955"/>
                </a:cubicBezTo>
                <a:cubicBezTo>
                  <a:pt x="5417" y="755"/>
                  <a:pt x="5397" y="546"/>
                  <a:pt x="5299" y="370"/>
                </a:cubicBezTo>
                <a:cubicBezTo>
                  <a:pt x="5152" y="101"/>
                  <a:pt x="4936" y="0"/>
                  <a:pt x="470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28"/>
          <p:cNvSpPr/>
          <p:nvPr/>
        </p:nvSpPr>
        <p:spPr>
          <a:xfrm>
            <a:off x="4255863" y="541971"/>
            <a:ext cx="250092" cy="247231"/>
          </a:xfrm>
          <a:custGeom>
            <a:avLst/>
            <a:gdLst/>
            <a:ahLst/>
            <a:cxnLst/>
            <a:rect l="l" t="t" r="r" b="b"/>
            <a:pathLst>
              <a:path w="6432" h="6358" extrusionOk="0">
                <a:moveTo>
                  <a:pt x="2640" y="363"/>
                </a:moveTo>
                <a:cubicBezTo>
                  <a:pt x="3103" y="810"/>
                  <a:pt x="3521" y="1313"/>
                  <a:pt x="3927" y="1820"/>
                </a:cubicBezTo>
                <a:cubicBezTo>
                  <a:pt x="3495" y="1965"/>
                  <a:pt x="3058" y="2107"/>
                  <a:pt x="2626" y="2249"/>
                </a:cubicBezTo>
                <a:cubicBezTo>
                  <a:pt x="2650" y="1621"/>
                  <a:pt x="2657" y="989"/>
                  <a:pt x="2640" y="363"/>
                </a:cubicBezTo>
                <a:close/>
                <a:moveTo>
                  <a:pt x="5678" y="1505"/>
                </a:moveTo>
                <a:cubicBezTo>
                  <a:pt x="5407" y="1874"/>
                  <a:pt x="5137" y="2243"/>
                  <a:pt x="4867" y="2611"/>
                </a:cubicBezTo>
                <a:cubicBezTo>
                  <a:pt x="4694" y="2391"/>
                  <a:pt x="4522" y="2171"/>
                  <a:pt x="4343" y="1955"/>
                </a:cubicBezTo>
                <a:cubicBezTo>
                  <a:pt x="4789" y="1806"/>
                  <a:pt x="5232" y="1658"/>
                  <a:pt x="5678" y="1505"/>
                </a:cubicBezTo>
                <a:close/>
                <a:moveTo>
                  <a:pt x="2302" y="2638"/>
                </a:moveTo>
                <a:cubicBezTo>
                  <a:pt x="2288" y="2945"/>
                  <a:pt x="2275" y="3252"/>
                  <a:pt x="2264" y="3556"/>
                </a:cubicBezTo>
                <a:cubicBezTo>
                  <a:pt x="1727" y="3435"/>
                  <a:pt x="1190" y="3313"/>
                  <a:pt x="653" y="3188"/>
                </a:cubicBezTo>
                <a:cubicBezTo>
                  <a:pt x="1204" y="3006"/>
                  <a:pt x="1751" y="2823"/>
                  <a:pt x="2302" y="2638"/>
                </a:cubicBezTo>
                <a:close/>
                <a:moveTo>
                  <a:pt x="4103" y="2036"/>
                </a:moveTo>
                <a:cubicBezTo>
                  <a:pt x="4231" y="2195"/>
                  <a:pt x="4360" y="2357"/>
                  <a:pt x="4488" y="2513"/>
                </a:cubicBezTo>
                <a:cubicBezTo>
                  <a:pt x="4529" y="2563"/>
                  <a:pt x="4610" y="2672"/>
                  <a:pt x="4718" y="2814"/>
                </a:cubicBezTo>
                <a:cubicBezTo>
                  <a:pt x="4448" y="3182"/>
                  <a:pt x="4170" y="3550"/>
                  <a:pt x="3897" y="3918"/>
                </a:cubicBezTo>
                <a:cubicBezTo>
                  <a:pt x="3593" y="3854"/>
                  <a:pt x="3285" y="3790"/>
                  <a:pt x="2985" y="3723"/>
                </a:cubicBezTo>
                <a:cubicBezTo>
                  <a:pt x="2839" y="3692"/>
                  <a:pt x="2693" y="3655"/>
                  <a:pt x="2548" y="3625"/>
                </a:cubicBezTo>
                <a:cubicBezTo>
                  <a:pt x="2572" y="3260"/>
                  <a:pt x="2596" y="2898"/>
                  <a:pt x="2612" y="2536"/>
                </a:cubicBezTo>
                <a:cubicBezTo>
                  <a:pt x="3109" y="2371"/>
                  <a:pt x="3606" y="2202"/>
                  <a:pt x="4103" y="2036"/>
                </a:cubicBezTo>
                <a:close/>
                <a:moveTo>
                  <a:pt x="4863" y="2999"/>
                </a:moveTo>
                <a:cubicBezTo>
                  <a:pt x="5218" y="3466"/>
                  <a:pt x="5725" y="4121"/>
                  <a:pt x="6023" y="4415"/>
                </a:cubicBezTo>
                <a:cubicBezTo>
                  <a:pt x="5894" y="4381"/>
                  <a:pt x="5759" y="4355"/>
                  <a:pt x="5749" y="4351"/>
                </a:cubicBezTo>
                <a:cubicBezTo>
                  <a:pt x="5384" y="4260"/>
                  <a:pt x="5019" y="4169"/>
                  <a:pt x="4654" y="4084"/>
                </a:cubicBezTo>
                <a:cubicBezTo>
                  <a:pt x="4482" y="4043"/>
                  <a:pt x="4312" y="4007"/>
                  <a:pt x="4140" y="3973"/>
                </a:cubicBezTo>
                <a:cubicBezTo>
                  <a:pt x="4380" y="3648"/>
                  <a:pt x="4624" y="3324"/>
                  <a:pt x="4863" y="2999"/>
                </a:cubicBezTo>
                <a:close/>
                <a:moveTo>
                  <a:pt x="2531" y="3844"/>
                </a:moveTo>
                <a:cubicBezTo>
                  <a:pt x="2937" y="3932"/>
                  <a:pt x="3342" y="4023"/>
                  <a:pt x="3748" y="4114"/>
                </a:cubicBezTo>
                <a:cubicBezTo>
                  <a:pt x="3295" y="4709"/>
                  <a:pt x="2839" y="5300"/>
                  <a:pt x="2373" y="5882"/>
                </a:cubicBezTo>
                <a:cubicBezTo>
                  <a:pt x="2427" y="5206"/>
                  <a:pt x="2484" y="4526"/>
                  <a:pt x="2531" y="3844"/>
                </a:cubicBezTo>
                <a:close/>
                <a:moveTo>
                  <a:pt x="2601" y="0"/>
                </a:moveTo>
                <a:cubicBezTo>
                  <a:pt x="2588" y="0"/>
                  <a:pt x="2575" y="9"/>
                  <a:pt x="2572" y="29"/>
                </a:cubicBezTo>
                <a:cubicBezTo>
                  <a:pt x="2569" y="42"/>
                  <a:pt x="2569" y="59"/>
                  <a:pt x="2565" y="76"/>
                </a:cubicBezTo>
                <a:cubicBezTo>
                  <a:pt x="2501" y="86"/>
                  <a:pt x="2470" y="187"/>
                  <a:pt x="2538" y="259"/>
                </a:cubicBezTo>
                <a:cubicBezTo>
                  <a:pt x="2427" y="948"/>
                  <a:pt x="2359" y="1647"/>
                  <a:pt x="2319" y="2354"/>
                </a:cubicBezTo>
                <a:cubicBezTo>
                  <a:pt x="1586" y="2594"/>
                  <a:pt x="856" y="2837"/>
                  <a:pt x="126" y="3080"/>
                </a:cubicBezTo>
                <a:cubicBezTo>
                  <a:pt x="1" y="3121"/>
                  <a:pt x="102" y="3303"/>
                  <a:pt x="190" y="3324"/>
                </a:cubicBezTo>
                <a:cubicBezTo>
                  <a:pt x="876" y="3483"/>
                  <a:pt x="1565" y="3634"/>
                  <a:pt x="2255" y="3784"/>
                </a:cubicBezTo>
                <a:cubicBezTo>
                  <a:pt x="2227" y="4595"/>
                  <a:pt x="2204" y="5402"/>
                  <a:pt x="2146" y="6196"/>
                </a:cubicBezTo>
                <a:cubicBezTo>
                  <a:pt x="2141" y="6256"/>
                  <a:pt x="2207" y="6357"/>
                  <a:pt x="2271" y="6357"/>
                </a:cubicBezTo>
                <a:cubicBezTo>
                  <a:pt x="2290" y="6357"/>
                  <a:pt x="2309" y="6348"/>
                  <a:pt x="2325" y="6328"/>
                </a:cubicBezTo>
                <a:cubicBezTo>
                  <a:pt x="2896" y="5621"/>
                  <a:pt x="3448" y="4895"/>
                  <a:pt x="3991" y="4169"/>
                </a:cubicBezTo>
                <a:cubicBezTo>
                  <a:pt x="4762" y="4341"/>
                  <a:pt x="5532" y="4520"/>
                  <a:pt x="6296" y="4716"/>
                </a:cubicBezTo>
                <a:cubicBezTo>
                  <a:pt x="6306" y="4719"/>
                  <a:pt x="6316" y="4720"/>
                  <a:pt x="6325" y="4720"/>
                </a:cubicBezTo>
                <a:cubicBezTo>
                  <a:pt x="6407" y="4720"/>
                  <a:pt x="6432" y="4618"/>
                  <a:pt x="6377" y="4554"/>
                </a:cubicBezTo>
                <a:cubicBezTo>
                  <a:pt x="5921" y="3982"/>
                  <a:pt x="5471" y="3388"/>
                  <a:pt x="5012" y="2797"/>
                </a:cubicBezTo>
                <a:cubicBezTo>
                  <a:pt x="5370" y="2313"/>
                  <a:pt x="5728" y="1833"/>
                  <a:pt x="6087" y="1357"/>
                </a:cubicBezTo>
                <a:cubicBezTo>
                  <a:pt x="6139" y="1289"/>
                  <a:pt x="6067" y="1147"/>
                  <a:pt x="5982" y="1147"/>
                </a:cubicBezTo>
                <a:cubicBezTo>
                  <a:pt x="5974" y="1147"/>
                  <a:pt x="5966" y="1148"/>
                  <a:pt x="5958" y="1151"/>
                </a:cubicBezTo>
                <a:cubicBezTo>
                  <a:pt x="5360" y="1346"/>
                  <a:pt x="4766" y="1543"/>
                  <a:pt x="4170" y="1739"/>
                </a:cubicBezTo>
                <a:cubicBezTo>
                  <a:pt x="3691" y="1164"/>
                  <a:pt x="3194" y="610"/>
                  <a:pt x="2657" y="110"/>
                </a:cubicBezTo>
                <a:cubicBezTo>
                  <a:pt x="2646" y="103"/>
                  <a:pt x="2640" y="100"/>
                  <a:pt x="2633" y="93"/>
                </a:cubicBezTo>
                <a:cubicBezTo>
                  <a:pt x="2629" y="73"/>
                  <a:pt x="2629" y="53"/>
                  <a:pt x="2629" y="33"/>
                </a:cubicBezTo>
                <a:cubicBezTo>
                  <a:pt x="2629" y="11"/>
                  <a:pt x="2615" y="0"/>
                  <a:pt x="260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ONE_COLUMN_TEXT_1_2_1"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29"/>
          <p:cNvSpPr/>
          <p:nvPr/>
        </p:nvSpPr>
        <p:spPr>
          <a:xfrm flipH="1">
            <a:off x="8382696" y="357350"/>
            <a:ext cx="761305" cy="1171125"/>
          </a:xfrm>
          <a:custGeom>
            <a:avLst/>
            <a:gdLst/>
            <a:ahLst/>
            <a:cxnLst/>
            <a:rect l="l" t="t" r="r" b="b"/>
            <a:pathLst>
              <a:path w="8313" h="12788" extrusionOk="0">
                <a:moveTo>
                  <a:pt x="278" y="0"/>
                </a:moveTo>
                <a:cubicBezTo>
                  <a:pt x="186" y="0"/>
                  <a:pt x="93" y="3"/>
                  <a:pt x="0" y="10"/>
                </a:cubicBezTo>
                <a:lnTo>
                  <a:pt x="0" y="12773"/>
                </a:lnTo>
                <a:cubicBezTo>
                  <a:pt x="108" y="12782"/>
                  <a:pt x="218" y="12787"/>
                  <a:pt x="329" y="12787"/>
                </a:cubicBezTo>
                <a:cubicBezTo>
                  <a:pt x="630" y="12787"/>
                  <a:pt x="944" y="12751"/>
                  <a:pt x="1274" y="12662"/>
                </a:cubicBezTo>
                <a:cubicBezTo>
                  <a:pt x="4124" y="11881"/>
                  <a:pt x="3640" y="8941"/>
                  <a:pt x="3640" y="8941"/>
                </a:cubicBezTo>
                <a:lnTo>
                  <a:pt x="3640" y="8941"/>
                </a:lnTo>
                <a:cubicBezTo>
                  <a:pt x="3640" y="8941"/>
                  <a:pt x="3724" y="8946"/>
                  <a:pt x="3869" y="8946"/>
                </a:cubicBezTo>
                <a:cubicBezTo>
                  <a:pt x="4761" y="8946"/>
                  <a:pt x="7963" y="8756"/>
                  <a:pt x="8158" y="6035"/>
                </a:cubicBezTo>
                <a:cubicBezTo>
                  <a:pt x="8313" y="3883"/>
                  <a:pt x="6209" y="3539"/>
                  <a:pt x="4852" y="3539"/>
                </a:cubicBezTo>
                <a:cubicBezTo>
                  <a:pt x="4217" y="3539"/>
                  <a:pt x="3745" y="3615"/>
                  <a:pt x="3745" y="3615"/>
                </a:cubicBezTo>
                <a:cubicBezTo>
                  <a:pt x="3745" y="3615"/>
                  <a:pt x="3927" y="1006"/>
                  <a:pt x="1410" y="175"/>
                </a:cubicBezTo>
                <a:cubicBezTo>
                  <a:pt x="1064" y="60"/>
                  <a:pt x="678" y="0"/>
                  <a:pt x="27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041;p29"/>
          <p:cNvSpPr/>
          <p:nvPr/>
        </p:nvSpPr>
        <p:spPr>
          <a:xfrm rot="10800000" flipH="1">
            <a:off x="-4385" y="4061805"/>
            <a:ext cx="640745" cy="985667"/>
          </a:xfrm>
          <a:custGeom>
            <a:avLst/>
            <a:gdLst/>
            <a:ahLst/>
            <a:cxnLst/>
            <a:rect l="l" t="t" r="r" b="b"/>
            <a:pathLst>
              <a:path w="8313" h="12788" extrusionOk="0">
                <a:moveTo>
                  <a:pt x="278" y="0"/>
                </a:moveTo>
                <a:cubicBezTo>
                  <a:pt x="186" y="0"/>
                  <a:pt x="93" y="3"/>
                  <a:pt x="0" y="10"/>
                </a:cubicBezTo>
                <a:lnTo>
                  <a:pt x="0" y="12773"/>
                </a:lnTo>
                <a:cubicBezTo>
                  <a:pt x="108" y="12782"/>
                  <a:pt x="218" y="12787"/>
                  <a:pt x="329" y="12787"/>
                </a:cubicBezTo>
                <a:cubicBezTo>
                  <a:pt x="630" y="12787"/>
                  <a:pt x="944" y="12751"/>
                  <a:pt x="1274" y="12662"/>
                </a:cubicBezTo>
                <a:cubicBezTo>
                  <a:pt x="4124" y="11881"/>
                  <a:pt x="3640" y="8941"/>
                  <a:pt x="3640" y="8941"/>
                </a:cubicBezTo>
                <a:lnTo>
                  <a:pt x="3640" y="8941"/>
                </a:lnTo>
                <a:cubicBezTo>
                  <a:pt x="3640" y="8941"/>
                  <a:pt x="3724" y="8946"/>
                  <a:pt x="3869" y="8946"/>
                </a:cubicBezTo>
                <a:cubicBezTo>
                  <a:pt x="4761" y="8946"/>
                  <a:pt x="7963" y="8756"/>
                  <a:pt x="8158" y="6035"/>
                </a:cubicBezTo>
                <a:cubicBezTo>
                  <a:pt x="8313" y="3883"/>
                  <a:pt x="6209" y="3539"/>
                  <a:pt x="4852" y="3539"/>
                </a:cubicBezTo>
                <a:cubicBezTo>
                  <a:pt x="4217" y="3539"/>
                  <a:pt x="3745" y="3615"/>
                  <a:pt x="3745" y="3615"/>
                </a:cubicBezTo>
                <a:cubicBezTo>
                  <a:pt x="3745" y="3615"/>
                  <a:pt x="3927" y="1006"/>
                  <a:pt x="1410" y="175"/>
                </a:cubicBezTo>
                <a:cubicBezTo>
                  <a:pt x="1064" y="60"/>
                  <a:pt x="678" y="0"/>
                  <a:pt x="27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2" name="Google Shape;1042;p29"/>
          <p:cNvSpPr/>
          <p:nvPr/>
        </p:nvSpPr>
        <p:spPr>
          <a:xfrm flipH="1">
            <a:off x="8687009" y="185323"/>
            <a:ext cx="297142" cy="293755"/>
          </a:xfrm>
          <a:custGeom>
            <a:avLst/>
            <a:gdLst/>
            <a:ahLst/>
            <a:cxnLst/>
            <a:rect l="l" t="t" r="r" b="b"/>
            <a:pathLst>
              <a:path w="6432" h="6358" extrusionOk="0">
                <a:moveTo>
                  <a:pt x="2640" y="363"/>
                </a:moveTo>
                <a:cubicBezTo>
                  <a:pt x="3103" y="810"/>
                  <a:pt x="3521" y="1313"/>
                  <a:pt x="3927" y="1820"/>
                </a:cubicBezTo>
                <a:cubicBezTo>
                  <a:pt x="3495" y="1965"/>
                  <a:pt x="3058" y="2107"/>
                  <a:pt x="2626" y="2249"/>
                </a:cubicBezTo>
                <a:cubicBezTo>
                  <a:pt x="2650" y="1621"/>
                  <a:pt x="2657" y="989"/>
                  <a:pt x="2640" y="363"/>
                </a:cubicBezTo>
                <a:close/>
                <a:moveTo>
                  <a:pt x="5678" y="1505"/>
                </a:moveTo>
                <a:cubicBezTo>
                  <a:pt x="5407" y="1874"/>
                  <a:pt x="5137" y="2243"/>
                  <a:pt x="4867" y="2611"/>
                </a:cubicBezTo>
                <a:cubicBezTo>
                  <a:pt x="4694" y="2391"/>
                  <a:pt x="4522" y="2171"/>
                  <a:pt x="4343" y="1955"/>
                </a:cubicBezTo>
                <a:cubicBezTo>
                  <a:pt x="4789" y="1806"/>
                  <a:pt x="5232" y="1658"/>
                  <a:pt x="5678" y="1505"/>
                </a:cubicBezTo>
                <a:close/>
                <a:moveTo>
                  <a:pt x="2302" y="2638"/>
                </a:moveTo>
                <a:cubicBezTo>
                  <a:pt x="2288" y="2945"/>
                  <a:pt x="2275" y="3252"/>
                  <a:pt x="2264" y="3556"/>
                </a:cubicBezTo>
                <a:cubicBezTo>
                  <a:pt x="1727" y="3435"/>
                  <a:pt x="1190" y="3313"/>
                  <a:pt x="653" y="3188"/>
                </a:cubicBezTo>
                <a:cubicBezTo>
                  <a:pt x="1204" y="3006"/>
                  <a:pt x="1751" y="2823"/>
                  <a:pt x="2302" y="2638"/>
                </a:cubicBezTo>
                <a:close/>
                <a:moveTo>
                  <a:pt x="4103" y="2036"/>
                </a:moveTo>
                <a:cubicBezTo>
                  <a:pt x="4231" y="2195"/>
                  <a:pt x="4360" y="2357"/>
                  <a:pt x="4488" y="2513"/>
                </a:cubicBezTo>
                <a:cubicBezTo>
                  <a:pt x="4529" y="2563"/>
                  <a:pt x="4610" y="2672"/>
                  <a:pt x="4718" y="2814"/>
                </a:cubicBezTo>
                <a:cubicBezTo>
                  <a:pt x="4448" y="3182"/>
                  <a:pt x="4170" y="3550"/>
                  <a:pt x="3897" y="3918"/>
                </a:cubicBezTo>
                <a:cubicBezTo>
                  <a:pt x="3593" y="3854"/>
                  <a:pt x="3285" y="3790"/>
                  <a:pt x="2985" y="3723"/>
                </a:cubicBezTo>
                <a:cubicBezTo>
                  <a:pt x="2839" y="3692"/>
                  <a:pt x="2693" y="3655"/>
                  <a:pt x="2548" y="3625"/>
                </a:cubicBezTo>
                <a:cubicBezTo>
                  <a:pt x="2572" y="3260"/>
                  <a:pt x="2596" y="2898"/>
                  <a:pt x="2612" y="2536"/>
                </a:cubicBezTo>
                <a:cubicBezTo>
                  <a:pt x="3109" y="2371"/>
                  <a:pt x="3606" y="2202"/>
                  <a:pt x="4103" y="2036"/>
                </a:cubicBezTo>
                <a:close/>
                <a:moveTo>
                  <a:pt x="4863" y="2999"/>
                </a:moveTo>
                <a:cubicBezTo>
                  <a:pt x="5218" y="3466"/>
                  <a:pt x="5725" y="4121"/>
                  <a:pt x="6023" y="4415"/>
                </a:cubicBezTo>
                <a:cubicBezTo>
                  <a:pt x="5894" y="4381"/>
                  <a:pt x="5759" y="4355"/>
                  <a:pt x="5749" y="4351"/>
                </a:cubicBezTo>
                <a:cubicBezTo>
                  <a:pt x="5384" y="4260"/>
                  <a:pt x="5019" y="4169"/>
                  <a:pt x="4654" y="4084"/>
                </a:cubicBezTo>
                <a:cubicBezTo>
                  <a:pt x="4482" y="4043"/>
                  <a:pt x="4312" y="4007"/>
                  <a:pt x="4140" y="3973"/>
                </a:cubicBezTo>
                <a:cubicBezTo>
                  <a:pt x="4380" y="3648"/>
                  <a:pt x="4624" y="3324"/>
                  <a:pt x="4863" y="2999"/>
                </a:cubicBezTo>
                <a:close/>
                <a:moveTo>
                  <a:pt x="2531" y="3844"/>
                </a:moveTo>
                <a:cubicBezTo>
                  <a:pt x="2937" y="3932"/>
                  <a:pt x="3342" y="4023"/>
                  <a:pt x="3748" y="4114"/>
                </a:cubicBezTo>
                <a:cubicBezTo>
                  <a:pt x="3295" y="4709"/>
                  <a:pt x="2839" y="5300"/>
                  <a:pt x="2373" y="5882"/>
                </a:cubicBezTo>
                <a:cubicBezTo>
                  <a:pt x="2427" y="5206"/>
                  <a:pt x="2484" y="4526"/>
                  <a:pt x="2531" y="3844"/>
                </a:cubicBezTo>
                <a:close/>
                <a:moveTo>
                  <a:pt x="2601" y="0"/>
                </a:moveTo>
                <a:cubicBezTo>
                  <a:pt x="2588" y="0"/>
                  <a:pt x="2575" y="9"/>
                  <a:pt x="2572" y="29"/>
                </a:cubicBezTo>
                <a:cubicBezTo>
                  <a:pt x="2569" y="42"/>
                  <a:pt x="2569" y="59"/>
                  <a:pt x="2565" y="76"/>
                </a:cubicBezTo>
                <a:cubicBezTo>
                  <a:pt x="2501" y="86"/>
                  <a:pt x="2470" y="187"/>
                  <a:pt x="2538" y="259"/>
                </a:cubicBezTo>
                <a:cubicBezTo>
                  <a:pt x="2427" y="948"/>
                  <a:pt x="2359" y="1647"/>
                  <a:pt x="2319" y="2354"/>
                </a:cubicBezTo>
                <a:cubicBezTo>
                  <a:pt x="1586" y="2594"/>
                  <a:pt x="856" y="2837"/>
                  <a:pt x="126" y="3080"/>
                </a:cubicBezTo>
                <a:cubicBezTo>
                  <a:pt x="1" y="3121"/>
                  <a:pt x="102" y="3303"/>
                  <a:pt x="190" y="3324"/>
                </a:cubicBezTo>
                <a:cubicBezTo>
                  <a:pt x="876" y="3483"/>
                  <a:pt x="1565" y="3634"/>
                  <a:pt x="2255" y="3784"/>
                </a:cubicBezTo>
                <a:cubicBezTo>
                  <a:pt x="2227" y="4595"/>
                  <a:pt x="2204" y="5402"/>
                  <a:pt x="2146" y="6196"/>
                </a:cubicBezTo>
                <a:cubicBezTo>
                  <a:pt x="2141" y="6256"/>
                  <a:pt x="2207" y="6357"/>
                  <a:pt x="2271" y="6357"/>
                </a:cubicBezTo>
                <a:cubicBezTo>
                  <a:pt x="2290" y="6357"/>
                  <a:pt x="2309" y="6348"/>
                  <a:pt x="2325" y="6328"/>
                </a:cubicBezTo>
                <a:cubicBezTo>
                  <a:pt x="2896" y="5621"/>
                  <a:pt x="3448" y="4895"/>
                  <a:pt x="3991" y="4169"/>
                </a:cubicBezTo>
                <a:cubicBezTo>
                  <a:pt x="4762" y="4341"/>
                  <a:pt x="5532" y="4520"/>
                  <a:pt x="6296" y="4716"/>
                </a:cubicBezTo>
                <a:cubicBezTo>
                  <a:pt x="6306" y="4719"/>
                  <a:pt x="6316" y="4720"/>
                  <a:pt x="6325" y="4720"/>
                </a:cubicBezTo>
                <a:cubicBezTo>
                  <a:pt x="6407" y="4720"/>
                  <a:pt x="6432" y="4618"/>
                  <a:pt x="6377" y="4554"/>
                </a:cubicBezTo>
                <a:cubicBezTo>
                  <a:pt x="5921" y="3982"/>
                  <a:pt x="5471" y="3388"/>
                  <a:pt x="5012" y="2797"/>
                </a:cubicBezTo>
                <a:cubicBezTo>
                  <a:pt x="5370" y="2313"/>
                  <a:pt x="5728" y="1833"/>
                  <a:pt x="6087" y="1357"/>
                </a:cubicBezTo>
                <a:cubicBezTo>
                  <a:pt x="6139" y="1289"/>
                  <a:pt x="6067" y="1147"/>
                  <a:pt x="5982" y="1147"/>
                </a:cubicBezTo>
                <a:cubicBezTo>
                  <a:pt x="5974" y="1147"/>
                  <a:pt x="5966" y="1148"/>
                  <a:pt x="5958" y="1151"/>
                </a:cubicBezTo>
                <a:cubicBezTo>
                  <a:pt x="5360" y="1346"/>
                  <a:pt x="4766" y="1543"/>
                  <a:pt x="4170" y="1739"/>
                </a:cubicBezTo>
                <a:cubicBezTo>
                  <a:pt x="3691" y="1164"/>
                  <a:pt x="3194" y="610"/>
                  <a:pt x="2657" y="110"/>
                </a:cubicBezTo>
                <a:cubicBezTo>
                  <a:pt x="2646" y="103"/>
                  <a:pt x="2640" y="100"/>
                  <a:pt x="2633" y="93"/>
                </a:cubicBezTo>
                <a:cubicBezTo>
                  <a:pt x="2629" y="73"/>
                  <a:pt x="2629" y="53"/>
                  <a:pt x="2629" y="33"/>
                </a:cubicBezTo>
                <a:cubicBezTo>
                  <a:pt x="2629" y="11"/>
                  <a:pt x="2615" y="0"/>
                  <a:pt x="260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3" name="Google Shape;1043;p29"/>
          <p:cNvSpPr/>
          <p:nvPr/>
        </p:nvSpPr>
        <p:spPr>
          <a:xfrm flipH="1">
            <a:off x="8143478" y="1017363"/>
            <a:ext cx="191046" cy="188864"/>
          </a:xfrm>
          <a:custGeom>
            <a:avLst/>
            <a:gdLst/>
            <a:ahLst/>
            <a:cxnLst/>
            <a:rect l="l" t="t" r="r" b="b"/>
            <a:pathLst>
              <a:path w="6432" h="6358" extrusionOk="0">
                <a:moveTo>
                  <a:pt x="2640" y="363"/>
                </a:moveTo>
                <a:cubicBezTo>
                  <a:pt x="3103" y="810"/>
                  <a:pt x="3521" y="1313"/>
                  <a:pt x="3927" y="1820"/>
                </a:cubicBezTo>
                <a:cubicBezTo>
                  <a:pt x="3495" y="1965"/>
                  <a:pt x="3058" y="2107"/>
                  <a:pt x="2626" y="2249"/>
                </a:cubicBezTo>
                <a:cubicBezTo>
                  <a:pt x="2650" y="1621"/>
                  <a:pt x="2657" y="989"/>
                  <a:pt x="2640" y="363"/>
                </a:cubicBezTo>
                <a:close/>
                <a:moveTo>
                  <a:pt x="5678" y="1505"/>
                </a:moveTo>
                <a:cubicBezTo>
                  <a:pt x="5407" y="1874"/>
                  <a:pt x="5137" y="2243"/>
                  <a:pt x="4867" y="2611"/>
                </a:cubicBezTo>
                <a:cubicBezTo>
                  <a:pt x="4694" y="2391"/>
                  <a:pt x="4522" y="2171"/>
                  <a:pt x="4343" y="1955"/>
                </a:cubicBezTo>
                <a:cubicBezTo>
                  <a:pt x="4789" y="1806"/>
                  <a:pt x="5232" y="1658"/>
                  <a:pt x="5678" y="1505"/>
                </a:cubicBezTo>
                <a:close/>
                <a:moveTo>
                  <a:pt x="2302" y="2638"/>
                </a:moveTo>
                <a:cubicBezTo>
                  <a:pt x="2288" y="2945"/>
                  <a:pt x="2275" y="3252"/>
                  <a:pt x="2264" y="3556"/>
                </a:cubicBezTo>
                <a:cubicBezTo>
                  <a:pt x="1727" y="3435"/>
                  <a:pt x="1190" y="3313"/>
                  <a:pt x="653" y="3188"/>
                </a:cubicBezTo>
                <a:cubicBezTo>
                  <a:pt x="1204" y="3006"/>
                  <a:pt x="1751" y="2823"/>
                  <a:pt x="2302" y="2638"/>
                </a:cubicBezTo>
                <a:close/>
                <a:moveTo>
                  <a:pt x="4103" y="2036"/>
                </a:moveTo>
                <a:cubicBezTo>
                  <a:pt x="4231" y="2195"/>
                  <a:pt x="4360" y="2357"/>
                  <a:pt x="4488" y="2513"/>
                </a:cubicBezTo>
                <a:cubicBezTo>
                  <a:pt x="4529" y="2563"/>
                  <a:pt x="4610" y="2672"/>
                  <a:pt x="4718" y="2814"/>
                </a:cubicBezTo>
                <a:cubicBezTo>
                  <a:pt x="4448" y="3182"/>
                  <a:pt x="4170" y="3550"/>
                  <a:pt x="3897" y="3918"/>
                </a:cubicBezTo>
                <a:cubicBezTo>
                  <a:pt x="3593" y="3854"/>
                  <a:pt x="3285" y="3790"/>
                  <a:pt x="2985" y="3723"/>
                </a:cubicBezTo>
                <a:cubicBezTo>
                  <a:pt x="2839" y="3692"/>
                  <a:pt x="2693" y="3655"/>
                  <a:pt x="2548" y="3625"/>
                </a:cubicBezTo>
                <a:cubicBezTo>
                  <a:pt x="2572" y="3260"/>
                  <a:pt x="2596" y="2898"/>
                  <a:pt x="2612" y="2536"/>
                </a:cubicBezTo>
                <a:cubicBezTo>
                  <a:pt x="3109" y="2371"/>
                  <a:pt x="3606" y="2202"/>
                  <a:pt x="4103" y="2036"/>
                </a:cubicBezTo>
                <a:close/>
                <a:moveTo>
                  <a:pt x="4863" y="2999"/>
                </a:moveTo>
                <a:cubicBezTo>
                  <a:pt x="5218" y="3466"/>
                  <a:pt x="5725" y="4121"/>
                  <a:pt x="6023" y="4415"/>
                </a:cubicBezTo>
                <a:cubicBezTo>
                  <a:pt x="5894" y="4381"/>
                  <a:pt x="5759" y="4355"/>
                  <a:pt x="5749" y="4351"/>
                </a:cubicBezTo>
                <a:cubicBezTo>
                  <a:pt x="5384" y="4260"/>
                  <a:pt x="5019" y="4169"/>
                  <a:pt x="4654" y="4084"/>
                </a:cubicBezTo>
                <a:cubicBezTo>
                  <a:pt x="4482" y="4043"/>
                  <a:pt x="4312" y="4007"/>
                  <a:pt x="4140" y="3973"/>
                </a:cubicBezTo>
                <a:cubicBezTo>
                  <a:pt x="4380" y="3648"/>
                  <a:pt x="4624" y="3324"/>
                  <a:pt x="4863" y="2999"/>
                </a:cubicBezTo>
                <a:close/>
                <a:moveTo>
                  <a:pt x="2531" y="3844"/>
                </a:moveTo>
                <a:cubicBezTo>
                  <a:pt x="2937" y="3932"/>
                  <a:pt x="3342" y="4023"/>
                  <a:pt x="3748" y="4114"/>
                </a:cubicBezTo>
                <a:cubicBezTo>
                  <a:pt x="3295" y="4709"/>
                  <a:pt x="2839" y="5300"/>
                  <a:pt x="2373" y="5882"/>
                </a:cubicBezTo>
                <a:cubicBezTo>
                  <a:pt x="2427" y="5206"/>
                  <a:pt x="2484" y="4526"/>
                  <a:pt x="2531" y="3844"/>
                </a:cubicBezTo>
                <a:close/>
                <a:moveTo>
                  <a:pt x="2601" y="0"/>
                </a:moveTo>
                <a:cubicBezTo>
                  <a:pt x="2588" y="0"/>
                  <a:pt x="2575" y="9"/>
                  <a:pt x="2572" y="29"/>
                </a:cubicBezTo>
                <a:cubicBezTo>
                  <a:pt x="2569" y="42"/>
                  <a:pt x="2569" y="59"/>
                  <a:pt x="2565" y="76"/>
                </a:cubicBezTo>
                <a:cubicBezTo>
                  <a:pt x="2501" y="86"/>
                  <a:pt x="2470" y="187"/>
                  <a:pt x="2538" y="259"/>
                </a:cubicBezTo>
                <a:cubicBezTo>
                  <a:pt x="2427" y="948"/>
                  <a:pt x="2359" y="1647"/>
                  <a:pt x="2319" y="2354"/>
                </a:cubicBezTo>
                <a:cubicBezTo>
                  <a:pt x="1586" y="2594"/>
                  <a:pt x="856" y="2837"/>
                  <a:pt x="126" y="3080"/>
                </a:cubicBezTo>
                <a:cubicBezTo>
                  <a:pt x="1" y="3121"/>
                  <a:pt x="102" y="3303"/>
                  <a:pt x="190" y="3324"/>
                </a:cubicBezTo>
                <a:cubicBezTo>
                  <a:pt x="876" y="3483"/>
                  <a:pt x="1565" y="3634"/>
                  <a:pt x="2255" y="3784"/>
                </a:cubicBezTo>
                <a:cubicBezTo>
                  <a:pt x="2227" y="4595"/>
                  <a:pt x="2204" y="5402"/>
                  <a:pt x="2146" y="6196"/>
                </a:cubicBezTo>
                <a:cubicBezTo>
                  <a:pt x="2141" y="6256"/>
                  <a:pt x="2207" y="6357"/>
                  <a:pt x="2271" y="6357"/>
                </a:cubicBezTo>
                <a:cubicBezTo>
                  <a:pt x="2290" y="6357"/>
                  <a:pt x="2309" y="6348"/>
                  <a:pt x="2325" y="6328"/>
                </a:cubicBezTo>
                <a:cubicBezTo>
                  <a:pt x="2896" y="5621"/>
                  <a:pt x="3448" y="4895"/>
                  <a:pt x="3991" y="4169"/>
                </a:cubicBezTo>
                <a:cubicBezTo>
                  <a:pt x="4762" y="4341"/>
                  <a:pt x="5532" y="4520"/>
                  <a:pt x="6296" y="4716"/>
                </a:cubicBezTo>
                <a:cubicBezTo>
                  <a:pt x="6306" y="4719"/>
                  <a:pt x="6316" y="4720"/>
                  <a:pt x="6325" y="4720"/>
                </a:cubicBezTo>
                <a:cubicBezTo>
                  <a:pt x="6407" y="4720"/>
                  <a:pt x="6432" y="4618"/>
                  <a:pt x="6377" y="4554"/>
                </a:cubicBezTo>
                <a:cubicBezTo>
                  <a:pt x="5921" y="3982"/>
                  <a:pt x="5471" y="3388"/>
                  <a:pt x="5012" y="2797"/>
                </a:cubicBezTo>
                <a:cubicBezTo>
                  <a:pt x="5370" y="2313"/>
                  <a:pt x="5728" y="1833"/>
                  <a:pt x="6087" y="1357"/>
                </a:cubicBezTo>
                <a:cubicBezTo>
                  <a:pt x="6139" y="1289"/>
                  <a:pt x="6067" y="1147"/>
                  <a:pt x="5982" y="1147"/>
                </a:cubicBezTo>
                <a:cubicBezTo>
                  <a:pt x="5974" y="1147"/>
                  <a:pt x="5966" y="1148"/>
                  <a:pt x="5958" y="1151"/>
                </a:cubicBezTo>
                <a:cubicBezTo>
                  <a:pt x="5360" y="1346"/>
                  <a:pt x="4766" y="1543"/>
                  <a:pt x="4170" y="1739"/>
                </a:cubicBezTo>
                <a:cubicBezTo>
                  <a:pt x="3691" y="1164"/>
                  <a:pt x="3194" y="610"/>
                  <a:pt x="2657" y="110"/>
                </a:cubicBezTo>
                <a:cubicBezTo>
                  <a:pt x="2646" y="103"/>
                  <a:pt x="2640" y="100"/>
                  <a:pt x="2633" y="93"/>
                </a:cubicBezTo>
                <a:cubicBezTo>
                  <a:pt x="2629" y="73"/>
                  <a:pt x="2629" y="53"/>
                  <a:pt x="2629" y="33"/>
                </a:cubicBezTo>
                <a:cubicBezTo>
                  <a:pt x="2629" y="11"/>
                  <a:pt x="2615" y="0"/>
                  <a:pt x="2601" y="0"/>
                </a:cubicBezTo>
                <a:close/>
              </a:path>
            </a:pathLst>
          </a:custGeom>
          <a:solidFill>
            <a:srgbClr val="0029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4" name="Google Shape;1044;p29"/>
          <p:cNvSpPr/>
          <p:nvPr/>
        </p:nvSpPr>
        <p:spPr>
          <a:xfrm flipH="1">
            <a:off x="8658430" y="1399716"/>
            <a:ext cx="191046" cy="188864"/>
          </a:xfrm>
          <a:custGeom>
            <a:avLst/>
            <a:gdLst/>
            <a:ahLst/>
            <a:cxnLst/>
            <a:rect l="l" t="t" r="r" b="b"/>
            <a:pathLst>
              <a:path w="6432" h="6358" extrusionOk="0">
                <a:moveTo>
                  <a:pt x="2640" y="363"/>
                </a:moveTo>
                <a:cubicBezTo>
                  <a:pt x="3103" y="810"/>
                  <a:pt x="3521" y="1313"/>
                  <a:pt x="3927" y="1820"/>
                </a:cubicBezTo>
                <a:cubicBezTo>
                  <a:pt x="3495" y="1965"/>
                  <a:pt x="3058" y="2107"/>
                  <a:pt x="2626" y="2249"/>
                </a:cubicBezTo>
                <a:cubicBezTo>
                  <a:pt x="2650" y="1621"/>
                  <a:pt x="2657" y="989"/>
                  <a:pt x="2640" y="363"/>
                </a:cubicBezTo>
                <a:close/>
                <a:moveTo>
                  <a:pt x="5678" y="1505"/>
                </a:moveTo>
                <a:cubicBezTo>
                  <a:pt x="5407" y="1874"/>
                  <a:pt x="5137" y="2243"/>
                  <a:pt x="4867" y="2611"/>
                </a:cubicBezTo>
                <a:cubicBezTo>
                  <a:pt x="4694" y="2391"/>
                  <a:pt x="4522" y="2171"/>
                  <a:pt x="4343" y="1955"/>
                </a:cubicBezTo>
                <a:cubicBezTo>
                  <a:pt x="4789" y="1806"/>
                  <a:pt x="5232" y="1658"/>
                  <a:pt x="5678" y="1505"/>
                </a:cubicBezTo>
                <a:close/>
                <a:moveTo>
                  <a:pt x="2302" y="2638"/>
                </a:moveTo>
                <a:cubicBezTo>
                  <a:pt x="2288" y="2945"/>
                  <a:pt x="2275" y="3252"/>
                  <a:pt x="2264" y="3556"/>
                </a:cubicBezTo>
                <a:cubicBezTo>
                  <a:pt x="1727" y="3435"/>
                  <a:pt x="1190" y="3313"/>
                  <a:pt x="653" y="3188"/>
                </a:cubicBezTo>
                <a:cubicBezTo>
                  <a:pt x="1204" y="3006"/>
                  <a:pt x="1751" y="2823"/>
                  <a:pt x="2302" y="2638"/>
                </a:cubicBezTo>
                <a:close/>
                <a:moveTo>
                  <a:pt x="4103" y="2036"/>
                </a:moveTo>
                <a:cubicBezTo>
                  <a:pt x="4231" y="2195"/>
                  <a:pt x="4360" y="2357"/>
                  <a:pt x="4488" y="2513"/>
                </a:cubicBezTo>
                <a:cubicBezTo>
                  <a:pt x="4529" y="2563"/>
                  <a:pt x="4610" y="2672"/>
                  <a:pt x="4718" y="2814"/>
                </a:cubicBezTo>
                <a:cubicBezTo>
                  <a:pt x="4448" y="3182"/>
                  <a:pt x="4170" y="3550"/>
                  <a:pt x="3897" y="3918"/>
                </a:cubicBezTo>
                <a:cubicBezTo>
                  <a:pt x="3593" y="3854"/>
                  <a:pt x="3285" y="3790"/>
                  <a:pt x="2985" y="3723"/>
                </a:cubicBezTo>
                <a:cubicBezTo>
                  <a:pt x="2839" y="3692"/>
                  <a:pt x="2693" y="3655"/>
                  <a:pt x="2548" y="3625"/>
                </a:cubicBezTo>
                <a:cubicBezTo>
                  <a:pt x="2572" y="3260"/>
                  <a:pt x="2596" y="2898"/>
                  <a:pt x="2612" y="2536"/>
                </a:cubicBezTo>
                <a:cubicBezTo>
                  <a:pt x="3109" y="2371"/>
                  <a:pt x="3606" y="2202"/>
                  <a:pt x="4103" y="2036"/>
                </a:cubicBezTo>
                <a:close/>
                <a:moveTo>
                  <a:pt x="4863" y="2999"/>
                </a:moveTo>
                <a:cubicBezTo>
                  <a:pt x="5218" y="3466"/>
                  <a:pt x="5725" y="4121"/>
                  <a:pt x="6023" y="4415"/>
                </a:cubicBezTo>
                <a:cubicBezTo>
                  <a:pt x="5894" y="4381"/>
                  <a:pt x="5759" y="4355"/>
                  <a:pt x="5749" y="4351"/>
                </a:cubicBezTo>
                <a:cubicBezTo>
                  <a:pt x="5384" y="4260"/>
                  <a:pt x="5019" y="4169"/>
                  <a:pt x="4654" y="4084"/>
                </a:cubicBezTo>
                <a:cubicBezTo>
                  <a:pt x="4482" y="4043"/>
                  <a:pt x="4312" y="4007"/>
                  <a:pt x="4140" y="3973"/>
                </a:cubicBezTo>
                <a:cubicBezTo>
                  <a:pt x="4380" y="3648"/>
                  <a:pt x="4624" y="3324"/>
                  <a:pt x="4863" y="2999"/>
                </a:cubicBezTo>
                <a:close/>
                <a:moveTo>
                  <a:pt x="2531" y="3844"/>
                </a:moveTo>
                <a:cubicBezTo>
                  <a:pt x="2937" y="3932"/>
                  <a:pt x="3342" y="4023"/>
                  <a:pt x="3748" y="4114"/>
                </a:cubicBezTo>
                <a:cubicBezTo>
                  <a:pt x="3295" y="4709"/>
                  <a:pt x="2839" y="5300"/>
                  <a:pt x="2373" y="5882"/>
                </a:cubicBezTo>
                <a:cubicBezTo>
                  <a:pt x="2427" y="5206"/>
                  <a:pt x="2484" y="4526"/>
                  <a:pt x="2531" y="3844"/>
                </a:cubicBezTo>
                <a:close/>
                <a:moveTo>
                  <a:pt x="2601" y="0"/>
                </a:moveTo>
                <a:cubicBezTo>
                  <a:pt x="2588" y="0"/>
                  <a:pt x="2575" y="9"/>
                  <a:pt x="2572" y="29"/>
                </a:cubicBezTo>
                <a:cubicBezTo>
                  <a:pt x="2569" y="42"/>
                  <a:pt x="2569" y="59"/>
                  <a:pt x="2565" y="76"/>
                </a:cubicBezTo>
                <a:cubicBezTo>
                  <a:pt x="2501" y="86"/>
                  <a:pt x="2470" y="187"/>
                  <a:pt x="2538" y="259"/>
                </a:cubicBezTo>
                <a:cubicBezTo>
                  <a:pt x="2427" y="948"/>
                  <a:pt x="2359" y="1647"/>
                  <a:pt x="2319" y="2354"/>
                </a:cubicBezTo>
                <a:cubicBezTo>
                  <a:pt x="1586" y="2594"/>
                  <a:pt x="856" y="2837"/>
                  <a:pt x="126" y="3080"/>
                </a:cubicBezTo>
                <a:cubicBezTo>
                  <a:pt x="1" y="3121"/>
                  <a:pt x="102" y="3303"/>
                  <a:pt x="190" y="3324"/>
                </a:cubicBezTo>
                <a:cubicBezTo>
                  <a:pt x="876" y="3483"/>
                  <a:pt x="1565" y="3634"/>
                  <a:pt x="2255" y="3784"/>
                </a:cubicBezTo>
                <a:cubicBezTo>
                  <a:pt x="2227" y="4595"/>
                  <a:pt x="2204" y="5402"/>
                  <a:pt x="2146" y="6196"/>
                </a:cubicBezTo>
                <a:cubicBezTo>
                  <a:pt x="2141" y="6256"/>
                  <a:pt x="2207" y="6357"/>
                  <a:pt x="2271" y="6357"/>
                </a:cubicBezTo>
                <a:cubicBezTo>
                  <a:pt x="2290" y="6357"/>
                  <a:pt x="2309" y="6348"/>
                  <a:pt x="2325" y="6328"/>
                </a:cubicBezTo>
                <a:cubicBezTo>
                  <a:pt x="2896" y="5621"/>
                  <a:pt x="3448" y="4895"/>
                  <a:pt x="3991" y="4169"/>
                </a:cubicBezTo>
                <a:cubicBezTo>
                  <a:pt x="4762" y="4341"/>
                  <a:pt x="5532" y="4520"/>
                  <a:pt x="6296" y="4716"/>
                </a:cubicBezTo>
                <a:cubicBezTo>
                  <a:pt x="6306" y="4719"/>
                  <a:pt x="6316" y="4720"/>
                  <a:pt x="6325" y="4720"/>
                </a:cubicBezTo>
                <a:cubicBezTo>
                  <a:pt x="6407" y="4720"/>
                  <a:pt x="6432" y="4618"/>
                  <a:pt x="6377" y="4554"/>
                </a:cubicBezTo>
                <a:cubicBezTo>
                  <a:pt x="5921" y="3982"/>
                  <a:pt x="5471" y="3388"/>
                  <a:pt x="5012" y="2797"/>
                </a:cubicBezTo>
                <a:cubicBezTo>
                  <a:pt x="5370" y="2313"/>
                  <a:pt x="5728" y="1833"/>
                  <a:pt x="6087" y="1357"/>
                </a:cubicBezTo>
                <a:cubicBezTo>
                  <a:pt x="6139" y="1289"/>
                  <a:pt x="6067" y="1147"/>
                  <a:pt x="5982" y="1147"/>
                </a:cubicBezTo>
                <a:cubicBezTo>
                  <a:pt x="5974" y="1147"/>
                  <a:pt x="5966" y="1148"/>
                  <a:pt x="5958" y="1151"/>
                </a:cubicBezTo>
                <a:cubicBezTo>
                  <a:pt x="5360" y="1346"/>
                  <a:pt x="4766" y="1543"/>
                  <a:pt x="4170" y="1739"/>
                </a:cubicBezTo>
                <a:cubicBezTo>
                  <a:pt x="3691" y="1164"/>
                  <a:pt x="3194" y="610"/>
                  <a:pt x="2657" y="110"/>
                </a:cubicBezTo>
                <a:cubicBezTo>
                  <a:pt x="2646" y="103"/>
                  <a:pt x="2640" y="100"/>
                  <a:pt x="2633" y="93"/>
                </a:cubicBezTo>
                <a:cubicBezTo>
                  <a:pt x="2629" y="73"/>
                  <a:pt x="2629" y="53"/>
                  <a:pt x="2629" y="33"/>
                </a:cubicBezTo>
                <a:cubicBezTo>
                  <a:pt x="2629" y="11"/>
                  <a:pt x="2615" y="0"/>
                  <a:pt x="2601" y="0"/>
                </a:cubicBezTo>
                <a:close/>
              </a:path>
            </a:pathLst>
          </a:custGeom>
          <a:solidFill>
            <a:srgbClr val="0029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5" name="Google Shape;1045;p29"/>
          <p:cNvSpPr/>
          <p:nvPr/>
        </p:nvSpPr>
        <p:spPr>
          <a:xfrm flipH="1">
            <a:off x="383795" y="3814558"/>
            <a:ext cx="250092" cy="247231"/>
          </a:xfrm>
          <a:custGeom>
            <a:avLst/>
            <a:gdLst/>
            <a:ahLst/>
            <a:cxnLst/>
            <a:rect l="l" t="t" r="r" b="b"/>
            <a:pathLst>
              <a:path w="6432" h="6358" extrusionOk="0">
                <a:moveTo>
                  <a:pt x="2640" y="363"/>
                </a:moveTo>
                <a:cubicBezTo>
                  <a:pt x="3103" y="810"/>
                  <a:pt x="3521" y="1313"/>
                  <a:pt x="3927" y="1820"/>
                </a:cubicBezTo>
                <a:cubicBezTo>
                  <a:pt x="3495" y="1965"/>
                  <a:pt x="3058" y="2107"/>
                  <a:pt x="2626" y="2249"/>
                </a:cubicBezTo>
                <a:cubicBezTo>
                  <a:pt x="2650" y="1621"/>
                  <a:pt x="2657" y="989"/>
                  <a:pt x="2640" y="363"/>
                </a:cubicBezTo>
                <a:close/>
                <a:moveTo>
                  <a:pt x="5678" y="1505"/>
                </a:moveTo>
                <a:cubicBezTo>
                  <a:pt x="5407" y="1874"/>
                  <a:pt x="5137" y="2243"/>
                  <a:pt x="4867" y="2611"/>
                </a:cubicBezTo>
                <a:cubicBezTo>
                  <a:pt x="4694" y="2391"/>
                  <a:pt x="4522" y="2171"/>
                  <a:pt x="4343" y="1955"/>
                </a:cubicBezTo>
                <a:cubicBezTo>
                  <a:pt x="4789" y="1806"/>
                  <a:pt x="5232" y="1658"/>
                  <a:pt x="5678" y="1505"/>
                </a:cubicBezTo>
                <a:close/>
                <a:moveTo>
                  <a:pt x="2302" y="2638"/>
                </a:moveTo>
                <a:cubicBezTo>
                  <a:pt x="2288" y="2945"/>
                  <a:pt x="2275" y="3252"/>
                  <a:pt x="2264" y="3556"/>
                </a:cubicBezTo>
                <a:cubicBezTo>
                  <a:pt x="1727" y="3435"/>
                  <a:pt x="1190" y="3313"/>
                  <a:pt x="653" y="3188"/>
                </a:cubicBezTo>
                <a:cubicBezTo>
                  <a:pt x="1204" y="3006"/>
                  <a:pt x="1751" y="2823"/>
                  <a:pt x="2302" y="2638"/>
                </a:cubicBezTo>
                <a:close/>
                <a:moveTo>
                  <a:pt x="4103" y="2036"/>
                </a:moveTo>
                <a:cubicBezTo>
                  <a:pt x="4231" y="2195"/>
                  <a:pt x="4360" y="2357"/>
                  <a:pt x="4488" y="2513"/>
                </a:cubicBezTo>
                <a:cubicBezTo>
                  <a:pt x="4529" y="2563"/>
                  <a:pt x="4610" y="2672"/>
                  <a:pt x="4718" y="2814"/>
                </a:cubicBezTo>
                <a:cubicBezTo>
                  <a:pt x="4448" y="3182"/>
                  <a:pt x="4170" y="3550"/>
                  <a:pt x="3897" y="3918"/>
                </a:cubicBezTo>
                <a:cubicBezTo>
                  <a:pt x="3593" y="3854"/>
                  <a:pt x="3285" y="3790"/>
                  <a:pt x="2985" y="3723"/>
                </a:cubicBezTo>
                <a:cubicBezTo>
                  <a:pt x="2839" y="3692"/>
                  <a:pt x="2693" y="3655"/>
                  <a:pt x="2548" y="3625"/>
                </a:cubicBezTo>
                <a:cubicBezTo>
                  <a:pt x="2572" y="3260"/>
                  <a:pt x="2596" y="2898"/>
                  <a:pt x="2612" y="2536"/>
                </a:cubicBezTo>
                <a:cubicBezTo>
                  <a:pt x="3109" y="2371"/>
                  <a:pt x="3606" y="2202"/>
                  <a:pt x="4103" y="2036"/>
                </a:cubicBezTo>
                <a:close/>
                <a:moveTo>
                  <a:pt x="4863" y="2999"/>
                </a:moveTo>
                <a:cubicBezTo>
                  <a:pt x="5218" y="3466"/>
                  <a:pt x="5725" y="4121"/>
                  <a:pt x="6023" y="4415"/>
                </a:cubicBezTo>
                <a:cubicBezTo>
                  <a:pt x="5894" y="4381"/>
                  <a:pt x="5759" y="4355"/>
                  <a:pt x="5749" y="4351"/>
                </a:cubicBezTo>
                <a:cubicBezTo>
                  <a:pt x="5384" y="4260"/>
                  <a:pt x="5019" y="4169"/>
                  <a:pt x="4654" y="4084"/>
                </a:cubicBezTo>
                <a:cubicBezTo>
                  <a:pt x="4482" y="4043"/>
                  <a:pt x="4312" y="4007"/>
                  <a:pt x="4140" y="3973"/>
                </a:cubicBezTo>
                <a:cubicBezTo>
                  <a:pt x="4380" y="3648"/>
                  <a:pt x="4624" y="3324"/>
                  <a:pt x="4863" y="2999"/>
                </a:cubicBezTo>
                <a:close/>
                <a:moveTo>
                  <a:pt x="2531" y="3844"/>
                </a:moveTo>
                <a:cubicBezTo>
                  <a:pt x="2937" y="3932"/>
                  <a:pt x="3342" y="4023"/>
                  <a:pt x="3748" y="4114"/>
                </a:cubicBezTo>
                <a:cubicBezTo>
                  <a:pt x="3295" y="4709"/>
                  <a:pt x="2839" y="5300"/>
                  <a:pt x="2373" y="5882"/>
                </a:cubicBezTo>
                <a:cubicBezTo>
                  <a:pt x="2427" y="5206"/>
                  <a:pt x="2484" y="4526"/>
                  <a:pt x="2531" y="3844"/>
                </a:cubicBezTo>
                <a:close/>
                <a:moveTo>
                  <a:pt x="2601" y="0"/>
                </a:moveTo>
                <a:cubicBezTo>
                  <a:pt x="2588" y="0"/>
                  <a:pt x="2575" y="9"/>
                  <a:pt x="2572" y="29"/>
                </a:cubicBezTo>
                <a:cubicBezTo>
                  <a:pt x="2569" y="42"/>
                  <a:pt x="2569" y="59"/>
                  <a:pt x="2565" y="76"/>
                </a:cubicBezTo>
                <a:cubicBezTo>
                  <a:pt x="2501" y="86"/>
                  <a:pt x="2470" y="187"/>
                  <a:pt x="2538" y="259"/>
                </a:cubicBezTo>
                <a:cubicBezTo>
                  <a:pt x="2427" y="948"/>
                  <a:pt x="2359" y="1647"/>
                  <a:pt x="2319" y="2354"/>
                </a:cubicBezTo>
                <a:cubicBezTo>
                  <a:pt x="1586" y="2594"/>
                  <a:pt x="856" y="2837"/>
                  <a:pt x="126" y="3080"/>
                </a:cubicBezTo>
                <a:cubicBezTo>
                  <a:pt x="1" y="3121"/>
                  <a:pt x="102" y="3303"/>
                  <a:pt x="190" y="3324"/>
                </a:cubicBezTo>
                <a:cubicBezTo>
                  <a:pt x="876" y="3483"/>
                  <a:pt x="1565" y="3634"/>
                  <a:pt x="2255" y="3784"/>
                </a:cubicBezTo>
                <a:cubicBezTo>
                  <a:pt x="2227" y="4595"/>
                  <a:pt x="2204" y="5402"/>
                  <a:pt x="2146" y="6196"/>
                </a:cubicBezTo>
                <a:cubicBezTo>
                  <a:pt x="2141" y="6256"/>
                  <a:pt x="2207" y="6357"/>
                  <a:pt x="2271" y="6357"/>
                </a:cubicBezTo>
                <a:cubicBezTo>
                  <a:pt x="2290" y="6357"/>
                  <a:pt x="2309" y="6348"/>
                  <a:pt x="2325" y="6328"/>
                </a:cubicBezTo>
                <a:cubicBezTo>
                  <a:pt x="2896" y="5621"/>
                  <a:pt x="3448" y="4895"/>
                  <a:pt x="3991" y="4169"/>
                </a:cubicBezTo>
                <a:cubicBezTo>
                  <a:pt x="4762" y="4341"/>
                  <a:pt x="5532" y="4520"/>
                  <a:pt x="6296" y="4716"/>
                </a:cubicBezTo>
                <a:cubicBezTo>
                  <a:pt x="6306" y="4719"/>
                  <a:pt x="6316" y="4720"/>
                  <a:pt x="6325" y="4720"/>
                </a:cubicBezTo>
                <a:cubicBezTo>
                  <a:pt x="6407" y="4720"/>
                  <a:pt x="6432" y="4618"/>
                  <a:pt x="6377" y="4554"/>
                </a:cubicBezTo>
                <a:cubicBezTo>
                  <a:pt x="5921" y="3982"/>
                  <a:pt x="5471" y="3388"/>
                  <a:pt x="5012" y="2797"/>
                </a:cubicBezTo>
                <a:cubicBezTo>
                  <a:pt x="5370" y="2313"/>
                  <a:pt x="5728" y="1833"/>
                  <a:pt x="6087" y="1357"/>
                </a:cubicBezTo>
                <a:cubicBezTo>
                  <a:pt x="6139" y="1289"/>
                  <a:pt x="6067" y="1147"/>
                  <a:pt x="5982" y="1147"/>
                </a:cubicBezTo>
                <a:cubicBezTo>
                  <a:pt x="5974" y="1147"/>
                  <a:pt x="5966" y="1148"/>
                  <a:pt x="5958" y="1151"/>
                </a:cubicBezTo>
                <a:cubicBezTo>
                  <a:pt x="5360" y="1346"/>
                  <a:pt x="4766" y="1543"/>
                  <a:pt x="4170" y="1739"/>
                </a:cubicBezTo>
                <a:cubicBezTo>
                  <a:pt x="3691" y="1164"/>
                  <a:pt x="3194" y="610"/>
                  <a:pt x="2657" y="110"/>
                </a:cubicBezTo>
                <a:cubicBezTo>
                  <a:pt x="2646" y="103"/>
                  <a:pt x="2640" y="100"/>
                  <a:pt x="2633" y="93"/>
                </a:cubicBezTo>
                <a:cubicBezTo>
                  <a:pt x="2629" y="73"/>
                  <a:pt x="2629" y="53"/>
                  <a:pt x="2629" y="33"/>
                </a:cubicBezTo>
                <a:cubicBezTo>
                  <a:pt x="2629" y="11"/>
                  <a:pt x="2615" y="0"/>
                  <a:pt x="260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6" name="Google Shape;1046;p29"/>
          <p:cNvSpPr/>
          <p:nvPr/>
        </p:nvSpPr>
        <p:spPr>
          <a:xfrm flipH="1">
            <a:off x="8704363" y="4728450"/>
            <a:ext cx="149925" cy="139300"/>
          </a:xfrm>
          <a:custGeom>
            <a:avLst/>
            <a:gdLst/>
            <a:ahLst/>
            <a:cxnLst/>
            <a:rect l="l" t="t" r="r" b="b"/>
            <a:pathLst>
              <a:path w="5997" h="5572" extrusionOk="0">
                <a:moveTo>
                  <a:pt x="2361" y="0"/>
                </a:moveTo>
                <a:cubicBezTo>
                  <a:pt x="2319" y="0"/>
                  <a:pt x="2277" y="6"/>
                  <a:pt x="2234" y="18"/>
                </a:cubicBezTo>
                <a:cubicBezTo>
                  <a:pt x="1874" y="119"/>
                  <a:pt x="2093" y="1897"/>
                  <a:pt x="2093" y="1897"/>
                </a:cubicBezTo>
                <a:cubicBezTo>
                  <a:pt x="2093" y="1897"/>
                  <a:pt x="1" y="2502"/>
                  <a:pt x="35" y="2820"/>
                </a:cubicBezTo>
                <a:cubicBezTo>
                  <a:pt x="72" y="3140"/>
                  <a:pt x="2059" y="3566"/>
                  <a:pt x="2059" y="3566"/>
                </a:cubicBezTo>
                <a:cubicBezTo>
                  <a:pt x="2059" y="3566"/>
                  <a:pt x="1704" y="5341"/>
                  <a:pt x="2093" y="5553"/>
                </a:cubicBezTo>
                <a:cubicBezTo>
                  <a:pt x="2115" y="5565"/>
                  <a:pt x="2140" y="5571"/>
                  <a:pt x="2167" y="5571"/>
                </a:cubicBezTo>
                <a:cubicBezTo>
                  <a:pt x="2608" y="5571"/>
                  <a:pt x="3583" y="4026"/>
                  <a:pt x="3583" y="4026"/>
                </a:cubicBezTo>
                <a:cubicBezTo>
                  <a:pt x="3583" y="4026"/>
                  <a:pt x="4679" y="4585"/>
                  <a:pt x="5273" y="4585"/>
                </a:cubicBezTo>
                <a:cubicBezTo>
                  <a:pt x="5428" y="4585"/>
                  <a:pt x="5549" y="4547"/>
                  <a:pt x="5608" y="4452"/>
                </a:cubicBezTo>
                <a:cubicBezTo>
                  <a:pt x="5891" y="3992"/>
                  <a:pt x="4647" y="2792"/>
                  <a:pt x="4647" y="2792"/>
                </a:cubicBezTo>
                <a:cubicBezTo>
                  <a:pt x="4647" y="2792"/>
                  <a:pt x="5996" y="1543"/>
                  <a:pt x="5820" y="1225"/>
                </a:cubicBezTo>
                <a:cubicBezTo>
                  <a:pt x="5786" y="1163"/>
                  <a:pt x="5689" y="1138"/>
                  <a:pt x="5554" y="1138"/>
                </a:cubicBezTo>
                <a:cubicBezTo>
                  <a:pt x="4989" y="1138"/>
                  <a:pt x="3762" y="1579"/>
                  <a:pt x="3762" y="1579"/>
                </a:cubicBezTo>
                <a:cubicBezTo>
                  <a:pt x="3762" y="1579"/>
                  <a:pt x="3067" y="0"/>
                  <a:pt x="236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7" name="Google Shape;1047;p29"/>
          <p:cNvGrpSpPr/>
          <p:nvPr/>
        </p:nvGrpSpPr>
        <p:grpSpPr>
          <a:xfrm rot="-932503">
            <a:off x="7539588" y="370388"/>
            <a:ext cx="1146642" cy="694934"/>
            <a:chOff x="478326" y="2825649"/>
            <a:chExt cx="1012293" cy="613511"/>
          </a:xfrm>
        </p:grpSpPr>
        <p:sp>
          <p:nvSpPr>
            <p:cNvPr id="1048" name="Google Shape;1048;p29"/>
            <p:cNvSpPr/>
            <p:nvPr/>
          </p:nvSpPr>
          <p:spPr>
            <a:xfrm>
              <a:off x="564423" y="2973101"/>
              <a:ext cx="778453" cy="442090"/>
            </a:xfrm>
            <a:custGeom>
              <a:avLst/>
              <a:gdLst/>
              <a:ahLst/>
              <a:cxnLst/>
              <a:rect l="l" t="t" r="r" b="b"/>
              <a:pathLst>
                <a:path w="19195" h="10901" extrusionOk="0">
                  <a:moveTo>
                    <a:pt x="10311" y="1"/>
                  </a:moveTo>
                  <a:cubicBezTo>
                    <a:pt x="6378" y="1"/>
                    <a:pt x="2305" y="2415"/>
                    <a:pt x="0" y="5483"/>
                  </a:cubicBezTo>
                  <a:lnTo>
                    <a:pt x="2622" y="7052"/>
                  </a:lnTo>
                  <a:cubicBezTo>
                    <a:pt x="2835" y="6649"/>
                    <a:pt x="2977" y="6220"/>
                    <a:pt x="3257" y="5848"/>
                  </a:cubicBezTo>
                  <a:cubicBezTo>
                    <a:pt x="3558" y="5453"/>
                    <a:pt x="3917" y="5078"/>
                    <a:pt x="4288" y="4750"/>
                  </a:cubicBezTo>
                  <a:cubicBezTo>
                    <a:pt x="4907" y="4206"/>
                    <a:pt x="5637" y="3800"/>
                    <a:pt x="6397" y="3490"/>
                  </a:cubicBezTo>
                  <a:cubicBezTo>
                    <a:pt x="7606" y="3002"/>
                    <a:pt x="8893" y="2692"/>
                    <a:pt x="10192" y="2692"/>
                  </a:cubicBezTo>
                  <a:cubicBezTo>
                    <a:pt x="10560" y="2692"/>
                    <a:pt x="10929" y="2717"/>
                    <a:pt x="11297" y="2769"/>
                  </a:cubicBezTo>
                  <a:cubicBezTo>
                    <a:pt x="14906" y="3290"/>
                    <a:pt x="18147" y="6913"/>
                    <a:pt x="17123" y="10653"/>
                  </a:cubicBezTo>
                  <a:lnTo>
                    <a:pt x="19194" y="10900"/>
                  </a:lnTo>
                  <a:cubicBezTo>
                    <a:pt x="19083" y="9636"/>
                    <a:pt x="19144" y="8349"/>
                    <a:pt x="18968" y="7078"/>
                  </a:cubicBezTo>
                  <a:cubicBezTo>
                    <a:pt x="18792" y="5808"/>
                    <a:pt x="18224" y="4675"/>
                    <a:pt x="17481" y="3641"/>
                  </a:cubicBezTo>
                  <a:cubicBezTo>
                    <a:pt x="16129" y="1766"/>
                    <a:pt x="14115" y="516"/>
                    <a:pt x="11834" y="127"/>
                  </a:cubicBezTo>
                  <a:cubicBezTo>
                    <a:pt x="11331" y="41"/>
                    <a:pt x="10822" y="1"/>
                    <a:pt x="103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9"/>
            <p:cNvSpPr/>
            <p:nvPr/>
          </p:nvSpPr>
          <p:spPr>
            <a:xfrm>
              <a:off x="478326" y="2825649"/>
              <a:ext cx="1012293" cy="589710"/>
            </a:xfrm>
            <a:custGeom>
              <a:avLst/>
              <a:gdLst/>
              <a:ahLst/>
              <a:cxnLst/>
              <a:rect l="l" t="t" r="r" b="b"/>
              <a:pathLst>
                <a:path w="24961" h="14541" extrusionOk="0">
                  <a:moveTo>
                    <a:pt x="13876" y="1"/>
                  </a:moveTo>
                  <a:cubicBezTo>
                    <a:pt x="11718" y="1"/>
                    <a:pt x="9551" y="531"/>
                    <a:pt x="7523" y="1235"/>
                  </a:cubicBezTo>
                  <a:cubicBezTo>
                    <a:pt x="5904" y="1796"/>
                    <a:pt x="4268" y="2533"/>
                    <a:pt x="2964" y="3672"/>
                  </a:cubicBezTo>
                  <a:cubicBezTo>
                    <a:pt x="1880" y="4621"/>
                    <a:pt x="963" y="5696"/>
                    <a:pt x="1" y="6750"/>
                  </a:cubicBezTo>
                  <a:lnTo>
                    <a:pt x="1964" y="8684"/>
                  </a:lnTo>
                  <a:cubicBezTo>
                    <a:pt x="2420" y="7856"/>
                    <a:pt x="3178" y="7183"/>
                    <a:pt x="3877" y="6581"/>
                  </a:cubicBezTo>
                  <a:cubicBezTo>
                    <a:pt x="4836" y="5764"/>
                    <a:pt x="5847" y="5023"/>
                    <a:pt x="6969" y="4443"/>
                  </a:cubicBezTo>
                  <a:cubicBezTo>
                    <a:pt x="8688" y="3546"/>
                    <a:pt x="10578" y="3001"/>
                    <a:pt x="12495" y="3001"/>
                  </a:cubicBezTo>
                  <a:cubicBezTo>
                    <a:pt x="13201" y="3001"/>
                    <a:pt x="13910" y="3075"/>
                    <a:pt x="14616" y="3233"/>
                  </a:cubicBezTo>
                  <a:cubicBezTo>
                    <a:pt x="17096" y="3787"/>
                    <a:pt x="19178" y="5318"/>
                    <a:pt x="20513" y="7467"/>
                  </a:cubicBezTo>
                  <a:cubicBezTo>
                    <a:pt x="21753" y="9471"/>
                    <a:pt x="22189" y="12198"/>
                    <a:pt x="21689" y="14540"/>
                  </a:cubicBezTo>
                  <a:lnTo>
                    <a:pt x="24311" y="14286"/>
                  </a:lnTo>
                  <a:cubicBezTo>
                    <a:pt x="24298" y="14256"/>
                    <a:pt x="24291" y="14225"/>
                    <a:pt x="24298" y="14199"/>
                  </a:cubicBezTo>
                  <a:cubicBezTo>
                    <a:pt x="24960" y="11140"/>
                    <a:pt x="24923" y="8166"/>
                    <a:pt x="23287" y="5396"/>
                  </a:cubicBezTo>
                  <a:cubicBezTo>
                    <a:pt x="21814" y="2895"/>
                    <a:pt x="19506" y="1040"/>
                    <a:pt x="16671" y="330"/>
                  </a:cubicBezTo>
                  <a:cubicBezTo>
                    <a:pt x="15749" y="101"/>
                    <a:pt x="14813" y="1"/>
                    <a:pt x="138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9"/>
            <p:cNvSpPr/>
            <p:nvPr/>
          </p:nvSpPr>
          <p:spPr>
            <a:xfrm>
              <a:off x="679232" y="3102020"/>
              <a:ext cx="581396" cy="301932"/>
            </a:xfrm>
            <a:custGeom>
              <a:avLst/>
              <a:gdLst/>
              <a:ahLst/>
              <a:cxnLst/>
              <a:rect l="l" t="t" r="r" b="b"/>
              <a:pathLst>
                <a:path w="14336" h="7445" extrusionOk="0">
                  <a:moveTo>
                    <a:pt x="7281" y="1"/>
                  </a:moveTo>
                  <a:cubicBezTo>
                    <a:pt x="5940" y="1"/>
                    <a:pt x="4608" y="356"/>
                    <a:pt x="3380" y="902"/>
                  </a:cubicBezTo>
                  <a:cubicBezTo>
                    <a:pt x="2619" y="1237"/>
                    <a:pt x="1950" y="1703"/>
                    <a:pt x="1346" y="2271"/>
                  </a:cubicBezTo>
                  <a:cubicBezTo>
                    <a:pt x="799" y="2784"/>
                    <a:pt x="470" y="3440"/>
                    <a:pt x="1" y="3990"/>
                  </a:cubicBezTo>
                  <a:lnTo>
                    <a:pt x="1940" y="5055"/>
                  </a:lnTo>
                  <a:cubicBezTo>
                    <a:pt x="1940" y="5055"/>
                    <a:pt x="4024" y="2240"/>
                    <a:pt x="6947" y="2240"/>
                  </a:cubicBezTo>
                  <a:cubicBezTo>
                    <a:pt x="7324" y="2240"/>
                    <a:pt x="7716" y="2287"/>
                    <a:pt x="8118" y="2393"/>
                  </a:cubicBezTo>
                  <a:cubicBezTo>
                    <a:pt x="12690" y="3592"/>
                    <a:pt x="11322" y="7248"/>
                    <a:pt x="11322" y="7248"/>
                  </a:cubicBezTo>
                  <a:lnTo>
                    <a:pt x="13964" y="7444"/>
                  </a:lnTo>
                  <a:cubicBezTo>
                    <a:pt x="14335" y="3920"/>
                    <a:pt x="11913" y="625"/>
                    <a:pt x="8385" y="84"/>
                  </a:cubicBezTo>
                  <a:cubicBezTo>
                    <a:pt x="8018" y="28"/>
                    <a:pt x="7649" y="1"/>
                    <a:pt x="72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9"/>
            <p:cNvSpPr/>
            <p:nvPr/>
          </p:nvSpPr>
          <p:spPr>
            <a:xfrm>
              <a:off x="663416" y="3082230"/>
              <a:ext cx="636957" cy="337093"/>
            </a:xfrm>
            <a:custGeom>
              <a:avLst/>
              <a:gdLst/>
              <a:ahLst/>
              <a:cxnLst/>
              <a:rect l="l" t="t" r="r" b="b"/>
              <a:pathLst>
                <a:path w="15706" h="8312" extrusionOk="0">
                  <a:moveTo>
                    <a:pt x="7751" y="1"/>
                  </a:moveTo>
                  <a:cubicBezTo>
                    <a:pt x="6452" y="1"/>
                    <a:pt x="5165" y="311"/>
                    <a:pt x="3956" y="799"/>
                  </a:cubicBezTo>
                  <a:cubicBezTo>
                    <a:pt x="3196" y="1109"/>
                    <a:pt x="2466" y="1515"/>
                    <a:pt x="1847" y="2059"/>
                  </a:cubicBezTo>
                  <a:cubicBezTo>
                    <a:pt x="1476" y="2387"/>
                    <a:pt x="1117" y="2762"/>
                    <a:pt x="816" y="3157"/>
                  </a:cubicBezTo>
                  <a:cubicBezTo>
                    <a:pt x="536" y="3529"/>
                    <a:pt x="394" y="3958"/>
                    <a:pt x="181" y="4361"/>
                  </a:cubicBezTo>
                  <a:cubicBezTo>
                    <a:pt x="134" y="4448"/>
                    <a:pt x="86" y="4536"/>
                    <a:pt x="29" y="4620"/>
                  </a:cubicBezTo>
                  <a:cubicBezTo>
                    <a:pt x="1" y="4663"/>
                    <a:pt x="42" y="4780"/>
                    <a:pt x="93" y="4780"/>
                  </a:cubicBezTo>
                  <a:cubicBezTo>
                    <a:pt x="103" y="4780"/>
                    <a:pt x="113" y="4776"/>
                    <a:pt x="124" y="4766"/>
                  </a:cubicBezTo>
                  <a:cubicBezTo>
                    <a:pt x="219" y="4675"/>
                    <a:pt x="306" y="4580"/>
                    <a:pt x="391" y="4478"/>
                  </a:cubicBezTo>
                  <a:cubicBezTo>
                    <a:pt x="860" y="3928"/>
                    <a:pt x="1189" y="3272"/>
                    <a:pt x="1736" y="2759"/>
                  </a:cubicBezTo>
                  <a:cubicBezTo>
                    <a:pt x="2340" y="2191"/>
                    <a:pt x="3009" y="1725"/>
                    <a:pt x="3770" y="1390"/>
                  </a:cubicBezTo>
                  <a:cubicBezTo>
                    <a:pt x="4998" y="844"/>
                    <a:pt x="6330" y="489"/>
                    <a:pt x="7671" y="489"/>
                  </a:cubicBezTo>
                  <a:cubicBezTo>
                    <a:pt x="8039" y="489"/>
                    <a:pt x="8408" y="516"/>
                    <a:pt x="8775" y="572"/>
                  </a:cubicBezTo>
                  <a:cubicBezTo>
                    <a:pt x="12303" y="1113"/>
                    <a:pt x="14725" y="4408"/>
                    <a:pt x="14354" y="7932"/>
                  </a:cubicBezTo>
                  <a:cubicBezTo>
                    <a:pt x="14348" y="7993"/>
                    <a:pt x="14343" y="8057"/>
                    <a:pt x="14337" y="8118"/>
                  </a:cubicBezTo>
                  <a:cubicBezTo>
                    <a:pt x="14325" y="8201"/>
                    <a:pt x="14437" y="8312"/>
                    <a:pt x="14520" y="8312"/>
                  </a:cubicBezTo>
                  <a:cubicBezTo>
                    <a:pt x="14552" y="8312"/>
                    <a:pt x="14580" y="8295"/>
                    <a:pt x="14594" y="8254"/>
                  </a:cubicBezTo>
                  <a:cubicBezTo>
                    <a:pt x="14627" y="8159"/>
                    <a:pt x="14655" y="8061"/>
                    <a:pt x="14682" y="7962"/>
                  </a:cubicBezTo>
                  <a:cubicBezTo>
                    <a:pt x="15706" y="4222"/>
                    <a:pt x="12465" y="599"/>
                    <a:pt x="8856" y="78"/>
                  </a:cubicBezTo>
                  <a:cubicBezTo>
                    <a:pt x="8488" y="26"/>
                    <a:pt x="8119" y="1"/>
                    <a:pt x="7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9"/>
            <p:cNvSpPr/>
            <p:nvPr/>
          </p:nvSpPr>
          <p:spPr>
            <a:xfrm>
              <a:off x="547390" y="2947350"/>
              <a:ext cx="830810" cy="491810"/>
            </a:xfrm>
            <a:custGeom>
              <a:avLst/>
              <a:gdLst/>
              <a:ahLst/>
              <a:cxnLst/>
              <a:rect l="l" t="t" r="r" b="b"/>
              <a:pathLst>
                <a:path w="20486" h="12127" extrusionOk="0">
                  <a:moveTo>
                    <a:pt x="10792" y="0"/>
                  </a:moveTo>
                  <a:cubicBezTo>
                    <a:pt x="8875" y="0"/>
                    <a:pt x="6985" y="545"/>
                    <a:pt x="5266" y="1442"/>
                  </a:cubicBezTo>
                  <a:cubicBezTo>
                    <a:pt x="4144" y="2022"/>
                    <a:pt x="3133" y="2763"/>
                    <a:pt x="2174" y="3580"/>
                  </a:cubicBezTo>
                  <a:cubicBezTo>
                    <a:pt x="1475" y="4182"/>
                    <a:pt x="717" y="4855"/>
                    <a:pt x="261" y="5683"/>
                  </a:cubicBezTo>
                  <a:cubicBezTo>
                    <a:pt x="173" y="5845"/>
                    <a:pt x="92" y="6010"/>
                    <a:pt x="31" y="6186"/>
                  </a:cubicBezTo>
                  <a:cubicBezTo>
                    <a:pt x="1" y="6269"/>
                    <a:pt x="97" y="6371"/>
                    <a:pt x="182" y="6371"/>
                  </a:cubicBezTo>
                  <a:cubicBezTo>
                    <a:pt x="210" y="6371"/>
                    <a:pt x="237" y="6360"/>
                    <a:pt x="258" y="6331"/>
                  </a:cubicBezTo>
                  <a:cubicBezTo>
                    <a:pt x="308" y="6260"/>
                    <a:pt x="366" y="6193"/>
                    <a:pt x="420" y="6118"/>
                  </a:cubicBezTo>
                  <a:cubicBezTo>
                    <a:pt x="2725" y="3050"/>
                    <a:pt x="6798" y="636"/>
                    <a:pt x="10731" y="636"/>
                  </a:cubicBezTo>
                  <a:cubicBezTo>
                    <a:pt x="11242" y="636"/>
                    <a:pt x="11751" y="676"/>
                    <a:pt x="12254" y="762"/>
                  </a:cubicBezTo>
                  <a:cubicBezTo>
                    <a:pt x="14535" y="1151"/>
                    <a:pt x="16549" y="2401"/>
                    <a:pt x="17901" y="4276"/>
                  </a:cubicBezTo>
                  <a:cubicBezTo>
                    <a:pt x="18644" y="5310"/>
                    <a:pt x="19212" y="6443"/>
                    <a:pt x="19388" y="7713"/>
                  </a:cubicBezTo>
                  <a:cubicBezTo>
                    <a:pt x="19564" y="8984"/>
                    <a:pt x="19503" y="10271"/>
                    <a:pt x="19614" y="11535"/>
                  </a:cubicBezTo>
                  <a:cubicBezTo>
                    <a:pt x="19628" y="11691"/>
                    <a:pt x="19645" y="11843"/>
                    <a:pt x="19665" y="11998"/>
                  </a:cubicBezTo>
                  <a:cubicBezTo>
                    <a:pt x="19672" y="12053"/>
                    <a:pt x="19748" y="12126"/>
                    <a:pt x="19806" y="12126"/>
                  </a:cubicBezTo>
                  <a:cubicBezTo>
                    <a:pt x="19834" y="12126"/>
                    <a:pt x="19857" y="12110"/>
                    <a:pt x="19868" y="12070"/>
                  </a:cubicBezTo>
                  <a:cubicBezTo>
                    <a:pt x="19918" y="11897"/>
                    <a:pt x="19949" y="11718"/>
                    <a:pt x="19986" y="11539"/>
                  </a:cubicBezTo>
                  <a:cubicBezTo>
                    <a:pt x="20486" y="9197"/>
                    <a:pt x="20050" y="6470"/>
                    <a:pt x="18810" y="4466"/>
                  </a:cubicBezTo>
                  <a:cubicBezTo>
                    <a:pt x="17475" y="2317"/>
                    <a:pt x="15393" y="786"/>
                    <a:pt x="12913" y="232"/>
                  </a:cubicBezTo>
                  <a:cubicBezTo>
                    <a:pt x="12207" y="74"/>
                    <a:pt x="11498" y="0"/>
                    <a:pt x="107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3" name="Google Shape;1053;p29"/>
          <p:cNvSpPr/>
          <p:nvPr/>
        </p:nvSpPr>
        <p:spPr>
          <a:xfrm flipH="1">
            <a:off x="628438" y="4824038"/>
            <a:ext cx="160800" cy="158950"/>
          </a:xfrm>
          <a:custGeom>
            <a:avLst/>
            <a:gdLst/>
            <a:ahLst/>
            <a:cxnLst/>
            <a:rect l="l" t="t" r="r" b="b"/>
            <a:pathLst>
              <a:path w="6432" h="6358" extrusionOk="0">
                <a:moveTo>
                  <a:pt x="2640" y="363"/>
                </a:moveTo>
                <a:cubicBezTo>
                  <a:pt x="3103" y="810"/>
                  <a:pt x="3521" y="1313"/>
                  <a:pt x="3927" y="1820"/>
                </a:cubicBezTo>
                <a:cubicBezTo>
                  <a:pt x="3495" y="1965"/>
                  <a:pt x="3058" y="2107"/>
                  <a:pt x="2626" y="2249"/>
                </a:cubicBezTo>
                <a:cubicBezTo>
                  <a:pt x="2650" y="1621"/>
                  <a:pt x="2657" y="989"/>
                  <a:pt x="2640" y="363"/>
                </a:cubicBezTo>
                <a:close/>
                <a:moveTo>
                  <a:pt x="5678" y="1505"/>
                </a:moveTo>
                <a:cubicBezTo>
                  <a:pt x="5407" y="1874"/>
                  <a:pt x="5137" y="2243"/>
                  <a:pt x="4867" y="2611"/>
                </a:cubicBezTo>
                <a:cubicBezTo>
                  <a:pt x="4694" y="2391"/>
                  <a:pt x="4522" y="2171"/>
                  <a:pt x="4343" y="1955"/>
                </a:cubicBezTo>
                <a:cubicBezTo>
                  <a:pt x="4789" y="1806"/>
                  <a:pt x="5232" y="1658"/>
                  <a:pt x="5678" y="1505"/>
                </a:cubicBezTo>
                <a:close/>
                <a:moveTo>
                  <a:pt x="2302" y="2638"/>
                </a:moveTo>
                <a:cubicBezTo>
                  <a:pt x="2288" y="2945"/>
                  <a:pt x="2275" y="3252"/>
                  <a:pt x="2264" y="3556"/>
                </a:cubicBezTo>
                <a:cubicBezTo>
                  <a:pt x="1727" y="3435"/>
                  <a:pt x="1190" y="3313"/>
                  <a:pt x="653" y="3188"/>
                </a:cubicBezTo>
                <a:cubicBezTo>
                  <a:pt x="1204" y="3006"/>
                  <a:pt x="1751" y="2823"/>
                  <a:pt x="2302" y="2638"/>
                </a:cubicBezTo>
                <a:close/>
                <a:moveTo>
                  <a:pt x="4103" y="2036"/>
                </a:moveTo>
                <a:cubicBezTo>
                  <a:pt x="4231" y="2195"/>
                  <a:pt x="4360" y="2357"/>
                  <a:pt x="4488" y="2513"/>
                </a:cubicBezTo>
                <a:cubicBezTo>
                  <a:pt x="4529" y="2563"/>
                  <a:pt x="4610" y="2672"/>
                  <a:pt x="4718" y="2814"/>
                </a:cubicBezTo>
                <a:cubicBezTo>
                  <a:pt x="4448" y="3182"/>
                  <a:pt x="4170" y="3550"/>
                  <a:pt x="3897" y="3918"/>
                </a:cubicBezTo>
                <a:cubicBezTo>
                  <a:pt x="3593" y="3854"/>
                  <a:pt x="3285" y="3790"/>
                  <a:pt x="2985" y="3723"/>
                </a:cubicBezTo>
                <a:cubicBezTo>
                  <a:pt x="2839" y="3692"/>
                  <a:pt x="2693" y="3655"/>
                  <a:pt x="2548" y="3625"/>
                </a:cubicBezTo>
                <a:cubicBezTo>
                  <a:pt x="2572" y="3260"/>
                  <a:pt x="2596" y="2898"/>
                  <a:pt x="2612" y="2536"/>
                </a:cubicBezTo>
                <a:cubicBezTo>
                  <a:pt x="3109" y="2371"/>
                  <a:pt x="3606" y="2202"/>
                  <a:pt x="4103" y="2036"/>
                </a:cubicBezTo>
                <a:close/>
                <a:moveTo>
                  <a:pt x="4863" y="2999"/>
                </a:moveTo>
                <a:cubicBezTo>
                  <a:pt x="5218" y="3466"/>
                  <a:pt x="5725" y="4121"/>
                  <a:pt x="6023" y="4415"/>
                </a:cubicBezTo>
                <a:cubicBezTo>
                  <a:pt x="5894" y="4381"/>
                  <a:pt x="5759" y="4355"/>
                  <a:pt x="5749" y="4351"/>
                </a:cubicBezTo>
                <a:cubicBezTo>
                  <a:pt x="5384" y="4260"/>
                  <a:pt x="5019" y="4169"/>
                  <a:pt x="4654" y="4084"/>
                </a:cubicBezTo>
                <a:cubicBezTo>
                  <a:pt x="4482" y="4043"/>
                  <a:pt x="4312" y="4007"/>
                  <a:pt x="4140" y="3973"/>
                </a:cubicBezTo>
                <a:cubicBezTo>
                  <a:pt x="4380" y="3648"/>
                  <a:pt x="4624" y="3324"/>
                  <a:pt x="4863" y="2999"/>
                </a:cubicBezTo>
                <a:close/>
                <a:moveTo>
                  <a:pt x="2531" y="3844"/>
                </a:moveTo>
                <a:cubicBezTo>
                  <a:pt x="2937" y="3932"/>
                  <a:pt x="3342" y="4023"/>
                  <a:pt x="3748" y="4114"/>
                </a:cubicBezTo>
                <a:cubicBezTo>
                  <a:pt x="3295" y="4709"/>
                  <a:pt x="2839" y="5300"/>
                  <a:pt x="2373" y="5882"/>
                </a:cubicBezTo>
                <a:cubicBezTo>
                  <a:pt x="2427" y="5206"/>
                  <a:pt x="2484" y="4526"/>
                  <a:pt x="2531" y="3844"/>
                </a:cubicBezTo>
                <a:close/>
                <a:moveTo>
                  <a:pt x="2601" y="0"/>
                </a:moveTo>
                <a:cubicBezTo>
                  <a:pt x="2588" y="0"/>
                  <a:pt x="2575" y="9"/>
                  <a:pt x="2572" y="29"/>
                </a:cubicBezTo>
                <a:cubicBezTo>
                  <a:pt x="2569" y="42"/>
                  <a:pt x="2569" y="59"/>
                  <a:pt x="2565" y="76"/>
                </a:cubicBezTo>
                <a:cubicBezTo>
                  <a:pt x="2501" y="86"/>
                  <a:pt x="2470" y="187"/>
                  <a:pt x="2538" y="259"/>
                </a:cubicBezTo>
                <a:cubicBezTo>
                  <a:pt x="2427" y="948"/>
                  <a:pt x="2359" y="1647"/>
                  <a:pt x="2319" y="2354"/>
                </a:cubicBezTo>
                <a:cubicBezTo>
                  <a:pt x="1586" y="2594"/>
                  <a:pt x="856" y="2837"/>
                  <a:pt x="126" y="3080"/>
                </a:cubicBezTo>
                <a:cubicBezTo>
                  <a:pt x="1" y="3121"/>
                  <a:pt x="102" y="3303"/>
                  <a:pt x="190" y="3324"/>
                </a:cubicBezTo>
                <a:cubicBezTo>
                  <a:pt x="876" y="3483"/>
                  <a:pt x="1565" y="3634"/>
                  <a:pt x="2255" y="3784"/>
                </a:cubicBezTo>
                <a:cubicBezTo>
                  <a:pt x="2227" y="4595"/>
                  <a:pt x="2204" y="5402"/>
                  <a:pt x="2146" y="6196"/>
                </a:cubicBezTo>
                <a:cubicBezTo>
                  <a:pt x="2141" y="6256"/>
                  <a:pt x="2207" y="6357"/>
                  <a:pt x="2271" y="6357"/>
                </a:cubicBezTo>
                <a:cubicBezTo>
                  <a:pt x="2290" y="6357"/>
                  <a:pt x="2309" y="6348"/>
                  <a:pt x="2325" y="6328"/>
                </a:cubicBezTo>
                <a:cubicBezTo>
                  <a:pt x="2896" y="5621"/>
                  <a:pt x="3448" y="4895"/>
                  <a:pt x="3991" y="4169"/>
                </a:cubicBezTo>
                <a:cubicBezTo>
                  <a:pt x="4762" y="4341"/>
                  <a:pt x="5532" y="4520"/>
                  <a:pt x="6296" y="4716"/>
                </a:cubicBezTo>
                <a:cubicBezTo>
                  <a:pt x="6306" y="4719"/>
                  <a:pt x="6316" y="4720"/>
                  <a:pt x="6325" y="4720"/>
                </a:cubicBezTo>
                <a:cubicBezTo>
                  <a:pt x="6407" y="4720"/>
                  <a:pt x="6432" y="4618"/>
                  <a:pt x="6377" y="4554"/>
                </a:cubicBezTo>
                <a:cubicBezTo>
                  <a:pt x="5921" y="3982"/>
                  <a:pt x="5471" y="3388"/>
                  <a:pt x="5012" y="2797"/>
                </a:cubicBezTo>
                <a:cubicBezTo>
                  <a:pt x="5370" y="2313"/>
                  <a:pt x="5728" y="1833"/>
                  <a:pt x="6087" y="1357"/>
                </a:cubicBezTo>
                <a:cubicBezTo>
                  <a:pt x="6139" y="1289"/>
                  <a:pt x="6067" y="1147"/>
                  <a:pt x="5982" y="1147"/>
                </a:cubicBezTo>
                <a:cubicBezTo>
                  <a:pt x="5974" y="1147"/>
                  <a:pt x="5966" y="1148"/>
                  <a:pt x="5958" y="1151"/>
                </a:cubicBezTo>
                <a:cubicBezTo>
                  <a:pt x="5360" y="1346"/>
                  <a:pt x="4766" y="1543"/>
                  <a:pt x="4170" y="1739"/>
                </a:cubicBezTo>
                <a:cubicBezTo>
                  <a:pt x="3691" y="1164"/>
                  <a:pt x="3194" y="610"/>
                  <a:pt x="2657" y="110"/>
                </a:cubicBezTo>
                <a:cubicBezTo>
                  <a:pt x="2646" y="103"/>
                  <a:pt x="2640" y="100"/>
                  <a:pt x="2633" y="93"/>
                </a:cubicBezTo>
                <a:cubicBezTo>
                  <a:pt x="2629" y="73"/>
                  <a:pt x="2629" y="53"/>
                  <a:pt x="2629" y="33"/>
                </a:cubicBezTo>
                <a:cubicBezTo>
                  <a:pt x="2629" y="11"/>
                  <a:pt x="2615" y="0"/>
                  <a:pt x="2601" y="0"/>
                </a:cubicBezTo>
                <a:close/>
              </a:path>
            </a:pathLst>
          </a:custGeom>
          <a:solidFill>
            <a:srgbClr val="0029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4" name="Google Shape;1054;p29"/>
          <p:cNvSpPr/>
          <p:nvPr/>
        </p:nvSpPr>
        <p:spPr>
          <a:xfrm flipH="1">
            <a:off x="1657613" y="4599413"/>
            <a:ext cx="160800" cy="158950"/>
          </a:xfrm>
          <a:custGeom>
            <a:avLst/>
            <a:gdLst/>
            <a:ahLst/>
            <a:cxnLst/>
            <a:rect l="l" t="t" r="r" b="b"/>
            <a:pathLst>
              <a:path w="6432" h="6358" extrusionOk="0">
                <a:moveTo>
                  <a:pt x="2640" y="363"/>
                </a:moveTo>
                <a:cubicBezTo>
                  <a:pt x="3103" y="810"/>
                  <a:pt x="3521" y="1313"/>
                  <a:pt x="3927" y="1820"/>
                </a:cubicBezTo>
                <a:cubicBezTo>
                  <a:pt x="3495" y="1965"/>
                  <a:pt x="3058" y="2107"/>
                  <a:pt x="2626" y="2249"/>
                </a:cubicBezTo>
                <a:cubicBezTo>
                  <a:pt x="2650" y="1621"/>
                  <a:pt x="2657" y="989"/>
                  <a:pt x="2640" y="363"/>
                </a:cubicBezTo>
                <a:close/>
                <a:moveTo>
                  <a:pt x="5678" y="1505"/>
                </a:moveTo>
                <a:cubicBezTo>
                  <a:pt x="5407" y="1874"/>
                  <a:pt x="5137" y="2243"/>
                  <a:pt x="4867" y="2611"/>
                </a:cubicBezTo>
                <a:cubicBezTo>
                  <a:pt x="4694" y="2391"/>
                  <a:pt x="4522" y="2171"/>
                  <a:pt x="4343" y="1955"/>
                </a:cubicBezTo>
                <a:cubicBezTo>
                  <a:pt x="4789" y="1806"/>
                  <a:pt x="5232" y="1658"/>
                  <a:pt x="5678" y="1505"/>
                </a:cubicBezTo>
                <a:close/>
                <a:moveTo>
                  <a:pt x="2302" y="2638"/>
                </a:moveTo>
                <a:cubicBezTo>
                  <a:pt x="2288" y="2945"/>
                  <a:pt x="2275" y="3252"/>
                  <a:pt x="2264" y="3556"/>
                </a:cubicBezTo>
                <a:cubicBezTo>
                  <a:pt x="1727" y="3435"/>
                  <a:pt x="1190" y="3313"/>
                  <a:pt x="653" y="3188"/>
                </a:cubicBezTo>
                <a:cubicBezTo>
                  <a:pt x="1204" y="3006"/>
                  <a:pt x="1751" y="2823"/>
                  <a:pt x="2302" y="2638"/>
                </a:cubicBezTo>
                <a:close/>
                <a:moveTo>
                  <a:pt x="4103" y="2036"/>
                </a:moveTo>
                <a:cubicBezTo>
                  <a:pt x="4231" y="2195"/>
                  <a:pt x="4360" y="2357"/>
                  <a:pt x="4488" y="2513"/>
                </a:cubicBezTo>
                <a:cubicBezTo>
                  <a:pt x="4529" y="2563"/>
                  <a:pt x="4610" y="2672"/>
                  <a:pt x="4718" y="2814"/>
                </a:cubicBezTo>
                <a:cubicBezTo>
                  <a:pt x="4448" y="3182"/>
                  <a:pt x="4170" y="3550"/>
                  <a:pt x="3897" y="3918"/>
                </a:cubicBezTo>
                <a:cubicBezTo>
                  <a:pt x="3593" y="3854"/>
                  <a:pt x="3285" y="3790"/>
                  <a:pt x="2985" y="3723"/>
                </a:cubicBezTo>
                <a:cubicBezTo>
                  <a:pt x="2839" y="3692"/>
                  <a:pt x="2693" y="3655"/>
                  <a:pt x="2548" y="3625"/>
                </a:cubicBezTo>
                <a:cubicBezTo>
                  <a:pt x="2572" y="3260"/>
                  <a:pt x="2596" y="2898"/>
                  <a:pt x="2612" y="2536"/>
                </a:cubicBezTo>
                <a:cubicBezTo>
                  <a:pt x="3109" y="2371"/>
                  <a:pt x="3606" y="2202"/>
                  <a:pt x="4103" y="2036"/>
                </a:cubicBezTo>
                <a:close/>
                <a:moveTo>
                  <a:pt x="4863" y="2999"/>
                </a:moveTo>
                <a:cubicBezTo>
                  <a:pt x="5218" y="3466"/>
                  <a:pt x="5725" y="4121"/>
                  <a:pt x="6023" y="4415"/>
                </a:cubicBezTo>
                <a:cubicBezTo>
                  <a:pt x="5894" y="4381"/>
                  <a:pt x="5759" y="4355"/>
                  <a:pt x="5749" y="4351"/>
                </a:cubicBezTo>
                <a:cubicBezTo>
                  <a:pt x="5384" y="4260"/>
                  <a:pt x="5019" y="4169"/>
                  <a:pt x="4654" y="4084"/>
                </a:cubicBezTo>
                <a:cubicBezTo>
                  <a:pt x="4482" y="4043"/>
                  <a:pt x="4312" y="4007"/>
                  <a:pt x="4140" y="3973"/>
                </a:cubicBezTo>
                <a:cubicBezTo>
                  <a:pt x="4380" y="3648"/>
                  <a:pt x="4624" y="3324"/>
                  <a:pt x="4863" y="2999"/>
                </a:cubicBezTo>
                <a:close/>
                <a:moveTo>
                  <a:pt x="2531" y="3844"/>
                </a:moveTo>
                <a:cubicBezTo>
                  <a:pt x="2937" y="3932"/>
                  <a:pt x="3342" y="4023"/>
                  <a:pt x="3748" y="4114"/>
                </a:cubicBezTo>
                <a:cubicBezTo>
                  <a:pt x="3295" y="4709"/>
                  <a:pt x="2839" y="5300"/>
                  <a:pt x="2373" y="5882"/>
                </a:cubicBezTo>
                <a:cubicBezTo>
                  <a:pt x="2427" y="5206"/>
                  <a:pt x="2484" y="4526"/>
                  <a:pt x="2531" y="3844"/>
                </a:cubicBezTo>
                <a:close/>
                <a:moveTo>
                  <a:pt x="2601" y="0"/>
                </a:moveTo>
                <a:cubicBezTo>
                  <a:pt x="2588" y="0"/>
                  <a:pt x="2575" y="9"/>
                  <a:pt x="2572" y="29"/>
                </a:cubicBezTo>
                <a:cubicBezTo>
                  <a:pt x="2569" y="42"/>
                  <a:pt x="2569" y="59"/>
                  <a:pt x="2565" y="76"/>
                </a:cubicBezTo>
                <a:cubicBezTo>
                  <a:pt x="2501" y="86"/>
                  <a:pt x="2470" y="187"/>
                  <a:pt x="2538" y="259"/>
                </a:cubicBezTo>
                <a:cubicBezTo>
                  <a:pt x="2427" y="948"/>
                  <a:pt x="2359" y="1647"/>
                  <a:pt x="2319" y="2354"/>
                </a:cubicBezTo>
                <a:cubicBezTo>
                  <a:pt x="1586" y="2594"/>
                  <a:pt x="856" y="2837"/>
                  <a:pt x="126" y="3080"/>
                </a:cubicBezTo>
                <a:cubicBezTo>
                  <a:pt x="1" y="3121"/>
                  <a:pt x="102" y="3303"/>
                  <a:pt x="190" y="3324"/>
                </a:cubicBezTo>
                <a:cubicBezTo>
                  <a:pt x="876" y="3483"/>
                  <a:pt x="1565" y="3634"/>
                  <a:pt x="2255" y="3784"/>
                </a:cubicBezTo>
                <a:cubicBezTo>
                  <a:pt x="2227" y="4595"/>
                  <a:pt x="2204" y="5402"/>
                  <a:pt x="2146" y="6196"/>
                </a:cubicBezTo>
                <a:cubicBezTo>
                  <a:pt x="2141" y="6256"/>
                  <a:pt x="2207" y="6357"/>
                  <a:pt x="2271" y="6357"/>
                </a:cubicBezTo>
                <a:cubicBezTo>
                  <a:pt x="2290" y="6357"/>
                  <a:pt x="2309" y="6348"/>
                  <a:pt x="2325" y="6328"/>
                </a:cubicBezTo>
                <a:cubicBezTo>
                  <a:pt x="2896" y="5621"/>
                  <a:pt x="3448" y="4895"/>
                  <a:pt x="3991" y="4169"/>
                </a:cubicBezTo>
                <a:cubicBezTo>
                  <a:pt x="4762" y="4341"/>
                  <a:pt x="5532" y="4520"/>
                  <a:pt x="6296" y="4716"/>
                </a:cubicBezTo>
                <a:cubicBezTo>
                  <a:pt x="6306" y="4719"/>
                  <a:pt x="6316" y="4720"/>
                  <a:pt x="6325" y="4720"/>
                </a:cubicBezTo>
                <a:cubicBezTo>
                  <a:pt x="6407" y="4720"/>
                  <a:pt x="6432" y="4618"/>
                  <a:pt x="6377" y="4554"/>
                </a:cubicBezTo>
                <a:cubicBezTo>
                  <a:pt x="5921" y="3982"/>
                  <a:pt x="5471" y="3388"/>
                  <a:pt x="5012" y="2797"/>
                </a:cubicBezTo>
                <a:cubicBezTo>
                  <a:pt x="5370" y="2313"/>
                  <a:pt x="5728" y="1833"/>
                  <a:pt x="6087" y="1357"/>
                </a:cubicBezTo>
                <a:cubicBezTo>
                  <a:pt x="6139" y="1289"/>
                  <a:pt x="6067" y="1147"/>
                  <a:pt x="5982" y="1147"/>
                </a:cubicBezTo>
                <a:cubicBezTo>
                  <a:pt x="5974" y="1147"/>
                  <a:pt x="5966" y="1148"/>
                  <a:pt x="5958" y="1151"/>
                </a:cubicBezTo>
                <a:cubicBezTo>
                  <a:pt x="5360" y="1346"/>
                  <a:pt x="4766" y="1543"/>
                  <a:pt x="4170" y="1739"/>
                </a:cubicBezTo>
                <a:cubicBezTo>
                  <a:pt x="3691" y="1164"/>
                  <a:pt x="3194" y="610"/>
                  <a:pt x="2657" y="110"/>
                </a:cubicBezTo>
                <a:cubicBezTo>
                  <a:pt x="2646" y="103"/>
                  <a:pt x="2640" y="100"/>
                  <a:pt x="2633" y="93"/>
                </a:cubicBezTo>
                <a:cubicBezTo>
                  <a:pt x="2629" y="73"/>
                  <a:pt x="2629" y="53"/>
                  <a:pt x="2629" y="33"/>
                </a:cubicBezTo>
                <a:cubicBezTo>
                  <a:pt x="2629" y="11"/>
                  <a:pt x="2615" y="0"/>
                  <a:pt x="2601" y="0"/>
                </a:cubicBezTo>
                <a:close/>
              </a:path>
            </a:pathLst>
          </a:custGeom>
          <a:solidFill>
            <a:srgbClr val="0029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5" name="Google Shape;1055;p29"/>
          <p:cNvSpPr/>
          <p:nvPr/>
        </p:nvSpPr>
        <p:spPr>
          <a:xfrm flipH="1">
            <a:off x="783813" y="229463"/>
            <a:ext cx="160800" cy="158950"/>
          </a:xfrm>
          <a:custGeom>
            <a:avLst/>
            <a:gdLst/>
            <a:ahLst/>
            <a:cxnLst/>
            <a:rect l="l" t="t" r="r" b="b"/>
            <a:pathLst>
              <a:path w="6432" h="6358" extrusionOk="0">
                <a:moveTo>
                  <a:pt x="2640" y="363"/>
                </a:moveTo>
                <a:cubicBezTo>
                  <a:pt x="3103" y="810"/>
                  <a:pt x="3521" y="1313"/>
                  <a:pt x="3927" y="1820"/>
                </a:cubicBezTo>
                <a:cubicBezTo>
                  <a:pt x="3495" y="1965"/>
                  <a:pt x="3058" y="2107"/>
                  <a:pt x="2626" y="2249"/>
                </a:cubicBezTo>
                <a:cubicBezTo>
                  <a:pt x="2650" y="1621"/>
                  <a:pt x="2657" y="989"/>
                  <a:pt x="2640" y="363"/>
                </a:cubicBezTo>
                <a:close/>
                <a:moveTo>
                  <a:pt x="5678" y="1505"/>
                </a:moveTo>
                <a:cubicBezTo>
                  <a:pt x="5407" y="1874"/>
                  <a:pt x="5137" y="2243"/>
                  <a:pt x="4867" y="2611"/>
                </a:cubicBezTo>
                <a:cubicBezTo>
                  <a:pt x="4694" y="2391"/>
                  <a:pt x="4522" y="2171"/>
                  <a:pt x="4343" y="1955"/>
                </a:cubicBezTo>
                <a:cubicBezTo>
                  <a:pt x="4789" y="1806"/>
                  <a:pt x="5232" y="1658"/>
                  <a:pt x="5678" y="1505"/>
                </a:cubicBezTo>
                <a:close/>
                <a:moveTo>
                  <a:pt x="2302" y="2638"/>
                </a:moveTo>
                <a:cubicBezTo>
                  <a:pt x="2288" y="2945"/>
                  <a:pt x="2275" y="3252"/>
                  <a:pt x="2264" y="3556"/>
                </a:cubicBezTo>
                <a:cubicBezTo>
                  <a:pt x="1727" y="3435"/>
                  <a:pt x="1190" y="3313"/>
                  <a:pt x="653" y="3188"/>
                </a:cubicBezTo>
                <a:cubicBezTo>
                  <a:pt x="1204" y="3006"/>
                  <a:pt x="1751" y="2823"/>
                  <a:pt x="2302" y="2638"/>
                </a:cubicBezTo>
                <a:close/>
                <a:moveTo>
                  <a:pt x="4103" y="2036"/>
                </a:moveTo>
                <a:cubicBezTo>
                  <a:pt x="4231" y="2195"/>
                  <a:pt x="4360" y="2357"/>
                  <a:pt x="4488" y="2513"/>
                </a:cubicBezTo>
                <a:cubicBezTo>
                  <a:pt x="4529" y="2563"/>
                  <a:pt x="4610" y="2672"/>
                  <a:pt x="4718" y="2814"/>
                </a:cubicBezTo>
                <a:cubicBezTo>
                  <a:pt x="4448" y="3182"/>
                  <a:pt x="4170" y="3550"/>
                  <a:pt x="3897" y="3918"/>
                </a:cubicBezTo>
                <a:cubicBezTo>
                  <a:pt x="3593" y="3854"/>
                  <a:pt x="3285" y="3790"/>
                  <a:pt x="2985" y="3723"/>
                </a:cubicBezTo>
                <a:cubicBezTo>
                  <a:pt x="2839" y="3692"/>
                  <a:pt x="2693" y="3655"/>
                  <a:pt x="2548" y="3625"/>
                </a:cubicBezTo>
                <a:cubicBezTo>
                  <a:pt x="2572" y="3260"/>
                  <a:pt x="2596" y="2898"/>
                  <a:pt x="2612" y="2536"/>
                </a:cubicBezTo>
                <a:cubicBezTo>
                  <a:pt x="3109" y="2371"/>
                  <a:pt x="3606" y="2202"/>
                  <a:pt x="4103" y="2036"/>
                </a:cubicBezTo>
                <a:close/>
                <a:moveTo>
                  <a:pt x="4863" y="2999"/>
                </a:moveTo>
                <a:cubicBezTo>
                  <a:pt x="5218" y="3466"/>
                  <a:pt x="5725" y="4121"/>
                  <a:pt x="6023" y="4415"/>
                </a:cubicBezTo>
                <a:cubicBezTo>
                  <a:pt x="5894" y="4381"/>
                  <a:pt x="5759" y="4355"/>
                  <a:pt x="5749" y="4351"/>
                </a:cubicBezTo>
                <a:cubicBezTo>
                  <a:pt x="5384" y="4260"/>
                  <a:pt x="5019" y="4169"/>
                  <a:pt x="4654" y="4084"/>
                </a:cubicBezTo>
                <a:cubicBezTo>
                  <a:pt x="4482" y="4043"/>
                  <a:pt x="4312" y="4007"/>
                  <a:pt x="4140" y="3973"/>
                </a:cubicBezTo>
                <a:cubicBezTo>
                  <a:pt x="4380" y="3648"/>
                  <a:pt x="4624" y="3324"/>
                  <a:pt x="4863" y="2999"/>
                </a:cubicBezTo>
                <a:close/>
                <a:moveTo>
                  <a:pt x="2531" y="3844"/>
                </a:moveTo>
                <a:cubicBezTo>
                  <a:pt x="2937" y="3932"/>
                  <a:pt x="3342" y="4023"/>
                  <a:pt x="3748" y="4114"/>
                </a:cubicBezTo>
                <a:cubicBezTo>
                  <a:pt x="3295" y="4709"/>
                  <a:pt x="2839" y="5300"/>
                  <a:pt x="2373" y="5882"/>
                </a:cubicBezTo>
                <a:cubicBezTo>
                  <a:pt x="2427" y="5206"/>
                  <a:pt x="2484" y="4526"/>
                  <a:pt x="2531" y="3844"/>
                </a:cubicBezTo>
                <a:close/>
                <a:moveTo>
                  <a:pt x="2601" y="0"/>
                </a:moveTo>
                <a:cubicBezTo>
                  <a:pt x="2588" y="0"/>
                  <a:pt x="2575" y="9"/>
                  <a:pt x="2572" y="29"/>
                </a:cubicBezTo>
                <a:cubicBezTo>
                  <a:pt x="2569" y="42"/>
                  <a:pt x="2569" y="59"/>
                  <a:pt x="2565" y="76"/>
                </a:cubicBezTo>
                <a:cubicBezTo>
                  <a:pt x="2501" y="86"/>
                  <a:pt x="2470" y="187"/>
                  <a:pt x="2538" y="259"/>
                </a:cubicBezTo>
                <a:cubicBezTo>
                  <a:pt x="2427" y="948"/>
                  <a:pt x="2359" y="1647"/>
                  <a:pt x="2319" y="2354"/>
                </a:cubicBezTo>
                <a:cubicBezTo>
                  <a:pt x="1586" y="2594"/>
                  <a:pt x="856" y="2837"/>
                  <a:pt x="126" y="3080"/>
                </a:cubicBezTo>
                <a:cubicBezTo>
                  <a:pt x="1" y="3121"/>
                  <a:pt x="102" y="3303"/>
                  <a:pt x="190" y="3324"/>
                </a:cubicBezTo>
                <a:cubicBezTo>
                  <a:pt x="876" y="3483"/>
                  <a:pt x="1565" y="3634"/>
                  <a:pt x="2255" y="3784"/>
                </a:cubicBezTo>
                <a:cubicBezTo>
                  <a:pt x="2227" y="4595"/>
                  <a:pt x="2204" y="5402"/>
                  <a:pt x="2146" y="6196"/>
                </a:cubicBezTo>
                <a:cubicBezTo>
                  <a:pt x="2141" y="6256"/>
                  <a:pt x="2207" y="6357"/>
                  <a:pt x="2271" y="6357"/>
                </a:cubicBezTo>
                <a:cubicBezTo>
                  <a:pt x="2290" y="6357"/>
                  <a:pt x="2309" y="6348"/>
                  <a:pt x="2325" y="6328"/>
                </a:cubicBezTo>
                <a:cubicBezTo>
                  <a:pt x="2896" y="5621"/>
                  <a:pt x="3448" y="4895"/>
                  <a:pt x="3991" y="4169"/>
                </a:cubicBezTo>
                <a:cubicBezTo>
                  <a:pt x="4762" y="4341"/>
                  <a:pt x="5532" y="4520"/>
                  <a:pt x="6296" y="4716"/>
                </a:cubicBezTo>
                <a:cubicBezTo>
                  <a:pt x="6306" y="4719"/>
                  <a:pt x="6316" y="4720"/>
                  <a:pt x="6325" y="4720"/>
                </a:cubicBezTo>
                <a:cubicBezTo>
                  <a:pt x="6407" y="4720"/>
                  <a:pt x="6432" y="4618"/>
                  <a:pt x="6377" y="4554"/>
                </a:cubicBezTo>
                <a:cubicBezTo>
                  <a:pt x="5921" y="3982"/>
                  <a:pt x="5471" y="3388"/>
                  <a:pt x="5012" y="2797"/>
                </a:cubicBezTo>
                <a:cubicBezTo>
                  <a:pt x="5370" y="2313"/>
                  <a:pt x="5728" y="1833"/>
                  <a:pt x="6087" y="1357"/>
                </a:cubicBezTo>
                <a:cubicBezTo>
                  <a:pt x="6139" y="1289"/>
                  <a:pt x="6067" y="1147"/>
                  <a:pt x="5982" y="1147"/>
                </a:cubicBezTo>
                <a:cubicBezTo>
                  <a:pt x="5974" y="1147"/>
                  <a:pt x="5966" y="1148"/>
                  <a:pt x="5958" y="1151"/>
                </a:cubicBezTo>
                <a:cubicBezTo>
                  <a:pt x="5360" y="1346"/>
                  <a:pt x="4766" y="1543"/>
                  <a:pt x="4170" y="1739"/>
                </a:cubicBezTo>
                <a:cubicBezTo>
                  <a:pt x="3691" y="1164"/>
                  <a:pt x="3194" y="610"/>
                  <a:pt x="2657" y="110"/>
                </a:cubicBezTo>
                <a:cubicBezTo>
                  <a:pt x="2646" y="103"/>
                  <a:pt x="2640" y="100"/>
                  <a:pt x="2633" y="93"/>
                </a:cubicBezTo>
                <a:cubicBezTo>
                  <a:pt x="2629" y="73"/>
                  <a:pt x="2629" y="53"/>
                  <a:pt x="2629" y="33"/>
                </a:cubicBezTo>
                <a:cubicBezTo>
                  <a:pt x="2629" y="11"/>
                  <a:pt x="2615" y="0"/>
                  <a:pt x="2601" y="0"/>
                </a:cubicBezTo>
                <a:close/>
              </a:path>
            </a:pathLst>
          </a:custGeom>
          <a:solidFill>
            <a:srgbClr val="0029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6" name="Google Shape;1056;p29"/>
          <p:cNvSpPr/>
          <p:nvPr/>
        </p:nvSpPr>
        <p:spPr>
          <a:xfrm rot="-2209237" flipH="1">
            <a:off x="205787" y="571836"/>
            <a:ext cx="160797" cy="158947"/>
          </a:xfrm>
          <a:custGeom>
            <a:avLst/>
            <a:gdLst/>
            <a:ahLst/>
            <a:cxnLst/>
            <a:rect l="l" t="t" r="r" b="b"/>
            <a:pathLst>
              <a:path w="6432" h="6358" extrusionOk="0">
                <a:moveTo>
                  <a:pt x="2640" y="363"/>
                </a:moveTo>
                <a:cubicBezTo>
                  <a:pt x="3103" y="810"/>
                  <a:pt x="3521" y="1313"/>
                  <a:pt x="3927" y="1820"/>
                </a:cubicBezTo>
                <a:cubicBezTo>
                  <a:pt x="3495" y="1965"/>
                  <a:pt x="3058" y="2107"/>
                  <a:pt x="2626" y="2249"/>
                </a:cubicBezTo>
                <a:cubicBezTo>
                  <a:pt x="2650" y="1621"/>
                  <a:pt x="2657" y="989"/>
                  <a:pt x="2640" y="363"/>
                </a:cubicBezTo>
                <a:close/>
                <a:moveTo>
                  <a:pt x="5678" y="1505"/>
                </a:moveTo>
                <a:cubicBezTo>
                  <a:pt x="5407" y="1874"/>
                  <a:pt x="5137" y="2243"/>
                  <a:pt x="4867" y="2611"/>
                </a:cubicBezTo>
                <a:cubicBezTo>
                  <a:pt x="4694" y="2391"/>
                  <a:pt x="4522" y="2171"/>
                  <a:pt x="4343" y="1955"/>
                </a:cubicBezTo>
                <a:cubicBezTo>
                  <a:pt x="4789" y="1806"/>
                  <a:pt x="5232" y="1658"/>
                  <a:pt x="5678" y="1505"/>
                </a:cubicBezTo>
                <a:close/>
                <a:moveTo>
                  <a:pt x="2302" y="2638"/>
                </a:moveTo>
                <a:cubicBezTo>
                  <a:pt x="2288" y="2945"/>
                  <a:pt x="2275" y="3252"/>
                  <a:pt x="2264" y="3556"/>
                </a:cubicBezTo>
                <a:cubicBezTo>
                  <a:pt x="1727" y="3435"/>
                  <a:pt x="1190" y="3313"/>
                  <a:pt x="653" y="3188"/>
                </a:cubicBezTo>
                <a:cubicBezTo>
                  <a:pt x="1204" y="3006"/>
                  <a:pt x="1751" y="2823"/>
                  <a:pt x="2302" y="2638"/>
                </a:cubicBezTo>
                <a:close/>
                <a:moveTo>
                  <a:pt x="4103" y="2036"/>
                </a:moveTo>
                <a:cubicBezTo>
                  <a:pt x="4231" y="2195"/>
                  <a:pt x="4360" y="2357"/>
                  <a:pt x="4488" y="2513"/>
                </a:cubicBezTo>
                <a:cubicBezTo>
                  <a:pt x="4529" y="2563"/>
                  <a:pt x="4610" y="2672"/>
                  <a:pt x="4718" y="2814"/>
                </a:cubicBezTo>
                <a:cubicBezTo>
                  <a:pt x="4448" y="3182"/>
                  <a:pt x="4170" y="3550"/>
                  <a:pt x="3897" y="3918"/>
                </a:cubicBezTo>
                <a:cubicBezTo>
                  <a:pt x="3593" y="3854"/>
                  <a:pt x="3285" y="3790"/>
                  <a:pt x="2985" y="3723"/>
                </a:cubicBezTo>
                <a:cubicBezTo>
                  <a:pt x="2839" y="3692"/>
                  <a:pt x="2693" y="3655"/>
                  <a:pt x="2548" y="3625"/>
                </a:cubicBezTo>
                <a:cubicBezTo>
                  <a:pt x="2572" y="3260"/>
                  <a:pt x="2596" y="2898"/>
                  <a:pt x="2612" y="2536"/>
                </a:cubicBezTo>
                <a:cubicBezTo>
                  <a:pt x="3109" y="2371"/>
                  <a:pt x="3606" y="2202"/>
                  <a:pt x="4103" y="2036"/>
                </a:cubicBezTo>
                <a:close/>
                <a:moveTo>
                  <a:pt x="4863" y="2999"/>
                </a:moveTo>
                <a:cubicBezTo>
                  <a:pt x="5218" y="3466"/>
                  <a:pt x="5725" y="4121"/>
                  <a:pt x="6023" y="4415"/>
                </a:cubicBezTo>
                <a:cubicBezTo>
                  <a:pt x="5894" y="4381"/>
                  <a:pt x="5759" y="4355"/>
                  <a:pt x="5749" y="4351"/>
                </a:cubicBezTo>
                <a:cubicBezTo>
                  <a:pt x="5384" y="4260"/>
                  <a:pt x="5019" y="4169"/>
                  <a:pt x="4654" y="4084"/>
                </a:cubicBezTo>
                <a:cubicBezTo>
                  <a:pt x="4482" y="4043"/>
                  <a:pt x="4312" y="4007"/>
                  <a:pt x="4140" y="3973"/>
                </a:cubicBezTo>
                <a:cubicBezTo>
                  <a:pt x="4380" y="3648"/>
                  <a:pt x="4624" y="3324"/>
                  <a:pt x="4863" y="2999"/>
                </a:cubicBezTo>
                <a:close/>
                <a:moveTo>
                  <a:pt x="2531" y="3844"/>
                </a:moveTo>
                <a:cubicBezTo>
                  <a:pt x="2937" y="3932"/>
                  <a:pt x="3342" y="4023"/>
                  <a:pt x="3748" y="4114"/>
                </a:cubicBezTo>
                <a:cubicBezTo>
                  <a:pt x="3295" y="4709"/>
                  <a:pt x="2839" y="5300"/>
                  <a:pt x="2373" y="5882"/>
                </a:cubicBezTo>
                <a:cubicBezTo>
                  <a:pt x="2427" y="5206"/>
                  <a:pt x="2484" y="4526"/>
                  <a:pt x="2531" y="3844"/>
                </a:cubicBezTo>
                <a:close/>
                <a:moveTo>
                  <a:pt x="2601" y="0"/>
                </a:moveTo>
                <a:cubicBezTo>
                  <a:pt x="2588" y="0"/>
                  <a:pt x="2575" y="9"/>
                  <a:pt x="2572" y="29"/>
                </a:cubicBezTo>
                <a:cubicBezTo>
                  <a:pt x="2569" y="42"/>
                  <a:pt x="2569" y="59"/>
                  <a:pt x="2565" y="76"/>
                </a:cubicBezTo>
                <a:cubicBezTo>
                  <a:pt x="2501" y="86"/>
                  <a:pt x="2470" y="187"/>
                  <a:pt x="2538" y="259"/>
                </a:cubicBezTo>
                <a:cubicBezTo>
                  <a:pt x="2427" y="948"/>
                  <a:pt x="2359" y="1647"/>
                  <a:pt x="2319" y="2354"/>
                </a:cubicBezTo>
                <a:cubicBezTo>
                  <a:pt x="1586" y="2594"/>
                  <a:pt x="856" y="2837"/>
                  <a:pt x="126" y="3080"/>
                </a:cubicBezTo>
                <a:cubicBezTo>
                  <a:pt x="1" y="3121"/>
                  <a:pt x="102" y="3303"/>
                  <a:pt x="190" y="3324"/>
                </a:cubicBezTo>
                <a:cubicBezTo>
                  <a:pt x="876" y="3483"/>
                  <a:pt x="1565" y="3634"/>
                  <a:pt x="2255" y="3784"/>
                </a:cubicBezTo>
                <a:cubicBezTo>
                  <a:pt x="2227" y="4595"/>
                  <a:pt x="2204" y="5402"/>
                  <a:pt x="2146" y="6196"/>
                </a:cubicBezTo>
                <a:cubicBezTo>
                  <a:pt x="2141" y="6256"/>
                  <a:pt x="2207" y="6357"/>
                  <a:pt x="2271" y="6357"/>
                </a:cubicBezTo>
                <a:cubicBezTo>
                  <a:pt x="2290" y="6357"/>
                  <a:pt x="2309" y="6348"/>
                  <a:pt x="2325" y="6328"/>
                </a:cubicBezTo>
                <a:cubicBezTo>
                  <a:pt x="2896" y="5621"/>
                  <a:pt x="3448" y="4895"/>
                  <a:pt x="3991" y="4169"/>
                </a:cubicBezTo>
                <a:cubicBezTo>
                  <a:pt x="4762" y="4341"/>
                  <a:pt x="5532" y="4520"/>
                  <a:pt x="6296" y="4716"/>
                </a:cubicBezTo>
                <a:cubicBezTo>
                  <a:pt x="6306" y="4719"/>
                  <a:pt x="6316" y="4720"/>
                  <a:pt x="6325" y="4720"/>
                </a:cubicBezTo>
                <a:cubicBezTo>
                  <a:pt x="6407" y="4720"/>
                  <a:pt x="6432" y="4618"/>
                  <a:pt x="6377" y="4554"/>
                </a:cubicBezTo>
                <a:cubicBezTo>
                  <a:pt x="5921" y="3982"/>
                  <a:pt x="5471" y="3388"/>
                  <a:pt x="5012" y="2797"/>
                </a:cubicBezTo>
                <a:cubicBezTo>
                  <a:pt x="5370" y="2313"/>
                  <a:pt x="5728" y="1833"/>
                  <a:pt x="6087" y="1357"/>
                </a:cubicBezTo>
                <a:cubicBezTo>
                  <a:pt x="6139" y="1289"/>
                  <a:pt x="6067" y="1147"/>
                  <a:pt x="5982" y="1147"/>
                </a:cubicBezTo>
                <a:cubicBezTo>
                  <a:pt x="5974" y="1147"/>
                  <a:pt x="5966" y="1148"/>
                  <a:pt x="5958" y="1151"/>
                </a:cubicBezTo>
                <a:cubicBezTo>
                  <a:pt x="5360" y="1346"/>
                  <a:pt x="4766" y="1543"/>
                  <a:pt x="4170" y="1739"/>
                </a:cubicBezTo>
                <a:cubicBezTo>
                  <a:pt x="3691" y="1164"/>
                  <a:pt x="3194" y="610"/>
                  <a:pt x="2657" y="110"/>
                </a:cubicBezTo>
                <a:cubicBezTo>
                  <a:pt x="2646" y="103"/>
                  <a:pt x="2640" y="100"/>
                  <a:pt x="2633" y="93"/>
                </a:cubicBezTo>
                <a:cubicBezTo>
                  <a:pt x="2629" y="73"/>
                  <a:pt x="2629" y="53"/>
                  <a:pt x="2629" y="33"/>
                </a:cubicBezTo>
                <a:cubicBezTo>
                  <a:pt x="2629" y="11"/>
                  <a:pt x="2615" y="0"/>
                  <a:pt x="2601" y="0"/>
                </a:cubicBezTo>
                <a:close/>
              </a:path>
            </a:pathLst>
          </a:custGeom>
          <a:solidFill>
            <a:srgbClr val="0029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7" name="Google Shape;1057;p29"/>
          <p:cNvGrpSpPr/>
          <p:nvPr/>
        </p:nvGrpSpPr>
        <p:grpSpPr>
          <a:xfrm flipH="1">
            <a:off x="617852" y="733926"/>
            <a:ext cx="903988" cy="755732"/>
            <a:chOff x="-304950" y="1799125"/>
            <a:chExt cx="1469422" cy="1228432"/>
          </a:xfrm>
        </p:grpSpPr>
        <p:sp>
          <p:nvSpPr>
            <p:cNvPr id="1058" name="Google Shape;1058;p29"/>
            <p:cNvSpPr/>
            <p:nvPr/>
          </p:nvSpPr>
          <p:spPr>
            <a:xfrm>
              <a:off x="-304950" y="2353565"/>
              <a:ext cx="1181737" cy="673993"/>
            </a:xfrm>
            <a:custGeom>
              <a:avLst/>
              <a:gdLst/>
              <a:ahLst/>
              <a:cxnLst/>
              <a:rect l="l" t="t" r="r" b="b"/>
              <a:pathLst>
                <a:path w="22071" h="12588" extrusionOk="0">
                  <a:moveTo>
                    <a:pt x="7465" y="0"/>
                  </a:moveTo>
                  <a:lnTo>
                    <a:pt x="7154" y="254"/>
                  </a:lnTo>
                  <a:cubicBezTo>
                    <a:pt x="7161" y="278"/>
                    <a:pt x="7161" y="312"/>
                    <a:pt x="7140" y="328"/>
                  </a:cubicBezTo>
                  <a:cubicBezTo>
                    <a:pt x="6028" y="1251"/>
                    <a:pt x="4971" y="2251"/>
                    <a:pt x="3843" y="3167"/>
                  </a:cubicBezTo>
                  <a:cubicBezTo>
                    <a:pt x="2714" y="4083"/>
                    <a:pt x="1491" y="5367"/>
                    <a:pt x="136" y="5935"/>
                  </a:cubicBezTo>
                  <a:cubicBezTo>
                    <a:pt x="129" y="5937"/>
                    <a:pt x="124" y="5938"/>
                    <a:pt x="119" y="5938"/>
                  </a:cubicBezTo>
                  <a:cubicBezTo>
                    <a:pt x="109" y="5938"/>
                    <a:pt x="101" y="5935"/>
                    <a:pt x="95" y="5928"/>
                  </a:cubicBezTo>
                  <a:lnTo>
                    <a:pt x="0" y="6002"/>
                  </a:lnTo>
                  <a:cubicBezTo>
                    <a:pt x="0" y="6002"/>
                    <a:pt x="2126" y="9831"/>
                    <a:pt x="10169" y="11930"/>
                  </a:cubicBezTo>
                  <a:cubicBezTo>
                    <a:pt x="12055" y="12423"/>
                    <a:pt x="14007" y="12588"/>
                    <a:pt x="15770" y="12588"/>
                  </a:cubicBezTo>
                  <a:cubicBezTo>
                    <a:pt x="19297" y="12588"/>
                    <a:pt x="22071" y="11930"/>
                    <a:pt x="22071" y="11930"/>
                  </a:cubicBezTo>
                  <a:lnTo>
                    <a:pt x="21921" y="10973"/>
                  </a:lnTo>
                  <a:cubicBezTo>
                    <a:pt x="21912" y="10980"/>
                    <a:pt x="21901" y="10984"/>
                    <a:pt x="21890" y="10984"/>
                  </a:cubicBezTo>
                  <a:cubicBezTo>
                    <a:pt x="21871" y="10984"/>
                    <a:pt x="21851" y="10971"/>
                    <a:pt x="21840" y="10943"/>
                  </a:cubicBezTo>
                  <a:cubicBezTo>
                    <a:pt x="21364" y="9530"/>
                    <a:pt x="21232" y="7969"/>
                    <a:pt x="21009" y="6502"/>
                  </a:cubicBezTo>
                  <a:cubicBezTo>
                    <a:pt x="20881" y="5685"/>
                    <a:pt x="20762" y="4863"/>
                    <a:pt x="20664" y="4039"/>
                  </a:cubicBezTo>
                  <a:cubicBezTo>
                    <a:pt x="20634" y="3803"/>
                    <a:pt x="20472" y="3191"/>
                    <a:pt x="20624" y="2937"/>
                  </a:cubicBezTo>
                  <a:cubicBezTo>
                    <a:pt x="17805" y="2876"/>
                    <a:pt x="15552" y="2623"/>
                    <a:pt x="13555" y="2177"/>
                  </a:cubicBezTo>
                  <a:lnTo>
                    <a:pt x="13555" y="2187"/>
                  </a:lnTo>
                  <a:cubicBezTo>
                    <a:pt x="13217" y="3617"/>
                    <a:pt x="12585" y="5012"/>
                    <a:pt x="12081" y="6387"/>
                  </a:cubicBezTo>
                  <a:cubicBezTo>
                    <a:pt x="11530" y="7888"/>
                    <a:pt x="10899" y="9368"/>
                    <a:pt x="10351" y="10865"/>
                  </a:cubicBezTo>
                  <a:cubicBezTo>
                    <a:pt x="10342" y="10890"/>
                    <a:pt x="10328" y="10901"/>
                    <a:pt x="10314" y="10901"/>
                  </a:cubicBezTo>
                  <a:cubicBezTo>
                    <a:pt x="10281" y="10901"/>
                    <a:pt x="10246" y="10847"/>
                    <a:pt x="10263" y="10804"/>
                  </a:cubicBezTo>
                  <a:cubicBezTo>
                    <a:pt x="10807" y="9321"/>
                    <a:pt x="11273" y="7797"/>
                    <a:pt x="11818" y="6309"/>
                  </a:cubicBezTo>
                  <a:cubicBezTo>
                    <a:pt x="12321" y="4935"/>
                    <a:pt x="12736" y="3455"/>
                    <a:pt x="13402" y="2146"/>
                  </a:cubicBezTo>
                  <a:cubicBezTo>
                    <a:pt x="11264" y="1657"/>
                    <a:pt x="9414" y="944"/>
                    <a:pt x="74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9"/>
            <p:cNvSpPr/>
            <p:nvPr/>
          </p:nvSpPr>
          <p:spPr>
            <a:xfrm>
              <a:off x="-20901" y="2114387"/>
              <a:ext cx="51454" cy="33036"/>
            </a:xfrm>
            <a:custGeom>
              <a:avLst/>
              <a:gdLst/>
              <a:ahLst/>
              <a:cxnLst/>
              <a:rect l="l" t="t" r="r" b="b"/>
              <a:pathLst>
                <a:path w="961" h="617" extrusionOk="0">
                  <a:moveTo>
                    <a:pt x="586" y="0"/>
                  </a:moveTo>
                  <a:cubicBezTo>
                    <a:pt x="511" y="4"/>
                    <a:pt x="433" y="0"/>
                    <a:pt x="366" y="17"/>
                  </a:cubicBezTo>
                  <a:cubicBezTo>
                    <a:pt x="204" y="51"/>
                    <a:pt x="1" y="197"/>
                    <a:pt x="65" y="389"/>
                  </a:cubicBezTo>
                  <a:cubicBezTo>
                    <a:pt x="119" y="547"/>
                    <a:pt x="387" y="616"/>
                    <a:pt x="596" y="616"/>
                  </a:cubicBezTo>
                  <a:cubicBezTo>
                    <a:pt x="674" y="616"/>
                    <a:pt x="744" y="606"/>
                    <a:pt x="792" y="588"/>
                  </a:cubicBezTo>
                  <a:cubicBezTo>
                    <a:pt x="960" y="524"/>
                    <a:pt x="946" y="355"/>
                    <a:pt x="869" y="220"/>
                  </a:cubicBezTo>
                  <a:cubicBezTo>
                    <a:pt x="795" y="91"/>
                    <a:pt x="700" y="30"/>
                    <a:pt x="5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9"/>
            <p:cNvSpPr/>
            <p:nvPr/>
          </p:nvSpPr>
          <p:spPr>
            <a:xfrm>
              <a:off x="421690" y="2290491"/>
              <a:ext cx="51026" cy="24951"/>
            </a:xfrm>
            <a:custGeom>
              <a:avLst/>
              <a:gdLst/>
              <a:ahLst/>
              <a:cxnLst/>
              <a:rect l="l" t="t" r="r" b="b"/>
              <a:pathLst>
                <a:path w="953" h="466" extrusionOk="0">
                  <a:moveTo>
                    <a:pt x="440" y="0"/>
                  </a:moveTo>
                  <a:cubicBezTo>
                    <a:pt x="277" y="0"/>
                    <a:pt x="68" y="57"/>
                    <a:pt x="41" y="212"/>
                  </a:cubicBezTo>
                  <a:cubicBezTo>
                    <a:pt x="0" y="439"/>
                    <a:pt x="423" y="466"/>
                    <a:pt x="561" y="466"/>
                  </a:cubicBezTo>
                  <a:cubicBezTo>
                    <a:pt x="700" y="466"/>
                    <a:pt x="953" y="411"/>
                    <a:pt x="848" y="222"/>
                  </a:cubicBezTo>
                  <a:cubicBezTo>
                    <a:pt x="778" y="97"/>
                    <a:pt x="636" y="43"/>
                    <a:pt x="491" y="2"/>
                  </a:cubicBezTo>
                  <a:cubicBezTo>
                    <a:pt x="474" y="1"/>
                    <a:pt x="457" y="0"/>
                    <a:pt x="4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9"/>
            <p:cNvSpPr/>
            <p:nvPr/>
          </p:nvSpPr>
          <p:spPr>
            <a:xfrm>
              <a:off x="839544" y="2338519"/>
              <a:ext cx="64947" cy="39943"/>
            </a:xfrm>
            <a:custGeom>
              <a:avLst/>
              <a:gdLst/>
              <a:ahLst/>
              <a:cxnLst/>
              <a:rect l="l" t="t" r="r" b="b"/>
              <a:pathLst>
                <a:path w="1213" h="746" extrusionOk="0">
                  <a:moveTo>
                    <a:pt x="800" y="1"/>
                  </a:moveTo>
                  <a:cubicBezTo>
                    <a:pt x="546" y="15"/>
                    <a:pt x="259" y="116"/>
                    <a:pt x="144" y="333"/>
                  </a:cubicBezTo>
                  <a:cubicBezTo>
                    <a:pt x="0" y="606"/>
                    <a:pt x="500" y="745"/>
                    <a:pt x="746" y="745"/>
                  </a:cubicBezTo>
                  <a:cubicBezTo>
                    <a:pt x="770" y="745"/>
                    <a:pt x="792" y="744"/>
                    <a:pt x="810" y="741"/>
                  </a:cubicBezTo>
                  <a:cubicBezTo>
                    <a:pt x="1030" y="707"/>
                    <a:pt x="1212" y="521"/>
                    <a:pt x="1212" y="295"/>
                  </a:cubicBezTo>
                  <a:cubicBezTo>
                    <a:pt x="1212" y="204"/>
                    <a:pt x="1178" y="127"/>
                    <a:pt x="1104" y="72"/>
                  </a:cubicBezTo>
                  <a:cubicBezTo>
                    <a:pt x="1013" y="8"/>
                    <a:pt x="902" y="25"/>
                    <a:pt x="8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9"/>
            <p:cNvSpPr/>
            <p:nvPr/>
          </p:nvSpPr>
          <p:spPr>
            <a:xfrm>
              <a:off x="-216496" y="2018117"/>
              <a:ext cx="1366458" cy="435193"/>
            </a:xfrm>
            <a:custGeom>
              <a:avLst/>
              <a:gdLst/>
              <a:ahLst/>
              <a:cxnLst/>
              <a:rect l="l" t="t" r="r" b="b"/>
              <a:pathLst>
                <a:path w="25521" h="8128" extrusionOk="0">
                  <a:moveTo>
                    <a:pt x="4138" y="1493"/>
                  </a:moveTo>
                  <a:cubicBezTo>
                    <a:pt x="4230" y="1493"/>
                    <a:pt x="4330" y="1525"/>
                    <a:pt x="4404" y="1561"/>
                  </a:cubicBezTo>
                  <a:cubicBezTo>
                    <a:pt x="4552" y="1633"/>
                    <a:pt x="4677" y="1747"/>
                    <a:pt x="4769" y="1883"/>
                  </a:cubicBezTo>
                  <a:cubicBezTo>
                    <a:pt x="4891" y="2065"/>
                    <a:pt x="4972" y="2335"/>
                    <a:pt x="4827" y="2528"/>
                  </a:cubicBezTo>
                  <a:cubicBezTo>
                    <a:pt x="4721" y="2670"/>
                    <a:pt x="4541" y="2716"/>
                    <a:pt x="4358" y="2716"/>
                  </a:cubicBezTo>
                  <a:cubicBezTo>
                    <a:pt x="4217" y="2716"/>
                    <a:pt x="4074" y="2689"/>
                    <a:pt x="3961" y="2656"/>
                  </a:cubicBezTo>
                  <a:cubicBezTo>
                    <a:pt x="3617" y="2555"/>
                    <a:pt x="3252" y="2265"/>
                    <a:pt x="3428" y="1869"/>
                  </a:cubicBezTo>
                  <a:cubicBezTo>
                    <a:pt x="3525" y="1643"/>
                    <a:pt x="3768" y="1528"/>
                    <a:pt x="4016" y="1518"/>
                  </a:cubicBezTo>
                  <a:cubicBezTo>
                    <a:pt x="4052" y="1500"/>
                    <a:pt x="4094" y="1493"/>
                    <a:pt x="4138" y="1493"/>
                  </a:cubicBezTo>
                  <a:close/>
                  <a:moveTo>
                    <a:pt x="12348" y="4862"/>
                  </a:moveTo>
                  <a:cubicBezTo>
                    <a:pt x="12607" y="4862"/>
                    <a:pt x="12888" y="5063"/>
                    <a:pt x="12987" y="5289"/>
                  </a:cubicBezTo>
                  <a:cubicBezTo>
                    <a:pt x="13138" y="5630"/>
                    <a:pt x="12838" y="5802"/>
                    <a:pt x="12535" y="5802"/>
                  </a:cubicBezTo>
                  <a:cubicBezTo>
                    <a:pt x="12531" y="5802"/>
                    <a:pt x="12528" y="5802"/>
                    <a:pt x="12524" y="5802"/>
                  </a:cubicBezTo>
                  <a:cubicBezTo>
                    <a:pt x="12210" y="5802"/>
                    <a:pt x="11663" y="5644"/>
                    <a:pt x="11724" y="5225"/>
                  </a:cubicBezTo>
                  <a:cubicBezTo>
                    <a:pt x="11744" y="5086"/>
                    <a:pt x="11842" y="4978"/>
                    <a:pt x="11967" y="4924"/>
                  </a:cubicBezTo>
                  <a:cubicBezTo>
                    <a:pt x="12030" y="4895"/>
                    <a:pt x="12092" y="4884"/>
                    <a:pt x="12151" y="4884"/>
                  </a:cubicBezTo>
                  <a:cubicBezTo>
                    <a:pt x="12167" y="4884"/>
                    <a:pt x="12184" y="4885"/>
                    <a:pt x="12200" y="4887"/>
                  </a:cubicBezTo>
                  <a:cubicBezTo>
                    <a:pt x="12247" y="4870"/>
                    <a:pt x="12297" y="4862"/>
                    <a:pt x="12348" y="4862"/>
                  </a:cubicBezTo>
                  <a:close/>
                  <a:moveTo>
                    <a:pt x="20574" y="5778"/>
                  </a:moveTo>
                  <a:cubicBezTo>
                    <a:pt x="20861" y="5778"/>
                    <a:pt x="21106" y="5988"/>
                    <a:pt x="21149" y="6282"/>
                  </a:cubicBezTo>
                  <a:cubicBezTo>
                    <a:pt x="21182" y="6526"/>
                    <a:pt x="21063" y="6772"/>
                    <a:pt x="20848" y="6894"/>
                  </a:cubicBezTo>
                  <a:cubicBezTo>
                    <a:pt x="20741" y="6955"/>
                    <a:pt x="20621" y="6981"/>
                    <a:pt x="20498" y="6981"/>
                  </a:cubicBezTo>
                  <a:cubicBezTo>
                    <a:pt x="20271" y="6981"/>
                    <a:pt x="20036" y="6892"/>
                    <a:pt x="19861" y="6769"/>
                  </a:cubicBezTo>
                  <a:cubicBezTo>
                    <a:pt x="19600" y="6587"/>
                    <a:pt x="19509" y="6265"/>
                    <a:pt x="19756" y="6029"/>
                  </a:cubicBezTo>
                  <a:cubicBezTo>
                    <a:pt x="19924" y="5868"/>
                    <a:pt x="20150" y="5796"/>
                    <a:pt x="20376" y="5796"/>
                  </a:cubicBezTo>
                  <a:cubicBezTo>
                    <a:pt x="20405" y="5796"/>
                    <a:pt x="20434" y="5797"/>
                    <a:pt x="20462" y="5799"/>
                  </a:cubicBezTo>
                  <a:cubicBezTo>
                    <a:pt x="20469" y="5796"/>
                    <a:pt x="20469" y="5786"/>
                    <a:pt x="20475" y="5786"/>
                  </a:cubicBezTo>
                  <a:cubicBezTo>
                    <a:pt x="20509" y="5781"/>
                    <a:pt x="20542" y="5778"/>
                    <a:pt x="20574" y="5778"/>
                  </a:cubicBezTo>
                  <a:close/>
                  <a:moveTo>
                    <a:pt x="3776" y="0"/>
                  </a:moveTo>
                  <a:cubicBezTo>
                    <a:pt x="3554" y="0"/>
                    <a:pt x="3332" y="6"/>
                    <a:pt x="3110" y="20"/>
                  </a:cubicBezTo>
                  <a:cubicBezTo>
                    <a:pt x="2363" y="72"/>
                    <a:pt x="1484" y="166"/>
                    <a:pt x="886" y="666"/>
                  </a:cubicBezTo>
                  <a:cubicBezTo>
                    <a:pt x="1" y="1407"/>
                    <a:pt x="440" y="2305"/>
                    <a:pt x="1221" y="2917"/>
                  </a:cubicBezTo>
                  <a:cubicBezTo>
                    <a:pt x="2964" y="4282"/>
                    <a:pt x="5381" y="5141"/>
                    <a:pt x="7458" y="5827"/>
                  </a:cubicBezTo>
                  <a:cubicBezTo>
                    <a:pt x="10105" y="6699"/>
                    <a:pt x="12848" y="7239"/>
                    <a:pt x="15606" y="7607"/>
                  </a:cubicBezTo>
                  <a:cubicBezTo>
                    <a:pt x="17347" y="7842"/>
                    <a:pt x="19174" y="8128"/>
                    <a:pt x="20973" y="8128"/>
                  </a:cubicBezTo>
                  <a:cubicBezTo>
                    <a:pt x="21741" y="8128"/>
                    <a:pt x="22504" y="8076"/>
                    <a:pt x="23253" y="7945"/>
                  </a:cubicBezTo>
                  <a:cubicBezTo>
                    <a:pt x="24003" y="7817"/>
                    <a:pt x="25521" y="7505"/>
                    <a:pt x="25078" y="6438"/>
                  </a:cubicBezTo>
                  <a:cubicBezTo>
                    <a:pt x="24724" y="5579"/>
                    <a:pt x="23548" y="4968"/>
                    <a:pt x="22780" y="4535"/>
                  </a:cubicBezTo>
                  <a:cubicBezTo>
                    <a:pt x="22114" y="4160"/>
                    <a:pt x="21422" y="3843"/>
                    <a:pt x="20689" y="3633"/>
                  </a:cubicBezTo>
                  <a:cubicBezTo>
                    <a:pt x="20682" y="3647"/>
                    <a:pt x="20675" y="3664"/>
                    <a:pt x="20651" y="3670"/>
                  </a:cubicBezTo>
                  <a:cubicBezTo>
                    <a:pt x="19356" y="4080"/>
                    <a:pt x="17946" y="4264"/>
                    <a:pt x="16537" y="4264"/>
                  </a:cubicBezTo>
                  <a:cubicBezTo>
                    <a:pt x="15295" y="4264"/>
                    <a:pt x="14054" y="4121"/>
                    <a:pt x="12892" y="3863"/>
                  </a:cubicBezTo>
                  <a:cubicBezTo>
                    <a:pt x="10950" y="3430"/>
                    <a:pt x="8168" y="2491"/>
                    <a:pt x="7073" y="663"/>
                  </a:cubicBezTo>
                  <a:cubicBezTo>
                    <a:pt x="7045" y="677"/>
                    <a:pt x="7013" y="683"/>
                    <a:pt x="6980" y="683"/>
                  </a:cubicBezTo>
                  <a:cubicBezTo>
                    <a:pt x="6868" y="683"/>
                    <a:pt x="6751" y="607"/>
                    <a:pt x="6769" y="484"/>
                  </a:cubicBezTo>
                  <a:cubicBezTo>
                    <a:pt x="6789" y="359"/>
                    <a:pt x="6827" y="237"/>
                    <a:pt x="6867" y="115"/>
                  </a:cubicBezTo>
                  <a:lnTo>
                    <a:pt x="6867" y="115"/>
                  </a:lnTo>
                  <a:cubicBezTo>
                    <a:pt x="6823" y="116"/>
                    <a:pt x="6779" y="116"/>
                    <a:pt x="6734" y="116"/>
                  </a:cubicBezTo>
                  <a:cubicBezTo>
                    <a:pt x="5747" y="116"/>
                    <a:pt x="4762" y="0"/>
                    <a:pt x="37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29"/>
            <p:cNvSpPr/>
            <p:nvPr/>
          </p:nvSpPr>
          <p:spPr>
            <a:xfrm>
              <a:off x="589067" y="2438216"/>
              <a:ext cx="176423" cy="24362"/>
            </a:xfrm>
            <a:custGeom>
              <a:avLst/>
              <a:gdLst/>
              <a:ahLst/>
              <a:cxnLst/>
              <a:rect l="l" t="t" r="r" b="b"/>
              <a:pathLst>
                <a:path w="3295" h="455" extrusionOk="0">
                  <a:moveTo>
                    <a:pt x="1" y="1"/>
                  </a:moveTo>
                  <a:lnTo>
                    <a:pt x="1" y="1"/>
                  </a:lnTo>
                  <a:cubicBezTo>
                    <a:pt x="1227" y="221"/>
                    <a:pt x="2325" y="366"/>
                    <a:pt x="3295" y="454"/>
                  </a:cubicBezTo>
                  <a:cubicBezTo>
                    <a:pt x="2342" y="339"/>
                    <a:pt x="1409" y="194"/>
                    <a:pt x="524" y="76"/>
                  </a:cubicBezTo>
                  <a:cubicBezTo>
                    <a:pt x="348" y="52"/>
                    <a:pt x="172" y="24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29"/>
            <p:cNvSpPr/>
            <p:nvPr/>
          </p:nvSpPr>
          <p:spPr>
            <a:xfrm>
              <a:off x="-229507" y="1799125"/>
              <a:ext cx="1393979" cy="673618"/>
            </a:xfrm>
            <a:custGeom>
              <a:avLst/>
              <a:gdLst/>
              <a:ahLst/>
              <a:cxnLst/>
              <a:rect l="l" t="t" r="r" b="b"/>
              <a:pathLst>
                <a:path w="26035" h="12581" extrusionOk="0">
                  <a:moveTo>
                    <a:pt x="13867" y="419"/>
                  </a:moveTo>
                  <a:cubicBezTo>
                    <a:pt x="13999" y="419"/>
                    <a:pt x="14132" y="424"/>
                    <a:pt x="14264" y="434"/>
                  </a:cubicBezTo>
                  <a:cubicBezTo>
                    <a:pt x="16100" y="570"/>
                    <a:pt x="17752" y="1401"/>
                    <a:pt x="18954" y="2789"/>
                  </a:cubicBezTo>
                  <a:cubicBezTo>
                    <a:pt x="19546" y="3475"/>
                    <a:pt x="19874" y="4121"/>
                    <a:pt x="20191" y="4976"/>
                  </a:cubicBezTo>
                  <a:cubicBezTo>
                    <a:pt x="20520" y="5857"/>
                    <a:pt x="20611" y="6642"/>
                    <a:pt x="20763" y="7537"/>
                  </a:cubicBezTo>
                  <a:cubicBezTo>
                    <a:pt x="19285" y="7770"/>
                    <a:pt x="17839" y="7952"/>
                    <a:pt x="16384" y="7952"/>
                  </a:cubicBezTo>
                  <a:cubicBezTo>
                    <a:pt x="15433" y="7952"/>
                    <a:pt x="14478" y="7875"/>
                    <a:pt x="13508" y="7682"/>
                  </a:cubicBezTo>
                  <a:cubicBezTo>
                    <a:pt x="12365" y="7459"/>
                    <a:pt x="11257" y="7094"/>
                    <a:pt x="10206" y="6591"/>
                  </a:cubicBezTo>
                  <a:cubicBezTo>
                    <a:pt x="9253" y="6135"/>
                    <a:pt x="8050" y="5587"/>
                    <a:pt x="7486" y="4648"/>
                  </a:cubicBezTo>
                  <a:cubicBezTo>
                    <a:pt x="7475" y="4628"/>
                    <a:pt x="7458" y="4614"/>
                    <a:pt x="7445" y="4600"/>
                  </a:cubicBezTo>
                  <a:cubicBezTo>
                    <a:pt x="8175" y="3479"/>
                    <a:pt x="8821" y="2488"/>
                    <a:pt x="9976" y="1721"/>
                  </a:cubicBezTo>
                  <a:cubicBezTo>
                    <a:pt x="11125" y="959"/>
                    <a:pt x="12476" y="419"/>
                    <a:pt x="13867" y="419"/>
                  </a:cubicBezTo>
                  <a:close/>
                  <a:moveTo>
                    <a:pt x="4019" y="4090"/>
                  </a:moveTo>
                  <a:cubicBezTo>
                    <a:pt x="5005" y="4090"/>
                    <a:pt x="5990" y="4206"/>
                    <a:pt x="6977" y="4206"/>
                  </a:cubicBezTo>
                  <a:cubicBezTo>
                    <a:pt x="7022" y="4206"/>
                    <a:pt x="7066" y="4206"/>
                    <a:pt x="7110" y="4205"/>
                  </a:cubicBezTo>
                  <a:lnTo>
                    <a:pt x="7110" y="4205"/>
                  </a:lnTo>
                  <a:cubicBezTo>
                    <a:pt x="7070" y="4327"/>
                    <a:pt x="7032" y="4449"/>
                    <a:pt x="7012" y="4574"/>
                  </a:cubicBezTo>
                  <a:cubicBezTo>
                    <a:pt x="6994" y="4697"/>
                    <a:pt x="7111" y="4773"/>
                    <a:pt x="7223" y="4773"/>
                  </a:cubicBezTo>
                  <a:cubicBezTo>
                    <a:pt x="7256" y="4773"/>
                    <a:pt x="7288" y="4767"/>
                    <a:pt x="7316" y="4753"/>
                  </a:cubicBezTo>
                  <a:cubicBezTo>
                    <a:pt x="8411" y="6581"/>
                    <a:pt x="11193" y="7520"/>
                    <a:pt x="13135" y="7953"/>
                  </a:cubicBezTo>
                  <a:cubicBezTo>
                    <a:pt x="14297" y="8211"/>
                    <a:pt x="15538" y="8354"/>
                    <a:pt x="16780" y="8354"/>
                  </a:cubicBezTo>
                  <a:cubicBezTo>
                    <a:pt x="18189" y="8354"/>
                    <a:pt x="19599" y="8170"/>
                    <a:pt x="20894" y="7760"/>
                  </a:cubicBezTo>
                  <a:cubicBezTo>
                    <a:pt x="20918" y="7754"/>
                    <a:pt x="20925" y="7737"/>
                    <a:pt x="20932" y="7723"/>
                  </a:cubicBezTo>
                  <a:cubicBezTo>
                    <a:pt x="21665" y="7933"/>
                    <a:pt x="22357" y="8250"/>
                    <a:pt x="23023" y="8625"/>
                  </a:cubicBezTo>
                  <a:cubicBezTo>
                    <a:pt x="23791" y="9058"/>
                    <a:pt x="24967" y="9669"/>
                    <a:pt x="25321" y="10528"/>
                  </a:cubicBezTo>
                  <a:cubicBezTo>
                    <a:pt x="25764" y="11595"/>
                    <a:pt x="24246" y="11907"/>
                    <a:pt x="23496" y="12035"/>
                  </a:cubicBezTo>
                  <a:cubicBezTo>
                    <a:pt x="22747" y="12166"/>
                    <a:pt x="21984" y="12218"/>
                    <a:pt x="21216" y="12218"/>
                  </a:cubicBezTo>
                  <a:cubicBezTo>
                    <a:pt x="19417" y="12218"/>
                    <a:pt x="17590" y="11932"/>
                    <a:pt x="15849" y="11697"/>
                  </a:cubicBezTo>
                  <a:cubicBezTo>
                    <a:pt x="13091" y="11329"/>
                    <a:pt x="10348" y="10789"/>
                    <a:pt x="7701" y="9917"/>
                  </a:cubicBezTo>
                  <a:cubicBezTo>
                    <a:pt x="5624" y="9231"/>
                    <a:pt x="3207" y="8372"/>
                    <a:pt x="1464" y="7007"/>
                  </a:cubicBezTo>
                  <a:cubicBezTo>
                    <a:pt x="683" y="6395"/>
                    <a:pt x="244" y="5497"/>
                    <a:pt x="1129" y="4756"/>
                  </a:cubicBezTo>
                  <a:cubicBezTo>
                    <a:pt x="1727" y="4256"/>
                    <a:pt x="2606" y="4162"/>
                    <a:pt x="3353" y="4110"/>
                  </a:cubicBezTo>
                  <a:cubicBezTo>
                    <a:pt x="3575" y="4096"/>
                    <a:pt x="3797" y="4090"/>
                    <a:pt x="4019" y="4090"/>
                  </a:cubicBezTo>
                  <a:close/>
                  <a:moveTo>
                    <a:pt x="13880" y="1"/>
                  </a:moveTo>
                  <a:cubicBezTo>
                    <a:pt x="12554" y="1"/>
                    <a:pt x="11270" y="398"/>
                    <a:pt x="10114" y="1089"/>
                  </a:cubicBezTo>
                  <a:cubicBezTo>
                    <a:pt x="9094" y="1694"/>
                    <a:pt x="7709" y="2763"/>
                    <a:pt x="7191" y="3982"/>
                  </a:cubicBezTo>
                  <a:lnTo>
                    <a:pt x="7191" y="3979"/>
                  </a:lnTo>
                  <a:cubicBezTo>
                    <a:pt x="6430" y="3945"/>
                    <a:pt x="5018" y="3713"/>
                    <a:pt x="3660" y="3713"/>
                  </a:cubicBezTo>
                  <a:cubicBezTo>
                    <a:pt x="2040" y="3713"/>
                    <a:pt x="498" y="4044"/>
                    <a:pt x="233" y="5436"/>
                  </a:cubicBezTo>
                  <a:cubicBezTo>
                    <a:pt x="1" y="6668"/>
                    <a:pt x="1545" y="7497"/>
                    <a:pt x="2430" y="7977"/>
                  </a:cubicBezTo>
                  <a:cubicBezTo>
                    <a:pt x="3630" y="8622"/>
                    <a:pt x="4870" y="9196"/>
                    <a:pt x="6140" y="9686"/>
                  </a:cubicBezTo>
                  <a:cubicBezTo>
                    <a:pt x="9084" y="10819"/>
                    <a:pt x="12173" y="11491"/>
                    <a:pt x="15289" y="11937"/>
                  </a:cubicBezTo>
                  <a:cubicBezTo>
                    <a:pt x="15460" y="11960"/>
                    <a:pt x="15636" y="11988"/>
                    <a:pt x="15812" y="12012"/>
                  </a:cubicBezTo>
                  <a:cubicBezTo>
                    <a:pt x="16697" y="12130"/>
                    <a:pt x="17630" y="12275"/>
                    <a:pt x="18583" y="12390"/>
                  </a:cubicBezTo>
                  <a:cubicBezTo>
                    <a:pt x="19496" y="12500"/>
                    <a:pt x="20425" y="12580"/>
                    <a:pt x="21342" y="12580"/>
                  </a:cubicBezTo>
                  <a:cubicBezTo>
                    <a:pt x="22402" y="12580"/>
                    <a:pt x="23445" y="12472"/>
                    <a:pt x="24426" y="12177"/>
                  </a:cubicBezTo>
                  <a:cubicBezTo>
                    <a:pt x="25169" y="11954"/>
                    <a:pt x="26035" y="11488"/>
                    <a:pt x="25723" y="10582"/>
                  </a:cubicBezTo>
                  <a:cubicBezTo>
                    <a:pt x="25460" y="9819"/>
                    <a:pt x="24656" y="9271"/>
                    <a:pt x="24017" y="8862"/>
                  </a:cubicBezTo>
                  <a:cubicBezTo>
                    <a:pt x="23047" y="8237"/>
                    <a:pt x="22047" y="7676"/>
                    <a:pt x="20891" y="7520"/>
                  </a:cubicBezTo>
                  <a:cubicBezTo>
                    <a:pt x="21432" y="3915"/>
                    <a:pt x="18255" y="562"/>
                    <a:pt x="14829" y="69"/>
                  </a:cubicBezTo>
                  <a:cubicBezTo>
                    <a:pt x="14511" y="23"/>
                    <a:pt x="14194" y="1"/>
                    <a:pt x="138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9"/>
            <p:cNvSpPr/>
            <p:nvPr/>
          </p:nvSpPr>
          <p:spPr>
            <a:xfrm>
              <a:off x="238143" y="2057953"/>
              <a:ext cx="581150" cy="144832"/>
            </a:xfrm>
            <a:custGeom>
              <a:avLst/>
              <a:gdLst/>
              <a:ahLst/>
              <a:cxnLst/>
              <a:rect l="l" t="t" r="r" b="b"/>
              <a:pathLst>
                <a:path w="10854" h="2705" extrusionOk="0">
                  <a:moveTo>
                    <a:pt x="28" y="1"/>
                  </a:moveTo>
                  <a:cubicBezTo>
                    <a:pt x="9" y="1"/>
                    <a:pt x="0" y="42"/>
                    <a:pt x="15" y="54"/>
                  </a:cubicBezTo>
                  <a:cubicBezTo>
                    <a:pt x="2191" y="1722"/>
                    <a:pt x="5067" y="2705"/>
                    <a:pt x="7880" y="2705"/>
                  </a:cubicBezTo>
                  <a:cubicBezTo>
                    <a:pt x="8864" y="2705"/>
                    <a:pt x="9839" y="2585"/>
                    <a:pt x="10775" y="2332"/>
                  </a:cubicBezTo>
                  <a:cubicBezTo>
                    <a:pt x="10854" y="2309"/>
                    <a:pt x="10808" y="2145"/>
                    <a:pt x="10738" y="2145"/>
                  </a:cubicBezTo>
                  <a:cubicBezTo>
                    <a:pt x="10736" y="2145"/>
                    <a:pt x="10734" y="2146"/>
                    <a:pt x="10731" y="2146"/>
                  </a:cubicBezTo>
                  <a:cubicBezTo>
                    <a:pt x="9681" y="2269"/>
                    <a:pt x="8590" y="2407"/>
                    <a:pt x="7517" y="2407"/>
                  </a:cubicBezTo>
                  <a:cubicBezTo>
                    <a:pt x="7182" y="2407"/>
                    <a:pt x="6848" y="2393"/>
                    <a:pt x="6517" y="2362"/>
                  </a:cubicBezTo>
                  <a:cubicBezTo>
                    <a:pt x="4182" y="2143"/>
                    <a:pt x="2040" y="1156"/>
                    <a:pt x="35" y="3"/>
                  </a:cubicBezTo>
                  <a:cubicBezTo>
                    <a:pt x="33" y="2"/>
                    <a:pt x="30" y="1"/>
                    <a:pt x="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9"/>
            <p:cNvSpPr/>
            <p:nvPr/>
          </p:nvSpPr>
          <p:spPr>
            <a:xfrm>
              <a:off x="-42426" y="2098003"/>
              <a:ext cx="92147" cy="65536"/>
            </a:xfrm>
            <a:custGeom>
              <a:avLst/>
              <a:gdLst/>
              <a:ahLst/>
              <a:cxnLst/>
              <a:rect l="l" t="t" r="r" b="b"/>
              <a:pathLst>
                <a:path w="1721" h="1224" extrusionOk="0">
                  <a:moveTo>
                    <a:pt x="988" y="306"/>
                  </a:moveTo>
                  <a:cubicBezTo>
                    <a:pt x="1102" y="336"/>
                    <a:pt x="1197" y="397"/>
                    <a:pt x="1271" y="526"/>
                  </a:cubicBezTo>
                  <a:cubicBezTo>
                    <a:pt x="1348" y="661"/>
                    <a:pt x="1362" y="830"/>
                    <a:pt x="1194" y="894"/>
                  </a:cubicBezTo>
                  <a:cubicBezTo>
                    <a:pt x="1146" y="912"/>
                    <a:pt x="1076" y="922"/>
                    <a:pt x="998" y="922"/>
                  </a:cubicBezTo>
                  <a:cubicBezTo>
                    <a:pt x="789" y="922"/>
                    <a:pt x="521" y="853"/>
                    <a:pt x="467" y="695"/>
                  </a:cubicBezTo>
                  <a:cubicBezTo>
                    <a:pt x="403" y="503"/>
                    <a:pt x="606" y="357"/>
                    <a:pt x="768" y="323"/>
                  </a:cubicBezTo>
                  <a:cubicBezTo>
                    <a:pt x="835" y="306"/>
                    <a:pt x="913" y="310"/>
                    <a:pt x="988" y="306"/>
                  </a:cubicBezTo>
                  <a:close/>
                  <a:moveTo>
                    <a:pt x="887" y="1"/>
                  </a:moveTo>
                  <a:cubicBezTo>
                    <a:pt x="843" y="1"/>
                    <a:pt x="801" y="8"/>
                    <a:pt x="765" y="26"/>
                  </a:cubicBezTo>
                  <a:cubicBezTo>
                    <a:pt x="517" y="36"/>
                    <a:pt x="274" y="151"/>
                    <a:pt x="177" y="377"/>
                  </a:cubicBezTo>
                  <a:cubicBezTo>
                    <a:pt x="1" y="773"/>
                    <a:pt x="366" y="1063"/>
                    <a:pt x="710" y="1164"/>
                  </a:cubicBezTo>
                  <a:cubicBezTo>
                    <a:pt x="823" y="1197"/>
                    <a:pt x="966" y="1224"/>
                    <a:pt x="1107" y="1224"/>
                  </a:cubicBezTo>
                  <a:cubicBezTo>
                    <a:pt x="1290" y="1224"/>
                    <a:pt x="1470" y="1178"/>
                    <a:pt x="1576" y="1036"/>
                  </a:cubicBezTo>
                  <a:cubicBezTo>
                    <a:pt x="1721" y="843"/>
                    <a:pt x="1640" y="573"/>
                    <a:pt x="1518" y="391"/>
                  </a:cubicBezTo>
                  <a:cubicBezTo>
                    <a:pt x="1426" y="255"/>
                    <a:pt x="1301" y="141"/>
                    <a:pt x="1153" y="69"/>
                  </a:cubicBezTo>
                  <a:cubicBezTo>
                    <a:pt x="1079" y="33"/>
                    <a:pt x="979" y="1"/>
                    <a:pt x="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9"/>
            <p:cNvSpPr/>
            <p:nvPr/>
          </p:nvSpPr>
          <p:spPr>
            <a:xfrm>
              <a:off x="407929" y="2278443"/>
              <a:ext cx="79029" cy="50383"/>
            </a:xfrm>
            <a:custGeom>
              <a:avLst/>
              <a:gdLst/>
              <a:ahLst/>
              <a:cxnLst/>
              <a:rect l="l" t="t" r="r" b="b"/>
              <a:pathLst>
                <a:path w="1476" h="941" extrusionOk="0">
                  <a:moveTo>
                    <a:pt x="697" y="225"/>
                  </a:moveTo>
                  <a:cubicBezTo>
                    <a:pt x="714" y="225"/>
                    <a:pt x="731" y="226"/>
                    <a:pt x="748" y="227"/>
                  </a:cubicBezTo>
                  <a:cubicBezTo>
                    <a:pt x="893" y="268"/>
                    <a:pt x="1035" y="322"/>
                    <a:pt x="1105" y="447"/>
                  </a:cubicBezTo>
                  <a:cubicBezTo>
                    <a:pt x="1210" y="636"/>
                    <a:pt x="957" y="691"/>
                    <a:pt x="818" y="691"/>
                  </a:cubicBezTo>
                  <a:cubicBezTo>
                    <a:pt x="680" y="691"/>
                    <a:pt x="257" y="664"/>
                    <a:pt x="298" y="437"/>
                  </a:cubicBezTo>
                  <a:cubicBezTo>
                    <a:pt x="325" y="282"/>
                    <a:pt x="534" y="225"/>
                    <a:pt x="697" y="225"/>
                  </a:cubicBezTo>
                  <a:close/>
                  <a:moveTo>
                    <a:pt x="686" y="0"/>
                  </a:moveTo>
                  <a:cubicBezTo>
                    <a:pt x="635" y="0"/>
                    <a:pt x="585" y="8"/>
                    <a:pt x="538" y="25"/>
                  </a:cubicBezTo>
                  <a:cubicBezTo>
                    <a:pt x="522" y="23"/>
                    <a:pt x="505" y="22"/>
                    <a:pt x="489" y="22"/>
                  </a:cubicBezTo>
                  <a:cubicBezTo>
                    <a:pt x="430" y="22"/>
                    <a:pt x="368" y="33"/>
                    <a:pt x="305" y="62"/>
                  </a:cubicBezTo>
                  <a:cubicBezTo>
                    <a:pt x="180" y="116"/>
                    <a:pt x="82" y="224"/>
                    <a:pt x="62" y="363"/>
                  </a:cubicBezTo>
                  <a:cubicBezTo>
                    <a:pt x="1" y="782"/>
                    <a:pt x="548" y="940"/>
                    <a:pt x="862" y="940"/>
                  </a:cubicBezTo>
                  <a:cubicBezTo>
                    <a:pt x="866" y="940"/>
                    <a:pt x="869" y="940"/>
                    <a:pt x="873" y="940"/>
                  </a:cubicBezTo>
                  <a:cubicBezTo>
                    <a:pt x="1176" y="940"/>
                    <a:pt x="1476" y="768"/>
                    <a:pt x="1325" y="427"/>
                  </a:cubicBezTo>
                  <a:cubicBezTo>
                    <a:pt x="1226" y="201"/>
                    <a:pt x="945" y="0"/>
                    <a:pt x="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9"/>
            <p:cNvSpPr/>
            <p:nvPr/>
          </p:nvSpPr>
          <p:spPr>
            <a:xfrm>
              <a:off x="828086" y="2327435"/>
              <a:ext cx="89577" cy="64465"/>
            </a:xfrm>
            <a:custGeom>
              <a:avLst/>
              <a:gdLst/>
              <a:ahLst/>
              <a:cxnLst/>
              <a:rect l="l" t="t" r="r" b="b"/>
              <a:pathLst>
                <a:path w="1673" h="1204" extrusionOk="0">
                  <a:moveTo>
                    <a:pt x="1014" y="208"/>
                  </a:moveTo>
                  <a:cubicBezTo>
                    <a:pt x="1116" y="232"/>
                    <a:pt x="1227" y="215"/>
                    <a:pt x="1318" y="279"/>
                  </a:cubicBezTo>
                  <a:cubicBezTo>
                    <a:pt x="1392" y="334"/>
                    <a:pt x="1426" y="411"/>
                    <a:pt x="1426" y="502"/>
                  </a:cubicBezTo>
                  <a:cubicBezTo>
                    <a:pt x="1426" y="728"/>
                    <a:pt x="1244" y="914"/>
                    <a:pt x="1024" y="948"/>
                  </a:cubicBezTo>
                  <a:cubicBezTo>
                    <a:pt x="1006" y="951"/>
                    <a:pt x="984" y="952"/>
                    <a:pt x="960" y="952"/>
                  </a:cubicBezTo>
                  <a:cubicBezTo>
                    <a:pt x="714" y="952"/>
                    <a:pt x="214" y="813"/>
                    <a:pt x="358" y="540"/>
                  </a:cubicBezTo>
                  <a:cubicBezTo>
                    <a:pt x="473" y="323"/>
                    <a:pt x="760" y="222"/>
                    <a:pt x="1014" y="208"/>
                  </a:cubicBezTo>
                  <a:close/>
                  <a:moveTo>
                    <a:pt x="1065" y="1"/>
                  </a:moveTo>
                  <a:cubicBezTo>
                    <a:pt x="1033" y="1"/>
                    <a:pt x="1000" y="4"/>
                    <a:pt x="966" y="9"/>
                  </a:cubicBezTo>
                  <a:cubicBezTo>
                    <a:pt x="960" y="9"/>
                    <a:pt x="960" y="19"/>
                    <a:pt x="953" y="22"/>
                  </a:cubicBezTo>
                  <a:cubicBezTo>
                    <a:pt x="925" y="20"/>
                    <a:pt x="896" y="19"/>
                    <a:pt x="867" y="19"/>
                  </a:cubicBezTo>
                  <a:cubicBezTo>
                    <a:pt x="641" y="19"/>
                    <a:pt x="415" y="91"/>
                    <a:pt x="247" y="252"/>
                  </a:cubicBezTo>
                  <a:cubicBezTo>
                    <a:pt x="0" y="488"/>
                    <a:pt x="91" y="810"/>
                    <a:pt x="352" y="992"/>
                  </a:cubicBezTo>
                  <a:cubicBezTo>
                    <a:pt x="527" y="1115"/>
                    <a:pt x="762" y="1204"/>
                    <a:pt x="989" y="1204"/>
                  </a:cubicBezTo>
                  <a:cubicBezTo>
                    <a:pt x="1112" y="1204"/>
                    <a:pt x="1232" y="1178"/>
                    <a:pt x="1339" y="1117"/>
                  </a:cubicBezTo>
                  <a:cubicBezTo>
                    <a:pt x="1554" y="995"/>
                    <a:pt x="1673" y="749"/>
                    <a:pt x="1640" y="505"/>
                  </a:cubicBezTo>
                  <a:cubicBezTo>
                    <a:pt x="1597" y="211"/>
                    <a:pt x="1352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9"/>
            <p:cNvSpPr/>
            <p:nvPr/>
          </p:nvSpPr>
          <p:spPr>
            <a:xfrm>
              <a:off x="243658" y="2462900"/>
              <a:ext cx="177333" cy="474333"/>
            </a:xfrm>
            <a:custGeom>
              <a:avLst/>
              <a:gdLst/>
              <a:ahLst/>
              <a:cxnLst/>
              <a:rect l="l" t="t" r="r" b="b"/>
              <a:pathLst>
                <a:path w="3312" h="8859" extrusionOk="0">
                  <a:moveTo>
                    <a:pt x="3226" y="1"/>
                  </a:moveTo>
                  <a:cubicBezTo>
                    <a:pt x="3213" y="1"/>
                    <a:pt x="3201" y="9"/>
                    <a:pt x="3190" y="30"/>
                  </a:cubicBezTo>
                  <a:cubicBezTo>
                    <a:pt x="3177" y="54"/>
                    <a:pt x="3167" y="81"/>
                    <a:pt x="3156" y="104"/>
                  </a:cubicBezTo>
                  <a:cubicBezTo>
                    <a:pt x="2490" y="1413"/>
                    <a:pt x="2075" y="2893"/>
                    <a:pt x="1572" y="4267"/>
                  </a:cubicBezTo>
                  <a:cubicBezTo>
                    <a:pt x="1027" y="5755"/>
                    <a:pt x="561" y="7279"/>
                    <a:pt x="17" y="8762"/>
                  </a:cubicBezTo>
                  <a:cubicBezTo>
                    <a:pt x="0" y="8805"/>
                    <a:pt x="35" y="8859"/>
                    <a:pt x="68" y="8859"/>
                  </a:cubicBezTo>
                  <a:cubicBezTo>
                    <a:pt x="82" y="8859"/>
                    <a:pt x="96" y="8848"/>
                    <a:pt x="105" y="8823"/>
                  </a:cubicBezTo>
                  <a:cubicBezTo>
                    <a:pt x="653" y="7326"/>
                    <a:pt x="1284" y="5846"/>
                    <a:pt x="1835" y="4345"/>
                  </a:cubicBezTo>
                  <a:cubicBezTo>
                    <a:pt x="2339" y="2970"/>
                    <a:pt x="2971" y="1575"/>
                    <a:pt x="3309" y="145"/>
                  </a:cubicBezTo>
                  <a:lnTo>
                    <a:pt x="3309" y="135"/>
                  </a:lnTo>
                  <a:cubicBezTo>
                    <a:pt x="3311" y="89"/>
                    <a:pt x="3266" y="1"/>
                    <a:pt x="32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9"/>
            <p:cNvSpPr/>
            <p:nvPr/>
          </p:nvSpPr>
          <p:spPr>
            <a:xfrm>
              <a:off x="791194" y="2507394"/>
              <a:ext cx="78868" cy="434283"/>
            </a:xfrm>
            <a:custGeom>
              <a:avLst/>
              <a:gdLst/>
              <a:ahLst/>
              <a:cxnLst/>
              <a:rect l="l" t="t" r="r" b="b"/>
              <a:pathLst>
                <a:path w="1473" h="8111" extrusionOk="0">
                  <a:moveTo>
                    <a:pt x="208" y="1"/>
                  </a:moveTo>
                  <a:cubicBezTo>
                    <a:pt x="201" y="1"/>
                    <a:pt x="193" y="3"/>
                    <a:pt x="186" y="10"/>
                  </a:cubicBezTo>
                  <a:cubicBezTo>
                    <a:pt x="172" y="24"/>
                    <a:pt x="166" y="47"/>
                    <a:pt x="152" y="64"/>
                  </a:cubicBezTo>
                  <a:cubicBezTo>
                    <a:pt x="0" y="318"/>
                    <a:pt x="162" y="930"/>
                    <a:pt x="192" y="1166"/>
                  </a:cubicBezTo>
                  <a:cubicBezTo>
                    <a:pt x="290" y="1990"/>
                    <a:pt x="409" y="2812"/>
                    <a:pt x="537" y="3629"/>
                  </a:cubicBezTo>
                  <a:cubicBezTo>
                    <a:pt x="760" y="5096"/>
                    <a:pt x="892" y="6657"/>
                    <a:pt x="1368" y="8070"/>
                  </a:cubicBezTo>
                  <a:cubicBezTo>
                    <a:pt x="1379" y="8098"/>
                    <a:pt x="1399" y="8111"/>
                    <a:pt x="1418" y="8111"/>
                  </a:cubicBezTo>
                  <a:cubicBezTo>
                    <a:pt x="1429" y="8111"/>
                    <a:pt x="1440" y="8107"/>
                    <a:pt x="1449" y="8100"/>
                  </a:cubicBezTo>
                  <a:cubicBezTo>
                    <a:pt x="1463" y="8087"/>
                    <a:pt x="1473" y="8070"/>
                    <a:pt x="1473" y="8046"/>
                  </a:cubicBezTo>
                  <a:cubicBezTo>
                    <a:pt x="1426" y="6664"/>
                    <a:pt x="1101" y="5278"/>
                    <a:pt x="895" y="3913"/>
                  </a:cubicBezTo>
                  <a:cubicBezTo>
                    <a:pt x="760" y="3028"/>
                    <a:pt x="625" y="2143"/>
                    <a:pt x="493" y="1257"/>
                  </a:cubicBezTo>
                  <a:cubicBezTo>
                    <a:pt x="436" y="869"/>
                    <a:pt x="436" y="385"/>
                    <a:pt x="247" y="30"/>
                  </a:cubicBezTo>
                  <a:cubicBezTo>
                    <a:pt x="239" y="14"/>
                    <a:pt x="224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9"/>
            <p:cNvSpPr/>
            <p:nvPr/>
          </p:nvSpPr>
          <p:spPr>
            <a:xfrm>
              <a:off x="-301523" y="2365398"/>
              <a:ext cx="379991" cy="306156"/>
            </a:xfrm>
            <a:custGeom>
              <a:avLst/>
              <a:gdLst/>
              <a:ahLst/>
              <a:cxnLst/>
              <a:rect l="l" t="t" r="r" b="b"/>
              <a:pathLst>
                <a:path w="7097" h="5718" extrusionOk="0">
                  <a:moveTo>
                    <a:pt x="7059" y="1"/>
                  </a:moveTo>
                  <a:cubicBezTo>
                    <a:pt x="7053" y="1"/>
                    <a:pt x="7047" y="3"/>
                    <a:pt x="7039" y="10"/>
                  </a:cubicBezTo>
                  <a:cubicBezTo>
                    <a:pt x="5941" y="922"/>
                    <a:pt x="4755" y="1760"/>
                    <a:pt x="3643" y="2666"/>
                  </a:cubicBezTo>
                  <a:cubicBezTo>
                    <a:pt x="2450" y="3639"/>
                    <a:pt x="1271" y="4673"/>
                    <a:pt x="34" y="5586"/>
                  </a:cubicBezTo>
                  <a:cubicBezTo>
                    <a:pt x="0" y="5609"/>
                    <a:pt x="0" y="5680"/>
                    <a:pt x="31" y="5707"/>
                  </a:cubicBezTo>
                  <a:cubicBezTo>
                    <a:pt x="37" y="5714"/>
                    <a:pt x="45" y="5717"/>
                    <a:pt x="55" y="5717"/>
                  </a:cubicBezTo>
                  <a:cubicBezTo>
                    <a:pt x="60" y="5717"/>
                    <a:pt x="65" y="5716"/>
                    <a:pt x="72" y="5714"/>
                  </a:cubicBezTo>
                  <a:cubicBezTo>
                    <a:pt x="1427" y="5146"/>
                    <a:pt x="2650" y="3862"/>
                    <a:pt x="3779" y="2946"/>
                  </a:cubicBezTo>
                  <a:cubicBezTo>
                    <a:pt x="4907" y="2030"/>
                    <a:pt x="5964" y="1030"/>
                    <a:pt x="7076" y="107"/>
                  </a:cubicBezTo>
                  <a:cubicBezTo>
                    <a:pt x="7097" y="91"/>
                    <a:pt x="7097" y="57"/>
                    <a:pt x="7090" y="33"/>
                  </a:cubicBezTo>
                  <a:cubicBezTo>
                    <a:pt x="7083" y="14"/>
                    <a:pt x="7073" y="1"/>
                    <a:pt x="7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2" name="Google Shape;1072;p29"/>
          <p:cNvGrpSpPr/>
          <p:nvPr/>
        </p:nvGrpSpPr>
        <p:grpSpPr>
          <a:xfrm>
            <a:off x="713222" y="3764704"/>
            <a:ext cx="976966" cy="613408"/>
            <a:chOff x="6925510" y="205316"/>
            <a:chExt cx="905688" cy="530354"/>
          </a:xfrm>
        </p:grpSpPr>
        <p:sp>
          <p:nvSpPr>
            <p:cNvPr id="1073" name="Google Shape;1073;p29"/>
            <p:cNvSpPr/>
            <p:nvPr/>
          </p:nvSpPr>
          <p:spPr>
            <a:xfrm>
              <a:off x="7093437" y="213374"/>
              <a:ext cx="568549" cy="515598"/>
            </a:xfrm>
            <a:custGeom>
              <a:avLst/>
              <a:gdLst/>
              <a:ahLst/>
              <a:cxnLst/>
              <a:rect l="l" t="t" r="r" b="b"/>
              <a:pathLst>
                <a:path w="12626" h="11775" extrusionOk="0">
                  <a:moveTo>
                    <a:pt x="6402" y="0"/>
                  </a:moveTo>
                  <a:cubicBezTo>
                    <a:pt x="3247" y="0"/>
                    <a:pt x="0" y="2876"/>
                    <a:pt x="0" y="6031"/>
                  </a:cubicBezTo>
                  <a:cubicBezTo>
                    <a:pt x="0" y="9187"/>
                    <a:pt x="3115" y="11775"/>
                    <a:pt x="6270" y="11775"/>
                  </a:cubicBezTo>
                  <a:cubicBezTo>
                    <a:pt x="9426" y="11775"/>
                    <a:pt x="12626" y="9028"/>
                    <a:pt x="12626" y="5874"/>
                  </a:cubicBezTo>
                  <a:cubicBezTo>
                    <a:pt x="12626" y="2717"/>
                    <a:pt x="9557" y="0"/>
                    <a:pt x="64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9"/>
            <p:cNvSpPr/>
            <p:nvPr/>
          </p:nvSpPr>
          <p:spPr>
            <a:xfrm>
              <a:off x="7077360" y="205316"/>
              <a:ext cx="624386" cy="530354"/>
            </a:xfrm>
            <a:custGeom>
              <a:avLst/>
              <a:gdLst/>
              <a:ahLst/>
              <a:cxnLst/>
              <a:rect l="l" t="t" r="r" b="b"/>
              <a:pathLst>
                <a:path w="13866" h="12112" extrusionOk="0">
                  <a:moveTo>
                    <a:pt x="6777" y="1"/>
                  </a:moveTo>
                  <a:cubicBezTo>
                    <a:pt x="6538" y="1"/>
                    <a:pt x="6299" y="14"/>
                    <a:pt x="6061" y="40"/>
                  </a:cubicBezTo>
                  <a:cubicBezTo>
                    <a:pt x="5899" y="59"/>
                    <a:pt x="5989" y="300"/>
                    <a:pt x="6113" y="312"/>
                  </a:cubicBezTo>
                  <a:cubicBezTo>
                    <a:pt x="8982" y="563"/>
                    <a:pt x="11936" y="1718"/>
                    <a:pt x="12620" y="4868"/>
                  </a:cubicBezTo>
                  <a:cubicBezTo>
                    <a:pt x="13326" y="8114"/>
                    <a:pt x="10901" y="11034"/>
                    <a:pt x="7741" y="11637"/>
                  </a:cubicBezTo>
                  <a:cubicBezTo>
                    <a:pt x="7365" y="11709"/>
                    <a:pt x="6985" y="11743"/>
                    <a:pt x="6606" y="11743"/>
                  </a:cubicBezTo>
                  <a:cubicBezTo>
                    <a:pt x="3778" y="11743"/>
                    <a:pt x="1014" y="9808"/>
                    <a:pt x="785" y="6834"/>
                  </a:cubicBezTo>
                  <a:cubicBezTo>
                    <a:pt x="555" y="3847"/>
                    <a:pt x="2656" y="811"/>
                    <a:pt x="5730" y="475"/>
                  </a:cubicBezTo>
                  <a:cubicBezTo>
                    <a:pt x="5862" y="460"/>
                    <a:pt x="5763" y="246"/>
                    <a:pt x="5659" y="244"/>
                  </a:cubicBezTo>
                  <a:cubicBezTo>
                    <a:pt x="5626" y="243"/>
                    <a:pt x="5594" y="243"/>
                    <a:pt x="5561" y="243"/>
                  </a:cubicBezTo>
                  <a:cubicBezTo>
                    <a:pt x="2938" y="243"/>
                    <a:pt x="740" y="2849"/>
                    <a:pt x="378" y="5296"/>
                  </a:cubicBezTo>
                  <a:cubicBezTo>
                    <a:pt x="1" y="7847"/>
                    <a:pt x="1097" y="10165"/>
                    <a:pt x="3417" y="11341"/>
                  </a:cubicBezTo>
                  <a:cubicBezTo>
                    <a:pt x="4440" y="11859"/>
                    <a:pt x="5511" y="12112"/>
                    <a:pt x="6571" y="12112"/>
                  </a:cubicBezTo>
                  <a:cubicBezTo>
                    <a:pt x="8042" y="12112"/>
                    <a:pt x="9492" y="11626"/>
                    <a:pt x="10766" y="10691"/>
                  </a:cubicBezTo>
                  <a:cubicBezTo>
                    <a:pt x="12937" y="9099"/>
                    <a:pt x="13866" y="6430"/>
                    <a:pt x="12822" y="3871"/>
                  </a:cubicBezTo>
                  <a:cubicBezTo>
                    <a:pt x="11847" y="1479"/>
                    <a:pt x="9317" y="1"/>
                    <a:pt x="6777" y="1"/>
                  </a:cubicBezTo>
                  <a:close/>
                </a:path>
              </a:pathLst>
            </a:custGeom>
            <a:solidFill>
              <a:srgbClr val="002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9"/>
            <p:cNvSpPr/>
            <p:nvPr/>
          </p:nvSpPr>
          <p:spPr>
            <a:xfrm>
              <a:off x="6925510" y="360379"/>
              <a:ext cx="905688" cy="259660"/>
            </a:xfrm>
            <a:custGeom>
              <a:avLst/>
              <a:gdLst/>
              <a:ahLst/>
              <a:cxnLst/>
              <a:rect l="l" t="t" r="r" b="b"/>
              <a:pathLst>
                <a:path w="20113" h="5930" extrusionOk="0">
                  <a:moveTo>
                    <a:pt x="16657" y="1"/>
                  </a:moveTo>
                  <a:cubicBezTo>
                    <a:pt x="16439" y="1"/>
                    <a:pt x="16237" y="20"/>
                    <a:pt x="16067" y="60"/>
                  </a:cubicBezTo>
                  <a:cubicBezTo>
                    <a:pt x="15914" y="95"/>
                    <a:pt x="16073" y="324"/>
                    <a:pt x="16180" y="325"/>
                  </a:cubicBezTo>
                  <a:cubicBezTo>
                    <a:pt x="16845" y="330"/>
                    <a:pt x="19241" y="410"/>
                    <a:pt x="18563" y="1628"/>
                  </a:cubicBezTo>
                  <a:cubicBezTo>
                    <a:pt x="18243" y="2202"/>
                    <a:pt x="17451" y="2549"/>
                    <a:pt x="16881" y="2811"/>
                  </a:cubicBezTo>
                  <a:cubicBezTo>
                    <a:pt x="14924" y="3710"/>
                    <a:pt x="12785" y="4282"/>
                    <a:pt x="10682" y="4712"/>
                  </a:cubicBezTo>
                  <a:cubicBezTo>
                    <a:pt x="8818" y="5095"/>
                    <a:pt x="6905" y="5405"/>
                    <a:pt x="5006" y="5541"/>
                  </a:cubicBezTo>
                  <a:cubicBezTo>
                    <a:pt x="4909" y="5547"/>
                    <a:pt x="4759" y="5553"/>
                    <a:pt x="4576" y="5553"/>
                  </a:cubicBezTo>
                  <a:cubicBezTo>
                    <a:pt x="3425" y="5553"/>
                    <a:pt x="955" y="5349"/>
                    <a:pt x="1947" y="4098"/>
                  </a:cubicBezTo>
                  <a:cubicBezTo>
                    <a:pt x="2398" y="3528"/>
                    <a:pt x="3165" y="3113"/>
                    <a:pt x="3797" y="2785"/>
                  </a:cubicBezTo>
                  <a:cubicBezTo>
                    <a:pt x="3898" y="2733"/>
                    <a:pt x="3795" y="2553"/>
                    <a:pt x="3700" y="2553"/>
                  </a:cubicBezTo>
                  <a:cubicBezTo>
                    <a:pt x="3695" y="2553"/>
                    <a:pt x="3691" y="2554"/>
                    <a:pt x="3687" y="2554"/>
                  </a:cubicBezTo>
                  <a:cubicBezTo>
                    <a:pt x="2393" y="2794"/>
                    <a:pt x="1" y="4784"/>
                    <a:pt x="2166" y="5597"/>
                  </a:cubicBezTo>
                  <a:cubicBezTo>
                    <a:pt x="2830" y="5847"/>
                    <a:pt x="3527" y="5929"/>
                    <a:pt x="4229" y="5929"/>
                  </a:cubicBezTo>
                  <a:cubicBezTo>
                    <a:pt x="4872" y="5929"/>
                    <a:pt x="5520" y="5860"/>
                    <a:pt x="6151" y="5786"/>
                  </a:cubicBezTo>
                  <a:cubicBezTo>
                    <a:pt x="7890" y="5584"/>
                    <a:pt x="9624" y="5329"/>
                    <a:pt x="11337" y="4961"/>
                  </a:cubicBezTo>
                  <a:cubicBezTo>
                    <a:pt x="12763" y="4653"/>
                    <a:pt x="14174" y="4268"/>
                    <a:pt x="15547" y="3774"/>
                  </a:cubicBezTo>
                  <a:cubicBezTo>
                    <a:pt x="16593" y="3399"/>
                    <a:pt x="17822" y="2999"/>
                    <a:pt x="18648" y="2205"/>
                  </a:cubicBezTo>
                  <a:cubicBezTo>
                    <a:pt x="20112" y="800"/>
                    <a:pt x="18053" y="1"/>
                    <a:pt x="16657" y="1"/>
                  </a:cubicBezTo>
                  <a:close/>
                </a:path>
              </a:pathLst>
            </a:custGeom>
            <a:solidFill>
              <a:srgbClr val="002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9"/>
            <p:cNvSpPr/>
            <p:nvPr/>
          </p:nvSpPr>
          <p:spPr>
            <a:xfrm>
              <a:off x="7368361" y="296401"/>
              <a:ext cx="63222" cy="55523"/>
            </a:xfrm>
            <a:custGeom>
              <a:avLst/>
              <a:gdLst/>
              <a:ahLst/>
              <a:cxnLst/>
              <a:rect l="l" t="t" r="r" b="b"/>
              <a:pathLst>
                <a:path w="1404" h="1268" extrusionOk="0">
                  <a:moveTo>
                    <a:pt x="853" y="427"/>
                  </a:moveTo>
                  <a:lnTo>
                    <a:pt x="853" y="427"/>
                  </a:lnTo>
                  <a:cubicBezTo>
                    <a:pt x="853" y="427"/>
                    <a:pt x="859" y="430"/>
                    <a:pt x="873" y="436"/>
                  </a:cubicBezTo>
                  <a:cubicBezTo>
                    <a:pt x="872" y="435"/>
                    <a:pt x="871" y="435"/>
                    <a:pt x="870" y="434"/>
                  </a:cubicBezTo>
                  <a:lnTo>
                    <a:pt x="870" y="434"/>
                  </a:lnTo>
                  <a:cubicBezTo>
                    <a:pt x="860" y="430"/>
                    <a:pt x="853" y="427"/>
                    <a:pt x="853" y="427"/>
                  </a:cubicBezTo>
                  <a:close/>
                  <a:moveTo>
                    <a:pt x="486" y="0"/>
                  </a:moveTo>
                  <a:cubicBezTo>
                    <a:pt x="213" y="0"/>
                    <a:pt x="1" y="394"/>
                    <a:pt x="25" y="636"/>
                  </a:cubicBezTo>
                  <a:cubicBezTo>
                    <a:pt x="60" y="1003"/>
                    <a:pt x="440" y="1243"/>
                    <a:pt x="781" y="1266"/>
                  </a:cubicBezTo>
                  <a:cubicBezTo>
                    <a:pt x="797" y="1267"/>
                    <a:pt x="812" y="1267"/>
                    <a:pt x="827" y="1267"/>
                  </a:cubicBezTo>
                  <a:cubicBezTo>
                    <a:pt x="1087" y="1267"/>
                    <a:pt x="1323" y="1108"/>
                    <a:pt x="1360" y="835"/>
                  </a:cubicBezTo>
                  <a:cubicBezTo>
                    <a:pt x="1404" y="523"/>
                    <a:pt x="1159" y="276"/>
                    <a:pt x="871" y="210"/>
                  </a:cubicBezTo>
                  <a:cubicBezTo>
                    <a:pt x="862" y="208"/>
                    <a:pt x="854" y="207"/>
                    <a:pt x="847" y="207"/>
                  </a:cubicBezTo>
                  <a:cubicBezTo>
                    <a:pt x="746" y="207"/>
                    <a:pt x="793" y="399"/>
                    <a:pt x="870" y="434"/>
                  </a:cubicBezTo>
                  <a:lnTo>
                    <a:pt x="870" y="434"/>
                  </a:lnTo>
                  <a:cubicBezTo>
                    <a:pt x="894" y="444"/>
                    <a:pt x="936" y="462"/>
                    <a:pt x="946" y="469"/>
                  </a:cubicBezTo>
                  <a:cubicBezTo>
                    <a:pt x="1003" y="507"/>
                    <a:pt x="1041" y="545"/>
                    <a:pt x="1061" y="612"/>
                  </a:cubicBezTo>
                  <a:cubicBezTo>
                    <a:pt x="1079" y="677"/>
                    <a:pt x="1070" y="747"/>
                    <a:pt x="1041" y="806"/>
                  </a:cubicBezTo>
                  <a:cubicBezTo>
                    <a:pt x="984" y="924"/>
                    <a:pt x="872" y="972"/>
                    <a:pt x="753" y="972"/>
                  </a:cubicBezTo>
                  <a:cubicBezTo>
                    <a:pt x="710" y="972"/>
                    <a:pt x="666" y="965"/>
                    <a:pt x="623" y="953"/>
                  </a:cubicBezTo>
                  <a:cubicBezTo>
                    <a:pt x="416" y="896"/>
                    <a:pt x="247" y="740"/>
                    <a:pt x="332" y="516"/>
                  </a:cubicBezTo>
                  <a:cubicBezTo>
                    <a:pt x="396" y="353"/>
                    <a:pt x="615" y="276"/>
                    <a:pt x="618" y="99"/>
                  </a:cubicBezTo>
                  <a:cubicBezTo>
                    <a:pt x="618" y="67"/>
                    <a:pt x="608" y="24"/>
                    <a:pt x="574" y="14"/>
                  </a:cubicBezTo>
                  <a:cubicBezTo>
                    <a:pt x="544" y="5"/>
                    <a:pt x="515" y="0"/>
                    <a:pt x="486" y="0"/>
                  </a:cubicBezTo>
                  <a:close/>
                </a:path>
              </a:pathLst>
            </a:custGeom>
            <a:solidFill>
              <a:srgbClr val="002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9"/>
            <p:cNvSpPr/>
            <p:nvPr/>
          </p:nvSpPr>
          <p:spPr>
            <a:xfrm>
              <a:off x="7477926" y="310939"/>
              <a:ext cx="82855" cy="61609"/>
            </a:xfrm>
            <a:custGeom>
              <a:avLst/>
              <a:gdLst/>
              <a:ahLst/>
              <a:cxnLst/>
              <a:rect l="l" t="t" r="r" b="b"/>
              <a:pathLst>
                <a:path w="1840" h="1407" extrusionOk="0">
                  <a:moveTo>
                    <a:pt x="493" y="1"/>
                  </a:moveTo>
                  <a:cubicBezTo>
                    <a:pt x="211" y="1"/>
                    <a:pt x="0" y="306"/>
                    <a:pt x="28" y="579"/>
                  </a:cubicBezTo>
                  <a:cubicBezTo>
                    <a:pt x="59" y="897"/>
                    <a:pt x="297" y="1181"/>
                    <a:pt x="580" y="1314"/>
                  </a:cubicBezTo>
                  <a:cubicBezTo>
                    <a:pt x="706" y="1373"/>
                    <a:pt x="855" y="1406"/>
                    <a:pt x="1003" y="1406"/>
                  </a:cubicBezTo>
                  <a:cubicBezTo>
                    <a:pt x="1226" y="1406"/>
                    <a:pt x="1447" y="1331"/>
                    <a:pt x="1587" y="1157"/>
                  </a:cubicBezTo>
                  <a:cubicBezTo>
                    <a:pt x="1840" y="841"/>
                    <a:pt x="1576" y="383"/>
                    <a:pt x="1222" y="290"/>
                  </a:cubicBezTo>
                  <a:cubicBezTo>
                    <a:pt x="1216" y="288"/>
                    <a:pt x="1211" y="287"/>
                    <a:pt x="1206" y="287"/>
                  </a:cubicBezTo>
                  <a:cubicBezTo>
                    <a:pt x="1147" y="287"/>
                    <a:pt x="1170" y="407"/>
                    <a:pt x="1194" y="434"/>
                  </a:cubicBezTo>
                  <a:cubicBezTo>
                    <a:pt x="1298" y="551"/>
                    <a:pt x="1444" y="672"/>
                    <a:pt x="1392" y="845"/>
                  </a:cubicBezTo>
                  <a:cubicBezTo>
                    <a:pt x="1363" y="942"/>
                    <a:pt x="1279" y="1012"/>
                    <a:pt x="1193" y="1054"/>
                  </a:cubicBezTo>
                  <a:cubicBezTo>
                    <a:pt x="1109" y="1096"/>
                    <a:pt x="1014" y="1117"/>
                    <a:pt x="919" y="1117"/>
                  </a:cubicBezTo>
                  <a:cubicBezTo>
                    <a:pt x="765" y="1117"/>
                    <a:pt x="610" y="1064"/>
                    <a:pt x="496" y="966"/>
                  </a:cubicBezTo>
                  <a:cubicBezTo>
                    <a:pt x="366" y="853"/>
                    <a:pt x="264" y="666"/>
                    <a:pt x="315" y="491"/>
                  </a:cubicBezTo>
                  <a:cubicBezTo>
                    <a:pt x="368" y="303"/>
                    <a:pt x="567" y="308"/>
                    <a:pt x="650" y="166"/>
                  </a:cubicBezTo>
                  <a:cubicBezTo>
                    <a:pt x="679" y="116"/>
                    <a:pt x="664" y="33"/>
                    <a:pt x="603" y="16"/>
                  </a:cubicBezTo>
                  <a:cubicBezTo>
                    <a:pt x="565" y="6"/>
                    <a:pt x="528" y="1"/>
                    <a:pt x="493" y="1"/>
                  </a:cubicBezTo>
                  <a:close/>
                </a:path>
              </a:pathLst>
            </a:custGeom>
            <a:solidFill>
              <a:srgbClr val="002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9"/>
            <p:cNvSpPr/>
            <p:nvPr/>
          </p:nvSpPr>
          <p:spPr>
            <a:xfrm>
              <a:off x="7504540" y="416781"/>
              <a:ext cx="57999" cy="46590"/>
            </a:xfrm>
            <a:custGeom>
              <a:avLst/>
              <a:gdLst/>
              <a:ahLst/>
              <a:cxnLst/>
              <a:rect l="l" t="t" r="r" b="b"/>
              <a:pathLst>
                <a:path w="1288" h="1064" extrusionOk="0">
                  <a:moveTo>
                    <a:pt x="371" y="0"/>
                  </a:moveTo>
                  <a:cubicBezTo>
                    <a:pt x="166" y="0"/>
                    <a:pt x="22" y="154"/>
                    <a:pt x="11" y="383"/>
                  </a:cubicBezTo>
                  <a:cubicBezTo>
                    <a:pt x="1" y="620"/>
                    <a:pt x="135" y="869"/>
                    <a:pt x="342" y="984"/>
                  </a:cubicBezTo>
                  <a:cubicBezTo>
                    <a:pt x="436" y="1037"/>
                    <a:pt x="550" y="1064"/>
                    <a:pt x="666" y="1064"/>
                  </a:cubicBezTo>
                  <a:cubicBezTo>
                    <a:pt x="826" y="1064"/>
                    <a:pt x="988" y="1011"/>
                    <a:pt x="1097" y="902"/>
                  </a:cubicBezTo>
                  <a:cubicBezTo>
                    <a:pt x="1288" y="711"/>
                    <a:pt x="1163" y="430"/>
                    <a:pt x="948" y="322"/>
                  </a:cubicBezTo>
                  <a:cubicBezTo>
                    <a:pt x="943" y="320"/>
                    <a:pt x="938" y="318"/>
                    <a:pt x="933" y="318"/>
                  </a:cubicBezTo>
                  <a:cubicBezTo>
                    <a:pt x="896" y="318"/>
                    <a:pt x="896" y="408"/>
                    <a:pt x="912" y="429"/>
                  </a:cubicBezTo>
                  <a:cubicBezTo>
                    <a:pt x="1046" y="605"/>
                    <a:pt x="962" y="725"/>
                    <a:pt x="768" y="786"/>
                  </a:cubicBezTo>
                  <a:cubicBezTo>
                    <a:pt x="711" y="804"/>
                    <a:pt x="648" y="815"/>
                    <a:pt x="585" y="815"/>
                  </a:cubicBezTo>
                  <a:cubicBezTo>
                    <a:pt x="491" y="815"/>
                    <a:pt x="398" y="791"/>
                    <a:pt x="329" y="729"/>
                  </a:cubicBezTo>
                  <a:cubicBezTo>
                    <a:pt x="103" y="527"/>
                    <a:pt x="218" y="201"/>
                    <a:pt x="490" y="134"/>
                  </a:cubicBezTo>
                  <a:cubicBezTo>
                    <a:pt x="531" y="124"/>
                    <a:pt x="525" y="25"/>
                    <a:pt x="486" y="16"/>
                  </a:cubicBezTo>
                  <a:cubicBezTo>
                    <a:pt x="446" y="5"/>
                    <a:pt x="408" y="0"/>
                    <a:pt x="371" y="0"/>
                  </a:cubicBezTo>
                  <a:close/>
                </a:path>
              </a:pathLst>
            </a:custGeom>
            <a:solidFill>
              <a:srgbClr val="002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6"/>
          <p:cNvSpPr/>
          <p:nvPr/>
        </p:nvSpPr>
        <p:spPr>
          <a:xfrm>
            <a:off x="478337" y="968475"/>
            <a:ext cx="250089" cy="241830"/>
          </a:xfrm>
          <a:custGeom>
            <a:avLst/>
            <a:gdLst/>
            <a:ahLst/>
            <a:cxnLst/>
            <a:rect l="l" t="t" r="r" b="b"/>
            <a:pathLst>
              <a:path w="12626" h="12209" extrusionOk="0">
                <a:moveTo>
                  <a:pt x="7838" y="1"/>
                </a:moveTo>
                <a:cubicBezTo>
                  <a:pt x="7407" y="1"/>
                  <a:pt x="6953" y="46"/>
                  <a:pt x="6478" y="142"/>
                </a:cubicBezTo>
                <a:cubicBezTo>
                  <a:pt x="2964" y="848"/>
                  <a:pt x="1" y="5264"/>
                  <a:pt x="2011" y="9188"/>
                </a:cubicBezTo>
                <a:cubicBezTo>
                  <a:pt x="3194" y="11498"/>
                  <a:pt x="5114" y="12208"/>
                  <a:pt x="6853" y="12208"/>
                </a:cubicBezTo>
                <a:cubicBezTo>
                  <a:pt x="8487" y="12208"/>
                  <a:pt x="9962" y="11580"/>
                  <a:pt x="10513" y="11063"/>
                </a:cubicBezTo>
                <a:lnTo>
                  <a:pt x="10513" y="11063"/>
                </a:lnTo>
                <a:cubicBezTo>
                  <a:pt x="10513" y="11063"/>
                  <a:pt x="10409" y="11077"/>
                  <a:pt x="10233" y="11077"/>
                </a:cubicBezTo>
                <a:cubicBezTo>
                  <a:pt x="9592" y="11077"/>
                  <a:pt x="8002" y="10893"/>
                  <a:pt x="7087" y="9188"/>
                </a:cubicBezTo>
                <a:cubicBezTo>
                  <a:pt x="5918" y="7015"/>
                  <a:pt x="6810" y="4052"/>
                  <a:pt x="9162" y="3335"/>
                </a:cubicBezTo>
                <a:cubicBezTo>
                  <a:pt x="9590" y="3204"/>
                  <a:pt x="9976" y="3151"/>
                  <a:pt x="10323" y="3151"/>
                </a:cubicBezTo>
                <a:cubicBezTo>
                  <a:pt x="11879" y="3151"/>
                  <a:pt x="12625" y="4227"/>
                  <a:pt x="12625" y="4227"/>
                </a:cubicBezTo>
                <a:cubicBezTo>
                  <a:pt x="12276" y="1748"/>
                  <a:pt x="10504" y="1"/>
                  <a:pt x="783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6"/>
          <p:cNvSpPr/>
          <p:nvPr/>
        </p:nvSpPr>
        <p:spPr>
          <a:xfrm>
            <a:off x="0" y="383188"/>
            <a:ext cx="478330" cy="735822"/>
          </a:xfrm>
          <a:custGeom>
            <a:avLst/>
            <a:gdLst/>
            <a:ahLst/>
            <a:cxnLst/>
            <a:rect l="l" t="t" r="r" b="b"/>
            <a:pathLst>
              <a:path w="8313" h="12788" extrusionOk="0">
                <a:moveTo>
                  <a:pt x="278" y="0"/>
                </a:moveTo>
                <a:cubicBezTo>
                  <a:pt x="186" y="0"/>
                  <a:pt x="93" y="3"/>
                  <a:pt x="0" y="10"/>
                </a:cubicBezTo>
                <a:lnTo>
                  <a:pt x="0" y="12773"/>
                </a:lnTo>
                <a:cubicBezTo>
                  <a:pt x="108" y="12782"/>
                  <a:pt x="218" y="12787"/>
                  <a:pt x="329" y="12787"/>
                </a:cubicBezTo>
                <a:cubicBezTo>
                  <a:pt x="630" y="12787"/>
                  <a:pt x="944" y="12751"/>
                  <a:pt x="1274" y="12662"/>
                </a:cubicBezTo>
                <a:cubicBezTo>
                  <a:pt x="4124" y="11881"/>
                  <a:pt x="3640" y="8941"/>
                  <a:pt x="3640" y="8941"/>
                </a:cubicBezTo>
                <a:lnTo>
                  <a:pt x="3640" y="8941"/>
                </a:lnTo>
                <a:cubicBezTo>
                  <a:pt x="3640" y="8941"/>
                  <a:pt x="3724" y="8946"/>
                  <a:pt x="3869" y="8946"/>
                </a:cubicBezTo>
                <a:cubicBezTo>
                  <a:pt x="4761" y="8946"/>
                  <a:pt x="7963" y="8756"/>
                  <a:pt x="8158" y="6035"/>
                </a:cubicBezTo>
                <a:cubicBezTo>
                  <a:pt x="8313" y="3883"/>
                  <a:pt x="6209" y="3539"/>
                  <a:pt x="4852" y="3539"/>
                </a:cubicBezTo>
                <a:cubicBezTo>
                  <a:pt x="4217" y="3539"/>
                  <a:pt x="3745" y="3615"/>
                  <a:pt x="3745" y="3615"/>
                </a:cubicBezTo>
                <a:cubicBezTo>
                  <a:pt x="3745" y="3615"/>
                  <a:pt x="3927" y="1006"/>
                  <a:pt x="1410" y="175"/>
                </a:cubicBezTo>
                <a:cubicBezTo>
                  <a:pt x="1064" y="60"/>
                  <a:pt x="678" y="0"/>
                  <a:pt x="27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6"/>
          <p:cNvSpPr/>
          <p:nvPr/>
        </p:nvSpPr>
        <p:spPr>
          <a:xfrm rot="10800000">
            <a:off x="8665675" y="3735563"/>
            <a:ext cx="478330" cy="735822"/>
          </a:xfrm>
          <a:custGeom>
            <a:avLst/>
            <a:gdLst/>
            <a:ahLst/>
            <a:cxnLst/>
            <a:rect l="l" t="t" r="r" b="b"/>
            <a:pathLst>
              <a:path w="8313" h="12788" extrusionOk="0">
                <a:moveTo>
                  <a:pt x="278" y="0"/>
                </a:moveTo>
                <a:cubicBezTo>
                  <a:pt x="186" y="0"/>
                  <a:pt x="93" y="3"/>
                  <a:pt x="0" y="10"/>
                </a:cubicBezTo>
                <a:lnTo>
                  <a:pt x="0" y="12773"/>
                </a:lnTo>
                <a:cubicBezTo>
                  <a:pt x="108" y="12782"/>
                  <a:pt x="218" y="12787"/>
                  <a:pt x="329" y="12787"/>
                </a:cubicBezTo>
                <a:cubicBezTo>
                  <a:pt x="630" y="12787"/>
                  <a:pt x="944" y="12751"/>
                  <a:pt x="1274" y="12662"/>
                </a:cubicBezTo>
                <a:cubicBezTo>
                  <a:pt x="4124" y="11881"/>
                  <a:pt x="3640" y="8941"/>
                  <a:pt x="3640" y="8941"/>
                </a:cubicBezTo>
                <a:lnTo>
                  <a:pt x="3640" y="8941"/>
                </a:lnTo>
                <a:cubicBezTo>
                  <a:pt x="3640" y="8941"/>
                  <a:pt x="3724" y="8946"/>
                  <a:pt x="3869" y="8946"/>
                </a:cubicBezTo>
                <a:cubicBezTo>
                  <a:pt x="4761" y="8946"/>
                  <a:pt x="7963" y="8756"/>
                  <a:pt x="8158" y="6035"/>
                </a:cubicBezTo>
                <a:cubicBezTo>
                  <a:pt x="8313" y="3883"/>
                  <a:pt x="6209" y="3539"/>
                  <a:pt x="4852" y="3539"/>
                </a:cubicBezTo>
                <a:cubicBezTo>
                  <a:pt x="4217" y="3539"/>
                  <a:pt x="3745" y="3615"/>
                  <a:pt x="3745" y="3615"/>
                </a:cubicBezTo>
                <a:cubicBezTo>
                  <a:pt x="3745" y="3615"/>
                  <a:pt x="3927" y="1006"/>
                  <a:pt x="1410" y="175"/>
                </a:cubicBezTo>
                <a:cubicBezTo>
                  <a:pt x="1064" y="60"/>
                  <a:pt x="678" y="0"/>
                  <a:pt x="27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6"/>
          <p:cNvSpPr/>
          <p:nvPr/>
        </p:nvSpPr>
        <p:spPr>
          <a:xfrm>
            <a:off x="8579172" y="3695000"/>
            <a:ext cx="134425" cy="155572"/>
          </a:xfrm>
          <a:custGeom>
            <a:avLst/>
            <a:gdLst/>
            <a:ahLst/>
            <a:cxnLst/>
            <a:rect l="l" t="t" r="r" b="b"/>
            <a:pathLst>
              <a:path w="3884" h="4495" extrusionOk="0">
                <a:moveTo>
                  <a:pt x="1723" y="1"/>
                </a:moveTo>
                <a:cubicBezTo>
                  <a:pt x="1699" y="1"/>
                  <a:pt x="1673" y="4"/>
                  <a:pt x="1647" y="13"/>
                </a:cubicBezTo>
                <a:cubicBezTo>
                  <a:pt x="1373" y="97"/>
                  <a:pt x="1603" y="800"/>
                  <a:pt x="1197" y="1530"/>
                </a:cubicBezTo>
                <a:cubicBezTo>
                  <a:pt x="792" y="2257"/>
                  <a:pt x="1" y="2311"/>
                  <a:pt x="35" y="2588"/>
                </a:cubicBezTo>
                <a:cubicBezTo>
                  <a:pt x="72" y="2865"/>
                  <a:pt x="1180" y="2588"/>
                  <a:pt x="1525" y="3176"/>
                </a:cubicBezTo>
                <a:cubicBezTo>
                  <a:pt x="1865" y="3754"/>
                  <a:pt x="1905" y="4495"/>
                  <a:pt x="2135" y="4495"/>
                </a:cubicBezTo>
                <a:cubicBezTo>
                  <a:pt x="2140" y="4495"/>
                  <a:pt x="2145" y="4494"/>
                  <a:pt x="2150" y="4494"/>
                </a:cubicBezTo>
                <a:cubicBezTo>
                  <a:pt x="2394" y="4460"/>
                  <a:pt x="2255" y="3108"/>
                  <a:pt x="2809" y="2760"/>
                </a:cubicBezTo>
                <a:cubicBezTo>
                  <a:pt x="3364" y="2416"/>
                  <a:pt x="3883" y="2463"/>
                  <a:pt x="3850" y="2135"/>
                </a:cubicBezTo>
                <a:cubicBezTo>
                  <a:pt x="3816" y="1804"/>
                  <a:pt x="2732" y="1790"/>
                  <a:pt x="2454" y="1374"/>
                </a:cubicBezTo>
                <a:cubicBezTo>
                  <a:pt x="2193" y="984"/>
                  <a:pt x="2109" y="1"/>
                  <a:pt x="1723" y="1"/>
                </a:cubicBezTo>
                <a:close/>
              </a:path>
            </a:pathLst>
          </a:custGeom>
          <a:solidFill>
            <a:srgbClr val="FECE5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9" name="Google Shape;359;p6"/>
          <p:cNvGrpSpPr/>
          <p:nvPr/>
        </p:nvGrpSpPr>
        <p:grpSpPr>
          <a:xfrm>
            <a:off x="8323052" y="4333293"/>
            <a:ext cx="646662" cy="405986"/>
            <a:chOff x="6925510" y="205316"/>
            <a:chExt cx="905688" cy="530354"/>
          </a:xfrm>
        </p:grpSpPr>
        <p:sp>
          <p:nvSpPr>
            <p:cNvPr id="360" name="Google Shape;360;p6"/>
            <p:cNvSpPr/>
            <p:nvPr/>
          </p:nvSpPr>
          <p:spPr>
            <a:xfrm>
              <a:off x="7093437" y="213374"/>
              <a:ext cx="568549" cy="515598"/>
            </a:xfrm>
            <a:custGeom>
              <a:avLst/>
              <a:gdLst/>
              <a:ahLst/>
              <a:cxnLst/>
              <a:rect l="l" t="t" r="r" b="b"/>
              <a:pathLst>
                <a:path w="12626" h="11775" extrusionOk="0">
                  <a:moveTo>
                    <a:pt x="6402" y="0"/>
                  </a:moveTo>
                  <a:cubicBezTo>
                    <a:pt x="3247" y="0"/>
                    <a:pt x="0" y="2876"/>
                    <a:pt x="0" y="6031"/>
                  </a:cubicBezTo>
                  <a:cubicBezTo>
                    <a:pt x="0" y="9187"/>
                    <a:pt x="3115" y="11775"/>
                    <a:pt x="6270" y="11775"/>
                  </a:cubicBezTo>
                  <a:cubicBezTo>
                    <a:pt x="9426" y="11775"/>
                    <a:pt x="12626" y="9028"/>
                    <a:pt x="12626" y="5874"/>
                  </a:cubicBezTo>
                  <a:cubicBezTo>
                    <a:pt x="12626" y="2717"/>
                    <a:pt x="9557" y="0"/>
                    <a:pt x="64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6"/>
            <p:cNvSpPr/>
            <p:nvPr/>
          </p:nvSpPr>
          <p:spPr>
            <a:xfrm>
              <a:off x="7077360" y="205316"/>
              <a:ext cx="624386" cy="530354"/>
            </a:xfrm>
            <a:custGeom>
              <a:avLst/>
              <a:gdLst/>
              <a:ahLst/>
              <a:cxnLst/>
              <a:rect l="l" t="t" r="r" b="b"/>
              <a:pathLst>
                <a:path w="13866" h="12112" extrusionOk="0">
                  <a:moveTo>
                    <a:pt x="6777" y="1"/>
                  </a:moveTo>
                  <a:cubicBezTo>
                    <a:pt x="6538" y="1"/>
                    <a:pt x="6299" y="14"/>
                    <a:pt x="6061" y="40"/>
                  </a:cubicBezTo>
                  <a:cubicBezTo>
                    <a:pt x="5899" y="59"/>
                    <a:pt x="5989" y="300"/>
                    <a:pt x="6113" y="312"/>
                  </a:cubicBezTo>
                  <a:cubicBezTo>
                    <a:pt x="8982" y="563"/>
                    <a:pt x="11936" y="1718"/>
                    <a:pt x="12620" y="4868"/>
                  </a:cubicBezTo>
                  <a:cubicBezTo>
                    <a:pt x="13326" y="8114"/>
                    <a:pt x="10901" y="11034"/>
                    <a:pt x="7741" y="11637"/>
                  </a:cubicBezTo>
                  <a:cubicBezTo>
                    <a:pt x="7365" y="11709"/>
                    <a:pt x="6985" y="11743"/>
                    <a:pt x="6606" y="11743"/>
                  </a:cubicBezTo>
                  <a:cubicBezTo>
                    <a:pt x="3778" y="11743"/>
                    <a:pt x="1014" y="9808"/>
                    <a:pt x="785" y="6834"/>
                  </a:cubicBezTo>
                  <a:cubicBezTo>
                    <a:pt x="555" y="3847"/>
                    <a:pt x="2656" y="811"/>
                    <a:pt x="5730" y="475"/>
                  </a:cubicBezTo>
                  <a:cubicBezTo>
                    <a:pt x="5862" y="460"/>
                    <a:pt x="5763" y="246"/>
                    <a:pt x="5659" y="244"/>
                  </a:cubicBezTo>
                  <a:cubicBezTo>
                    <a:pt x="5626" y="243"/>
                    <a:pt x="5594" y="243"/>
                    <a:pt x="5561" y="243"/>
                  </a:cubicBezTo>
                  <a:cubicBezTo>
                    <a:pt x="2938" y="243"/>
                    <a:pt x="740" y="2849"/>
                    <a:pt x="378" y="5296"/>
                  </a:cubicBezTo>
                  <a:cubicBezTo>
                    <a:pt x="1" y="7847"/>
                    <a:pt x="1097" y="10165"/>
                    <a:pt x="3417" y="11341"/>
                  </a:cubicBezTo>
                  <a:cubicBezTo>
                    <a:pt x="4440" y="11859"/>
                    <a:pt x="5511" y="12112"/>
                    <a:pt x="6571" y="12112"/>
                  </a:cubicBezTo>
                  <a:cubicBezTo>
                    <a:pt x="8042" y="12112"/>
                    <a:pt x="9492" y="11626"/>
                    <a:pt x="10766" y="10691"/>
                  </a:cubicBezTo>
                  <a:cubicBezTo>
                    <a:pt x="12937" y="9099"/>
                    <a:pt x="13866" y="6430"/>
                    <a:pt x="12822" y="3871"/>
                  </a:cubicBezTo>
                  <a:cubicBezTo>
                    <a:pt x="11847" y="1479"/>
                    <a:pt x="9317" y="1"/>
                    <a:pt x="6777" y="1"/>
                  </a:cubicBezTo>
                  <a:close/>
                </a:path>
              </a:pathLst>
            </a:custGeom>
            <a:solidFill>
              <a:srgbClr val="002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6"/>
            <p:cNvSpPr/>
            <p:nvPr/>
          </p:nvSpPr>
          <p:spPr>
            <a:xfrm>
              <a:off x="6925510" y="360379"/>
              <a:ext cx="905688" cy="259660"/>
            </a:xfrm>
            <a:custGeom>
              <a:avLst/>
              <a:gdLst/>
              <a:ahLst/>
              <a:cxnLst/>
              <a:rect l="l" t="t" r="r" b="b"/>
              <a:pathLst>
                <a:path w="20113" h="5930" extrusionOk="0">
                  <a:moveTo>
                    <a:pt x="16657" y="1"/>
                  </a:moveTo>
                  <a:cubicBezTo>
                    <a:pt x="16439" y="1"/>
                    <a:pt x="16237" y="20"/>
                    <a:pt x="16067" y="60"/>
                  </a:cubicBezTo>
                  <a:cubicBezTo>
                    <a:pt x="15914" y="95"/>
                    <a:pt x="16073" y="324"/>
                    <a:pt x="16180" y="325"/>
                  </a:cubicBezTo>
                  <a:cubicBezTo>
                    <a:pt x="16845" y="330"/>
                    <a:pt x="19241" y="410"/>
                    <a:pt x="18563" y="1628"/>
                  </a:cubicBezTo>
                  <a:cubicBezTo>
                    <a:pt x="18243" y="2202"/>
                    <a:pt x="17451" y="2549"/>
                    <a:pt x="16881" y="2811"/>
                  </a:cubicBezTo>
                  <a:cubicBezTo>
                    <a:pt x="14924" y="3710"/>
                    <a:pt x="12785" y="4282"/>
                    <a:pt x="10682" y="4712"/>
                  </a:cubicBezTo>
                  <a:cubicBezTo>
                    <a:pt x="8818" y="5095"/>
                    <a:pt x="6905" y="5405"/>
                    <a:pt x="5006" y="5541"/>
                  </a:cubicBezTo>
                  <a:cubicBezTo>
                    <a:pt x="4909" y="5547"/>
                    <a:pt x="4759" y="5553"/>
                    <a:pt x="4576" y="5553"/>
                  </a:cubicBezTo>
                  <a:cubicBezTo>
                    <a:pt x="3425" y="5553"/>
                    <a:pt x="955" y="5349"/>
                    <a:pt x="1947" y="4098"/>
                  </a:cubicBezTo>
                  <a:cubicBezTo>
                    <a:pt x="2398" y="3528"/>
                    <a:pt x="3165" y="3113"/>
                    <a:pt x="3797" y="2785"/>
                  </a:cubicBezTo>
                  <a:cubicBezTo>
                    <a:pt x="3898" y="2733"/>
                    <a:pt x="3795" y="2553"/>
                    <a:pt x="3700" y="2553"/>
                  </a:cubicBezTo>
                  <a:cubicBezTo>
                    <a:pt x="3695" y="2553"/>
                    <a:pt x="3691" y="2554"/>
                    <a:pt x="3687" y="2554"/>
                  </a:cubicBezTo>
                  <a:cubicBezTo>
                    <a:pt x="2393" y="2794"/>
                    <a:pt x="1" y="4784"/>
                    <a:pt x="2166" y="5597"/>
                  </a:cubicBezTo>
                  <a:cubicBezTo>
                    <a:pt x="2830" y="5847"/>
                    <a:pt x="3527" y="5929"/>
                    <a:pt x="4229" y="5929"/>
                  </a:cubicBezTo>
                  <a:cubicBezTo>
                    <a:pt x="4872" y="5929"/>
                    <a:pt x="5520" y="5860"/>
                    <a:pt x="6151" y="5786"/>
                  </a:cubicBezTo>
                  <a:cubicBezTo>
                    <a:pt x="7890" y="5584"/>
                    <a:pt x="9624" y="5329"/>
                    <a:pt x="11337" y="4961"/>
                  </a:cubicBezTo>
                  <a:cubicBezTo>
                    <a:pt x="12763" y="4653"/>
                    <a:pt x="14174" y="4268"/>
                    <a:pt x="15547" y="3774"/>
                  </a:cubicBezTo>
                  <a:cubicBezTo>
                    <a:pt x="16593" y="3399"/>
                    <a:pt x="17822" y="2999"/>
                    <a:pt x="18648" y="2205"/>
                  </a:cubicBezTo>
                  <a:cubicBezTo>
                    <a:pt x="20112" y="800"/>
                    <a:pt x="18053" y="1"/>
                    <a:pt x="16657" y="1"/>
                  </a:cubicBezTo>
                  <a:close/>
                </a:path>
              </a:pathLst>
            </a:custGeom>
            <a:solidFill>
              <a:srgbClr val="002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6"/>
            <p:cNvSpPr/>
            <p:nvPr/>
          </p:nvSpPr>
          <p:spPr>
            <a:xfrm>
              <a:off x="7368361" y="296401"/>
              <a:ext cx="63222" cy="55523"/>
            </a:xfrm>
            <a:custGeom>
              <a:avLst/>
              <a:gdLst/>
              <a:ahLst/>
              <a:cxnLst/>
              <a:rect l="l" t="t" r="r" b="b"/>
              <a:pathLst>
                <a:path w="1404" h="1268" extrusionOk="0">
                  <a:moveTo>
                    <a:pt x="853" y="427"/>
                  </a:moveTo>
                  <a:lnTo>
                    <a:pt x="853" y="427"/>
                  </a:lnTo>
                  <a:cubicBezTo>
                    <a:pt x="853" y="427"/>
                    <a:pt x="859" y="430"/>
                    <a:pt x="873" y="436"/>
                  </a:cubicBezTo>
                  <a:cubicBezTo>
                    <a:pt x="872" y="435"/>
                    <a:pt x="871" y="435"/>
                    <a:pt x="870" y="434"/>
                  </a:cubicBezTo>
                  <a:lnTo>
                    <a:pt x="870" y="434"/>
                  </a:lnTo>
                  <a:cubicBezTo>
                    <a:pt x="860" y="430"/>
                    <a:pt x="853" y="427"/>
                    <a:pt x="853" y="427"/>
                  </a:cubicBezTo>
                  <a:close/>
                  <a:moveTo>
                    <a:pt x="486" y="0"/>
                  </a:moveTo>
                  <a:cubicBezTo>
                    <a:pt x="213" y="0"/>
                    <a:pt x="1" y="394"/>
                    <a:pt x="25" y="636"/>
                  </a:cubicBezTo>
                  <a:cubicBezTo>
                    <a:pt x="60" y="1003"/>
                    <a:pt x="440" y="1243"/>
                    <a:pt x="781" y="1266"/>
                  </a:cubicBezTo>
                  <a:cubicBezTo>
                    <a:pt x="797" y="1267"/>
                    <a:pt x="812" y="1267"/>
                    <a:pt x="827" y="1267"/>
                  </a:cubicBezTo>
                  <a:cubicBezTo>
                    <a:pt x="1087" y="1267"/>
                    <a:pt x="1323" y="1108"/>
                    <a:pt x="1360" y="835"/>
                  </a:cubicBezTo>
                  <a:cubicBezTo>
                    <a:pt x="1404" y="523"/>
                    <a:pt x="1159" y="276"/>
                    <a:pt x="871" y="210"/>
                  </a:cubicBezTo>
                  <a:cubicBezTo>
                    <a:pt x="862" y="208"/>
                    <a:pt x="854" y="207"/>
                    <a:pt x="847" y="207"/>
                  </a:cubicBezTo>
                  <a:cubicBezTo>
                    <a:pt x="746" y="207"/>
                    <a:pt x="793" y="399"/>
                    <a:pt x="870" y="434"/>
                  </a:cubicBezTo>
                  <a:lnTo>
                    <a:pt x="870" y="434"/>
                  </a:lnTo>
                  <a:cubicBezTo>
                    <a:pt x="894" y="444"/>
                    <a:pt x="936" y="462"/>
                    <a:pt x="946" y="469"/>
                  </a:cubicBezTo>
                  <a:cubicBezTo>
                    <a:pt x="1003" y="507"/>
                    <a:pt x="1041" y="545"/>
                    <a:pt x="1061" y="612"/>
                  </a:cubicBezTo>
                  <a:cubicBezTo>
                    <a:pt x="1079" y="677"/>
                    <a:pt x="1070" y="747"/>
                    <a:pt x="1041" y="806"/>
                  </a:cubicBezTo>
                  <a:cubicBezTo>
                    <a:pt x="984" y="924"/>
                    <a:pt x="872" y="972"/>
                    <a:pt x="753" y="972"/>
                  </a:cubicBezTo>
                  <a:cubicBezTo>
                    <a:pt x="710" y="972"/>
                    <a:pt x="666" y="965"/>
                    <a:pt x="623" y="953"/>
                  </a:cubicBezTo>
                  <a:cubicBezTo>
                    <a:pt x="416" y="896"/>
                    <a:pt x="247" y="740"/>
                    <a:pt x="332" y="516"/>
                  </a:cubicBezTo>
                  <a:cubicBezTo>
                    <a:pt x="396" y="353"/>
                    <a:pt x="615" y="276"/>
                    <a:pt x="618" y="99"/>
                  </a:cubicBezTo>
                  <a:cubicBezTo>
                    <a:pt x="618" y="67"/>
                    <a:pt x="608" y="24"/>
                    <a:pt x="574" y="14"/>
                  </a:cubicBezTo>
                  <a:cubicBezTo>
                    <a:pt x="544" y="5"/>
                    <a:pt x="515" y="0"/>
                    <a:pt x="486" y="0"/>
                  </a:cubicBezTo>
                  <a:close/>
                </a:path>
              </a:pathLst>
            </a:custGeom>
            <a:solidFill>
              <a:srgbClr val="002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6"/>
            <p:cNvSpPr/>
            <p:nvPr/>
          </p:nvSpPr>
          <p:spPr>
            <a:xfrm>
              <a:off x="7477926" y="310939"/>
              <a:ext cx="82855" cy="61609"/>
            </a:xfrm>
            <a:custGeom>
              <a:avLst/>
              <a:gdLst/>
              <a:ahLst/>
              <a:cxnLst/>
              <a:rect l="l" t="t" r="r" b="b"/>
              <a:pathLst>
                <a:path w="1840" h="1407" extrusionOk="0">
                  <a:moveTo>
                    <a:pt x="493" y="1"/>
                  </a:moveTo>
                  <a:cubicBezTo>
                    <a:pt x="211" y="1"/>
                    <a:pt x="0" y="306"/>
                    <a:pt x="28" y="579"/>
                  </a:cubicBezTo>
                  <a:cubicBezTo>
                    <a:pt x="59" y="897"/>
                    <a:pt x="297" y="1181"/>
                    <a:pt x="580" y="1314"/>
                  </a:cubicBezTo>
                  <a:cubicBezTo>
                    <a:pt x="706" y="1373"/>
                    <a:pt x="855" y="1406"/>
                    <a:pt x="1003" y="1406"/>
                  </a:cubicBezTo>
                  <a:cubicBezTo>
                    <a:pt x="1226" y="1406"/>
                    <a:pt x="1447" y="1331"/>
                    <a:pt x="1587" y="1157"/>
                  </a:cubicBezTo>
                  <a:cubicBezTo>
                    <a:pt x="1840" y="841"/>
                    <a:pt x="1576" y="383"/>
                    <a:pt x="1222" y="290"/>
                  </a:cubicBezTo>
                  <a:cubicBezTo>
                    <a:pt x="1216" y="288"/>
                    <a:pt x="1211" y="287"/>
                    <a:pt x="1206" y="287"/>
                  </a:cubicBezTo>
                  <a:cubicBezTo>
                    <a:pt x="1147" y="287"/>
                    <a:pt x="1170" y="407"/>
                    <a:pt x="1194" y="434"/>
                  </a:cubicBezTo>
                  <a:cubicBezTo>
                    <a:pt x="1298" y="551"/>
                    <a:pt x="1444" y="672"/>
                    <a:pt x="1392" y="845"/>
                  </a:cubicBezTo>
                  <a:cubicBezTo>
                    <a:pt x="1363" y="942"/>
                    <a:pt x="1279" y="1012"/>
                    <a:pt x="1193" y="1054"/>
                  </a:cubicBezTo>
                  <a:cubicBezTo>
                    <a:pt x="1109" y="1096"/>
                    <a:pt x="1014" y="1117"/>
                    <a:pt x="919" y="1117"/>
                  </a:cubicBezTo>
                  <a:cubicBezTo>
                    <a:pt x="765" y="1117"/>
                    <a:pt x="610" y="1064"/>
                    <a:pt x="496" y="966"/>
                  </a:cubicBezTo>
                  <a:cubicBezTo>
                    <a:pt x="366" y="853"/>
                    <a:pt x="264" y="666"/>
                    <a:pt x="315" y="491"/>
                  </a:cubicBezTo>
                  <a:cubicBezTo>
                    <a:pt x="368" y="303"/>
                    <a:pt x="567" y="308"/>
                    <a:pt x="650" y="166"/>
                  </a:cubicBezTo>
                  <a:cubicBezTo>
                    <a:pt x="679" y="116"/>
                    <a:pt x="664" y="33"/>
                    <a:pt x="603" y="16"/>
                  </a:cubicBezTo>
                  <a:cubicBezTo>
                    <a:pt x="565" y="6"/>
                    <a:pt x="528" y="1"/>
                    <a:pt x="493" y="1"/>
                  </a:cubicBezTo>
                  <a:close/>
                </a:path>
              </a:pathLst>
            </a:custGeom>
            <a:solidFill>
              <a:srgbClr val="002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6"/>
            <p:cNvSpPr/>
            <p:nvPr/>
          </p:nvSpPr>
          <p:spPr>
            <a:xfrm>
              <a:off x="7504540" y="416781"/>
              <a:ext cx="57999" cy="46590"/>
            </a:xfrm>
            <a:custGeom>
              <a:avLst/>
              <a:gdLst/>
              <a:ahLst/>
              <a:cxnLst/>
              <a:rect l="l" t="t" r="r" b="b"/>
              <a:pathLst>
                <a:path w="1288" h="1064" extrusionOk="0">
                  <a:moveTo>
                    <a:pt x="371" y="0"/>
                  </a:moveTo>
                  <a:cubicBezTo>
                    <a:pt x="166" y="0"/>
                    <a:pt x="22" y="154"/>
                    <a:pt x="11" y="383"/>
                  </a:cubicBezTo>
                  <a:cubicBezTo>
                    <a:pt x="1" y="620"/>
                    <a:pt x="135" y="869"/>
                    <a:pt x="342" y="984"/>
                  </a:cubicBezTo>
                  <a:cubicBezTo>
                    <a:pt x="436" y="1037"/>
                    <a:pt x="550" y="1064"/>
                    <a:pt x="666" y="1064"/>
                  </a:cubicBezTo>
                  <a:cubicBezTo>
                    <a:pt x="826" y="1064"/>
                    <a:pt x="988" y="1011"/>
                    <a:pt x="1097" y="902"/>
                  </a:cubicBezTo>
                  <a:cubicBezTo>
                    <a:pt x="1288" y="711"/>
                    <a:pt x="1163" y="430"/>
                    <a:pt x="948" y="322"/>
                  </a:cubicBezTo>
                  <a:cubicBezTo>
                    <a:pt x="943" y="320"/>
                    <a:pt x="938" y="318"/>
                    <a:pt x="933" y="318"/>
                  </a:cubicBezTo>
                  <a:cubicBezTo>
                    <a:pt x="896" y="318"/>
                    <a:pt x="896" y="408"/>
                    <a:pt x="912" y="429"/>
                  </a:cubicBezTo>
                  <a:cubicBezTo>
                    <a:pt x="1046" y="605"/>
                    <a:pt x="962" y="725"/>
                    <a:pt x="768" y="786"/>
                  </a:cubicBezTo>
                  <a:cubicBezTo>
                    <a:pt x="711" y="804"/>
                    <a:pt x="648" y="815"/>
                    <a:pt x="585" y="815"/>
                  </a:cubicBezTo>
                  <a:cubicBezTo>
                    <a:pt x="491" y="815"/>
                    <a:pt x="398" y="791"/>
                    <a:pt x="329" y="729"/>
                  </a:cubicBezTo>
                  <a:cubicBezTo>
                    <a:pt x="103" y="527"/>
                    <a:pt x="218" y="201"/>
                    <a:pt x="490" y="134"/>
                  </a:cubicBezTo>
                  <a:cubicBezTo>
                    <a:pt x="531" y="124"/>
                    <a:pt x="525" y="25"/>
                    <a:pt x="486" y="16"/>
                  </a:cubicBezTo>
                  <a:cubicBezTo>
                    <a:pt x="446" y="5"/>
                    <a:pt x="408" y="0"/>
                    <a:pt x="371" y="0"/>
                  </a:cubicBezTo>
                  <a:close/>
                </a:path>
              </a:pathLst>
            </a:custGeom>
            <a:solidFill>
              <a:srgbClr val="002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6" name="Google Shape;366;p6"/>
          <p:cNvSpPr/>
          <p:nvPr/>
        </p:nvSpPr>
        <p:spPr>
          <a:xfrm>
            <a:off x="8851501" y="4739283"/>
            <a:ext cx="250092" cy="247231"/>
          </a:xfrm>
          <a:custGeom>
            <a:avLst/>
            <a:gdLst/>
            <a:ahLst/>
            <a:cxnLst/>
            <a:rect l="l" t="t" r="r" b="b"/>
            <a:pathLst>
              <a:path w="6432" h="6358" extrusionOk="0">
                <a:moveTo>
                  <a:pt x="2640" y="363"/>
                </a:moveTo>
                <a:cubicBezTo>
                  <a:pt x="3103" y="810"/>
                  <a:pt x="3521" y="1313"/>
                  <a:pt x="3927" y="1820"/>
                </a:cubicBezTo>
                <a:cubicBezTo>
                  <a:pt x="3495" y="1965"/>
                  <a:pt x="3058" y="2107"/>
                  <a:pt x="2626" y="2249"/>
                </a:cubicBezTo>
                <a:cubicBezTo>
                  <a:pt x="2650" y="1621"/>
                  <a:pt x="2657" y="989"/>
                  <a:pt x="2640" y="363"/>
                </a:cubicBezTo>
                <a:close/>
                <a:moveTo>
                  <a:pt x="5678" y="1505"/>
                </a:moveTo>
                <a:cubicBezTo>
                  <a:pt x="5407" y="1874"/>
                  <a:pt x="5137" y="2243"/>
                  <a:pt x="4867" y="2611"/>
                </a:cubicBezTo>
                <a:cubicBezTo>
                  <a:pt x="4694" y="2391"/>
                  <a:pt x="4522" y="2171"/>
                  <a:pt x="4343" y="1955"/>
                </a:cubicBezTo>
                <a:cubicBezTo>
                  <a:pt x="4789" y="1806"/>
                  <a:pt x="5232" y="1658"/>
                  <a:pt x="5678" y="1505"/>
                </a:cubicBezTo>
                <a:close/>
                <a:moveTo>
                  <a:pt x="2302" y="2638"/>
                </a:moveTo>
                <a:cubicBezTo>
                  <a:pt x="2288" y="2945"/>
                  <a:pt x="2275" y="3252"/>
                  <a:pt x="2264" y="3556"/>
                </a:cubicBezTo>
                <a:cubicBezTo>
                  <a:pt x="1727" y="3435"/>
                  <a:pt x="1190" y="3313"/>
                  <a:pt x="653" y="3188"/>
                </a:cubicBezTo>
                <a:cubicBezTo>
                  <a:pt x="1204" y="3006"/>
                  <a:pt x="1751" y="2823"/>
                  <a:pt x="2302" y="2638"/>
                </a:cubicBezTo>
                <a:close/>
                <a:moveTo>
                  <a:pt x="4103" y="2036"/>
                </a:moveTo>
                <a:cubicBezTo>
                  <a:pt x="4231" y="2195"/>
                  <a:pt x="4360" y="2357"/>
                  <a:pt x="4488" y="2513"/>
                </a:cubicBezTo>
                <a:cubicBezTo>
                  <a:pt x="4529" y="2563"/>
                  <a:pt x="4610" y="2672"/>
                  <a:pt x="4718" y="2814"/>
                </a:cubicBezTo>
                <a:cubicBezTo>
                  <a:pt x="4448" y="3182"/>
                  <a:pt x="4170" y="3550"/>
                  <a:pt x="3897" y="3918"/>
                </a:cubicBezTo>
                <a:cubicBezTo>
                  <a:pt x="3593" y="3854"/>
                  <a:pt x="3285" y="3790"/>
                  <a:pt x="2985" y="3723"/>
                </a:cubicBezTo>
                <a:cubicBezTo>
                  <a:pt x="2839" y="3692"/>
                  <a:pt x="2693" y="3655"/>
                  <a:pt x="2548" y="3625"/>
                </a:cubicBezTo>
                <a:cubicBezTo>
                  <a:pt x="2572" y="3260"/>
                  <a:pt x="2596" y="2898"/>
                  <a:pt x="2612" y="2536"/>
                </a:cubicBezTo>
                <a:cubicBezTo>
                  <a:pt x="3109" y="2371"/>
                  <a:pt x="3606" y="2202"/>
                  <a:pt x="4103" y="2036"/>
                </a:cubicBezTo>
                <a:close/>
                <a:moveTo>
                  <a:pt x="4863" y="2999"/>
                </a:moveTo>
                <a:cubicBezTo>
                  <a:pt x="5218" y="3466"/>
                  <a:pt x="5725" y="4121"/>
                  <a:pt x="6023" y="4415"/>
                </a:cubicBezTo>
                <a:cubicBezTo>
                  <a:pt x="5894" y="4381"/>
                  <a:pt x="5759" y="4355"/>
                  <a:pt x="5749" y="4351"/>
                </a:cubicBezTo>
                <a:cubicBezTo>
                  <a:pt x="5384" y="4260"/>
                  <a:pt x="5019" y="4169"/>
                  <a:pt x="4654" y="4084"/>
                </a:cubicBezTo>
                <a:cubicBezTo>
                  <a:pt x="4482" y="4043"/>
                  <a:pt x="4312" y="4007"/>
                  <a:pt x="4140" y="3973"/>
                </a:cubicBezTo>
                <a:cubicBezTo>
                  <a:pt x="4380" y="3648"/>
                  <a:pt x="4624" y="3324"/>
                  <a:pt x="4863" y="2999"/>
                </a:cubicBezTo>
                <a:close/>
                <a:moveTo>
                  <a:pt x="2531" y="3844"/>
                </a:moveTo>
                <a:cubicBezTo>
                  <a:pt x="2937" y="3932"/>
                  <a:pt x="3342" y="4023"/>
                  <a:pt x="3748" y="4114"/>
                </a:cubicBezTo>
                <a:cubicBezTo>
                  <a:pt x="3295" y="4709"/>
                  <a:pt x="2839" y="5300"/>
                  <a:pt x="2373" y="5882"/>
                </a:cubicBezTo>
                <a:cubicBezTo>
                  <a:pt x="2427" y="5206"/>
                  <a:pt x="2484" y="4526"/>
                  <a:pt x="2531" y="3844"/>
                </a:cubicBezTo>
                <a:close/>
                <a:moveTo>
                  <a:pt x="2601" y="0"/>
                </a:moveTo>
                <a:cubicBezTo>
                  <a:pt x="2588" y="0"/>
                  <a:pt x="2575" y="9"/>
                  <a:pt x="2572" y="29"/>
                </a:cubicBezTo>
                <a:cubicBezTo>
                  <a:pt x="2569" y="42"/>
                  <a:pt x="2569" y="59"/>
                  <a:pt x="2565" y="76"/>
                </a:cubicBezTo>
                <a:cubicBezTo>
                  <a:pt x="2501" y="86"/>
                  <a:pt x="2470" y="187"/>
                  <a:pt x="2538" y="259"/>
                </a:cubicBezTo>
                <a:cubicBezTo>
                  <a:pt x="2427" y="948"/>
                  <a:pt x="2359" y="1647"/>
                  <a:pt x="2319" y="2354"/>
                </a:cubicBezTo>
                <a:cubicBezTo>
                  <a:pt x="1586" y="2594"/>
                  <a:pt x="856" y="2837"/>
                  <a:pt x="126" y="3080"/>
                </a:cubicBezTo>
                <a:cubicBezTo>
                  <a:pt x="1" y="3121"/>
                  <a:pt x="102" y="3303"/>
                  <a:pt x="190" y="3324"/>
                </a:cubicBezTo>
                <a:cubicBezTo>
                  <a:pt x="876" y="3483"/>
                  <a:pt x="1565" y="3634"/>
                  <a:pt x="2255" y="3784"/>
                </a:cubicBezTo>
                <a:cubicBezTo>
                  <a:pt x="2227" y="4595"/>
                  <a:pt x="2204" y="5402"/>
                  <a:pt x="2146" y="6196"/>
                </a:cubicBezTo>
                <a:cubicBezTo>
                  <a:pt x="2141" y="6256"/>
                  <a:pt x="2207" y="6357"/>
                  <a:pt x="2271" y="6357"/>
                </a:cubicBezTo>
                <a:cubicBezTo>
                  <a:pt x="2290" y="6357"/>
                  <a:pt x="2309" y="6348"/>
                  <a:pt x="2325" y="6328"/>
                </a:cubicBezTo>
                <a:cubicBezTo>
                  <a:pt x="2896" y="5621"/>
                  <a:pt x="3448" y="4895"/>
                  <a:pt x="3991" y="4169"/>
                </a:cubicBezTo>
                <a:cubicBezTo>
                  <a:pt x="4762" y="4341"/>
                  <a:pt x="5532" y="4520"/>
                  <a:pt x="6296" y="4716"/>
                </a:cubicBezTo>
                <a:cubicBezTo>
                  <a:pt x="6306" y="4719"/>
                  <a:pt x="6316" y="4720"/>
                  <a:pt x="6325" y="4720"/>
                </a:cubicBezTo>
                <a:cubicBezTo>
                  <a:pt x="6407" y="4720"/>
                  <a:pt x="6432" y="4618"/>
                  <a:pt x="6377" y="4554"/>
                </a:cubicBezTo>
                <a:cubicBezTo>
                  <a:pt x="5921" y="3982"/>
                  <a:pt x="5471" y="3388"/>
                  <a:pt x="5012" y="2797"/>
                </a:cubicBezTo>
                <a:cubicBezTo>
                  <a:pt x="5370" y="2313"/>
                  <a:pt x="5728" y="1833"/>
                  <a:pt x="6087" y="1357"/>
                </a:cubicBezTo>
                <a:cubicBezTo>
                  <a:pt x="6139" y="1289"/>
                  <a:pt x="6067" y="1147"/>
                  <a:pt x="5982" y="1147"/>
                </a:cubicBezTo>
                <a:cubicBezTo>
                  <a:pt x="5974" y="1147"/>
                  <a:pt x="5966" y="1148"/>
                  <a:pt x="5958" y="1151"/>
                </a:cubicBezTo>
                <a:cubicBezTo>
                  <a:pt x="5360" y="1346"/>
                  <a:pt x="4766" y="1543"/>
                  <a:pt x="4170" y="1739"/>
                </a:cubicBezTo>
                <a:cubicBezTo>
                  <a:pt x="3691" y="1164"/>
                  <a:pt x="3194" y="610"/>
                  <a:pt x="2657" y="110"/>
                </a:cubicBezTo>
                <a:cubicBezTo>
                  <a:pt x="2646" y="103"/>
                  <a:pt x="2640" y="100"/>
                  <a:pt x="2633" y="93"/>
                </a:cubicBezTo>
                <a:cubicBezTo>
                  <a:pt x="2629" y="73"/>
                  <a:pt x="2629" y="53"/>
                  <a:pt x="2629" y="33"/>
                </a:cubicBezTo>
                <a:cubicBezTo>
                  <a:pt x="2629" y="11"/>
                  <a:pt x="2615" y="0"/>
                  <a:pt x="260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6"/>
          <p:cNvSpPr/>
          <p:nvPr/>
        </p:nvSpPr>
        <p:spPr>
          <a:xfrm>
            <a:off x="658801" y="232633"/>
            <a:ext cx="250092" cy="247231"/>
          </a:xfrm>
          <a:custGeom>
            <a:avLst/>
            <a:gdLst/>
            <a:ahLst/>
            <a:cxnLst/>
            <a:rect l="l" t="t" r="r" b="b"/>
            <a:pathLst>
              <a:path w="6432" h="6358" extrusionOk="0">
                <a:moveTo>
                  <a:pt x="2640" y="363"/>
                </a:moveTo>
                <a:cubicBezTo>
                  <a:pt x="3103" y="810"/>
                  <a:pt x="3521" y="1313"/>
                  <a:pt x="3927" y="1820"/>
                </a:cubicBezTo>
                <a:cubicBezTo>
                  <a:pt x="3495" y="1965"/>
                  <a:pt x="3058" y="2107"/>
                  <a:pt x="2626" y="2249"/>
                </a:cubicBezTo>
                <a:cubicBezTo>
                  <a:pt x="2650" y="1621"/>
                  <a:pt x="2657" y="989"/>
                  <a:pt x="2640" y="363"/>
                </a:cubicBezTo>
                <a:close/>
                <a:moveTo>
                  <a:pt x="5678" y="1505"/>
                </a:moveTo>
                <a:cubicBezTo>
                  <a:pt x="5407" y="1874"/>
                  <a:pt x="5137" y="2243"/>
                  <a:pt x="4867" y="2611"/>
                </a:cubicBezTo>
                <a:cubicBezTo>
                  <a:pt x="4694" y="2391"/>
                  <a:pt x="4522" y="2171"/>
                  <a:pt x="4343" y="1955"/>
                </a:cubicBezTo>
                <a:cubicBezTo>
                  <a:pt x="4789" y="1806"/>
                  <a:pt x="5232" y="1658"/>
                  <a:pt x="5678" y="1505"/>
                </a:cubicBezTo>
                <a:close/>
                <a:moveTo>
                  <a:pt x="2302" y="2638"/>
                </a:moveTo>
                <a:cubicBezTo>
                  <a:pt x="2288" y="2945"/>
                  <a:pt x="2275" y="3252"/>
                  <a:pt x="2264" y="3556"/>
                </a:cubicBezTo>
                <a:cubicBezTo>
                  <a:pt x="1727" y="3435"/>
                  <a:pt x="1190" y="3313"/>
                  <a:pt x="653" y="3188"/>
                </a:cubicBezTo>
                <a:cubicBezTo>
                  <a:pt x="1204" y="3006"/>
                  <a:pt x="1751" y="2823"/>
                  <a:pt x="2302" y="2638"/>
                </a:cubicBezTo>
                <a:close/>
                <a:moveTo>
                  <a:pt x="4103" y="2036"/>
                </a:moveTo>
                <a:cubicBezTo>
                  <a:pt x="4231" y="2195"/>
                  <a:pt x="4360" y="2357"/>
                  <a:pt x="4488" y="2513"/>
                </a:cubicBezTo>
                <a:cubicBezTo>
                  <a:pt x="4529" y="2563"/>
                  <a:pt x="4610" y="2672"/>
                  <a:pt x="4718" y="2814"/>
                </a:cubicBezTo>
                <a:cubicBezTo>
                  <a:pt x="4448" y="3182"/>
                  <a:pt x="4170" y="3550"/>
                  <a:pt x="3897" y="3918"/>
                </a:cubicBezTo>
                <a:cubicBezTo>
                  <a:pt x="3593" y="3854"/>
                  <a:pt x="3285" y="3790"/>
                  <a:pt x="2985" y="3723"/>
                </a:cubicBezTo>
                <a:cubicBezTo>
                  <a:pt x="2839" y="3692"/>
                  <a:pt x="2693" y="3655"/>
                  <a:pt x="2548" y="3625"/>
                </a:cubicBezTo>
                <a:cubicBezTo>
                  <a:pt x="2572" y="3260"/>
                  <a:pt x="2596" y="2898"/>
                  <a:pt x="2612" y="2536"/>
                </a:cubicBezTo>
                <a:cubicBezTo>
                  <a:pt x="3109" y="2371"/>
                  <a:pt x="3606" y="2202"/>
                  <a:pt x="4103" y="2036"/>
                </a:cubicBezTo>
                <a:close/>
                <a:moveTo>
                  <a:pt x="4863" y="2999"/>
                </a:moveTo>
                <a:cubicBezTo>
                  <a:pt x="5218" y="3466"/>
                  <a:pt x="5725" y="4121"/>
                  <a:pt x="6023" y="4415"/>
                </a:cubicBezTo>
                <a:cubicBezTo>
                  <a:pt x="5894" y="4381"/>
                  <a:pt x="5759" y="4355"/>
                  <a:pt x="5749" y="4351"/>
                </a:cubicBezTo>
                <a:cubicBezTo>
                  <a:pt x="5384" y="4260"/>
                  <a:pt x="5019" y="4169"/>
                  <a:pt x="4654" y="4084"/>
                </a:cubicBezTo>
                <a:cubicBezTo>
                  <a:pt x="4482" y="4043"/>
                  <a:pt x="4312" y="4007"/>
                  <a:pt x="4140" y="3973"/>
                </a:cubicBezTo>
                <a:cubicBezTo>
                  <a:pt x="4380" y="3648"/>
                  <a:pt x="4624" y="3324"/>
                  <a:pt x="4863" y="2999"/>
                </a:cubicBezTo>
                <a:close/>
                <a:moveTo>
                  <a:pt x="2531" y="3844"/>
                </a:moveTo>
                <a:cubicBezTo>
                  <a:pt x="2937" y="3932"/>
                  <a:pt x="3342" y="4023"/>
                  <a:pt x="3748" y="4114"/>
                </a:cubicBezTo>
                <a:cubicBezTo>
                  <a:pt x="3295" y="4709"/>
                  <a:pt x="2839" y="5300"/>
                  <a:pt x="2373" y="5882"/>
                </a:cubicBezTo>
                <a:cubicBezTo>
                  <a:pt x="2427" y="5206"/>
                  <a:pt x="2484" y="4526"/>
                  <a:pt x="2531" y="3844"/>
                </a:cubicBezTo>
                <a:close/>
                <a:moveTo>
                  <a:pt x="2601" y="0"/>
                </a:moveTo>
                <a:cubicBezTo>
                  <a:pt x="2588" y="0"/>
                  <a:pt x="2575" y="9"/>
                  <a:pt x="2572" y="29"/>
                </a:cubicBezTo>
                <a:cubicBezTo>
                  <a:pt x="2569" y="42"/>
                  <a:pt x="2569" y="59"/>
                  <a:pt x="2565" y="76"/>
                </a:cubicBezTo>
                <a:cubicBezTo>
                  <a:pt x="2501" y="86"/>
                  <a:pt x="2470" y="187"/>
                  <a:pt x="2538" y="259"/>
                </a:cubicBezTo>
                <a:cubicBezTo>
                  <a:pt x="2427" y="948"/>
                  <a:pt x="2359" y="1647"/>
                  <a:pt x="2319" y="2354"/>
                </a:cubicBezTo>
                <a:cubicBezTo>
                  <a:pt x="1586" y="2594"/>
                  <a:pt x="856" y="2837"/>
                  <a:pt x="126" y="3080"/>
                </a:cubicBezTo>
                <a:cubicBezTo>
                  <a:pt x="1" y="3121"/>
                  <a:pt x="102" y="3303"/>
                  <a:pt x="190" y="3324"/>
                </a:cubicBezTo>
                <a:cubicBezTo>
                  <a:pt x="876" y="3483"/>
                  <a:pt x="1565" y="3634"/>
                  <a:pt x="2255" y="3784"/>
                </a:cubicBezTo>
                <a:cubicBezTo>
                  <a:pt x="2227" y="4595"/>
                  <a:pt x="2204" y="5402"/>
                  <a:pt x="2146" y="6196"/>
                </a:cubicBezTo>
                <a:cubicBezTo>
                  <a:pt x="2141" y="6256"/>
                  <a:pt x="2207" y="6357"/>
                  <a:pt x="2271" y="6357"/>
                </a:cubicBezTo>
                <a:cubicBezTo>
                  <a:pt x="2290" y="6357"/>
                  <a:pt x="2309" y="6348"/>
                  <a:pt x="2325" y="6328"/>
                </a:cubicBezTo>
                <a:cubicBezTo>
                  <a:pt x="2896" y="5621"/>
                  <a:pt x="3448" y="4895"/>
                  <a:pt x="3991" y="4169"/>
                </a:cubicBezTo>
                <a:cubicBezTo>
                  <a:pt x="4762" y="4341"/>
                  <a:pt x="5532" y="4520"/>
                  <a:pt x="6296" y="4716"/>
                </a:cubicBezTo>
                <a:cubicBezTo>
                  <a:pt x="6306" y="4719"/>
                  <a:pt x="6316" y="4720"/>
                  <a:pt x="6325" y="4720"/>
                </a:cubicBezTo>
                <a:cubicBezTo>
                  <a:pt x="6407" y="4720"/>
                  <a:pt x="6432" y="4618"/>
                  <a:pt x="6377" y="4554"/>
                </a:cubicBezTo>
                <a:cubicBezTo>
                  <a:pt x="5921" y="3982"/>
                  <a:pt x="5471" y="3388"/>
                  <a:pt x="5012" y="2797"/>
                </a:cubicBezTo>
                <a:cubicBezTo>
                  <a:pt x="5370" y="2313"/>
                  <a:pt x="5728" y="1833"/>
                  <a:pt x="6087" y="1357"/>
                </a:cubicBezTo>
                <a:cubicBezTo>
                  <a:pt x="6139" y="1289"/>
                  <a:pt x="6067" y="1147"/>
                  <a:pt x="5982" y="1147"/>
                </a:cubicBezTo>
                <a:cubicBezTo>
                  <a:pt x="5974" y="1147"/>
                  <a:pt x="5966" y="1148"/>
                  <a:pt x="5958" y="1151"/>
                </a:cubicBezTo>
                <a:cubicBezTo>
                  <a:pt x="5360" y="1346"/>
                  <a:pt x="4766" y="1543"/>
                  <a:pt x="4170" y="1739"/>
                </a:cubicBezTo>
                <a:cubicBezTo>
                  <a:pt x="3691" y="1164"/>
                  <a:pt x="3194" y="610"/>
                  <a:pt x="2657" y="110"/>
                </a:cubicBezTo>
                <a:cubicBezTo>
                  <a:pt x="2646" y="103"/>
                  <a:pt x="2640" y="100"/>
                  <a:pt x="2633" y="93"/>
                </a:cubicBezTo>
                <a:cubicBezTo>
                  <a:pt x="2629" y="73"/>
                  <a:pt x="2629" y="53"/>
                  <a:pt x="2629" y="33"/>
                </a:cubicBezTo>
                <a:cubicBezTo>
                  <a:pt x="2629" y="11"/>
                  <a:pt x="2615" y="0"/>
                  <a:pt x="260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7"/>
          <p:cNvSpPr txBox="1">
            <a:spLocks noGrp="1"/>
          </p:cNvSpPr>
          <p:nvPr>
            <p:ph type="subTitle" idx="1"/>
          </p:nvPr>
        </p:nvSpPr>
        <p:spPr>
          <a:xfrm>
            <a:off x="1069850" y="2212525"/>
            <a:ext cx="4449300" cy="18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0" name="Google Shape;370;p7"/>
          <p:cNvSpPr txBox="1">
            <a:spLocks noGrp="1"/>
          </p:cNvSpPr>
          <p:nvPr>
            <p:ph type="title"/>
          </p:nvPr>
        </p:nvSpPr>
        <p:spPr>
          <a:xfrm>
            <a:off x="1069850" y="1148075"/>
            <a:ext cx="40329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1" name="Google Shape;371;p7"/>
          <p:cNvSpPr/>
          <p:nvPr/>
        </p:nvSpPr>
        <p:spPr>
          <a:xfrm>
            <a:off x="8430787" y="1273913"/>
            <a:ext cx="292795" cy="225879"/>
          </a:xfrm>
          <a:custGeom>
            <a:avLst/>
            <a:gdLst/>
            <a:ahLst/>
            <a:cxnLst/>
            <a:rect l="l" t="t" r="r" b="b"/>
            <a:pathLst>
              <a:path w="7855" h="6232" extrusionOk="0">
                <a:moveTo>
                  <a:pt x="6497" y="1"/>
                </a:moveTo>
                <a:cubicBezTo>
                  <a:pt x="6111" y="1"/>
                  <a:pt x="5698" y="160"/>
                  <a:pt x="5348" y="444"/>
                </a:cubicBezTo>
                <a:cubicBezTo>
                  <a:pt x="4471" y="1154"/>
                  <a:pt x="4429" y="2700"/>
                  <a:pt x="4429" y="2700"/>
                </a:cubicBezTo>
                <a:cubicBezTo>
                  <a:pt x="4429" y="2700"/>
                  <a:pt x="3081" y="1547"/>
                  <a:pt x="1900" y="1547"/>
                </a:cubicBezTo>
                <a:cubicBezTo>
                  <a:pt x="1471" y="1547"/>
                  <a:pt x="1065" y="1700"/>
                  <a:pt x="753" y="2115"/>
                </a:cubicBezTo>
                <a:cubicBezTo>
                  <a:pt x="1" y="3116"/>
                  <a:pt x="878" y="4835"/>
                  <a:pt x="2590" y="5417"/>
                </a:cubicBezTo>
                <a:cubicBezTo>
                  <a:pt x="4303" y="6000"/>
                  <a:pt x="6308" y="6231"/>
                  <a:pt x="6308" y="6231"/>
                </a:cubicBezTo>
                <a:cubicBezTo>
                  <a:pt x="6308" y="6231"/>
                  <a:pt x="7854" y="3252"/>
                  <a:pt x="7771" y="1535"/>
                </a:cubicBezTo>
                <a:cubicBezTo>
                  <a:pt x="7719" y="456"/>
                  <a:pt x="7148" y="1"/>
                  <a:pt x="649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7"/>
          <p:cNvSpPr/>
          <p:nvPr/>
        </p:nvSpPr>
        <p:spPr>
          <a:xfrm rot="-891763">
            <a:off x="8381822" y="1939036"/>
            <a:ext cx="390741" cy="550613"/>
          </a:xfrm>
          <a:custGeom>
            <a:avLst/>
            <a:gdLst/>
            <a:ahLst/>
            <a:cxnLst/>
            <a:rect l="l" t="t" r="r" b="b"/>
            <a:pathLst>
              <a:path w="12328" h="17372" extrusionOk="0">
                <a:moveTo>
                  <a:pt x="5742" y="2940"/>
                </a:moveTo>
                <a:cubicBezTo>
                  <a:pt x="5997" y="2940"/>
                  <a:pt x="6250" y="3004"/>
                  <a:pt x="6482" y="3157"/>
                </a:cubicBezTo>
                <a:cubicBezTo>
                  <a:pt x="7063" y="3539"/>
                  <a:pt x="6932" y="4471"/>
                  <a:pt x="6556" y="4913"/>
                </a:cubicBezTo>
                <a:cubicBezTo>
                  <a:pt x="6232" y="5292"/>
                  <a:pt x="5799" y="5397"/>
                  <a:pt x="5316" y="5451"/>
                </a:cubicBezTo>
                <a:cubicBezTo>
                  <a:pt x="5120" y="5472"/>
                  <a:pt x="4910" y="5484"/>
                  <a:pt x="4692" y="5484"/>
                </a:cubicBezTo>
                <a:cubicBezTo>
                  <a:pt x="4217" y="5484"/>
                  <a:pt x="3707" y="5429"/>
                  <a:pt x="3224" y="5299"/>
                </a:cubicBezTo>
                <a:cubicBezTo>
                  <a:pt x="3410" y="4718"/>
                  <a:pt x="3711" y="4170"/>
                  <a:pt x="4087" y="3758"/>
                </a:cubicBezTo>
                <a:cubicBezTo>
                  <a:pt x="4479" y="3324"/>
                  <a:pt x="5119" y="2940"/>
                  <a:pt x="5742" y="2940"/>
                </a:cubicBezTo>
                <a:close/>
                <a:moveTo>
                  <a:pt x="7664" y="7412"/>
                </a:moveTo>
                <a:cubicBezTo>
                  <a:pt x="7913" y="7412"/>
                  <a:pt x="8149" y="7469"/>
                  <a:pt x="8340" y="7610"/>
                </a:cubicBezTo>
                <a:cubicBezTo>
                  <a:pt x="9486" y="8445"/>
                  <a:pt x="7435" y="9196"/>
                  <a:pt x="6908" y="9303"/>
                </a:cubicBezTo>
                <a:cubicBezTo>
                  <a:pt x="6667" y="9353"/>
                  <a:pt x="6420" y="9378"/>
                  <a:pt x="6173" y="9378"/>
                </a:cubicBezTo>
                <a:cubicBezTo>
                  <a:pt x="5802" y="9378"/>
                  <a:pt x="5432" y="9323"/>
                  <a:pt x="5083" y="9216"/>
                </a:cubicBezTo>
                <a:cubicBezTo>
                  <a:pt x="5330" y="8722"/>
                  <a:pt x="5681" y="8290"/>
                  <a:pt x="6114" y="7969"/>
                </a:cubicBezTo>
                <a:cubicBezTo>
                  <a:pt x="6481" y="7698"/>
                  <a:pt x="7107" y="7412"/>
                  <a:pt x="7664" y="7412"/>
                </a:cubicBezTo>
                <a:close/>
                <a:moveTo>
                  <a:pt x="9856" y="12545"/>
                </a:moveTo>
                <a:cubicBezTo>
                  <a:pt x="10328" y="12545"/>
                  <a:pt x="10821" y="12857"/>
                  <a:pt x="10639" y="13385"/>
                </a:cubicBezTo>
                <a:cubicBezTo>
                  <a:pt x="10384" y="14119"/>
                  <a:pt x="9300" y="14413"/>
                  <a:pt x="8598" y="14413"/>
                </a:cubicBezTo>
                <a:cubicBezTo>
                  <a:pt x="8582" y="14413"/>
                  <a:pt x="8566" y="14413"/>
                  <a:pt x="8550" y="14413"/>
                </a:cubicBezTo>
                <a:cubicBezTo>
                  <a:pt x="8527" y="14410"/>
                  <a:pt x="8503" y="14406"/>
                  <a:pt x="8479" y="14406"/>
                </a:cubicBezTo>
                <a:cubicBezTo>
                  <a:pt x="8510" y="14098"/>
                  <a:pt x="8588" y="13798"/>
                  <a:pt x="8713" y="13524"/>
                </a:cubicBezTo>
                <a:cubicBezTo>
                  <a:pt x="8872" y="13183"/>
                  <a:pt x="9098" y="12825"/>
                  <a:pt x="9435" y="12642"/>
                </a:cubicBezTo>
                <a:cubicBezTo>
                  <a:pt x="9558" y="12576"/>
                  <a:pt x="9706" y="12545"/>
                  <a:pt x="9856" y="12545"/>
                </a:cubicBezTo>
                <a:close/>
                <a:moveTo>
                  <a:pt x="3125" y="0"/>
                </a:moveTo>
                <a:cubicBezTo>
                  <a:pt x="3124" y="0"/>
                  <a:pt x="3122" y="0"/>
                  <a:pt x="3120" y="0"/>
                </a:cubicBezTo>
                <a:cubicBezTo>
                  <a:pt x="1109" y="44"/>
                  <a:pt x="1" y="3068"/>
                  <a:pt x="1214" y="4542"/>
                </a:cubicBezTo>
                <a:cubicBezTo>
                  <a:pt x="1548" y="4947"/>
                  <a:pt x="2065" y="5286"/>
                  <a:pt x="2663" y="5529"/>
                </a:cubicBezTo>
                <a:cubicBezTo>
                  <a:pt x="2460" y="6465"/>
                  <a:pt x="2562" y="7452"/>
                  <a:pt x="3048" y="8205"/>
                </a:cubicBezTo>
                <a:cubicBezTo>
                  <a:pt x="3410" y="8763"/>
                  <a:pt x="3931" y="9171"/>
                  <a:pt x="4522" y="9435"/>
                </a:cubicBezTo>
                <a:cubicBezTo>
                  <a:pt x="4174" y="10388"/>
                  <a:pt x="4181" y="11466"/>
                  <a:pt x="4667" y="12362"/>
                </a:cubicBezTo>
                <a:cubicBezTo>
                  <a:pt x="5313" y="13541"/>
                  <a:pt x="6648" y="14484"/>
                  <a:pt x="8033" y="14711"/>
                </a:cubicBezTo>
                <a:cubicBezTo>
                  <a:pt x="8044" y="15308"/>
                  <a:pt x="8219" y="15900"/>
                  <a:pt x="8571" y="16366"/>
                </a:cubicBezTo>
                <a:cubicBezTo>
                  <a:pt x="9169" y="17154"/>
                  <a:pt x="9912" y="17371"/>
                  <a:pt x="10723" y="17371"/>
                </a:cubicBezTo>
                <a:cubicBezTo>
                  <a:pt x="11171" y="17371"/>
                  <a:pt x="11641" y="17305"/>
                  <a:pt x="12119" y="17231"/>
                </a:cubicBezTo>
                <a:cubicBezTo>
                  <a:pt x="12327" y="17198"/>
                  <a:pt x="12212" y="16933"/>
                  <a:pt x="12048" y="16933"/>
                </a:cubicBezTo>
                <a:cubicBezTo>
                  <a:pt x="12042" y="16933"/>
                  <a:pt x="12037" y="16933"/>
                  <a:pt x="12031" y="16934"/>
                </a:cubicBezTo>
                <a:cubicBezTo>
                  <a:pt x="11605" y="16980"/>
                  <a:pt x="11179" y="17044"/>
                  <a:pt x="10767" y="17044"/>
                </a:cubicBezTo>
                <a:cubicBezTo>
                  <a:pt x="10208" y="17044"/>
                  <a:pt x="9673" y="16926"/>
                  <a:pt x="9192" y="16484"/>
                </a:cubicBezTo>
                <a:cubicBezTo>
                  <a:pt x="8709" y="16038"/>
                  <a:pt x="8479" y="15403"/>
                  <a:pt x="8466" y="14758"/>
                </a:cubicBezTo>
                <a:lnTo>
                  <a:pt x="8466" y="14758"/>
                </a:lnTo>
                <a:cubicBezTo>
                  <a:pt x="8530" y="14761"/>
                  <a:pt x="8594" y="14763"/>
                  <a:pt x="8657" y="14763"/>
                </a:cubicBezTo>
                <a:cubicBezTo>
                  <a:pt x="9096" y="14763"/>
                  <a:pt x="9533" y="14681"/>
                  <a:pt x="9946" y="14508"/>
                </a:cubicBezTo>
                <a:cubicBezTo>
                  <a:pt x="10709" y="14179"/>
                  <a:pt x="11609" y="13193"/>
                  <a:pt x="10798" y="12389"/>
                </a:cubicBezTo>
                <a:cubicBezTo>
                  <a:pt x="10587" y="12181"/>
                  <a:pt x="10329" y="12096"/>
                  <a:pt x="10062" y="12096"/>
                </a:cubicBezTo>
                <a:cubicBezTo>
                  <a:pt x="9560" y="12096"/>
                  <a:pt x="9024" y="12395"/>
                  <a:pt x="8709" y="12744"/>
                </a:cubicBezTo>
                <a:cubicBezTo>
                  <a:pt x="8317" y="13179"/>
                  <a:pt x="8101" y="13761"/>
                  <a:pt x="8044" y="14359"/>
                </a:cubicBezTo>
                <a:cubicBezTo>
                  <a:pt x="6682" y="14115"/>
                  <a:pt x="5276" y="13068"/>
                  <a:pt x="4843" y="11787"/>
                </a:cubicBezTo>
                <a:cubicBezTo>
                  <a:pt x="4606" y="11077"/>
                  <a:pt x="4661" y="10297"/>
                  <a:pt x="4924" y="9587"/>
                </a:cubicBezTo>
                <a:cubicBezTo>
                  <a:pt x="5343" y="9722"/>
                  <a:pt x="5787" y="9790"/>
                  <a:pt x="6230" y="9790"/>
                </a:cubicBezTo>
                <a:cubicBezTo>
                  <a:pt x="6986" y="9790"/>
                  <a:pt x="7742" y="9592"/>
                  <a:pt x="8368" y="9192"/>
                </a:cubicBezTo>
                <a:cubicBezTo>
                  <a:pt x="8925" y="8837"/>
                  <a:pt x="9422" y="8093"/>
                  <a:pt x="8864" y="7516"/>
                </a:cubicBezTo>
                <a:cubicBezTo>
                  <a:pt x="8554" y="7194"/>
                  <a:pt x="8083" y="7074"/>
                  <a:pt x="7614" y="7074"/>
                </a:cubicBezTo>
                <a:cubicBezTo>
                  <a:pt x="7291" y="7074"/>
                  <a:pt x="6968" y="7132"/>
                  <a:pt x="6702" y="7218"/>
                </a:cubicBezTo>
                <a:cubicBezTo>
                  <a:pt x="5793" y="7516"/>
                  <a:pt x="5090" y="8215"/>
                  <a:pt x="4681" y="9060"/>
                </a:cubicBezTo>
                <a:cubicBezTo>
                  <a:pt x="3968" y="8736"/>
                  <a:pt x="3387" y="8162"/>
                  <a:pt x="3140" y="7343"/>
                </a:cubicBezTo>
                <a:cubicBezTo>
                  <a:pt x="2984" y="6827"/>
                  <a:pt x="2998" y="6252"/>
                  <a:pt x="3120" y="5688"/>
                </a:cubicBezTo>
                <a:lnTo>
                  <a:pt x="3120" y="5688"/>
                </a:lnTo>
                <a:cubicBezTo>
                  <a:pt x="3656" y="5854"/>
                  <a:pt x="4232" y="5945"/>
                  <a:pt x="4783" y="5945"/>
                </a:cubicBezTo>
                <a:cubicBezTo>
                  <a:pt x="5500" y="5945"/>
                  <a:pt x="6175" y="5790"/>
                  <a:pt x="6668" y="5441"/>
                </a:cubicBezTo>
                <a:cubicBezTo>
                  <a:pt x="7334" y="4971"/>
                  <a:pt x="7563" y="3960"/>
                  <a:pt x="7117" y="3258"/>
                </a:cubicBezTo>
                <a:cubicBezTo>
                  <a:pt x="6806" y="2773"/>
                  <a:pt x="6259" y="2575"/>
                  <a:pt x="5699" y="2575"/>
                </a:cubicBezTo>
                <a:cubicBezTo>
                  <a:pt x="5335" y="2575"/>
                  <a:pt x="4966" y="2659"/>
                  <a:pt x="4654" y="2801"/>
                </a:cubicBezTo>
                <a:cubicBezTo>
                  <a:pt x="3745" y="3218"/>
                  <a:pt x="3076" y="4130"/>
                  <a:pt x="2761" y="5150"/>
                </a:cubicBezTo>
                <a:cubicBezTo>
                  <a:pt x="2170" y="4917"/>
                  <a:pt x="1660" y="4548"/>
                  <a:pt x="1370" y="4005"/>
                </a:cubicBezTo>
                <a:cubicBezTo>
                  <a:pt x="704" y="2758"/>
                  <a:pt x="1674" y="376"/>
                  <a:pt x="3207" y="295"/>
                </a:cubicBezTo>
                <a:cubicBezTo>
                  <a:pt x="3422" y="284"/>
                  <a:pt x="3291" y="0"/>
                  <a:pt x="312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7"/>
          <p:cNvSpPr/>
          <p:nvPr/>
        </p:nvSpPr>
        <p:spPr>
          <a:xfrm>
            <a:off x="8590550" y="2972200"/>
            <a:ext cx="292801" cy="289432"/>
          </a:xfrm>
          <a:custGeom>
            <a:avLst/>
            <a:gdLst/>
            <a:ahLst/>
            <a:cxnLst/>
            <a:rect l="l" t="t" r="r" b="b"/>
            <a:pathLst>
              <a:path w="6432" h="6358" extrusionOk="0">
                <a:moveTo>
                  <a:pt x="2639" y="368"/>
                </a:moveTo>
                <a:lnTo>
                  <a:pt x="2639" y="368"/>
                </a:lnTo>
                <a:cubicBezTo>
                  <a:pt x="3102" y="814"/>
                  <a:pt x="3522" y="1314"/>
                  <a:pt x="3927" y="1821"/>
                </a:cubicBezTo>
                <a:cubicBezTo>
                  <a:pt x="3494" y="1966"/>
                  <a:pt x="3058" y="2108"/>
                  <a:pt x="2625" y="2253"/>
                </a:cubicBezTo>
                <a:cubicBezTo>
                  <a:pt x="2650" y="1621"/>
                  <a:pt x="2656" y="993"/>
                  <a:pt x="2639" y="368"/>
                </a:cubicBezTo>
                <a:close/>
                <a:moveTo>
                  <a:pt x="5677" y="1509"/>
                </a:moveTo>
                <a:lnTo>
                  <a:pt x="5677" y="1509"/>
                </a:lnTo>
                <a:cubicBezTo>
                  <a:pt x="5407" y="1878"/>
                  <a:pt x="5136" y="2243"/>
                  <a:pt x="4866" y="2612"/>
                </a:cubicBezTo>
                <a:cubicBezTo>
                  <a:pt x="4693" y="2392"/>
                  <a:pt x="4522" y="2172"/>
                  <a:pt x="4342" y="1956"/>
                </a:cubicBezTo>
                <a:cubicBezTo>
                  <a:pt x="4788" y="1807"/>
                  <a:pt x="5231" y="1659"/>
                  <a:pt x="5677" y="1509"/>
                </a:cubicBezTo>
                <a:close/>
                <a:moveTo>
                  <a:pt x="2301" y="2642"/>
                </a:moveTo>
                <a:cubicBezTo>
                  <a:pt x="2288" y="2946"/>
                  <a:pt x="2274" y="3253"/>
                  <a:pt x="2264" y="3561"/>
                </a:cubicBezTo>
                <a:cubicBezTo>
                  <a:pt x="1727" y="3439"/>
                  <a:pt x="1190" y="3314"/>
                  <a:pt x="652" y="3189"/>
                </a:cubicBezTo>
                <a:cubicBezTo>
                  <a:pt x="1203" y="3007"/>
                  <a:pt x="1750" y="2824"/>
                  <a:pt x="2301" y="2642"/>
                </a:cubicBezTo>
                <a:close/>
                <a:moveTo>
                  <a:pt x="4102" y="2037"/>
                </a:moveTo>
                <a:cubicBezTo>
                  <a:pt x="4231" y="2199"/>
                  <a:pt x="4359" y="2358"/>
                  <a:pt x="4487" y="2517"/>
                </a:cubicBezTo>
                <a:cubicBezTo>
                  <a:pt x="4528" y="2564"/>
                  <a:pt x="4609" y="2673"/>
                  <a:pt x="4718" y="2814"/>
                </a:cubicBezTo>
                <a:cubicBezTo>
                  <a:pt x="4444" y="3183"/>
                  <a:pt x="4170" y="3551"/>
                  <a:pt x="3896" y="3919"/>
                </a:cubicBezTo>
                <a:cubicBezTo>
                  <a:pt x="3592" y="3855"/>
                  <a:pt x="3285" y="3791"/>
                  <a:pt x="2984" y="3727"/>
                </a:cubicBezTo>
                <a:cubicBezTo>
                  <a:pt x="2835" y="3693"/>
                  <a:pt x="2693" y="3659"/>
                  <a:pt x="2548" y="3625"/>
                </a:cubicBezTo>
                <a:cubicBezTo>
                  <a:pt x="2572" y="3264"/>
                  <a:pt x="2595" y="2899"/>
                  <a:pt x="2612" y="2537"/>
                </a:cubicBezTo>
                <a:cubicBezTo>
                  <a:pt x="3109" y="2372"/>
                  <a:pt x="3606" y="2206"/>
                  <a:pt x="4102" y="2037"/>
                </a:cubicBezTo>
                <a:close/>
                <a:moveTo>
                  <a:pt x="4863" y="3000"/>
                </a:moveTo>
                <a:cubicBezTo>
                  <a:pt x="5217" y="3470"/>
                  <a:pt x="5724" y="4122"/>
                  <a:pt x="6022" y="4419"/>
                </a:cubicBezTo>
                <a:cubicBezTo>
                  <a:pt x="5894" y="4382"/>
                  <a:pt x="5758" y="4355"/>
                  <a:pt x="5748" y="4351"/>
                </a:cubicBezTo>
                <a:cubicBezTo>
                  <a:pt x="5383" y="4261"/>
                  <a:pt x="5018" y="4173"/>
                  <a:pt x="4650" y="4085"/>
                </a:cubicBezTo>
                <a:cubicBezTo>
                  <a:pt x="4481" y="4044"/>
                  <a:pt x="4308" y="4011"/>
                  <a:pt x="4140" y="3973"/>
                </a:cubicBezTo>
                <a:cubicBezTo>
                  <a:pt x="4380" y="3649"/>
                  <a:pt x="4620" y="3325"/>
                  <a:pt x="4863" y="3000"/>
                </a:cubicBezTo>
                <a:close/>
                <a:moveTo>
                  <a:pt x="2531" y="3844"/>
                </a:moveTo>
                <a:cubicBezTo>
                  <a:pt x="2937" y="3936"/>
                  <a:pt x="3342" y="4024"/>
                  <a:pt x="3748" y="4115"/>
                </a:cubicBezTo>
                <a:cubicBezTo>
                  <a:pt x="3294" y="4710"/>
                  <a:pt x="2839" y="5301"/>
                  <a:pt x="2372" y="5886"/>
                </a:cubicBezTo>
                <a:cubicBezTo>
                  <a:pt x="2427" y="5210"/>
                  <a:pt x="2483" y="4527"/>
                  <a:pt x="2531" y="3844"/>
                </a:cubicBezTo>
                <a:close/>
                <a:moveTo>
                  <a:pt x="2601" y="1"/>
                </a:moveTo>
                <a:cubicBezTo>
                  <a:pt x="2588" y="1"/>
                  <a:pt x="2575" y="10"/>
                  <a:pt x="2572" y="29"/>
                </a:cubicBezTo>
                <a:cubicBezTo>
                  <a:pt x="2569" y="46"/>
                  <a:pt x="2569" y="60"/>
                  <a:pt x="2565" y="77"/>
                </a:cubicBezTo>
                <a:cubicBezTo>
                  <a:pt x="2500" y="87"/>
                  <a:pt x="2470" y="188"/>
                  <a:pt x="2538" y="263"/>
                </a:cubicBezTo>
                <a:cubicBezTo>
                  <a:pt x="2427" y="949"/>
                  <a:pt x="2359" y="1648"/>
                  <a:pt x="2318" y="2355"/>
                </a:cubicBezTo>
                <a:cubicBezTo>
                  <a:pt x="1585" y="2598"/>
                  <a:pt x="855" y="2841"/>
                  <a:pt x="125" y="3085"/>
                </a:cubicBezTo>
                <a:cubicBezTo>
                  <a:pt x="0" y="3125"/>
                  <a:pt x="101" y="3304"/>
                  <a:pt x="189" y="3325"/>
                </a:cubicBezTo>
                <a:cubicBezTo>
                  <a:pt x="875" y="3484"/>
                  <a:pt x="1565" y="3635"/>
                  <a:pt x="2254" y="3788"/>
                </a:cubicBezTo>
                <a:cubicBezTo>
                  <a:pt x="2227" y="4595"/>
                  <a:pt x="2204" y="5402"/>
                  <a:pt x="2146" y="6200"/>
                </a:cubicBezTo>
                <a:cubicBezTo>
                  <a:pt x="2140" y="6258"/>
                  <a:pt x="2206" y="6358"/>
                  <a:pt x="2271" y="6358"/>
                </a:cubicBezTo>
                <a:cubicBezTo>
                  <a:pt x="2290" y="6358"/>
                  <a:pt x="2308" y="6349"/>
                  <a:pt x="2325" y="6329"/>
                </a:cubicBezTo>
                <a:cubicBezTo>
                  <a:pt x="2896" y="5622"/>
                  <a:pt x="3447" y="4899"/>
                  <a:pt x="3991" y="4169"/>
                </a:cubicBezTo>
                <a:cubicBezTo>
                  <a:pt x="4762" y="4342"/>
                  <a:pt x="5532" y="4521"/>
                  <a:pt x="6295" y="4720"/>
                </a:cubicBezTo>
                <a:cubicBezTo>
                  <a:pt x="6306" y="4723"/>
                  <a:pt x="6315" y="4724"/>
                  <a:pt x="6324" y="4724"/>
                </a:cubicBezTo>
                <a:cubicBezTo>
                  <a:pt x="6407" y="4724"/>
                  <a:pt x="6431" y="4621"/>
                  <a:pt x="6376" y="4554"/>
                </a:cubicBezTo>
                <a:cubicBezTo>
                  <a:pt x="5921" y="3983"/>
                  <a:pt x="5471" y="3389"/>
                  <a:pt x="5011" y="2797"/>
                </a:cubicBezTo>
                <a:cubicBezTo>
                  <a:pt x="5370" y="2314"/>
                  <a:pt x="5728" y="1834"/>
                  <a:pt x="6086" y="1358"/>
                </a:cubicBezTo>
                <a:cubicBezTo>
                  <a:pt x="6139" y="1293"/>
                  <a:pt x="6066" y="1151"/>
                  <a:pt x="5982" y="1151"/>
                </a:cubicBezTo>
                <a:cubicBezTo>
                  <a:pt x="5974" y="1151"/>
                  <a:pt x="5966" y="1152"/>
                  <a:pt x="5958" y="1155"/>
                </a:cubicBezTo>
                <a:cubicBezTo>
                  <a:pt x="5359" y="1347"/>
                  <a:pt x="4765" y="1547"/>
                  <a:pt x="4170" y="1743"/>
                </a:cubicBezTo>
                <a:cubicBezTo>
                  <a:pt x="3690" y="1165"/>
                  <a:pt x="3193" y="614"/>
                  <a:pt x="2656" y="114"/>
                </a:cubicBezTo>
                <a:cubicBezTo>
                  <a:pt x="2646" y="104"/>
                  <a:pt x="2639" y="101"/>
                  <a:pt x="2633" y="97"/>
                </a:cubicBezTo>
                <a:cubicBezTo>
                  <a:pt x="2629" y="77"/>
                  <a:pt x="2629" y="53"/>
                  <a:pt x="2629" y="33"/>
                </a:cubicBezTo>
                <a:cubicBezTo>
                  <a:pt x="2629" y="12"/>
                  <a:pt x="2616" y="1"/>
                  <a:pt x="2601" y="1"/>
                </a:cubicBezTo>
                <a:close/>
              </a:path>
            </a:pathLst>
          </a:custGeom>
          <a:solidFill>
            <a:srgbClr val="0029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8"/>
          <p:cNvSpPr/>
          <p:nvPr/>
        </p:nvSpPr>
        <p:spPr>
          <a:xfrm rot="-25" flipH="1">
            <a:off x="2474655" y="1928555"/>
            <a:ext cx="4276363" cy="1602666"/>
          </a:xfrm>
          <a:custGeom>
            <a:avLst/>
            <a:gdLst/>
            <a:ahLst/>
            <a:cxnLst/>
            <a:rect l="l" t="t" r="r" b="b"/>
            <a:pathLst>
              <a:path w="12626" h="11775" extrusionOk="0">
                <a:moveTo>
                  <a:pt x="6401" y="0"/>
                </a:moveTo>
                <a:cubicBezTo>
                  <a:pt x="3246" y="0"/>
                  <a:pt x="0" y="2876"/>
                  <a:pt x="0" y="6031"/>
                </a:cubicBezTo>
                <a:cubicBezTo>
                  <a:pt x="0" y="9187"/>
                  <a:pt x="3114" y="11775"/>
                  <a:pt x="6270" y="11775"/>
                </a:cubicBezTo>
                <a:cubicBezTo>
                  <a:pt x="9425" y="11775"/>
                  <a:pt x="12626" y="9029"/>
                  <a:pt x="12626" y="5874"/>
                </a:cubicBezTo>
                <a:cubicBezTo>
                  <a:pt x="12626" y="2718"/>
                  <a:pt x="9557" y="0"/>
                  <a:pt x="640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6" name="Google Shape;376;p8"/>
          <p:cNvGrpSpPr/>
          <p:nvPr/>
        </p:nvGrpSpPr>
        <p:grpSpPr>
          <a:xfrm rot="-1847120" flipH="1">
            <a:off x="773043" y="2076440"/>
            <a:ext cx="515156" cy="500520"/>
            <a:chOff x="8667201" y="2266387"/>
            <a:chExt cx="389754" cy="378681"/>
          </a:xfrm>
        </p:grpSpPr>
        <p:sp>
          <p:nvSpPr>
            <p:cNvPr id="377" name="Google Shape;377;p8"/>
            <p:cNvSpPr/>
            <p:nvPr/>
          </p:nvSpPr>
          <p:spPr>
            <a:xfrm>
              <a:off x="8667201" y="2268670"/>
              <a:ext cx="389754" cy="376398"/>
            </a:xfrm>
            <a:custGeom>
              <a:avLst/>
              <a:gdLst/>
              <a:ahLst/>
              <a:cxnLst/>
              <a:rect l="l" t="t" r="r" b="b"/>
              <a:pathLst>
                <a:path w="8025" h="7750" extrusionOk="0">
                  <a:moveTo>
                    <a:pt x="3489" y="0"/>
                  </a:moveTo>
                  <a:cubicBezTo>
                    <a:pt x="3483" y="0"/>
                    <a:pt x="3478" y="4"/>
                    <a:pt x="3475" y="11"/>
                  </a:cubicBezTo>
                  <a:cubicBezTo>
                    <a:pt x="3350" y="271"/>
                    <a:pt x="2826" y="5218"/>
                    <a:pt x="2826" y="5218"/>
                  </a:cubicBezTo>
                  <a:cubicBezTo>
                    <a:pt x="2826" y="5218"/>
                    <a:pt x="595" y="4032"/>
                    <a:pt x="108" y="4032"/>
                  </a:cubicBezTo>
                  <a:cubicBezTo>
                    <a:pt x="34" y="4032"/>
                    <a:pt x="1" y="4060"/>
                    <a:pt x="22" y="4123"/>
                  </a:cubicBezTo>
                  <a:cubicBezTo>
                    <a:pt x="184" y="4604"/>
                    <a:pt x="2826" y="7750"/>
                    <a:pt x="2826" y="7750"/>
                  </a:cubicBezTo>
                  <a:lnTo>
                    <a:pt x="7436" y="6377"/>
                  </a:lnTo>
                  <a:cubicBezTo>
                    <a:pt x="7436" y="6377"/>
                    <a:pt x="8024" y="1403"/>
                    <a:pt x="7436" y="1092"/>
                  </a:cubicBezTo>
                  <a:cubicBezTo>
                    <a:pt x="7413" y="1079"/>
                    <a:pt x="7388" y="1073"/>
                    <a:pt x="7363" y="1073"/>
                  </a:cubicBezTo>
                  <a:cubicBezTo>
                    <a:pt x="6765" y="1073"/>
                    <a:pt x="5783" y="4498"/>
                    <a:pt x="5783" y="4498"/>
                  </a:cubicBezTo>
                  <a:cubicBezTo>
                    <a:pt x="5783" y="4498"/>
                    <a:pt x="3712" y="0"/>
                    <a:pt x="34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8679779" y="2323259"/>
              <a:ext cx="82613" cy="78728"/>
            </a:xfrm>
            <a:custGeom>
              <a:avLst/>
              <a:gdLst/>
              <a:ahLst/>
              <a:cxnLst/>
              <a:rect l="l" t="t" r="r" b="b"/>
              <a:pathLst>
                <a:path w="1701" h="1621" extrusionOk="0">
                  <a:moveTo>
                    <a:pt x="407" y="0"/>
                  </a:moveTo>
                  <a:cubicBezTo>
                    <a:pt x="199" y="0"/>
                    <a:pt x="1" y="196"/>
                    <a:pt x="138" y="421"/>
                  </a:cubicBezTo>
                  <a:cubicBezTo>
                    <a:pt x="276" y="647"/>
                    <a:pt x="489" y="836"/>
                    <a:pt x="672" y="1026"/>
                  </a:cubicBezTo>
                  <a:cubicBezTo>
                    <a:pt x="858" y="1218"/>
                    <a:pt x="1071" y="1441"/>
                    <a:pt x="1294" y="1587"/>
                  </a:cubicBezTo>
                  <a:cubicBezTo>
                    <a:pt x="1330" y="1610"/>
                    <a:pt x="1368" y="1620"/>
                    <a:pt x="1406" y="1620"/>
                  </a:cubicBezTo>
                  <a:cubicBezTo>
                    <a:pt x="1562" y="1620"/>
                    <a:pt x="1701" y="1439"/>
                    <a:pt x="1622" y="1286"/>
                  </a:cubicBezTo>
                  <a:cubicBezTo>
                    <a:pt x="1493" y="1029"/>
                    <a:pt x="1266" y="779"/>
                    <a:pt x="1074" y="570"/>
                  </a:cubicBezTo>
                  <a:cubicBezTo>
                    <a:pt x="922" y="404"/>
                    <a:pt x="773" y="191"/>
                    <a:pt x="591" y="59"/>
                  </a:cubicBezTo>
                  <a:cubicBezTo>
                    <a:pt x="535" y="18"/>
                    <a:pt x="470" y="0"/>
                    <a:pt x="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8"/>
            <p:cNvSpPr/>
            <p:nvPr/>
          </p:nvSpPr>
          <p:spPr>
            <a:xfrm>
              <a:off x="8919310" y="2266387"/>
              <a:ext cx="28169" cy="90773"/>
            </a:xfrm>
            <a:custGeom>
              <a:avLst/>
              <a:gdLst/>
              <a:ahLst/>
              <a:cxnLst/>
              <a:rect l="l" t="t" r="r" b="b"/>
              <a:pathLst>
                <a:path w="580" h="1869" extrusionOk="0">
                  <a:moveTo>
                    <a:pt x="329" y="1"/>
                  </a:moveTo>
                  <a:cubicBezTo>
                    <a:pt x="1" y="1"/>
                    <a:pt x="58" y="534"/>
                    <a:pt x="52" y="781"/>
                  </a:cubicBezTo>
                  <a:cubicBezTo>
                    <a:pt x="45" y="964"/>
                    <a:pt x="28" y="1166"/>
                    <a:pt x="59" y="1349"/>
                  </a:cubicBezTo>
                  <a:cubicBezTo>
                    <a:pt x="93" y="1561"/>
                    <a:pt x="201" y="1677"/>
                    <a:pt x="332" y="1836"/>
                  </a:cubicBezTo>
                  <a:cubicBezTo>
                    <a:pt x="352" y="1859"/>
                    <a:pt x="373" y="1869"/>
                    <a:pt x="394" y="1869"/>
                  </a:cubicBezTo>
                  <a:cubicBezTo>
                    <a:pt x="440" y="1869"/>
                    <a:pt x="477" y="1816"/>
                    <a:pt x="454" y="1754"/>
                  </a:cubicBezTo>
                  <a:cubicBezTo>
                    <a:pt x="427" y="1673"/>
                    <a:pt x="491" y="1521"/>
                    <a:pt x="502" y="1430"/>
                  </a:cubicBezTo>
                  <a:cubicBezTo>
                    <a:pt x="514" y="1298"/>
                    <a:pt x="514" y="1166"/>
                    <a:pt x="522" y="1034"/>
                  </a:cubicBezTo>
                  <a:cubicBezTo>
                    <a:pt x="532" y="774"/>
                    <a:pt x="559" y="510"/>
                    <a:pt x="572" y="251"/>
                  </a:cubicBezTo>
                  <a:cubicBezTo>
                    <a:pt x="579" y="149"/>
                    <a:pt x="522" y="37"/>
                    <a:pt x="413" y="11"/>
                  </a:cubicBezTo>
                  <a:cubicBezTo>
                    <a:pt x="383" y="4"/>
                    <a:pt x="355" y="1"/>
                    <a:pt x="3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0" name="Google Shape;380;p8"/>
          <p:cNvSpPr/>
          <p:nvPr/>
        </p:nvSpPr>
        <p:spPr>
          <a:xfrm flipH="1">
            <a:off x="230408" y="1325197"/>
            <a:ext cx="394320" cy="342692"/>
          </a:xfrm>
          <a:custGeom>
            <a:avLst/>
            <a:gdLst/>
            <a:ahLst/>
            <a:cxnLst/>
            <a:rect l="l" t="t" r="r" b="b"/>
            <a:pathLst>
              <a:path w="8119" h="7056" extrusionOk="0">
                <a:moveTo>
                  <a:pt x="4366" y="0"/>
                </a:moveTo>
                <a:cubicBezTo>
                  <a:pt x="4363" y="0"/>
                  <a:pt x="4360" y="0"/>
                  <a:pt x="4357" y="0"/>
                </a:cubicBezTo>
                <a:cubicBezTo>
                  <a:pt x="3867" y="24"/>
                  <a:pt x="3232" y="2454"/>
                  <a:pt x="3232" y="2454"/>
                </a:cubicBezTo>
                <a:cubicBezTo>
                  <a:pt x="3232" y="2454"/>
                  <a:pt x="2054" y="2337"/>
                  <a:pt x="1183" y="2337"/>
                </a:cubicBezTo>
                <a:cubicBezTo>
                  <a:pt x="748" y="2337"/>
                  <a:pt x="389" y="2366"/>
                  <a:pt x="292" y="2454"/>
                </a:cubicBezTo>
                <a:cubicBezTo>
                  <a:pt x="1" y="2721"/>
                  <a:pt x="2546" y="4430"/>
                  <a:pt x="2546" y="4430"/>
                </a:cubicBezTo>
                <a:cubicBezTo>
                  <a:pt x="2546" y="4430"/>
                  <a:pt x="1613" y="6684"/>
                  <a:pt x="2056" y="6975"/>
                </a:cubicBezTo>
                <a:cubicBezTo>
                  <a:pt x="2088" y="6997"/>
                  <a:pt x="2128" y="7007"/>
                  <a:pt x="2174" y="7007"/>
                </a:cubicBezTo>
                <a:cubicBezTo>
                  <a:pt x="2757" y="7007"/>
                  <a:pt x="4357" y="5411"/>
                  <a:pt x="4357" y="5411"/>
                </a:cubicBezTo>
                <a:cubicBezTo>
                  <a:pt x="4357" y="5411"/>
                  <a:pt x="6235" y="7055"/>
                  <a:pt x="6745" y="7055"/>
                </a:cubicBezTo>
                <a:cubicBezTo>
                  <a:pt x="6794" y="7055"/>
                  <a:pt x="6830" y="7041"/>
                  <a:pt x="6851" y="7008"/>
                </a:cubicBezTo>
                <a:cubicBezTo>
                  <a:pt x="7097" y="6634"/>
                  <a:pt x="6070" y="4089"/>
                  <a:pt x="6070" y="4089"/>
                </a:cubicBezTo>
                <a:cubicBezTo>
                  <a:pt x="6070" y="4089"/>
                  <a:pt x="8118" y="2876"/>
                  <a:pt x="8047" y="2454"/>
                </a:cubicBezTo>
                <a:cubicBezTo>
                  <a:pt x="8014" y="2260"/>
                  <a:pt x="7474" y="2207"/>
                  <a:pt x="6903" y="2207"/>
                </a:cubicBezTo>
                <a:cubicBezTo>
                  <a:pt x="6240" y="2207"/>
                  <a:pt x="5536" y="2278"/>
                  <a:pt x="5536" y="2278"/>
                </a:cubicBezTo>
                <a:cubicBezTo>
                  <a:pt x="5536" y="2278"/>
                  <a:pt x="4947" y="0"/>
                  <a:pt x="436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1" name="Google Shape;381;p8"/>
          <p:cNvGrpSpPr/>
          <p:nvPr/>
        </p:nvGrpSpPr>
        <p:grpSpPr>
          <a:xfrm>
            <a:off x="6995505" y="466659"/>
            <a:ext cx="1214145" cy="735845"/>
            <a:chOff x="478326" y="2825649"/>
            <a:chExt cx="1012293" cy="613511"/>
          </a:xfrm>
        </p:grpSpPr>
        <p:sp>
          <p:nvSpPr>
            <p:cNvPr id="382" name="Google Shape;382;p8"/>
            <p:cNvSpPr/>
            <p:nvPr/>
          </p:nvSpPr>
          <p:spPr>
            <a:xfrm>
              <a:off x="564423" y="2973101"/>
              <a:ext cx="778453" cy="442090"/>
            </a:xfrm>
            <a:custGeom>
              <a:avLst/>
              <a:gdLst/>
              <a:ahLst/>
              <a:cxnLst/>
              <a:rect l="l" t="t" r="r" b="b"/>
              <a:pathLst>
                <a:path w="19195" h="10901" extrusionOk="0">
                  <a:moveTo>
                    <a:pt x="10311" y="1"/>
                  </a:moveTo>
                  <a:cubicBezTo>
                    <a:pt x="6378" y="1"/>
                    <a:pt x="2305" y="2415"/>
                    <a:pt x="0" y="5483"/>
                  </a:cubicBezTo>
                  <a:lnTo>
                    <a:pt x="2622" y="7052"/>
                  </a:lnTo>
                  <a:cubicBezTo>
                    <a:pt x="2835" y="6649"/>
                    <a:pt x="2977" y="6220"/>
                    <a:pt x="3257" y="5848"/>
                  </a:cubicBezTo>
                  <a:cubicBezTo>
                    <a:pt x="3558" y="5453"/>
                    <a:pt x="3917" y="5078"/>
                    <a:pt x="4288" y="4750"/>
                  </a:cubicBezTo>
                  <a:cubicBezTo>
                    <a:pt x="4907" y="4206"/>
                    <a:pt x="5637" y="3800"/>
                    <a:pt x="6397" y="3490"/>
                  </a:cubicBezTo>
                  <a:cubicBezTo>
                    <a:pt x="7606" y="3002"/>
                    <a:pt x="8893" y="2692"/>
                    <a:pt x="10192" y="2692"/>
                  </a:cubicBezTo>
                  <a:cubicBezTo>
                    <a:pt x="10560" y="2692"/>
                    <a:pt x="10929" y="2717"/>
                    <a:pt x="11297" y="2769"/>
                  </a:cubicBezTo>
                  <a:cubicBezTo>
                    <a:pt x="14906" y="3290"/>
                    <a:pt x="18147" y="6913"/>
                    <a:pt x="17123" y="10653"/>
                  </a:cubicBezTo>
                  <a:lnTo>
                    <a:pt x="19194" y="10900"/>
                  </a:lnTo>
                  <a:cubicBezTo>
                    <a:pt x="19083" y="9636"/>
                    <a:pt x="19144" y="8349"/>
                    <a:pt x="18968" y="7078"/>
                  </a:cubicBezTo>
                  <a:cubicBezTo>
                    <a:pt x="18792" y="5808"/>
                    <a:pt x="18224" y="4675"/>
                    <a:pt x="17481" y="3641"/>
                  </a:cubicBezTo>
                  <a:cubicBezTo>
                    <a:pt x="16129" y="1766"/>
                    <a:pt x="14115" y="516"/>
                    <a:pt x="11834" y="127"/>
                  </a:cubicBezTo>
                  <a:cubicBezTo>
                    <a:pt x="11331" y="41"/>
                    <a:pt x="10822" y="1"/>
                    <a:pt x="103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478326" y="2825649"/>
              <a:ext cx="1012293" cy="589710"/>
            </a:xfrm>
            <a:custGeom>
              <a:avLst/>
              <a:gdLst/>
              <a:ahLst/>
              <a:cxnLst/>
              <a:rect l="l" t="t" r="r" b="b"/>
              <a:pathLst>
                <a:path w="24961" h="14541" extrusionOk="0">
                  <a:moveTo>
                    <a:pt x="13876" y="1"/>
                  </a:moveTo>
                  <a:cubicBezTo>
                    <a:pt x="11718" y="1"/>
                    <a:pt x="9551" y="531"/>
                    <a:pt x="7523" y="1235"/>
                  </a:cubicBezTo>
                  <a:cubicBezTo>
                    <a:pt x="5904" y="1796"/>
                    <a:pt x="4268" y="2533"/>
                    <a:pt x="2964" y="3672"/>
                  </a:cubicBezTo>
                  <a:cubicBezTo>
                    <a:pt x="1880" y="4621"/>
                    <a:pt x="963" y="5696"/>
                    <a:pt x="1" y="6750"/>
                  </a:cubicBezTo>
                  <a:lnTo>
                    <a:pt x="1964" y="8684"/>
                  </a:lnTo>
                  <a:cubicBezTo>
                    <a:pt x="2420" y="7856"/>
                    <a:pt x="3178" y="7183"/>
                    <a:pt x="3877" y="6581"/>
                  </a:cubicBezTo>
                  <a:cubicBezTo>
                    <a:pt x="4836" y="5764"/>
                    <a:pt x="5847" y="5023"/>
                    <a:pt x="6969" y="4443"/>
                  </a:cubicBezTo>
                  <a:cubicBezTo>
                    <a:pt x="8688" y="3546"/>
                    <a:pt x="10578" y="3001"/>
                    <a:pt x="12495" y="3001"/>
                  </a:cubicBezTo>
                  <a:cubicBezTo>
                    <a:pt x="13201" y="3001"/>
                    <a:pt x="13910" y="3075"/>
                    <a:pt x="14616" y="3233"/>
                  </a:cubicBezTo>
                  <a:cubicBezTo>
                    <a:pt x="17096" y="3787"/>
                    <a:pt x="19178" y="5318"/>
                    <a:pt x="20513" y="7467"/>
                  </a:cubicBezTo>
                  <a:cubicBezTo>
                    <a:pt x="21753" y="9471"/>
                    <a:pt x="22189" y="12198"/>
                    <a:pt x="21689" y="14540"/>
                  </a:cubicBezTo>
                  <a:lnTo>
                    <a:pt x="24311" y="14286"/>
                  </a:lnTo>
                  <a:cubicBezTo>
                    <a:pt x="24298" y="14256"/>
                    <a:pt x="24291" y="14225"/>
                    <a:pt x="24298" y="14199"/>
                  </a:cubicBezTo>
                  <a:cubicBezTo>
                    <a:pt x="24960" y="11140"/>
                    <a:pt x="24923" y="8166"/>
                    <a:pt x="23287" y="5396"/>
                  </a:cubicBezTo>
                  <a:cubicBezTo>
                    <a:pt x="21814" y="2895"/>
                    <a:pt x="19506" y="1040"/>
                    <a:pt x="16671" y="330"/>
                  </a:cubicBezTo>
                  <a:cubicBezTo>
                    <a:pt x="15749" y="101"/>
                    <a:pt x="14813" y="1"/>
                    <a:pt x="138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8"/>
            <p:cNvSpPr/>
            <p:nvPr/>
          </p:nvSpPr>
          <p:spPr>
            <a:xfrm>
              <a:off x="679232" y="3102020"/>
              <a:ext cx="581396" cy="301932"/>
            </a:xfrm>
            <a:custGeom>
              <a:avLst/>
              <a:gdLst/>
              <a:ahLst/>
              <a:cxnLst/>
              <a:rect l="l" t="t" r="r" b="b"/>
              <a:pathLst>
                <a:path w="14336" h="7445" extrusionOk="0">
                  <a:moveTo>
                    <a:pt x="7281" y="1"/>
                  </a:moveTo>
                  <a:cubicBezTo>
                    <a:pt x="5940" y="1"/>
                    <a:pt x="4608" y="356"/>
                    <a:pt x="3380" y="902"/>
                  </a:cubicBezTo>
                  <a:cubicBezTo>
                    <a:pt x="2619" y="1237"/>
                    <a:pt x="1950" y="1703"/>
                    <a:pt x="1346" y="2271"/>
                  </a:cubicBezTo>
                  <a:cubicBezTo>
                    <a:pt x="799" y="2784"/>
                    <a:pt x="470" y="3440"/>
                    <a:pt x="1" y="3990"/>
                  </a:cubicBezTo>
                  <a:lnTo>
                    <a:pt x="1940" y="5055"/>
                  </a:lnTo>
                  <a:cubicBezTo>
                    <a:pt x="1940" y="5055"/>
                    <a:pt x="4024" y="2240"/>
                    <a:pt x="6947" y="2240"/>
                  </a:cubicBezTo>
                  <a:cubicBezTo>
                    <a:pt x="7324" y="2240"/>
                    <a:pt x="7716" y="2287"/>
                    <a:pt x="8118" y="2393"/>
                  </a:cubicBezTo>
                  <a:cubicBezTo>
                    <a:pt x="12690" y="3592"/>
                    <a:pt x="11322" y="7248"/>
                    <a:pt x="11322" y="7248"/>
                  </a:cubicBezTo>
                  <a:lnTo>
                    <a:pt x="13964" y="7444"/>
                  </a:lnTo>
                  <a:cubicBezTo>
                    <a:pt x="14335" y="3920"/>
                    <a:pt x="11913" y="625"/>
                    <a:pt x="8385" y="84"/>
                  </a:cubicBezTo>
                  <a:cubicBezTo>
                    <a:pt x="8018" y="28"/>
                    <a:pt x="7649" y="1"/>
                    <a:pt x="72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8"/>
            <p:cNvSpPr/>
            <p:nvPr/>
          </p:nvSpPr>
          <p:spPr>
            <a:xfrm>
              <a:off x="663416" y="3082230"/>
              <a:ext cx="636957" cy="337093"/>
            </a:xfrm>
            <a:custGeom>
              <a:avLst/>
              <a:gdLst/>
              <a:ahLst/>
              <a:cxnLst/>
              <a:rect l="l" t="t" r="r" b="b"/>
              <a:pathLst>
                <a:path w="15706" h="8312" extrusionOk="0">
                  <a:moveTo>
                    <a:pt x="7751" y="1"/>
                  </a:moveTo>
                  <a:cubicBezTo>
                    <a:pt x="6452" y="1"/>
                    <a:pt x="5165" y="311"/>
                    <a:pt x="3956" y="799"/>
                  </a:cubicBezTo>
                  <a:cubicBezTo>
                    <a:pt x="3196" y="1109"/>
                    <a:pt x="2466" y="1515"/>
                    <a:pt x="1847" y="2059"/>
                  </a:cubicBezTo>
                  <a:cubicBezTo>
                    <a:pt x="1476" y="2387"/>
                    <a:pt x="1117" y="2762"/>
                    <a:pt x="816" y="3157"/>
                  </a:cubicBezTo>
                  <a:cubicBezTo>
                    <a:pt x="536" y="3529"/>
                    <a:pt x="394" y="3958"/>
                    <a:pt x="181" y="4361"/>
                  </a:cubicBezTo>
                  <a:cubicBezTo>
                    <a:pt x="134" y="4448"/>
                    <a:pt x="86" y="4536"/>
                    <a:pt x="29" y="4620"/>
                  </a:cubicBezTo>
                  <a:cubicBezTo>
                    <a:pt x="1" y="4663"/>
                    <a:pt x="42" y="4780"/>
                    <a:pt x="93" y="4780"/>
                  </a:cubicBezTo>
                  <a:cubicBezTo>
                    <a:pt x="103" y="4780"/>
                    <a:pt x="113" y="4776"/>
                    <a:pt x="124" y="4766"/>
                  </a:cubicBezTo>
                  <a:cubicBezTo>
                    <a:pt x="219" y="4675"/>
                    <a:pt x="306" y="4580"/>
                    <a:pt x="391" y="4478"/>
                  </a:cubicBezTo>
                  <a:cubicBezTo>
                    <a:pt x="860" y="3928"/>
                    <a:pt x="1189" y="3272"/>
                    <a:pt x="1736" y="2759"/>
                  </a:cubicBezTo>
                  <a:cubicBezTo>
                    <a:pt x="2340" y="2191"/>
                    <a:pt x="3009" y="1725"/>
                    <a:pt x="3770" y="1390"/>
                  </a:cubicBezTo>
                  <a:cubicBezTo>
                    <a:pt x="4998" y="844"/>
                    <a:pt x="6330" y="489"/>
                    <a:pt x="7671" y="489"/>
                  </a:cubicBezTo>
                  <a:cubicBezTo>
                    <a:pt x="8039" y="489"/>
                    <a:pt x="8408" y="516"/>
                    <a:pt x="8775" y="572"/>
                  </a:cubicBezTo>
                  <a:cubicBezTo>
                    <a:pt x="12303" y="1113"/>
                    <a:pt x="14725" y="4408"/>
                    <a:pt x="14354" y="7932"/>
                  </a:cubicBezTo>
                  <a:cubicBezTo>
                    <a:pt x="14348" y="7993"/>
                    <a:pt x="14343" y="8057"/>
                    <a:pt x="14337" y="8118"/>
                  </a:cubicBezTo>
                  <a:cubicBezTo>
                    <a:pt x="14325" y="8201"/>
                    <a:pt x="14437" y="8312"/>
                    <a:pt x="14520" y="8312"/>
                  </a:cubicBezTo>
                  <a:cubicBezTo>
                    <a:pt x="14552" y="8312"/>
                    <a:pt x="14580" y="8295"/>
                    <a:pt x="14594" y="8254"/>
                  </a:cubicBezTo>
                  <a:cubicBezTo>
                    <a:pt x="14627" y="8159"/>
                    <a:pt x="14655" y="8061"/>
                    <a:pt x="14682" y="7962"/>
                  </a:cubicBezTo>
                  <a:cubicBezTo>
                    <a:pt x="15706" y="4222"/>
                    <a:pt x="12465" y="599"/>
                    <a:pt x="8856" y="78"/>
                  </a:cubicBezTo>
                  <a:cubicBezTo>
                    <a:pt x="8488" y="26"/>
                    <a:pt x="8119" y="1"/>
                    <a:pt x="7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8"/>
            <p:cNvSpPr/>
            <p:nvPr/>
          </p:nvSpPr>
          <p:spPr>
            <a:xfrm>
              <a:off x="547390" y="2947350"/>
              <a:ext cx="830810" cy="491810"/>
            </a:xfrm>
            <a:custGeom>
              <a:avLst/>
              <a:gdLst/>
              <a:ahLst/>
              <a:cxnLst/>
              <a:rect l="l" t="t" r="r" b="b"/>
              <a:pathLst>
                <a:path w="20486" h="12127" extrusionOk="0">
                  <a:moveTo>
                    <a:pt x="10792" y="0"/>
                  </a:moveTo>
                  <a:cubicBezTo>
                    <a:pt x="8875" y="0"/>
                    <a:pt x="6985" y="545"/>
                    <a:pt x="5266" y="1442"/>
                  </a:cubicBezTo>
                  <a:cubicBezTo>
                    <a:pt x="4144" y="2022"/>
                    <a:pt x="3133" y="2763"/>
                    <a:pt x="2174" y="3580"/>
                  </a:cubicBezTo>
                  <a:cubicBezTo>
                    <a:pt x="1475" y="4182"/>
                    <a:pt x="717" y="4855"/>
                    <a:pt x="261" y="5683"/>
                  </a:cubicBezTo>
                  <a:cubicBezTo>
                    <a:pt x="173" y="5845"/>
                    <a:pt x="92" y="6010"/>
                    <a:pt x="31" y="6186"/>
                  </a:cubicBezTo>
                  <a:cubicBezTo>
                    <a:pt x="1" y="6269"/>
                    <a:pt x="97" y="6371"/>
                    <a:pt x="182" y="6371"/>
                  </a:cubicBezTo>
                  <a:cubicBezTo>
                    <a:pt x="210" y="6371"/>
                    <a:pt x="237" y="6360"/>
                    <a:pt x="258" y="6331"/>
                  </a:cubicBezTo>
                  <a:cubicBezTo>
                    <a:pt x="308" y="6260"/>
                    <a:pt x="366" y="6193"/>
                    <a:pt x="420" y="6118"/>
                  </a:cubicBezTo>
                  <a:cubicBezTo>
                    <a:pt x="2725" y="3050"/>
                    <a:pt x="6798" y="636"/>
                    <a:pt x="10731" y="636"/>
                  </a:cubicBezTo>
                  <a:cubicBezTo>
                    <a:pt x="11242" y="636"/>
                    <a:pt x="11751" y="676"/>
                    <a:pt x="12254" y="762"/>
                  </a:cubicBezTo>
                  <a:cubicBezTo>
                    <a:pt x="14535" y="1151"/>
                    <a:pt x="16549" y="2401"/>
                    <a:pt x="17901" y="4276"/>
                  </a:cubicBezTo>
                  <a:cubicBezTo>
                    <a:pt x="18644" y="5310"/>
                    <a:pt x="19212" y="6443"/>
                    <a:pt x="19388" y="7713"/>
                  </a:cubicBezTo>
                  <a:cubicBezTo>
                    <a:pt x="19564" y="8984"/>
                    <a:pt x="19503" y="10271"/>
                    <a:pt x="19614" y="11535"/>
                  </a:cubicBezTo>
                  <a:cubicBezTo>
                    <a:pt x="19628" y="11691"/>
                    <a:pt x="19645" y="11843"/>
                    <a:pt x="19665" y="11998"/>
                  </a:cubicBezTo>
                  <a:cubicBezTo>
                    <a:pt x="19672" y="12053"/>
                    <a:pt x="19748" y="12126"/>
                    <a:pt x="19806" y="12126"/>
                  </a:cubicBezTo>
                  <a:cubicBezTo>
                    <a:pt x="19834" y="12126"/>
                    <a:pt x="19857" y="12110"/>
                    <a:pt x="19868" y="12070"/>
                  </a:cubicBezTo>
                  <a:cubicBezTo>
                    <a:pt x="19918" y="11897"/>
                    <a:pt x="19949" y="11718"/>
                    <a:pt x="19986" y="11539"/>
                  </a:cubicBezTo>
                  <a:cubicBezTo>
                    <a:pt x="20486" y="9197"/>
                    <a:pt x="20050" y="6470"/>
                    <a:pt x="18810" y="4466"/>
                  </a:cubicBezTo>
                  <a:cubicBezTo>
                    <a:pt x="17475" y="2317"/>
                    <a:pt x="15393" y="786"/>
                    <a:pt x="12913" y="232"/>
                  </a:cubicBezTo>
                  <a:cubicBezTo>
                    <a:pt x="12207" y="74"/>
                    <a:pt x="11498" y="0"/>
                    <a:pt x="107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7" name="Google Shape;387;p8"/>
          <p:cNvSpPr/>
          <p:nvPr/>
        </p:nvSpPr>
        <p:spPr>
          <a:xfrm flipH="1">
            <a:off x="8524320" y="232622"/>
            <a:ext cx="394320" cy="342692"/>
          </a:xfrm>
          <a:custGeom>
            <a:avLst/>
            <a:gdLst/>
            <a:ahLst/>
            <a:cxnLst/>
            <a:rect l="l" t="t" r="r" b="b"/>
            <a:pathLst>
              <a:path w="8119" h="7056" extrusionOk="0">
                <a:moveTo>
                  <a:pt x="4366" y="0"/>
                </a:moveTo>
                <a:cubicBezTo>
                  <a:pt x="4363" y="0"/>
                  <a:pt x="4360" y="0"/>
                  <a:pt x="4357" y="0"/>
                </a:cubicBezTo>
                <a:cubicBezTo>
                  <a:pt x="3867" y="24"/>
                  <a:pt x="3232" y="2454"/>
                  <a:pt x="3232" y="2454"/>
                </a:cubicBezTo>
                <a:cubicBezTo>
                  <a:pt x="3232" y="2454"/>
                  <a:pt x="2054" y="2337"/>
                  <a:pt x="1183" y="2337"/>
                </a:cubicBezTo>
                <a:cubicBezTo>
                  <a:pt x="748" y="2337"/>
                  <a:pt x="389" y="2366"/>
                  <a:pt x="292" y="2454"/>
                </a:cubicBezTo>
                <a:cubicBezTo>
                  <a:pt x="1" y="2721"/>
                  <a:pt x="2546" y="4430"/>
                  <a:pt x="2546" y="4430"/>
                </a:cubicBezTo>
                <a:cubicBezTo>
                  <a:pt x="2546" y="4430"/>
                  <a:pt x="1613" y="6684"/>
                  <a:pt x="2056" y="6975"/>
                </a:cubicBezTo>
                <a:cubicBezTo>
                  <a:pt x="2088" y="6997"/>
                  <a:pt x="2128" y="7007"/>
                  <a:pt x="2174" y="7007"/>
                </a:cubicBezTo>
                <a:cubicBezTo>
                  <a:pt x="2757" y="7007"/>
                  <a:pt x="4357" y="5411"/>
                  <a:pt x="4357" y="5411"/>
                </a:cubicBezTo>
                <a:cubicBezTo>
                  <a:pt x="4357" y="5411"/>
                  <a:pt x="6235" y="7055"/>
                  <a:pt x="6745" y="7055"/>
                </a:cubicBezTo>
                <a:cubicBezTo>
                  <a:pt x="6794" y="7055"/>
                  <a:pt x="6830" y="7041"/>
                  <a:pt x="6851" y="7008"/>
                </a:cubicBezTo>
                <a:cubicBezTo>
                  <a:pt x="7097" y="6634"/>
                  <a:pt x="6070" y="4089"/>
                  <a:pt x="6070" y="4089"/>
                </a:cubicBezTo>
                <a:cubicBezTo>
                  <a:pt x="6070" y="4089"/>
                  <a:pt x="8118" y="2876"/>
                  <a:pt x="8047" y="2454"/>
                </a:cubicBezTo>
                <a:cubicBezTo>
                  <a:pt x="8014" y="2260"/>
                  <a:pt x="7474" y="2207"/>
                  <a:pt x="6903" y="2207"/>
                </a:cubicBezTo>
                <a:cubicBezTo>
                  <a:pt x="6240" y="2207"/>
                  <a:pt x="5536" y="2278"/>
                  <a:pt x="5536" y="2278"/>
                </a:cubicBezTo>
                <a:cubicBezTo>
                  <a:pt x="5536" y="2278"/>
                  <a:pt x="4947" y="0"/>
                  <a:pt x="436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8"/>
          <p:cNvSpPr/>
          <p:nvPr/>
        </p:nvSpPr>
        <p:spPr>
          <a:xfrm flipH="1">
            <a:off x="8651900" y="2444400"/>
            <a:ext cx="478330" cy="735822"/>
          </a:xfrm>
          <a:custGeom>
            <a:avLst/>
            <a:gdLst/>
            <a:ahLst/>
            <a:cxnLst/>
            <a:rect l="l" t="t" r="r" b="b"/>
            <a:pathLst>
              <a:path w="8313" h="12788" extrusionOk="0">
                <a:moveTo>
                  <a:pt x="278" y="0"/>
                </a:moveTo>
                <a:cubicBezTo>
                  <a:pt x="186" y="0"/>
                  <a:pt x="93" y="3"/>
                  <a:pt x="0" y="10"/>
                </a:cubicBezTo>
                <a:lnTo>
                  <a:pt x="0" y="12773"/>
                </a:lnTo>
                <a:cubicBezTo>
                  <a:pt x="108" y="12782"/>
                  <a:pt x="218" y="12787"/>
                  <a:pt x="329" y="12787"/>
                </a:cubicBezTo>
                <a:cubicBezTo>
                  <a:pt x="630" y="12787"/>
                  <a:pt x="944" y="12751"/>
                  <a:pt x="1274" y="12662"/>
                </a:cubicBezTo>
                <a:cubicBezTo>
                  <a:pt x="4124" y="11881"/>
                  <a:pt x="3640" y="8941"/>
                  <a:pt x="3640" y="8941"/>
                </a:cubicBezTo>
                <a:lnTo>
                  <a:pt x="3640" y="8941"/>
                </a:lnTo>
                <a:cubicBezTo>
                  <a:pt x="3640" y="8941"/>
                  <a:pt x="3724" y="8946"/>
                  <a:pt x="3869" y="8946"/>
                </a:cubicBezTo>
                <a:cubicBezTo>
                  <a:pt x="4761" y="8946"/>
                  <a:pt x="7963" y="8756"/>
                  <a:pt x="8158" y="6035"/>
                </a:cubicBezTo>
                <a:cubicBezTo>
                  <a:pt x="8313" y="3883"/>
                  <a:pt x="6209" y="3539"/>
                  <a:pt x="4852" y="3539"/>
                </a:cubicBezTo>
                <a:cubicBezTo>
                  <a:pt x="4217" y="3539"/>
                  <a:pt x="3745" y="3615"/>
                  <a:pt x="3745" y="3615"/>
                </a:cubicBezTo>
                <a:cubicBezTo>
                  <a:pt x="3745" y="3615"/>
                  <a:pt x="3927" y="1006"/>
                  <a:pt x="1410" y="175"/>
                </a:cubicBezTo>
                <a:cubicBezTo>
                  <a:pt x="1064" y="60"/>
                  <a:pt x="678" y="0"/>
                  <a:pt x="27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8"/>
          <p:cNvSpPr/>
          <p:nvPr/>
        </p:nvSpPr>
        <p:spPr>
          <a:xfrm rot="10800000" flipH="1">
            <a:off x="3839105" y="-3"/>
            <a:ext cx="1508696" cy="487128"/>
          </a:xfrm>
          <a:custGeom>
            <a:avLst/>
            <a:gdLst/>
            <a:ahLst/>
            <a:cxnLst/>
            <a:rect l="l" t="t" r="r" b="b"/>
            <a:pathLst>
              <a:path w="24204" h="7815" extrusionOk="0">
                <a:moveTo>
                  <a:pt x="16155" y="1"/>
                </a:moveTo>
                <a:cubicBezTo>
                  <a:pt x="14677" y="1"/>
                  <a:pt x="13024" y="802"/>
                  <a:pt x="12476" y="2554"/>
                </a:cubicBezTo>
                <a:cubicBezTo>
                  <a:pt x="12476" y="2554"/>
                  <a:pt x="11108" y="331"/>
                  <a:pt x="8285" y="331"/>
                </a:cubicBezTo>
                <a:cubicBezTo>
                  <a:pt x="8057" y="331"/>
                  <a:pt x="7820" y="346"/>
                  <a:pt x="7574" y="377"/>
                </a:cubicBezTo>
                <a:cubicBezTo>
                  <a:pt x="4269" y="796"/>
                  <a:pt x="4684" y="3932"/>
                  <a:pt x="4684" y="3932"/>
                </a:cubicBezTo>
                <a:cubicBezTo>
                  <a:pt x="4684" y="3932"/>
                  <a:pt x="4094" y="3782"/>
                  <a:pt x="3335" y="3782"/>
                </a:cubicBezTo>
                <a:cubicBezTo>
                  <a:pt x="2082" y="3782"/>
                  <a:pt x="367" y="4191"/>
                  <a:pt x="78" y="6358"/>
                </a:cubicBezTo>
                <a:cubicBezTo>
                  <a:pt x="0" y="6949"/>
                  <a:pt x="68" y="7429"/>
                  <a:pt x="237" y="7815"/>
                </a:cubicBezTo>
                <a:lnTo>
                  <a:pt x="23257" y="7815"/>
                </a:lnTo>
                <a:cubicBezTo>
                  <a:pt x="23686" y="7395"/>
                  <a:pt x="23993" y="6821"/>
                  <a:pt x="24047" y="6041"/>
                </a:cubicBezTo>
                <a:cubicBezTo>
                  <a:pt x="24204" y="3886"/>
                  <a:pt x="22100" y="3543"/>
                  <a:pt x="20743" y="3543"/>
                </a:cubicBezTo>
                <a:cubicBezTo>
                  <a:pt x="20109" y="3543"/>
                  <a:pt x="19638" y="3618"/>
                  <a:pt x="19638" y="3618"/>
                </a:cubicBezTo>
                <a:cubicBezTo>
                  <a:pt x="19638" y="3618"/>
                  <a:pt x="19816" y="1013"/>
                  <a:pt x="17302" y="177"/>
                </a:cubicBezTo>
                <a:cubicBezTo>
                  <a:pt x="16950" y="61"/>
                  <a:pt x="16559" y="1"/>
                  <a:pt x="1615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0" name="Google Shape;390;p8"/>
          <p:cNvGrpSpPr/>
          <p:nvPr/>
        </p:nvGrpSpPr>
        <p:grpSpPr>
          <a:xfrm flipH="1">
            <a:off x="8377836" y="3840013"/>
            <a:ext cx="581394" cy="933655"/>
            <a:chOff x="304350" y="3911000"/>
            <a:chExt cx="581394" cy="933655"/>
          </a:xfrm>
        </p:grpSpPr>
        <p:sp>
          <p:nvSpPr>
            <p:cNvPr id="391" name="Google Shape;391;p8"/>
            <p:cNvSpPr/>
            <p:nvPr/>
          </p:nvSpPr>
          <p:spPr>
            <a:xfrm>
              <a:off x="317622" y="4003813"/>
              <a:ext cx="91581" cy="114345"/>
            </a:xfrm>
            <a:custGeom>
              <a:avLst/>
              <a:gdLst/>
              <a:ahLst/>
              <a:cxnLst/>
              <a:rect l="l" t="t" r="r" b="b"/>
              <a:pathLst>
                <a:path w="2084" h="2602" extrusionOk="0">
                  <a:moveTo>
                    <a:pt x="688" y="0"/>
                  </a:moveTo>
                  <a:cubicBezTo>
                    <a:pt x="328" y="0"/>
                    <a:pt x="1" y="379"/>
                    <a:pt x="201" y="1026"/>
                  </a:cubicBezTo>
                  <a:cubicBezTo>
                    <a:pt x="438" y="1797"/>
                    <a:pt x="1472" y="2405"/>
                    <a:pt x="2084" y="2601"/>
                  </a:cubicBezTo>
                  <a:cubicBezTo>
                    <a:pt x="2060" y="2375"/>
                    <a:pt x="2040" y="2145"/>
                    <a:pt x="2023" y="1915"/>
                  </a:cubicBezTo>
                  <a:cubicBezTo>
                    <a:pt x="1746" y="1273"/>
                    <a:pt x="1344" y="418"/>
                    <a:pt x="1084" y="168"/>
                  </a:cubicBezTo>
                  <a:cubicBezTo>
                    <a:pt x="965" y="54"/>
                    <a:pt x="824" y="0"/>
                    <a:pt x="6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8"/>
            <p:cNvSpPr/>
            <p:nvPr/>
          </p:nvSpPr>
          <p:spPr>
            <a:xfrm>
              <a:off x="440801" y="4042309"/>
              <a:ext cx="97031" cy="155565"/>
            </a:xfrm>
            <a:custGeom>
              <a:avLst/>
              <a:gdLst/>
              <a:ahLst/>
              <a:cxnLst/>
              <a:rect l="l" t="t" r="r" b="b"/>
              <a:pathLst>
                <a:path w="2208" h="3540" extrusionOk="0">
                  <a:moveTo>
                    <a:pt x="1702" y="0"/>
                  </a:moveTo>
                  <a:cubicBezTo>
                    <a:pt x="1282" y="0"/>
                    <a:pt x="653" y="806"/>
                    <a:pt x="389" y="1549"/>
                  </a:cubicBezTo>
                  <a:cubicBezTo>
                    <a:pt x="224" y="2013"/>
                    <a:pt x="92" y="2537"/>
                    <a:pt x="1" y="2952"/>
                  </a:cubicBezTo>
                  <a:cubicBezTo>
                    <a:pt x="41" y="3148"/>
                    <a:pt x="85" y="3344"/>
                    <a:pt x="129" y="3540"/>
                  </a:cubicBezTo>
                  <a:cubicBezTo>
                    <a:pt x="754" y="3125"/>
                    <a:pt x="1667" y="2120"/>
                    <a:pt x="1916" y="1431"/>
                  </a:cubicBezTo>
                  <a:cubicBezTo>
                    <a:pt x="2208" y="634"/>
                    <a:pt x="2150" y="43"/>
                    <a:pt x="1734" y="2"/>
                  </a:cubicBezTo>
                  <a:cubicBezTo>
                    <a:pt x="1723" y="1"/>
                    <a:pt x="1713" y="0"/>
                    <a:pt x="17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8"/>
            <p:cNvSpPr/>
            <p:nvPr/>
          </p:nvSpPr>
          <p:spPr>
            <a:xfrm>
              <a:off x="304350" y="4191285"/>
              <a:ext cx="144667" cy="109071"/>
            </a:xfrm>
            <a:custGeom>
              <a:avLst/>
              <a:gdLst/>
              <a:ahLst/>
              <a:cxnLst/>
              <a:rect l="l" t="t" r="r" b="b"/>
              <a:pathLst>
                <a:path w="3292" h="2482" extrusionOk="0">
                  <a:moveTo>
                    <a:pt x="575" y="1"/>
                  </a:moveTo>
                  <a:cubicBezTo>
                    <a:pt x="471" y="1"/>
                    <a:pt x="393" y="22"/>
                    <a:pt x="348" y="65"/>
                  </a:cubicBezTo>
                  <a:cubicBezTo>
                    <a:pt x="0" y="404"/>
                    <a:pt x="189" y="1336"/>
                    <a:pt x="1203" y="1901"/>
                  </a:cubicBezTo>
                  <a:cubicBezTo>
                    <a:pt x="1991" y="2340"/>
                    <a:pt x="2916" y="2451"/>
                    <a:pt x="3292" y="2481"/>
                  </a:cubicBezTo>
                  <a:cubicBezTo>
                    <a:pt x="3180" y="2154"/>
                    <a:pt x="3082" y="1826"/>
                    <a:pt x="2987" y="1495"/>
                  </a:cubicBezTo>
                  <a:cubicBezTo>
                    <a:pt x="2292" y="556"/>
                    <a:pt x="1104" y="1"/>
                    <a:pt x="5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8"/>
            <p:cNvSpPr/>
            <p:nvPr/>
          </p:nvSpPr>
          <p:spPr>
            <a:xfrm>
              <a:off x="507027" y="4204908"/>
              <a:ext cx="111884" cy="188700"/>
            </a:xfrm>
            <a:custGeom>
              <a:avLst/>
              <a:gdLst/>
              <a:ahLst/>
              <a:cxnLst/>
              <a:rect l="l" t="t" r="r" b="b"/>
              <a:pathLst>
                <a:path w="2546" h="4294" extrusionOk="0">
                  <a:moveTo>
                    <a:pt x="1792" y="0"/>
                  </a:moveTo>
                  <a:cubicBezTo>
                    <a:pt x="1287" y="0"/>
                    <a:pt x="754" y="628"/>
                    <a:pt x="389" y="1716"/>
                  </a:cubicBezTo>
                  <a:cubicBezTo>
                    <a:pt x="136" y="2480"/>
                    <a:pt x="38" y="3263"/>
                    <a:pt x="1" y="3804"/>
                  </a:cubicBezTo>
                  <a:cubicBezTo>
                    <a:pt x="75" y="3966"/>
                    <a:pt x="156" y="4132"/>
                    <a:pt x="238" y="4294"/>
                  </a:cubicBezTo>
                  <a:cubicBezTo>
                    <a:pt x="2546" y="2513"/>
                    <a:pt x="2356" y="245"/>
                    <a:pt x="2153" y="114"/>
                  </a:cubicBezTo>
                  <a:cubicBezTo>
                    <a:pt x="2036" y="37"/>
                    <a:pt x="1915" y="0"/>
                    <a:pt x="17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8"/>
            <p:cNvSpPr/>
            <p:nvPr/>
          </p:nvSpPr>
          <p:spPr>
            <a:xfrm>
              <a:off x="316699" y="4391765"/>
              <a:ext cx="234051" cy="117817"/>
            </a:xfrm>
            <a:custGeom>
              <a:avLst/>
              <a:gdLst/>
              <a:ahLst/>
              <a:cxnLst/>
              <a:rect l="l" t="t" r="r" b="b"/>
              <a:pathLst>
                <a:path w="5326" h="2681" extrusionOk="0">
                  <a:moveTo>
                    <a:pt x="764" y="0"/>
                  </a:moveTo>
                  <a:cubicBezTo>
                    <a:pt x="0" y="0"/>
                    <a:pt x="446" y="930"/>
                    <a:pt x="1074" y="1516"/>
                  </a:cubicBezTo>
                  <a:cubicBezTo>
                    <a:pt x="1680" y="2086"/>
                    <a:pt x="3818" y="2680"/>
                    <a:pt x="5176" y="2680"/>
                  </a:cubicBezTo>
                  <a:cubicBezTo>
                    <a:pt x="5227" y="2680"/>
                    <a:pt x="5277" y="2679"/>
                    <a:pt x="5325" y="2678"/>
                  </a:cubicBezTo>
                  <a:cubicBezTo>
                    <a:pt x="5230" y="2526"/>
                    <a:pt x="5133" y="2377"/>
                    <a:pt x="5041" y="2225"/>
                  </a:cubicBezTo>
                  <a:cubicBezTo>
                    <a:pt x="3970" y="1525"/>
                    <a:pt x="1838" y="184"/>
                    <a:pt x="1024" y="28"/>
                  </a:cubicBezTo>
                  <a:cubicBezTo>
                    <a:pt x="925" y="9"/>
                    <a:pt x="839" y="0"/>
                    <a:pt x="7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8"/>
            <p:cNvSpPr/>
            <p:nvPr/>
          </p:nvSpPr>
          <p:spPr>
            <a:xfrm>
              <a:off x="608629" y="4335822"/>
              <a:ext cx="114872" cy="219989"/>
            </a:xfrm>
            <a:custGeom>
              <a:avLst/>
              <a:gdLst/>
              <a:ahLst/>
              <a:cxnLst/>
              <a:rect l="l" t="t" r="r" b="b"/>
              <a:pathLst>
                <a:path w="2614" h="5006" extrusionOk="0">
                  <a:moveTo>
                    <a:pt x="2283" y="1"/>
                  </a:moveTo>
                  <a:cubicBezTo>
                    <a:pt x="1944" y="1"/>
                    <a:pt x="1332" y="587"/>
                    <a:pt x="923" y="1285"/>
                  </a:cubicBezTo>
                  <a:cubicBezTo>
                    <a:pt x="179" y="2549"/>
                    <a:pt x="24" y="3985"/>
                    <a:pt x="0" y="4755"/>
                  </a:cubicBezTo>
                  <a:cubicBezTo>
                    <a:pt x="61" y="4840"/>
                    <a:pt x="122" y="4921"/>
                    <a:pt x="183" y="5005"/>
                  </a:cubicBezTo>
                  <a:cubicBezTo>
                    <a:pt x="899" y="3775"/>
                    <a:pt x="2085" y="2450"/>
                    <a:pt x="2454" y="926"/>
                  </a:cubicBezTo>
                  <a:cubicBezTo>
                    <a:pt x="2613" y="262"/>
                    <a:pt x="2509" y="1"/>
                    <a:pt x="22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8"/>
            <p:cNvSpPr/>
            <p:nvPr/>
          </p:nvSpPr>
          <p:spPr>
            <a:xfrm>
              <a:off x="351240" y="4538675"/>
              <a:ext cx="297815" cy="104281"/>
            </a:xfrm>
            <a:custGeom>
              <a:avLst/>
              <a:gdLst/>
              <a:ahLst/>
              <a:cxnLst/>
              <a:rect l="l" t="t" r="r" b="b"/>
              <a:pathLst>
                <a:path w="6777" h="2373" extrusionOk="0">
                  <a:moveTo>
                    <a:pt x="721" y="1"/>
                  </a:moveTo>
                  <a:cubicBezTo>
                    <a:pt x="456" y="1"/>
                    <a:pt x="264" y="66"/>
                    <a:pt x="207" y="230"/>
                  </a:cubicBezTo>
                  <a:cubicBezTo>
                    <a:pt x="1" y="808"/>
                    <a:pt x="1555" y="1626"/>
                    <a:pt x="3569" y="2075"/>
                  </a:cubicBezTo>
                  <a:cubicBezTo>
                    <a:pt x="4660" y="2316"/>
                    <a:pt x="5634" y="2373"/>
                    <a:pt x="6299" y="2373"/>
                  </a:cubicBezTo>
                  <a:cubicBezTo>
                    <a:pt x="6483" y="2373"/>
                    <a:pt x="6644" y="2368"/>
                    <a:pt x="6776" y="2362"/>
                  </a:cubicBezTo>
                  <a:cubicBezTo>
                    <a:pt x="6699" y="2272"/>
                    <a:pt x="6624" y="2180"/>
                    <a:pt x="6547" y="2089"/>
                  </a:cubicBezTo>
                  <a:cubicBezTo>
                    <a:pt x="5547" y="1714"/>
                    <a:pt x="3691" y="1011"/>
                    <a:pt x="3103" y="714"/>
                  </a:cubicBezTo>
                  <a:cubicBezTo>
                    <a:pt x="2513" y="416"/>
                    <a:pt x="1387" y="1"/>
                    <a:pt x="7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8"/>
            <p:cNvSpPr/>
            <p:nvPr/>
          </p:nvSpPr>
          <p:spPr>
            <a:xfrm>
              <a:off x="734094" y="4511736"/>
              <a:ext cx="128495" cy="193885"/>
            </a:xfrm>
            <a:custGeom>
              <a:avLst/>
              <a:gdLst/>
              <a:ahLst/>
              <a:cxnLst/>
              <a:rect l="l" t="t" r="r" b="b"/>
              <a:pathLst>
                <a:path w="2924" h="4412" extrusionOk="0">
                  <a:moveTo>
                    <a:pt x="2220" y="1"/>
                  </a:moveTo>
                  <a:cubicBezTo>
                    <a:pt x="1691" y="1"/>
                    <a:pt x="820" y="789"/>
                    <a:pt x="447" y="1661"/>
                  </a:cubicBezTo>
                  <a:cubicBezTo>
                    <a:pt x="85" y="2503"/>
                    <a:pt x="1" y="3510"/>
                    <a:pt x="21" y="4196"/>
                  </a:cubicBezTo>
                  <a:cubicBezTo>
                    <a:pt x="88" y="4270"/>
                    <a:pt x="157" y="4341"/>
                    <a:pt x="224" y="4412"/>
                  </a:cubicBezTo>
                  <a:cubicBezTo>
                    <a:pt x="491" y="3912"/>
                    <a:pt x="1041" y="2902"/>
                    <a:pt x="1457" y="2293"/>
                  </a:cubicBezTo>
                  <a:cubicBezTo>
                    <a:pt x="2160" y="1266"/>
                    <a:pt x="2924" y="712"/>
                    <a:pt x="2542" y="161"/>
                  </a:cubicBezTo>
                  <a:cubicBezTo>
                    <a:pt x="2465" y="50"/>
                    <a:pt x="2353" y="1"/>
                    <a:pt x="22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8"/>
            <p:cNvSpPr/>
            <p:nvPr/>
          </p:nvSpPr>
          <p:spPr>
            <a:xfrm>
              <a:off x="436055" y="4691561"/>
              <a:ext cx="329895" cy="87143"/>
            </a:xfrm>
            <a:custGeom>
              <a:avLst/>
              <a:gdLst/>
              <a:ahLst/>
              <a:cxnLst/>
              <a:rect l="l" t="t" r="r" b="b"/>
              <a:pathLst>
                <a:path w="7507" h="1983" extrusionOk="0">
                  <a:moveTo>
                    <a:pt x="1488" y="1"/>
                  </a:moveTo>
                  <a:cubicBezTo>
                    <a:pt x="721" y="1"/>
                    <a:pt x="209" y="211"/>
                    <a:pt x="129" y="550"/>
                  </a:cubicBezTo>
                  <a:cubicBezTo>
                    <a:pt x="0" y="1104"/>
                    <a:pt x="1288" y="1550"/>
                    <a:pt x="3715" y="1878"/>
                  </a:cubicBezTo>
                  <a:cubicBezTo>
                    <a:pt x="4269" y="1953"/>
                    <a:pt x="4787" y="1982"/>
                    <a:pt x="5256" y="1982"/>
                  </a:cubicBezTo>
                  <a:cubicBezTo>
                    <a:pt x="6280" y="1982"/>
                    <a:pt x="7072" y="1844"/>
                    <a:pt x="7506" y="1746"/>
                  </a:cubicBezTo>
                  <a:cubicBezTo>
                    <a:pt x="7449" y="1692"/>
                    <a:pt x="7391" y="1634"/>
                    <a:pt x="7333" y="1580"/>
                  </a:cubicBezTo>
                  <a:cubicBezTo>
                    <a:pt x="6303" y="1364"/>
                    <a:pt x="4596" y="681"/>
                    <a:pt x="3214" y="276"/>
                  </a:cubicBezTo>
                  <a:cubicBezTo>
                    <a:pt x="2566" y="86"/>
                    <a:pt x="1975" y="1"/>
                    <a:pt x="14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8"/>
            <p:cNvSpPr/>
            <p:nvPr/>
          </p:nvSpPr>
          <p:spPr>
            <a:xfrm>
              <a:off x="402349" y="3911000"/>
              <a:ext cx="483395" cy="933655"/>
            </a:xfrm>
            <a:custGeom>
              <a:avLst/>
              <a:gdLst/>
              <a:ahLst/>
              <a:cxnLst/>
              <a:rect l="l" t="t" r="r" b="b"/>
              <a:pathLst>
                <a:path w="11000" h="21246" extrusionOk="0">
                  <a:moveTo>
                    <a:pt x="638" y="0"/>
                  </a:moveTo>
                  <a:cubicBezTo>
                    <a:pt x="624" y="0"/>
                    <a:pt x="609" y="10"/>
                    <a:pt x="598" y="33"/>
                  </a:cubicBezTo>
                  <a:cubicBezTo>
                    <a:pt x="71" y="1216"/>
                    <a:pt x="1" y="2655"/>
                    <a:pt x="95" y="4027"/>
                  </a:cubicBezTo>
                  <a:cubicBezTo>
                    <a:pt x="112" y="4257"/>
                    <a:pt x="132" y="4487"/>
                    <a:pt x="156" y="4713"/>
                  </a:cubicBezTo>
                  <a:cubicBezTo>
                    <a:pt x="193" y="5058"/>
                    <a:pt x="237" y="5396"/>
                    <a:pt x="285" y="5717"/>
                  </a:cubicBezTo>
                  <a:cubicBezTo>
                    <a:pt x="392" y="6443"/>
                    <a:pt x="558" y="7164"/>
                    <a:pt x="757" y="7873"/>
                  </a:cubicBezTo>
                  <a:cubicBezTo>
                    <a:pt x="852" y="8204"/>
                    <a:pt x="950" y="8532"/>
                    <a:pt x="1062" y="8859"/>
                  </a:cubicBezTo>
                  <a:cubicBezTo>
                    <a:pt x="1423" y="9918"/>
                    <a:pt x="1873" y="10948"/>
                    <a:pt x="2386" y="11928"/>
                  </a:cubicBezTo>
                  <a:cubicBezTo>
                    <a:pt x="2609" y="12347"/>
                    <a:pt x="2846" y="12760"/>
                    <a:pt x="3092" y="13165"/>
                  </a:cubicBezTo>
                  <a:cubicBezTo>
                    <a:pt x="3184" y="13317"/>
                    <a:pt x="3281" y="13466"/>
                    <a:pt x="3376" y="13618"/>
                  </a:cubicBezTo>
                  <a:cubicBezTo>
                    <a:pt x="3988" y="14577"/>
                    <a:pt x="4664" y="15494"/>
                    <a:pt x="5384" y="16372"/>
                  </a:cubicBezTo>
                  <a:cubicBezTo>
                    <a:pt x="5461" y="16463"/>
                    <a:pt x="5536" y="16555"/>
                    <a:pt x="5613" y="16645"/>
                  </a:cubicBezTo>
                  <a:cubicBezTo>
                    <a:pt x="5745" y="16804"/>
                    <a:pt x="5873" y="16967"/>
                    <a:pt x="6009" y="17119"/>
                  </a:cubicBezTo>
                  <a:cubicBezTo>
                    <a:pt x="6675" y="17882"/>
                    <a:pt x="7367" y="18640"/>
                    <a:pt x="8100" y="19342"/>
                  </a:cubicBezTo>
                  <a:cubicBezTo>
                    <a:pt x="8158" y="19396"/>
                    <a:pt x="8216" y="19454"/>
                    <a:pt x="8273" y="19508"/>
                  </a:cubicBezTo>
                  <a:cubicBezTo>
                    <a:pt x="8337" y="19565"/>
                    <a:pt x="8401" y="19630"/>
                    <a:pt x="8465" y="19691"/>
                  </a:cubicBezTo>
                  <a:cubicBezTo>
                    <a:pt x="9094" y="20262"/>
                    <a:pt x="9844" y="21059"/>
                    <a:pt x="10702" y="21241"/>
                  </a:cubicBezTo>
                  <a:cubicBezTo>
                    <a:pt x="10714" y="21244"/>
                    <a:pt x="10727" y="21245"/>
                    <a:pt x="10741" y="21245"/>
                  </a:cubicBezTo>
                  <a:cubicBezTo>
                    <a:pt x="10857" y="21245"/>
                    <a:pt x="10999" y="21156"/>
                    <a:pt x="10902" y="21029"/>
                  </a:cubicBezTo>
                  <a:cubicBezTo>
                    <a:pt x="10435" y="20421"/>
                    <a:pt x="9746" y="19967"/>
                    <a:pt x="9178" y="19457"/>
                  </a:cubicBezTo>
                  <a:cubicBezTo>
                    <a:pt x="8688" y="19022"/>
                    <a:pt x="8225" y="18555"/>
                    <a:pt x="7773" y="18082"/>
                  </a:cubicBezTo>
                  <a:cubicBezTo>
                    <a:pt x="7706" y="18011"/>
                    <a:pt x="7637" y="17940"/>
                    <a:pt x="7570" y="17866"/>
                  </a:cubicBezTo>
                  <a:cubicBezTo>
                    <a:pt x="7300" y="17578"/>
                    <a:pt x="7032" y="17288"/>
                    <a:pt x="6769" y="16997"/>
                  </a:cubicBezTo>
                  <a:cubicBezTo>
                    <a:pt x="6100" y="16254"/>
                    <a:pt x="5471" y="15477"/>
                    <a:pt x="4877" y="14672"/>
                  </a:cubicBezTo>
                  <a:cubicBezTo>
                    <a:pt x="4816" y="14588"/>
                    <a:pt x="4755" y="14507"/>
                    <a:pt x="4694" y="14422"/>
                  </a:cubicBezTo>
                  <a:cubicBezTo>
                    <a:pt x="4086" y="13577"/>
                    <a:pt x="3525" y="12696"/>
                    <a:pt x="3028" y="11779"/>
                  </a:cubicBezTo>
                  <a:cubicBezTo>
                    <a:pt x="2886" y="11516"/>
                    <a:pt x="2751" y="11249"/>
                    <a:pt x="2620" y="10982"/>
                  </a:cubicBezTo>
                  <a:cubicBezTo>
                    <a:pt x="2538" y="10820"/>
                    <a:pt x="2457" y="10654"/>
                    <a:pt x="2383" y="10492"/>
                  </a:cubicBezTo>
                  <a:cubicBezTo>
                    <a:pt x="1788" y="9208"/>
                    <a:pt x="1322" y="7883"/>
                    <a:pt x="1004" y="6528"/>
                  </a:cubicBezTo>
                  <a:cubicBezTo>
                    <a:pt x="960" y="6332"/>
                    <a:pt x="916" y="6136"/>
                    <a:pt x="876" y="5940"/>
                  </a:cubicBezTo>
                  <a:cubicBezTo>
                    <a:pt x="497" y="4038"/>
                    <a:pt x="416" y="2081"/>
                    <a:pt x="706" y="100"/>
                  </a:cubicBezTo>
                  <a:cubicBezTo>
                    <a:pt x="714" y="57"/>
                    <a:pt x="675" y="0"/>
                    <a:pt x="6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1" name="Google Shape;401;p8"/>
          <p:cNvGrpSpPr/>
          <p:nvPr/>
        </p:nvGrpSpPr>
        <p:grpSpPr>
          <a:xfrm flipH="1">
            <a:off x="8209655" y="1547800"/>
            <a:ext cx="442250" cy="453124"/>
            <a:chOff x="918850" y="1629150"/>
            <a:chExt cx="442250" cy="453124"/>
          </a:xfrm>
        </p:grpSpPr>
        <p:sp>
          <p:nvSpPr>
            <p:cNvPr id="402" name="Google Shape;402;p8"/>
            <p:cNvSpPr/>
            <p:nvPr/>
          </p:nvSpPr>
          <p:spPr>
            <a:xfrm>
              <a:off x="1015722" y="1741872"/>
              <a:ext cx="267869" cy="245600"/>
            </a:xfrm>
            <a:custGeom>
              <a:avLst/>
              <a:gdLst/>
              <a:ahLst/>
              <a:cxnLst/>
              <a:rect l="l" t="t" r="r" b="b"/>
              <a:pathLst>
                <a:path w="8384" h="7687" extrusionOk="0">
                  <a:moveTo>
                    <a:pt x="3609" y="0"/>
                  </a:moveTo>
                  <a:cubicBezTo>
                    <a:pt x="2511" y="0"/>
                    <a:pt x="1440" y="451"/>
                    <a:pt x="763" y="1473"/>
                  </a:cubicBezTo>
                  <a:cubicBezTo>
                    <a:pt x="753" y="1488"/>
                    <a:pt x="742" y="1494"/>
                    <a:pt x="732" y="1494"/>
                  </a:cubicBezTo>
                  <a:cubicBezTo>
                    <a:pt x="716" y="1494"/>
                    <a:pt x="702" y="1480"/>
                    <a:pt x="690" y="1460"/>
                  </a:cubicBezTo>
                  <a:cubicBezTo>
                    <a:pt x="199" y="2305"/>
                    <a:pt x="0" y="3343"/>
                    <a:pt x="0" y="4282"/>
                  </a:cubicBezTo>
                  <a:cubicBezTo>
                    <a:pt x="0" y="4508"/>
                    <a:pt x="24" y="4731"/>
                    <a:pt x="64" y="4945"/>
                  </a:cubicBezTo>
                  <a:cubicBezTo>
                    <a:pt x="111" y="4099"/>
                    <a:pt x="433" y="3241"/>
                    <a:pt x="913" y="2619"/>
                  </a:cubicBezTo>
                  <a:cubicBezTo>
                    <a:pt x="1503" y="1857"/>
                    <a:pt x="2437" y="1440"/>
                    <a:pt x="3379" y="1440"/>
                  </a:cubicBezTo>
                  <a:cubicBezTo>
                    <a:pt x="3844" y="1440"/>
                    <a:pt x="4312" y="1542"/>
                    <a:pt x="4741" y="1754"/>
                  </a:cubicBezTo>
                  <a:cubicBezTo>
                    <a:pt x="5985" y="2365"/>
                    <a:pt x="6505" y="4059"/>
                    <a:pt x="5403" y="5082"/>
                  </a:cubicBezTo>
                  <a:cubicBezTo>
                    <a:pt x="5075" y="5387"/>
                    <a:pt x="4597" y="5552"/>
                    <a:pt x="4131" y="5552"/>
                  </a:cubicBezTo>
                  <a:cubicBezTo>
                    <a:pt x="3511" y="5552"/>
                    <a:pt x="2912" y="5260"/>
                    <a:pt x="2713" y="4616"/>
                  </a:cubicBezTo>
                  <a:cubicBezTo>
                    <a:pt x="2506" y="3952"/>
                    <a:pt x="2911" y="3302"/>
                    <a:pt x="3480" y="3302"/>
                  </a:cubicBezTo>
                  <a:cubicBezTo>
                    <a:pt x="3644" y="3302"/>
                    <a:pt x="3821" y="3355"/>
                    <a:pt x="4001" y="3477"/>
                  </a:cubicBezTo>
                  <a:cubicBezTo>
                    <a:pt x="4070" y="3525"/>
                    <a:pt x="4072" y="3671"/>
                    <a:pt x="3988" y="3671"/>
                  </a:cubicBezTo>
                  <a:cubicBezTo>
                    <a:pt x="3977" y="3671"/>
                    <a:pt x="3964" y="3669"/>
                    <a:pt x="3950" y="3663"/>
                  </a:cubicBezTo>
                  <a:cubicBezTo>
                    <a:pt x="3859" y="3628"/>
                    <a:pt x="3775" y="3612"/>
                    <a:pt x="3699" y="3612"/>
                  </a:cubicBezTo>
                  <a:cubicBezTo>
                    <a:pt x="2974" y="3612"/>
                    <a:pt x="2903" y="5041"/>
                    <a:pt x="4045" y="5041"/>
                  </a:cubicBezTo>
                  <a:cubicBezTo>
                    <a:pt x="4151" y="5041"/>
                    <a:pt x="4268" y="5028"/>
                    <a:pt x="4396" y="5001"/>
                  </a:cubicBezTo>
                  <a:cubicBezTo>
                    <a:pt x="5322" y="4809"/>
                    <a:pt x="5745" y="3886"/>
                    <a:pt x="5346" y="3008"/>
                  </a:cubicBezTo>
                  <a:cubicBezTo>
                    <a:pt x="4990" y="2221"/>
                    <a:pt x="4271" y="1890"/>
                    <a:pt x="3513" y="1890"/>
                  </a:cubicBezTo>
                  <a:cubicBezTo>
                    <a:pt x="2620" y="1890"/>
                    <a:pt x="1673" y="2349"/>
                    <a:pt x="1203" y="3065"/>
                  </a:cubicBezTo>
                  <a:cubicBezTo>
                    <a:pt x="520" y="4106"/>
                    <a:pt x="297" y="5823"/>
                    <a:pt x="1233" y="6790"/>
                  </a:cubicBezTo>
                  <a:cubicBezTo>
                    <a:pt x="1869" y="7448"/>
                    <a:pt x="2849" y="7687"/>
                    <a:pt x="3753" y="7687"/>
                  </a:cubicBezTo>
                  <a:cubicBezTo>
                    <a:pt x="3874" y="7687"/>
                    <a:pt x="3992" y="7682"/>
                    <a:pt x="4109" y="7674"/>
                  </a:cubicBezTo>
                  <a:cubicBezTo>
                    <a:pt x="6732" y="7499"/>
                    <a:pt x="8384" y="5073"/>
                    <a:pt x="7468" y="2545"/>
                  </a:cubicBezTo>
                  <a:cubicBezTo>
                    <a:pt x="6901" y="977"/>
                    <a:pt x="5225" y="0"/>
                    <a:pt x="36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1016680" y="1729347"/>
              <a:ext cx="282406" cy="275153"/>
            </a:xfrm>
            <a:custGeom>
              <a:avLst/>
              <a:gdLst/>
              <a:ahLst/>
              <a:cxnLst/>
              <a:rect l="l" t="t" r="r" b="b"/>
              <a:pathLst>
                <a:path w="8839" h="8612" extrusionOk="0">
                  <a:moveTo>
                    <a:pt x="3937" y="1"/>
                  </a:moveTo>
                  <a:cubicBezTo>
                    <a:pt x="2672" y="1"/>
                    <a:pt x="1101" y="550"/>
                    <a:pt x="639" y="1754"/>
                  </a:cubicBezTo>
                  <a:cubicBezTo>
                    <a:pt x="632" y="1778"/>
                    <a:pt x="643" y="1822"/>
                    <a:pt x="660" y="1852"/>
                  </a:cubicBezTo>
                  <a:cubicBezTo>
                    <a:pt x="672" y="1872"/>
                    <a:pt x="686" y="1886"/>
                    <a:pt x="702" y="1886"/>
                  </a:cubicBezTo>
                  <a:cubicBezTo>
                    <a:pt x="712" y="1886"/>
                    <a:pt x="723" y="1880"/>
                    <a:pt x="733" y="1865"/>
                  </a:cubicBezTo>
                  <a:cubicBezTo>
                    <a:pt x="1410" y="843"/>
                    <a:pt x="2481" y="392"/>
                    <a:pt x="3579" y="392"/>
                  </a:cubicBezTo>
                  <a:cubicBezTo>
                    <a:pt x="5195" y="392"/>
                    <a:pt x="6871" y="1369"/>
                    <a:pt x="7438" y="2937"/>
                  </a:cubicBezTo>
                  <a:cubicBezTo>
                    <a:pt x="8354" y="5465"/>
                    <a:pt x="6702" y="7891"/>
                    <a:pt x="4079" y="8066"/>
                  </a:cubicBezTo>
                  <a:cubicBezTo>
                    <a:pt x="3962" y="8074"/>
                    <a:pt x="3844" y="8079"/>
                    <a:pt x="3723" y="8079"/>
                  </a:cubicBezTo>
                  <a:cubicBezTo>
                    <a:pt x="2819" y="8079"/>
                    <a:pt x="1839" y="7840"/>
                    <a:pt x="1203" y="7182"/>
                  </a:cubicBezTo>
                  <a:cubicBezTo>
                    <a:pt x="267" y="6215"/>
                    <a:pt x="490" y="4498"/>
                    <a:pt x="1173" y="3457"/>
                  </a:cubicBezTo>
                  <a:cubicBezTo>
                    <a:pt x="1643" y="2741"/>
                    <a:pt x="2590" y="2282"/>
                    <a:pt x="3483" y="2282"/>
                  </a:cubicBezTo>
                  <a:cubicBezTo>
                    <a:pt x="4241" y="2282"/>
                    <a:pt x="4960" y="2613"/>
                    <a:pt x="5316" y="3400"/>
                  </a:cubicBezTo>
                  <a:cubicBezTo>
                    <a:pt x="5715" y="4278"/>
                    <a:pt x="5292" y="5201"/>
                    <a:pt x="4366" y="5393"/>
                  </a:cubicBezTo>
                  <a:cubicBezTo>
                    <a:pt x="4238" y="5420"/>
                    <a:pt x="4121" y="5433"/>
                    <a:pt x="4015" y="5433"/>
                  </a:cubicBezTo>
                  <a:cubicBezTo>
                    <a:pt x="2873" y="5433"/>
                    <a:pt x="2944" y="4004"/>
                    <a:pt x="3669" y="4004"/>
                  </a:cubicBezTo>
                  <a:cubicBezTo>
                    <a:pt x="3745" y="4004"/>
                    <a:pt x="3829" y="4020"/>
                    <a:pt x="3920" y="4055"/>
                  </a:cubicBezTo>
                  <a:cubicBezTo>
                    <a:pt x="3934" y="4061"/>
                    <a:pt x="3947" y="4063"/>
                    <a:pt x="3958" y="4063"/>
                  </a:cubicBezTo>
                  <a:cubicBezTo>
                    <a:pt x="4042" y="4063"/>
                    <a:pt x="4040" y="3917"/>
                    <a:pt x="3971" y="3869"/>
                  </a:cubicBezTo>
                  <a:cubicBezTo>
                    <a:pt x="3791" y="3747"/>
                    <a:pt x="3614" y="3694"/>
                    <a:pt x="3450" y="3694"/>
                  </a:cubicBezTo>
                  <a:cubicBezTo>
                    <a:pt x="2881" y="3694"/>
                    <a:pt x="2476" y="4344"/>
                    <a:pt x="2683" y="5008"/>
                  </a:cubicBezTo>
                  <a:cubicBezTo>
                    <a:pt x="2882" y="5652"/>
                    <a:pt x="3481" y="5944"/>
                    <a:pt x="4101" y="5944"/>
                  </a:cubicBezTo>
                  <a:cubicBezTo>
                    <a:pt x="4567" y="5944"/>
                    <a:pt x="5045" y="5779"/>
                    <a:pt x="5373" y="5474"/>
                  </a:cubicBezTo>
                  <a:cubicBezTo>
                    <a:pt x="6475" y="4451"/>
                    <a:pt x="5955" y="2757"/>
                    <a:pt x="4711" y="2146"/>
                  </a:cubicBezTo>
                  <a:cubicBezTo>
                    <a:pt x="4282" y="1934"/>
                    <a:pt x="3814" y="1832"/>
                    <a:pt x="3349" y="1832"/>
                  </a:cubicBezTo>
                  <a:cubicBezTo>
                    <a:pt x="2407" y="1832"/>
                    <a:pt x="1473" y="2249"/>
                    <a:pt x="883" y="3011"/>
                  </a:cubicBezTo>
                  <a:cubicBezTo>
                    <a:pt x="403" y="3633"/>
                    <a:pt x="81" y="4491"/>
                    <a:pt x="34" y="5337"/>
                  </a:cubicBezTo>
                  <a:cubicBezTo>
                    <a:pt x="0" y="5894"/>
                    <a:pt x="85" y="6448"/>
                    <a:pt x="331" y="6928"/>
                  </a:cubicBezTo>
                  <a:cubicBezTo>
                    <a:pt x="913" y="8057"/>
                    <a:pt x="2210" y="8540"/>
                    <a:pt x="3413" y="8604"/>
                  </a:cubicBezTo>
                  <a:cubicBezTo>
                    <a:pt x="3505" y="8609"/>
                    <a:pt x="3596" y="8611"/>
                    <a:pt x="3687" y="8611"/>
                  </a:cubicBezTo>
                  <a:cubicBezTo>
                    <a:pt x="6555" y="8611"/>
                    <a:pt x="8838" y="6266"/>
                    <a:pt x="8121" y="3281"/>
                  </a:cubicBezTo>
                  <a:cubicBezTo>
                    <a:pt x="7685" y="1474"/>
                    <a:pt x="6215" y="230"/>
                    <a:pt x="4377" y="24"/>
                  </a:cubicBezTo>
                  <a:cubicBezTo>
                    <a:pt x="4236" y="9"/>
                    <a:pt x="4089" y="1"/>
                    <a:pt x="39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8"/>
            <p:cNvSpPr/>
            <p:nvPr/>
          </p:nvSpPr>
          <p:spPr>
            <a:xfrm>
              <a:off x="1150678" y="1629150"/>
              <a:ext cx="11694" cy="53037"/>
            </a:xfrm>
            <a:custGeom>
              <a:avLst/>
              <a:gdLst/>
              <a:ahLst/>
              <a:cxnLst/>
              <a:rect l="l" t="t" r="r" b="b"/>
              <a:pathLst>
                <a:path w="366" h="1660" extrusionOk="0">
                  <a:moveTo>
                    <a:pt x="123" y="0"/>
                  </a:moveTo>
                  <a:cubicBezTo>
                    <a:pt x="74" y="0"/>
                    <a:pt x="34" y="29"/>
                    <a:pt x="30" y="102"/>
                  </a:cubicBezTo>
                  <a:cubicBezTo>
                    <a:pt x="0" y="581"/>
                    <a:pt x="34" y="1088"/>
                    <a:pt x="105" y="1562"/>
                  </a:cubicBezTo>
                  <a:cubicBezTo>
                    <a:pt x="112" y="1606"/>
                    <a:pt x="167" y="1660"/>
                    <a:pt x="210" y="1660"/>
                  </a:cubicBezTo>
                  <a:cubicBezTo>
                    <a:pt x="232" y="1660"/>
                    <a:pt x="250" y="1645"/>
                    <a:pt x="257" y="1609"/>
                  </a:cubicBezTo>
                  <a:cubicBezTo>
                    <a:pt x="334" y="1149"/>
                    <a:pt x="365" y="649"/>
                    <a:pt x="331" y="183"/>
                  </a:cubicBezTo>
                  <a:cubicBezTo>
                    <a:pt x="325" y="88"/>
                    <a:pt x="209" y="0"/>
                    <a:pt x="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8"/>
            <p:cNvSpPr/>
            <p:nvPr/>
          </p:nvSpPr>
          <p:spPr>
            <a:xfrm>
              <a:off x="1248317" y="1682188"/>
              <a:ext cx="31151" cy="46296"/>
            </a:xfrm>
            <a:custGeom>
              <a:avLst/>
              <a:gdLst/>
              <a:ahLst/>
              <a:cxnLst/>
              <a:rect l="l" t="t" r="r" b="b"/>
              <a:pathLst>
                <a:path w="975" h="1449" extrusionOk="0">
                  <a:moveTo>
                    <a:pt x="755" y="0"/>
                  </a:moveTo>
                  <a:cubicBezTo>
                    <a:pt x="727" y="0"/>
                    <a:pt x="701" y="12"/>
                    <a:pt x="681" y="40"/>
                  </a:cubicBezTo>
                  <a:cubicBezTo>
                    <a:pt x="414" y="412"/>
                    <a:pt x="84" y="881"/>
                    <a:pt x="6" y="1341"/>
                  </a:cubicBezTo>
                  <a:cubicBezTo>
                    <a:pt x="1" y="1381"/>
                    <a:pt x="27" y="1448"/>
                    <a:pt x="66" y="1448"/>
                  </a:cubicBezTo>
                  <a:cubicBezTo>
                    <a:pt x="77" y="1448"/>
                    <a:pt x="88" y="1444"/>
                    <a:pt x="101" y="1432"/>
                  </a:cubicBezTo>
                  <a:cubicBezTo>
                    <a:pt x="263" y="1281"/>
                    <a:pt x="374" y="1064"/>
                    <a:pt x="492" y="878"/>
                  </a:cubicBezTo>
                  <a:cubicBezTo>
                    <a:pt x="624" y="669"/>
                    <a:pt x="770" y="462"/>
                    <a:pt x="908" y="253"/>
                  </a:cubicBezTo>
                  <a:cubicBezTo>
                    <a:pt x="974" y="153"/>
                    <a:pt x="854" y="0"/>
                    <a:pt x="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1308638" y="1782322"/>
              <a:ext cx="52462" cy="28084"/>
            </a:xfrm>
            <a:custGeom>
              <a:avLst/>
              <a:gdLst/>
              <a:ahLst/>
              <a:cxnLst/>
              <a:rect l="l" t="t" r="r" b="b"/>
              <a:pathLst>
                <a:path w="1642" h="879" extrusionOk="0">
                  <a:moveTo>
                    <a:pt x="1421" y="0"/>
                  </a:moveTo>
                  <a:cubicBezTo>
                    <a:pt x="1402" y="0"/>
                    <a:pt x="1383" y="6"/>
                    <a:pt x="1365" y="18"/>
                  </a:cubicBezTo>
                  <a:cubicBezTo>
                    <a:pt x="1112" y="201"/>
                    <a:pt x="855" y="309"/>
                    <a:pt x="561" y="410"/>
                  </a:cubicBezTo>
                  <a:cubicBezTo>
                    <a:pt x="351" y="485"/>
                    <a:pt x="17" y="566"/>
                    <a:pt x="0" y="829"/>
                  </a:cubicBezTo>
                  <a:cubicBezTo>
                    <a:pt x="0" y="846"/>
                    <a:pt x="7" y="876"/>
                    <a:pt x="30" y="876"/>
                  </a:cubicBezTo>
                  <a:cubicBezTo>
                    <a:pt x="41" y="878"/>
                    <a:pt x="53" y="879"/>
                    <a:pt x="64" y="879"/>
                  </a:cubicBezTo>
                  <a:cubicBezTo>
                    <a:pt x="153" y="879"/>
                    <a:pt x="230" y="832"/>
                    <a:pt x="314" y="799"/>
                  </a:cubicBezTo>
                  <a:cubicBezTo>
                    <a:pt x="459" y="742"/>
                    <a:pt x="608" y="698"/>
                    <a:pt x="757" y="650"/>
                  </a:cubicBezTo>
                  <a:cubicBezTo>
                    <a:pt x="1031" y="563"/>
                    <a:pt x="1372" y="478"/>
                    <a:pt x="1565" y="252"/>
                  </a:cubicBezTo>
                  <a:cubicBezTo>
                    <a:pt x="1641" y="163"/>
                    <a:pt x="1526" y="0"/>
                    <a:pt x="14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8"/>
            <p:cNvSpPr/>
            <p:nvPr/>
          </p:nvSpPr>
          <p:spPr>
            <a:xfrm>
              <a:off x="1297711" y="1901817"/>
              <a:ext cx="51056" cy="23004"/>
            </a:xfrm>
            <a:custGeom>
              <a:avLst/>
              <a:gdLst/>
              <a:ahLst/>
              <a:cxnLst/>
              <a:rect l="l" t="t" r="r" b="b"/>
              <a:pathLst>
                <a:path w="1598" h="720" extrusionOk="0">
                  <a:moveTo>
                    <a:pt x="84" y="1"/>
                  </a:moveTo>
                  <a:cubicBezTo>
                    <a:pt x="16" y="1"/>
                    <a:pt x="1" y="70"/>
                    <a:pt x="21" y="137"/>
                  </a:cubicBezTo>
                  <a:cubicBezTo>
                    <a:pt x="18" y="141"/>
                    <a:pt x="14" y="145"/>
                    <a:pt x="14" y="145"/>
                  </a:cubicBezTo>
                  <a:cubicBezTo>
                    <a:pt x="18" y="154"/>
                    <a:pt x="27" y="158"/>
                    <a:pt x="31" y="165"/>
                  </a:cubicBezTo>
                  <a:cubicBezTo>
                    <a:pt x="44" y="198"/>
                    <a:pt x="68" y="226"/>
                    <a:pt x="96" y="239"/>
                  </a:cubicBezTo>
                  <a:cubicBezTo>
                    <a:pt x="99" y="239"/>
                    <a:pt x="99" y="243"/>
                    <a:pt x="102" y="243"/>
                  </a:cubicBezTo>
                  <a:cubicBezTo>
                    <a:pt x="210" y="324"/>
                    <a:pt x="375" y="368"/>
                    <a:pt x="484" y="405"/>
                  </a:cubicBezTo>
                  <a:cubicBezTo>
                    <a:pt x="774" y="513"/>
                    <a:pt x="1082" y="577"/>
                    <a:pt x="1369" y="702"/>
                  </a:cubicBezTo>
                  <a:cubicBezTo>
                    <a:pt x="1398" y="714"/>
                    <a:pt x="1424" y="720"/>
                    <a:pt x="1446" y="720"/>
                  </a:cubicBezTo>
                  <a:cubicBezTo>
                    <a:pt x="1589" y="720"/>
                    <a:pt x="1597" y="498"/>
                    <a:pt x="1437" y="425"/>
                  </a:cubicBezTo>
                  <a:cubicBezTo>
                    <a:pt x="1024" y="239"/>
                    <a:pt x="551" y="137"/>
                    <a:pt x="119" y="6"/>
                  </a:cubicBezTo>
                  <a:cubicBezTo>
                    <a:pt x="106" y="2"/>
                    <a:pt x="94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8"/>
            <p:cNvSpPr/>
            <p:nvPr/>
          </p:nvSpPr>
          <p:spPr>
            <a:xfrm>
              <a:off x="1208444" y="2023454"/>
              <a:ext cx="40321" cy="45401"/>
            </a:xfrm>
            <a:custGeom>
              <a:avLst/>
              <a:gdLst/>
              <a:ahLst/>
              <a:cxnLst/>
              <a:rect l="l" t="t" r="r" b="b"/>
              <a:pathLst>
                <a:path w="1262" h="1421" extrusionOk="0">
                  <a:moveTo>
                    <a:pt x="143" y="0"/>
                  </a:moveTo>
                  <a:cubicBezTo>
                    <a:pt x="69" y="0"/>
                    <a:pt x="0" y="46"/>
                    <a:pt x="27" y="136"/>
                  </a:cubicBezTo>
                  <a:cubicBezTo>
                    <a:pt x="104" y="410"/>
                    <a:pt x="277" y="697"/>
                    <a:pt x="436" y="933"/>
                  </a:cubicBezTo>
                  <a:cubicBezTo>
                    <a:pt x="571" y="1129"/>
                    <a:pt x="747" y="1366"/>
                    <a:pt x="997" y="1416"/>
                  </a:cubicBezTo>
                  <a:cubicBezTo>
                    <a:pt x="1011" y="1419"/>
                    <a:pt x="1025" y="1420"/>
                    <a:pt x="1039" y="1420"/>
                  </a:cubicBezTo>
                  <a:cubicBezTo>
                    <a:pt x="1190" y="1420"/>
                    <a:pt x="1262" y="1255"/>
                    <a:pt x="1126" y="1146"/>
                  </a:cubicBezTo>
                  <a:cubicBezTo>
                    <a:pt x="936" y="998"/>
                    <a:pt x="808" y="862"/>
                    <a:pt x="675" y="656"/>
                  </a:cubicBezTo>
                  <a:cubicBezTo>
                    <a:pt x="544" y="450"/>
                    <a:pt x="432" y="210"/>
                    <a:pt x="254" y="41"/>
                  </a:cubicBezTo>
                  <a:cubicBezTo>
                    <a:pt x="225" y="14"/>
                    <a:pt x="184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1102721" y="2034636"/>
              <a:ext cx="14282" cy="47637"/>
            </a:xfrm>
            <a:custGeom>
              <a:avLst/>
              <a:gdLst/>
              <a:ahLst/>
              <a:cxnLst/>
              <a:rect l="l" t="t" r="r" b="b"/>
              <a:pathLst>
                <a:path w="447" h="1491" extrusionOk="0">
                  <a:moveTo>
                    <a:pt x="170" y="1"/>
                  </a:moveTo>
                  <a:cubicBezTo>
                    <a:pt x="140" y="1"/>
                    <a:pt x="113" y="18"/>
                    <a:pt x="102" y="63"/>
                  </a:cubicBezTo>
                  <a:cubicBezTo>
                    <a:pt x="38" y="327"/>
                    <a:pt x="55" y="610"/>
                    <a:pt x="48" y="880"/>
                  </a:cubicBezTo>
                  <a:cubicBezTo>
                    <a:pt x="44" y="1117"/>
                    <a:pt x="1" y="1289"/>
                    <a:pt x="177" y="1462"/>
                  </a:cubicBezTo>
                  <a:cubicBezTo>
                    <a:pt x="192" y="1478"/>
                    <a:pt x="209" y="1490"/>
                    <a:pt x="229" y="1490"/>
                  </a:cubicBezTo>
                  <a:cubicBezTo>
                    <a:pt x="239" y="1490"/>
                    <a:pt x="250" y="1487"/>
                    <a:pt x="261" y="1479"/>
                  </a:cubicBezTo>
                  <a:cubicBezTo>
                    <a:pt x="447" y="1350"/>
                    <a:pt x="383" y="1147"/>
                    <a:pt x="379" y="938"/>
                  </a:cubicBezTo>
                  <a:cubicBezTo>
                    <a:pt x="372" y="671"/>
                    <a:pt x="386" y="387"/>
                    <a:pt x="325" y="127"/>
                  </a:cubicBezTo>
                  <a:cubicBezTo>
                    <a:pt x="312" y="71"/>
                    <a:pt x="232" y="1"/>
                    <a:pt x="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8"/>
            <p:cNvSpPr/>
            <p:nvPr/>
          </p:nvSpPr>
          <p:spPr>
            <a:xfrm>
              <a:off x="950896" y="2001408"/>
              <a:ext cx="62271" cy="34059"/>
            </a:xfrm>
            <a:custGeom>
              <a:avLst/>
              <a:gdLst/>
              <a:ahLst/>
              <a:cxnLst/>
              <a:rect l="l" t="t" r="r" b="b"/>
              <a:pathLst>
                <a:path w="1949" h="1066" extrusionOk="0">
                  <a:moveTo>
                    <a:pt x="1663" y="1"/>
                  </a:moveTo>
                  <a:cubicBezTo>
                    <a:pt x="1399" y="1"/>
                    <a:pt x="1135" y="172"/>
                    <a:pt x="914" y="302"/>
                  </a:cubicBezTo>
                  <a:cubicBezTo>
                    <a:pt x="650" y="454"/>
                    <a:pt x="390" y="620"/>
                    <a:pt x="140" y="799"/>
                  </a:cubicBezTo>
                  <a:cubicBezTo>
                    <a:pt x="0" y="895"/>
                    <a:pt x="172" y="1066"/>
                    <a:pt x="318" y="1066"/>
                  </a:cubicBezTo>
                  <a:cubicBezTo>
                    <a:pt x="346" y="1066"/>
                    <a:pt x="373" y="1059"/>
                    <a:pt x="397" y="1045"/>
                  </a:cubicBezTo>
                  <a:cubicBezTo>
                    <a:pt x="846" y="775"/>
                    <a:pt x="1272" y="386"/>
                    <a:pt x="1792" y="258"/>
                  </a:cubicBezTo>
                  <a:cubicBezTo>
                    <a:pt x="1948" y="217"/>
                    <a:pt x="1772" y="1"/>
                    <a:pt x="1671" y="1"/>
                  </a:cubicBezTo>
                  <a:cubicBezTo>
                    <a:pt x="1668" y="1"/>
                    <a:pt x="1666" y="1"/>
                    <a:pt x="16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8"/>
            <p:cNvSpPr/>
            <p:nvPr/>
          </p:nvSpPr>
          <p:spPr>
            <a:xfrm>
              <a:off x="923483" y="1883030"/>
              <a:ext cx="68724" cy="14026"/>
            </a:xfrm>
            <a:custGeom>
              <a:avLst/>
              <a:gdLst/>
              <a:ahLst/>
              <a:cxnLst/>
              <a:rect l="l" t="t" r="r" b="b"/>
              <a:pathLst>
                <a:path w="2151" h="439" extrusionOk="0">
                  <a:moveTo>
                    <a:pt x="1755" y="1"/>
                  </a:moveTo>
                  <a:cubicBezTo>
                    <a:pt x="1237" y="1"/>
                    <a:pt x="718" y="108"/>
                    <a:pt x="200" y="124"/>
                  </a:cubicBezTo>
                  <a:cubicBezTo>
                    <a:pt x="1" y="128"/>
                    <a:pt x="99" y="398"/>
                    <a:pt x="247" y="415"/>
                  </a:cubicBezTo>
                  <a:cubicBezTo>
                    <a:pt x="376" y="432"/>
                    <a:pt x="505" y="439"/>
                    <a:pt x="635" y="439"/>
                  </a:cubicBezTo>
                  <a:cubicBezTo>
                    <a:pt x="1060" y="439"/>
                    <a:pt x="1491" y="365"/>
                    <a:pt x="1910" y="347"/>
                  </a:cubicBezTo>
                  <a:cubicBezTo>
                    <a:pt x="2150" y="334"/>
                    <a:pt x="2069" y="6"/>
                    <a:pt x="1863" y="3"/>
                  </a:cubicBezTo>
                  <a:cubicBezTo>
                    <a:pt x="1827" y="2"/>
                    <a:pt x="1791" y="1"/>
                    <a:pt x="17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8"/>
            <p:cNvSpPr/>
            <p:nvPr/>
          </p:nvSpPr>
          <p:spPr>
            <a:xfrm>
              <a:off x="918850" y="1768104"/>
              <a:ext cx="74507" cy="19170"/>
            </a:xfrm>
            <a:custGeom>
              <a:avLst/>
              <a:gdLst/>
              <a:ahLst/>
              <a:cxnLst/>
              <a:rect l="l" t="t" r="r" b="b"/>
              <a:pathLst>
                <a:path w="2332" h="600" extrusionOk="0">
                  <a:moveTo>
                    <a:pt x="475" y="1"/>
                  </a:moveTo>
                  <a:cubicBezTo>
                    <a:pt x="362" y="1"/>
                    <a:pt x="249" y="9"/>
                    <a:pt x="136" y="28"/>
                  </a:cubicBezTo>
                  <a:cubicBezTo>
                    <a:pt x="1" y="51"/>
                    <a:pt x="126" y="267"/>
                    <a:pt x="224" y="271"/>
                  </a:cubicBezTo>
                  <a:cubicBezTo>
                    <a:pt x="866" y="301"/>
                    <a:pt x="1454" y="480"/>
                    <a:pt x="2083" y="596"/>
                  </a:cubicBezTo>
                  <a:cubicBezTo>
                    <a:pt x="2098" y="598"/>
                    <a:pt x="2113" y="600"/>
                    <a:pt x="2127" y="600"/>
                  </a:cubicBezTo>
                  <a:cubicBezTo>
                    <a:pt x="2327" y="600"/>
                    <a:pt x="2332" y="325"/>
                    <a:pt x="2123" y="287"/>
                  </a:cubicBezTo>
                  <a:cubicBezTo>
                    <a:pt x="1587" y="198"/>
                    <a:pt x="1030" y="1"/>
                    <a:pt x="4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8"/>
            <p:cNvSpPr/>
            <p:nvPr/>
          </p:nvSpPr>
          <p:spPr>
            <a:xfrm>
              <a:off x="1011505" y="1660877"/>
              <a:ext cx="34921" cy="38691"/>
            </a:xfrm>
            <a:custGeom>
              <a:avLst/>
              <a:gdLst/>
              <a:ahLst/>
              <a:cxnLst/>
              <a:rect l="l" t="t" r="r" b="b"/>
              <a:pathLst>
                <a:path w="1093" h="1211" extrusionOk="0">
                  <a:moveTo>
                    <a:pt x="137" y="1"/>
                  </a:moveTo>
                  <a:cubicBezTo>
                    <a:pt x="131" y="1"/>
                    <a:pt x="125" y="2"/>
                    <a:pt x="118" y="4"/>
                  </a:cubicBezTo>
                  <a:cubicBezTo>
                    <a:pt x="98" y="11"/>
                    <a:pt x="78" y="18"/>
                    <a:pt x="58" y="25"/>
                  </a:cubicBezTo>
                  <a:cubicBezTo>
                    <a:pt x="17" y="42"/>
                    <a:pt x="0" y="99"/>
                    <a:pt x="11" y="136"/>
                  </a:cubicBezTo>
                  <a:cubicBezTo>
                    <a:pt x="108" y="531"/>
                    <a:pt x="470" y="772"/>
                    <a:pt x="672" y="1106"/>
                  </a:cubicBezTo>
                  <a:cubicBezTo>
                    <a:pt x="714" y="1177"/>
                    <a:pt x="803" y="1210"/>
                    <a:pt x="882" y="1210"/>
                  </a:cubicBezTo>
                  <a:cubicBezTo>
                    <a:pt x="996" y="1210"/>
                    <a:pt x="1093" y="1143"/>
                    <a:pt x="1017" y="1025"/>
                  </a:cubicBezTo>
                  <a:cubicBezTo>
                    <a:pt x="882" y="812"/>
                    <a:pt x="706" y="639"/>
                    <a:pt x="538" y="457"/>
                  </a:cubicBezTo>
                  <a:cubicBezTo>
                    <a:pt x="460" y="372"/>
                    <a:pt x="379" y="288"/>
                    <a:pt x="315" y="193"/>
                  </a:cubicBezTo>
                  <a:cubicBezTo>
                    <a:pt x="286" y="153"/>
                    <a:pt x="210" y="1"/>
                    <a:pt x="1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4" name="Google Shape;414;p8"/>
          <p:cNvSpPr/>
          <p:nvPr/>
        </p:nvSpPr>
        <p:spPr>
          <a:xfrm rot="-4884482" flipH="1">
            <a:off x="8567374" y="963544"/>
            <a:ext cx="308207" cy="434310"/>
          </a:xfrm>
          <a:custGeom>
            <a:avLst/>
            <a:gdLst/>
            <a:ahLst/>
            <a:cxnLst/>
            <a:rect l="l" t="t" r="r" b="b"/>
            <a:pathLst>
              <a:path w="12328" h="17372" extrusionOk="0">
                <a:moveTo>
                  <a:pt x="5742" y="2940"/>
                </a:moveTo>
                <a:cubicBezTo>
                  <a:pt x="5997" y="2940"/>
                  <a:pt x="6250" y="3004"/>
                  <a:pt x="6482" y="3157"/>
                </a:cubicBezTo>
                <a:cubicBezTo>
                  <a:pt x="7063" y="3539"/>
                  <a:pt x="6932" y="4471"/>
                  <a:pt x="6556" y="4913"/>
                </a:cubicBezTo>
                <a:cubicBezTo>
                  <a:pt x="6232" y="5292"/>
                  <a:pt x="5799" y="5397"/>
                  <a:pt x="5316" y="5451"/>
                </a:cubicBezTo>
                <a:cubicBezTo>
                  <a:pt x="5120" y="5472"/>
                  <a:pt x="4910" y="5484"/>
                  <a:pt x="4692" y="5484"/>
                </a:cubicBezTo>
                <a:cubicBezTo>
                  <a:pt x="4217" y="5484"/>
                  <a:pt x="3707" y="5429"/>
                  <a:pt x="3224" y="5299"/>
                </a:cubicBezTo>
                <a:cubicBezTo>
                  <a:pt x="3410" y="4718"/>
                  <a:pt x="3711" y="4170"/>
                  <a:pt x="4087" y="3758"/>
                </a:cubicBezTo>
                <a:cubicBezTo>
                  <a:pt x="4479" y="3324"/>
                  <a:pt x="5119" y="2940"/>
                  <a:pt x="5742" y="2940"/>
                </a:cubicBezTo>
                <a:close/>
                <a:moveTo>
                  <a:pt x="7664" y="7412"/>
                </a:moveTo>
                <a:cubicBezTo>
                  <a:pt x="7913" y="7412"/>
                  <a:pt x="8149" y="7469"/>
                  <a:pt x="8340" y="7610"/>
                </a:cubicBezTo>
                <a:cubicBezTo>
                  <a:pt x="9486" y="8445"/>
                  <a:pt x="7435" y="9196"/>
                  <a:pt x="6908" y="9303"/>
                </a:cubicBezTo>
                <a:cubicBezTo>
                  <a:pt x="6667" y="9353"/>
                  <a:pt x="6420" y="9378"/>
                  <a:pt x="6173" y="9378"/>
                </a:cubicBezTo>
                <a:cubicBezTo>
                  <a:pt x="5802" y="9378"/>
                  <a:pt x="5432" y="9323"/>
                  <a:pt x="5083" y="9216"/>
                </a:cubicBezTo>
                <a:cubicBezTo>
                  <a:pt x="5330" y="8722"/>
                  <a:pt x="5681" y="8290"/>
                  <a:pt x="6114" y="7969"/>
                </a:cubicBezTo>
                <a:cubicBezTo>
                  <a:pt x="6481" y="7698"/>
                  <a:pt x="7107" y="7412"/>
                  <a:pt x="7664" y="7412"/>
                </a:cubicBezTo>
                <a:close/>
                <a:moveTo>
                  <a:pt x="9856" y="12545"/>
                </a:moveTo>
                <a:cubicBezTo>
                  <a:pt x="10328" y="12545"/>
                  <a:pt x="10821" y="12857"/>
                  <a:pt x="10639" y="13385"/>
                </a:cubicBezTo>
                <a:cubicBezTo>
                  <a:pt x="10384" y="14119"/>
                  <a:pt x="9300" y="14413"/>
                  <a:pt x="8598" y="14413"/>
                </a:cubicBezTo>
                <a:cubicBezTo>
                  <a:pt x="8582" y="14413"/>
                  <a:pt x="8566" y="14413"/>
                  <a:pt x="8550" y="14413"/>
                </a:cubicBezTo>
                <a:cubicBezTo>
                  <a:pt x="8527" y="14410"/>
                  <a:pt x="8503" y="14406"/>
                  <a:pt x="8479" y="14406"/>
                </a:cubicBezTo>
                <a:cubicBezTo>
                  <a:pt x="8510" y="14098"/>
                  <a:pt x="8588" y="13798"/>
                  <a:pt x="8713" y="13524"/>
                </a:cubicBezTo>
                <a:cubicBezTo>
                  <a:pt x="8872" y="13183"/>
                  <a:pt x="9098" y="12825"/>
                  <a:pt x="9435" y="12642"/>
                </a:cubicBezTo>
                <a:cubicBezTo>
                  <a:pt x="9558" y="12576"/>
                  <a:pt x="9706" y="12545"/>
                  <a:pt x="9856" y="12545"/>
                </a:cubicBezTo>
                <a:close/>
                <a:moveTo>
                  <a:pt x="3125" y="0"/>
                </a:moveTo>
                <a:cubicBezTo>
                  <a:pt x="3124" y="0"/>
                  <a:pt x="3122" y="0"/>
                  <a:pt x="3120" y="0"/>
                </a:cubicBezTo>
                <a:cubicBezTo>
                  <a:pt x="1109" y="44"/>
                  <a:pt x="1" y="3068"/>
                  <a:pt x="1214" y="4542"/>
                </a:cubicBezTo>
                <a:cubicBezTo>
                  <a:pt x="1548" y="4947"/>
                  <a:pt x="2065" y="5286"/>
                  <a:pt x="2663" y="5529"/>
                </a:cubicBezTo>
                <a:cubicBezTo>
                  <a:pt x="2460" y="6465"/>
                  <a:pt x="2562" y="7452"/>
                  <a:pt x="3048" y="8205"/>
                </a:cubicBezTo>
                <a:cubicBezTo>
                  <a:pt x="3410" y="8763"/>
                  <a:pt x="3931" y="9171"/>
                  <a:pt x="4522" y="9435"/>
                </a:cubicBezTo>
                <a:cubicBezTo>
                  <a:pt x="4174" y="10388"/>
                  <a:pt x="4181" y="11466"/>
                  <a:pt x="4667" y="12362"/>
                </a:cubicBezTo>
                <a:cubicBezTo>
                  <a:pt x="5313" y="13541"/>
                  <a:pt x="6648" y="14484"/>
                  <a:pt x="8033" y="14711"/>
                </a:cubicBezTo>
                <a:cubicBezTo>
                  <a:pt x="8044" y="15308"/>
                  <a:pt x="8219" y="15900"/>
                  <a:pt x="8571" y="16366"/>
                </a:cubicBezTo>
                <a:cubicBezTo>
                  <a:pt x="9169" y="17154"/>
                  <a:pt x="9912" y="17371"/>
                  <a:pt x="10723" y="17371"/>
                </a:cubicBezTo>
                <a:cubicBezTo>
                  <a:pt x="11171" y="17371"/>
                  <a:pt x="11641" y="17305"/>
                  <a:pt x="12119" y="17231"/>
                </a:cubicBezTo>
                <a:cubicBezTo>
                  <a:pt x="12327" y="17198"/>
                  <a:pt x="12212" y="16933"/>
                  <a:pt x="12048" y="16933"/>
                </a:cubicBezTo>
                <a:cubicBezTo>
                  <a:pt x="12042" y="16933"/>
                  <a:pt x="12037" y="16933"/>
                  <a:pt x="12031" y="16934"/>
                </a:cubicBezTo>
                <a:cubicBezTo>
                  <a:pt x="11605" y="16980"/>
                  <a:pt x="11179" y="17044"/>
                  <a:pt x="10767" y="17044"/>
                </a:cubicBezTo>
                <a:cubicBezTo>
                  <a:pt x="10208" y="17044"/>
                  <a:pt x="9673" y="16926"/>
                  <a:pt x="9192" y="16484"/>
                </a:cubicBezTo>
                <a:cubicBezTo>
                  <a:pt x="8709" y="16038"/>
                  <a:pt x="8479" y="15403"/>
                  <a:pt x="8466" y="14758"/>
                </a:cubicBezTo>
                <a:lnTo>
                  <a:pt x="8466" y="14758"/>
                </a:lnTo>
                <a:cubicBezTo>
                  <a:pt x="8530" y="14761"/>
                  <a:pt x="8594" y="14763"/>
                  <a:pt x="8657" y="14763"/>
                </a:cubicBezTo>
                <a:cubicBezTo>
                  <a:pt x="9096" y="14763"/>
                  <a:pt x="9533" y="14681"/>
                  <a:pt x="9946" y="14508"/>
                </a:cubicBezTo>
                <a:cubicBezTo>
                  <a:pt x="10709" y="14179"/>
                  <a:pt x="11609" y="13193"/>
                  <a:pt x="10798" y="12389"/>
                </a:cubicBezTo>
                <a:cubicBezTo>
                  <a:pt x="10587" y="12181"/>
                  <a:pt x="10329" y="12096"/>
                  <a:pt x="10062" y="12096"/>
                </a:cubicBezTo>
                <a:cubicBezTo>
                  <a:pt x="9560" y="12096"/>
                  <a:pt x="9024" y="12395"/>
                  <a:pt x="8709" y="12744"/>
                </a:cubicBezTo>
                <a:cubicBezTo>
                  <a:pt x="8317" y="13179"/>
                  <a:pt x="8101" y="13761"/>
                  <a:pt x="8044" y="14359"/>
                </a:cubicBezTo>
                <a:cubicBezTo>
                  <a:pt x="6682" y="14115"/>
                  <a:pt x="5276" y="13068"/>
                  <a:pt x="4843" y="11787"/>
                </a:cubicBezTo>
                <a:cubicBezTo>
                  <a:pt x="4606" y="11077"/>
                  <a:pt x="4661" y="10297"/>
                  <a:pt x="4924" y="9587"/>
                </a:cubicBezTo>
                <a:cubicBezTo>
                  <a:pt x="5343" y="9722"/>
                  <a:pt x="5787" y="9790"/>
                  <a:pt x="6230" y="9790"/>
                </a:cubicBezTo>
                <a:cubicBezTo>
                  <a:pt x="6986" y="9790"/>
                  <a:pt x="7742" y="9592"/>
                  <a:pt x="8368" y="9192"/>
                </a:cubicBezTo>
                <a:cubicBezTo>
                  <a:pt x="8925" y="8837"/>
                  <a:pt x="9422" y="8093"/>
                  <a:pt x="8864" y="7516"/>
                </a:cubicBezTo>
                <a:cubicBezTo>
                  <a:pt x="8554" y="7194"/>
                  <a:pt x="8083" y="7074"/>
                  <a:pt x="7614" y="7074"/>
                </a:cubicBezTo>
                <a:cubicBezTo>
                  <a:pt x="7291" y="7074"/>
                  <a:pt x="6968" y="7132"/>
                  <a:pt x="6702" y="7218"/>
                </a:cubicBezTo>
                <a:cubicBezTo>
                  <a:pt x="5793" y="7516"/>
                  <a:pt x="5090" y="8215"/>
                  <a:pt x="4681" y="9060"/>
                </a:cubicBezTo>
                <a:cubicBezTo>
                  <a:pt x="3968" y="8736"/>
                  <a:pt x="3387" y="8162"/>
                  <a:pt x="3140" y="7343"/>
                </a:cubicBezTo>
                <a:cubicBezTo>
                  <a:pt x="2984" y="6827"/>
                  <a:pt x="2998" y="6252"/>
                  <a:pt x="3120" y="5688"/>
                </a:cubicBezTo>
                <a:lnTo>
                  <a:pt x="3120" y="5688"/>
                </a:lnTo>
                <a:cubicBezTo>
                  <a:pt x="3656" y="5854"/>
                  <a:pt x="4232" y="5945"/>
                  <a:pt x="4783" y="5945"/>
                </a:cubicBezTo>
                <a:cubicBezTo>
                  <a:pt x="5500" y="5945"/>
                  <a:pt x="6175" y="5790"/>
                  <a:pt x="6668" y="5441"/>
                </a:cubicBezTo>
                <a:cubicBezTo>
                  <a:pt x="7334" y="4971"/>
                  <a:pt x="7563" y="3960"/>
                  <a:pt x="7117" y="3258"/>
                </a:cubicBezTo>
                <a:cubicBezTo>
                  <a:pt x="6806" y="2773"/>
                  <a:pt x="6259" y="2575"/>
                  <a:pt x="5699" y="2575"/>
                </a:cubicBezTo>
                <a:cubicBezTo>
                  <a:pt x="5335" y="2575"/>
                  <a:pt x="4966" y="2659"/>
                  <a:pt x="4654" y="2801"/>
                </a:cubicBezTo>
                <a:cubicBezTo>
                  <a:pt x="3745" y="3218"/>
                  <a:pt x="3076" y="4130"/>
                  <a:pt x="2761" y="5150"/>
                </a:cubicBezTo>
                <a:cubicBezTo>
                  <a:pt x="2170" y="4917"/>
                  <a:pt x="1660" y="4548"/>
                  <a:pt x="1370" y="4005"/>
                </a:cubicBezTo>
                <a:cubicBezTo>
                  <a:pt x="704" y="2758"/>
                  <a:pt x="1674" y="376"/>
                  <a:pt x="3207" y="295"/>
                </a:cubicBezTo>
                <a:cubicBezTo>
                  <a:pt x="3422" y="284"/>
                  <a:pt x="3291" y="0"/>
                  <a:pt x="3125" y="0"/>
                </a:cubicBezTo>
                <a:close/>
              </a:path>
            </a:pathLst>
          </a:custGeom>
          <a:solidFill>
            <a:srgbClr val="0029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8"/>
          <p:cNvSpPr/>
          <p:nvPr/>
        </p:nvSpPr>
        <p:spPr>
          <a:xfrm flipH="1">
            <a:off x="2028775" y="4185923"/>
            <a:ext cx="267320" cy="241825"/>
          </a:xfrm>
          <a:custGeom>
            <a:avLst/>
            <a:gdLst/>
            <a:ahLst/>
            <a:cxnLst/>
            <a:rect l="l" t="t" r="r" b="b"/>
            <a:pathLst>
              <a:path w="6134" h="5549" extrusionOk="0">
                <a:moveTo>
                  <a:pt x="4706" y="0"/>
                </a:moveTo>
                <a:cubicBezTo>
                  <a:pt x="4450" y="0"/>
                  <a:pt x="4175" y="126"/>
                  <a:pt x="3954" y="286"/>
                </a:cubicBezTo>
                <a:cubicBezTo>
                  <a:pt x="3480" y="625"/>
                  <a:pt x="3307" y="1238"/>
                  <a:pt x="3222" y="1799"/>
                </a:cubicBezTo>
                <a:lnTo>
                  <a:pt x="3222" y="1799"/>
                </a:lnTo>
                <a:cubicBezTo>
                  <a:pt x="3245" y="1594"/>
                  <a:pt x="2891" y="952"/>
                  <a:pt x="2798" y="765"/>
                </a:cubicBezTo>
                <a:cubicBezTo>
                  <a:pt x="2660" y="485"/>
                  <a:pt x="2454" y="296"/>
                  <a:pt x="2159" y="150"/>
                </a:cubicBezTo>
                <a:cubicBezTo>
                  <a:pt x="1994" y="67"/>
                  <a:pt x="1803" y="12"/>
                  <a:pt x="1619" y="12"/>
                </a:cubicBezTo>
                <a:cubicBezTo>
                  <a:pt x="1468" y="12"/>
                  <a:pt x="1323" y="49"/>
                  <a:pt x="1200" y="137"/>
                </a:cubicBezTo>
                <a:cubicBezTo>
                  <a:pt x="970" y="303"/>
                  <a:pt x="885" y="610"/>
                  <a:pt x="899" y="894"/>
                </a:cubicBezTo>
                <a:cubicBezTo>
                  <a:pt x="929" y="1495"/>
                  <a:pt x="1386" y="2050"/>
                  <a:pt x="1970" y="2195"/>
                </a:cubicBezTo>
                <a:cubicBezTo>
                  <a:pt x="1362" y="2215"/>
                  <a:pt x="787" y="2330"/>
                  <a:pt x="321" y="2722"/>
                </a:cubicBezTo>
                <a:cubicBezTo>
                  <a:pt x="227" y="2803"/>
                  <a:pt x="88" y="2986"/>
                  <a:pt x="61" y="3117"/>
                </a:cubicBezTo>
                <a:cubicBezTo>
                  <a:pt x="0" y="3385"/>
                  <a:pt x="61" y="3678"/>
                  <a:pt x="274" y="3854"/>
                </a:cubicBezTo>
                <a:cubicBezTo>
                  <a:pt x="487" y="4026"/>
                  <a:pt x="774" y="4084"/>
                  <a:pt x="1047" y="4090"/>
                </a:cubicBezTo>
                <a:cubicBezTo>
                  <a:pt x="1069" y="4091"/>
                  <a:pt x="1090" y="4091"/>
                  <a:pt x="1111" y="4091"/>
                </a:cubicBezTo>
                <a:cubicBezTo>
                  <a:pt x="1347" y="4091"/>
                  <a:pt x="1582" y="4054"/>
                  <a:pt x="1808" y="3986"/>
                </a:cubicBezTo>
                <a:cubicBezTo>
                  <a:pt x="2044" y="3915"/>
                  <a:pt x="2247" y="3763"/>
                  <a:pt x="2470" y="3689"/>
                </a:cubicBezTo>
                <a:lnTo>
                  <a:pt x="2470" y="3689"/>
                </a:lnTo>
                <a:cubicBezTo>
                  <a:pt x="2359" y="3982"/>
                  <a:pt x="2267" y="4263"/>
                  <a:pt x="2257" y="4581"/>
                </a:cubicBezTo>
                <a:cubicBezTo>
                  <a:pt x="2251" y="4851"/>
                  <a:pt x="2339" y="5138"/>
                  <a:pt x="2545" y="5324"/>
                </a:cubicBezTo>
                <a:cubicBezTo>
                  <a:pt x="2713" y="5474"/>
                  <a:pt x="2935" y="5548"/>
                  <a:pt x="3156" y="5548"/>
                </a:cubicBezTo>
                <a:cubicBezTo>
                  <a:pt x="3259" y="5548"/>
                  <a:pt x="3362" y="5532"/>
                  <a:pt x="3460" y="5500"/>
                </a:cubicBezTo>
                <a:cubicBezTo>
                  <a:pt x="3562" y="5466"/>
                  <a:pt x="3663" y="5416"/>
                  <a:pt x="3747" y="5351"/>
                </a:cubicBezTo>
                <a:cubicBezTo>
                  <a:pt x="3950" y="5193"/>
                  <a:pt x="4068" y="4939"/>
                  <a:pt x="4099" y="4686"/>
                </a:cubicBezTo>
                <a:cubicBezTo>
                  <a:pt x="4126" y="4469"/>
                  <a:pt x="4092" y="4253"/>
                  <a:pt x="4031" y="4047"/>
                </a:cubicBezTo>
                <a:cubicBezTo>
                  <a:pt x="3974" y="3861"/>
                  <a:pt x="3923" y="3685"/>
                  <a:pt x="3822" y="3510"/>
                </a:cubicBezTo>
                <a:lnTo>
                  <a:pt x="3822" y="3510"/>
                </a:lnTo>
                <a:cubicBezTo>
                  <a:pt x="4221" y="3763"/>
                  <a:pt x="4508" y="4104"/>
                  <a:pt x="5008" y="4141"/>
                </a:cubicBezTo>
                <a:cubicBezTo>
                  <a:pt x="5038" y="4144"/>
                  <a:pt x="5068" y="4145"/>
                  <a:pt x="5098" y="4145"/>
                </a:cubicBezTo>
                <a:cubicBezTo>
                  <a:pt x="5465" y="4145"/>
                  <a:pt x="5814" y="3974"/>
                  <a:pt x="5961" y="3617"/>
                </a:cubicBezTo>
                <a:cubicBezTo>
                  <a:pt x="6133" y="3202"/>
                  <a:pt x="5931" y="2671"/>
                  <a:pt x="5525" y="2479"/>
                </a:cubicBezTo>
                <a:cubicBezTo>
                  <a:pt x="5383" y="2415"/>
                  <a:pt x="5227" y="2384"/>
                  <a:pt x="5073" y="2357"/>
                </a:cubicBezTo>
                <a:cubicBezTo>
                  <a:pt x="4903" y="2326"/>
                  <a:pt x="4731" y="2296"/>
                  <a:pt x="4562" y="2266"/>
                </a:cubicBezTo>
                <a:cubicBezTo>
                  <a:pt x="5029" y="1995"/>
                  <a:pt x="5349" y="1492"/>
                  <a:pt x="5400" y="955"/>
                </a:cubicBezTo>
                <a:cubicBezTo>
                  <a:pt x="5417" y="755"/>
                  <a:pt x="5397" y="546"/>
                  <a:pt x="5299" y="370"/>
                </a:cubicBezTo>
                <a:cubicBezTo>
                  <a:pt x="5152" y="101"/>
                  <a:pt x="4936" y="0"/>
                  <a:pt x="47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8"/>
          <p:cNvSpPr/>
          <p:nvPr/>
        </p:nvSpPr>
        <p:spPr>
          <a:xfrm flipH="1">
            <a:off x="8444589" y="3278400"/>
            <a:ext cx="250092" cy="181358"/>
          </a:xfrm>
          <a:custGeom>
            <a:avLst/>
            <a:gdLst/>
            <a:ahLst/>
            <a:cxnLst/>
            <a:rect l="l" t="t" r="r" b="b"/>
            <a:pathLst>
              <a:path w="7168" h="5198" extrusionOk="0">
                <a:moveTo>
                  <a:pt x="5467" y="1"/>
                </a:moveTo>
                <a:cubicBezTo>
                  <a:pt x="4475" y="1"/>
                  <a:pt x="3844" y="1080"/>
                  <a:pt x="3880" y="2028"/>
                </a:cubicBezTo>
                <a:cubicBezTo>
                  <a:pt x="3880" y="2028"/>
                  <a:pt x="2956" y="1084"/>
                  <a:pt x="2052" y="1084"/>
                </a:cubicBezTo>
                <a:cubicBezTo>
                  <a:pt x="1687" y="1084"/>
                  <a:pt x="1324" y="1239"/>
                  <a:pt x="1027" y="1673"/>
                </a:cubicBezTo>
                <a:cubicBezTo>
                  <a:pt x="0" y="3177"/>
                  <a:pt x="1781" y="4285"/>
                  <a:pt x="2889" y="4684"/>
                </a:cubicBezTo>
                <a:cubicBezTo>
                  <a:pt x="3998" y="5079"/>
                  <a:pt x="4988" y="5198"/>
                  <a:pt x="4988" y="5198"/>
                </a:cubicBezTo>
                <a:cubicBezTo>
                  <a:pt x="4988" y="5198"/>
                  <a:pt x="6110" y="3941"/>
                  <a:pt x="6708" y="2423"/>
                </a:cubicBezTo>
                <a:cubicBezTo>
                  <a:pt x="7168" y="1258"/>
                  <a:pt x="6843" y="129"/>
                  <a:pt x="5600" y="7"/>
                </a:cubicBezTo>
                <a:cubicBezTo>
                  <a:pt x="5555" y="3"/>
                  <a:pt x="5511" y="1"/>
                  <a:pt x="546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7" name="Google Shape;417;p8"/>
          <p:cNvGrpSpPr/>
          <p:nvPr/>
        </p:nvGrpSpPr>
        <p:grpSpPr>
          <a:xfrm flipH="1">
            <a:off x="1282883" y="622882"/>
            <a:ext cx="916113" cy="873479"/>
            <a:chOff x="984375" y="2346230"/>
            <a:chExt cx="468336" cy="446495"/>
          </a:xfrm>
        </p:grpSpPr>
        <p:sp>
          <p:nvSpPr>
            <p:cNvPr id="418" name="Google Shape;418;p8"/>
            <p:cNvSpPr/>
            <p:nvPr/>
          </p:nvSpPr>
          <p:spPr>
            <a:xfrm>
              <a:off x="1139896" y="2346230"/>
              <a:ext cx="312816" cy="368096"/>
            </a:xfrm>
            <a:custGeom>
              <a:avLst/>
              <a:gdLst/>
              <a:ahLst/>
              <a:cxnLst/>
              <a:rect l="l" t="t" r="r" b="b"/>
              <a:pathLst>
                <a:path w="8024" h="9442" extrusionOk="0">
                  <a:moveTo>
                    <a:pt x="2655" y="2271"/>
                  </a:moveTo>
                  <a:cubicBezTo>
                    <a:pt x="3185" y="2271"/>
                    <a:pt x="3508" y="3208"/>
                    <a:pt x="3086" y="3691"/>
                  </a:cubicBezTo>
                  <a:cubicBezTo>
                    <a:pt x="2907" y="3895"/>
                    <a:pt x="2638" y="4014"/>
                    <a:pt x="2369" y="4014"/>
                  </a:cubicBezTo>
                  <a:cubicBezTo>
                    <a:pt x="2348" y="4014"/>
                    <a:pt x="2327" y="4013"/>
                    <a:pt x="2306" y="4012"/>
                  </a:cubicBezTo>
                  <a:cubicBezTo>
                    <a:pt x="2204" y="4005"/>
                    <a:pt x="2100" y="3978"/>
                    <a:pt x="2022" y="3914"/>
                  </a:cubicBezTo>
                  <a:cubicBezTo>
                    <a:pt x="1829" y="3765"/>
                    <a:pt x="1846" y="3474"/>
                    <a:pt x="1886" y="3238"/>
                  </a:cubicBezTo>
                  <a:cubicBezTo>
                    <a:pt x="1937" y="2964"/>
                    <a:pt x="2008" y="2677"/>
                    <a:pt x="2211" y="2484"/>
                  </a:cubicBezTo>
                  <a:cubicBezTo>
                    <a:pt x="2367" y="2334"/>
                    <a:pt x="2518" y="2271"/>
                    <a:pt x="2655" y="2271"/>
                  </a:cubicBezTo>
                  <a:close/>
                  <a:moveTo>
                    <a:pt x="4035" y="6913"/>
                  </a:moveTo>
                  <a:cubicBezTo>
                    <a:pt x="4604" y="6913"/>
                    <a:pt x="5210" y="7741"/>
                    <a:pt x="4695" y="8114"/>
                  </a:cubicBezTo>
                  <a:cubicBezTo>
                    <a:pt x="4582" y="8199"/>
                    <a:pt x="4435" y="8219"/>
                    <a:pt x="4293" y="8219"/>
                  </a:cubicBezTo>
                  <a:cubicBezTo>
                    <a:pt x="4281" y="8219"/>
                    <a:pt x="4270" y="8219"/>
                    <a:pt x="4259" y="8219"/>
                  </a:cubicBezTo>
                  <a:cubicBezTo>
                    <a:pt x="3951" y="8216"/>
                    <a:pt x="3606" y="8117"/>
                    <a:pt x="3468" y="7844"/>
                  </a:cubicBezTo>
                  <a:cubicBezTo>
                    <a:pt x="3390" y="7688"/>
                    <a:pt x="3397" y="7492"/>
                    <a:pt x="3471" y="7334"/>
                  </a:cubicBezTo>
                  <a:cubicBezTo>
                    <a:pt x="3613" y="7031"/>
                    <a:pt x="3821" y="6913"/>
                    <a:pt x="4035" y="6913"/>
                  </a:cubicBezTo>
                  <a:close/>
                  <a:moveTo>
                    <a:pt x="3373" y="0"/>
                  </a:moveTo>
                  <a:cubicBezTo>
                    <a:pt x="3358" y="0"/>
                    <a:pt x="3342" y="0"/>
                    <a:pt x="3326" y="1"/>
                  </a:cubicBezTo>
                  <a:cubicBezTo>
                    <a:pt x="1" y="38"/>
                    <a:pt x="18" y="4752"/>
                    <a:pt x="72" y="5918"/>
                  </a:cubicBezTo>
                  <a:cubicBezTo>
                    <a:pt x="498" y="6306"/>
                    <a:pt x="869" y="6773"/>
                    <a:pt x="1147" y="7161"/>
                  </a:cubicBezTo>
                  <a:cubicBezTo>
                    <a:pt x="1542" y="7715"/>
                    <a:pt x="1859" y="8354"/>
                    <a:pt x="2025" y="9017"/>
                  </a:cubicBezTo>
                  <a:cubicBezTo>
                    <a:pt x="2837" y="9279"/>
                    <a:pt x="3763" y="9442"/>
                    <a:pt x="4614" y="9442"/>
                  </a:cubicBezTo>
                  <a:cubicBezTo>
                    <a:pt x="5883" y="9442"/>
                    <a:pt x="6985" y="9079"/>
                    <a:pt x="7297" y="8138"/>
                  </a:cubicBezTo>
                  <a:cubicBezTo>
                    <a:pt x="8023" y="5948"/>
                    <a:pt x="4647" y="5154"/>
                    <a:pt x="4647" y="5154"/>
                  </a:cubicBezTo>
                  <a:cubicBezTo>
                    <a:pt x="4647" y="5154"/>
                    <a:pt x="7097" y="0"/>
                    <a:pt x="33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8"/>
            <p:cNvSpPr/>
            <p:nvPr/>
          </p:nvSpPr>
          <p:spPr>
            <a:xfrm>
              <a:off x="1211160" y="2434726"/>
              <a:ext cx="65495" cy="68029"/>
            </a:xfrm>
            <a:custGeom>
              <a:avLst/>
              <a:gdLst/>
              <a:ahLst/>
              <a:cxnLst/>
              <a:rect l="l" t="t" r="r" b="b"/>
              <a:pathLst>
                <a:path w="1680" h="1745" extrusionOk="0">
                  <a:moveTo>
                    <a:pt x="827" y="1"/>
                  </a:moveTo>
                  <a:cubicBezTo>
                    <a:pt x="690" y="1"/>
                    <a:pt x="539" y="64"/>
                    <a:pt x="383" y="214"/>
                  </a:cubicBezTo>
                  <a:cubicBezTo>
                    <a:pt x="180" y="407"/>
                    <a:pt x="109" y="694"/>
                    <a:pt x="58" y="968"/>
                  </a:cubicBezTo>
                  <a:cubicBezTo>
                    <a:pt x="18" y="1204"/>
                    <a:pt x="1" y="1495"/>
                    <a:pt x="194" y="1644"/>
                  </a:cubicBezTo>
                  <a:cubicBezTo>
                    <a:pt x="272" y="1708"/>
                    <a:pt x="376" y="1735"/>
                    <a:pt x="478" y="1742"/>
                  </a:cubicBezTo>
                  <a:cubicBezTo>
                    <a:pt x="499" y="1743"/>
                    <a:pt x="520" y="1744"/>
                    <a:pt x="541" y="1744"/>
                  </a:cubicBezTo>
                  <a:cubicBezTo>
                    <a:pt x="810" y="1744"/>
                    <a:pt x="1079" y="1625"/>
                    <a:pt x="1258" y="1421"/>
                  </a:cubicBezTo>
                  <a:cubicBezTo>
                    <a:pt x="1680" y="938"/>
                    <a:pt x="1357" y="1"/>
                    <a:pt x="8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8"/>
            <p:cNvSpPr/>
            <p:nvPr/>
          </p:nvSpPr>
          <p:spPr>
            <a:xfrm>
              <a:off x="1272016" y="2615733"/>
              <a:ext cx="71031" cy="50953"/>
            </a:xfrm>
            <a:custGeom>
              <a:avLst/>
              <a:gdLst/>
              <a:ahLst/>
              <a:cxnLst/>
              <a:rect l="l" t="t" r="r" b="b"/>
              <a:pathLst>
                <a:path w="1822" h="1307" extrusionOk="0">
                  <a:moveTo>
                    <a:pt x="646" y="0"/>
                  </a:moveTo>
                  <a:cubicBezTo>
                    <a:pt x="432" y="0"/>
                    <a:pt x="224" y="118"/>
                    <a:pt x="82" y="421"/>
                  </a:cubicBezTo>
                  <a:cubicBezTo>
                    <a:pt x="8" y="579"/>
                    <a:pt x="1" y="775"/>
                    <a:pt x="79" y="931"/>
                  </a:cubicBezTo>
                  <a:cubicBezTo>
                    <a:pt x="217" y="1204"/>
                    <a:pt x="562" y="1303"/>
                    <a:pt x="870" y="1306"/>
                  </a:cubicBezTo>
                  <a:cubicBezTo>
                    <a:pt x="881" y="1306"/>
                    <a:pt x="892" y="1306"/>
                    <a:pt x="904" y="1306"/>
                  </a:cubicBezTo>
                  <a:cubicBezTo>
                    <a:pt x="1046" y="1306"/>
                    <a:pt x="1193" y="1286"/>
                    <a:pt x="1306" y="1201"/>
                  </a:cubicBezTo>
                  <a:cubicBezTo>
                    <a:pt x="1821" y="828"/>
                    <a:pt x="1215" y="0"/>
                    <a:pt x="6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8"/>
            <p:cNvSpPr/>
            <p:nvPr/>
          </p:nvSpPr>
          <p:spPr>
            <a:xfrm>
              <a:off x="984375" y="2470319"/>
              <a:ext cx="249543" cy="322406"/>
            </a:xfrm>
            <a:custGeom>
              <a:avLst/>
              <a:gdLst/>
              <a:ahLst/>
              <a:cxnLst/>
              <a:rect l="l" t="t" r="r" b="b"/>
              <a:pathLst>
                <a:path w="6401" h="8270" extrusionOk="0">
                  <a:moveTo>
                    <a:pt x="1000" y="0"/>
                  </a:moveTo>
                  <a:cubicBezTo>
                    <a:pt x="974" y="0"/>
                    <a:pt x="947" y="2"/>
                    <a:pt x="920" y="4"/>
                  </a:cubicBezTo>
                  <a:cubicBezTo>
                    <a:pt x="58" y="82"/>
                    <a:pt x="1" y="1457"/>
                    <a:pt x="789" y="1457"/>
                  </a:cubicBezTo>
                  <a:cubicBezTo>
                    <a:pt x="851" y="1457"/>
                    <a:pt x="918" y="1448"/>
                    <a:pt x="990" y="1430"/>
                  </a:cubicBezTo>
                  <a:cubicBezTo>
                    <a:pt x="1031" y="1420"/>
                    <a:pt x="1024" y="1319"/>
                    <a:pt x="981" y="1319"/>
                  </a:cubicBezTo>
                  <a:cubicBezTo>
                    <a:pt x="976" y="1319"/>
                    <a:pt x="971" y="1319"/>
                    <a:pt x="966" y="1319"/>
                  </a:cubicBezTo>
                  <a:cubicBezTo>
                    <a:pt x="97" y="1319"/>
                    <a:pt x="395" y="232"/>
                    <a:pt x="1059" y="232"/>
                  </a:cubicBezTo>
                  <a:cubicBezTo>
                    <a:pt x="1131" y="232"/>
                    <a:pt x="1208" y="245"/>
                    <a:pt x="1288" y="274"/>
                  </a:cubicBezTo>
                  <a:cubicBezTo>
                    <a:pt x="1687" y="420"/>
                    <a:pt x="1869" y="913"/>
                    <a:pt x="1954" y="1288"/>
                  </a:cubicBezTo>
                  <a:cubicBezTo>
                    <a:pt x="1998" y="1491"/>
                    <a:pt x="2021" y="1701"/>
                    <a:pt x="2011" y="1907"/>
                  </a:cubicBezTo>
                  <a:cubicBezTo>
                    <a:pt x="2011" y="1991"/>
                    <a:pt x="1994" y="2072"/>
                    <a:pt x="1987" y="2157"/>
                  </a:cubicBezTo>
                  <a:cubicBezTo>
                    <a:pt x="1842" y="2316"/>
                    <a:pt x="1792" y="2542"/>
                    <a:pt x="1910" y="2796"/>
                  </a:cubicBezTo>
                  <a:cubicBezTo>
                    <a:pt x="2129" y="3272"/>
                    <a:pt x="2545" y="3482"/>
                    <a:pt x="2934" y="3809"/>
                  </a:cubicBezTo>
                  <a:cubicBezTo>
                    <a:pt x="3309" y="4123"/>
                    <a:pt x="3643" y="4479"/>
                    <a:pt x="3958" y="4853"/>
                  </a:cubicBezTo>
                  <a:cubicBezTo>
                    <a:pt x="4749" y="5800"/>
                    <a:pt x="5762" y="7063"/>
                    <a:pt x="6131" y="8236"/>
                  </a:cubicBezTo>
                  <a:cubicBezTo>
                    <a:pt x="6138" y="8260"/>
                    <a:pt x="6149" y="8269"/>
                    <a:pt x="6160" y="8269"/>
                  </a:cubicBezTo>
                  <a:cubicBezTo>
                    <a:pt x="6192" y="8269"/>
                    <a:pt x="6229" y="8194"/>
                    <a:pt x="6229" y="8161"/>
                  </a:cubicBezTo>
                  <a:cubicBezTo>
                    <a:pt x="6188" y="7350"/>
                    <a:pt x="6401" y="6668"/>
                    <a:pt x="6201" y="5854"/>
                  </a:cubicBezTo>
                  <a:cubicBezTo>
                    <a:pt x="6201" y="5847"/>
                    <a:pt x="6198" y="5840"/>
                    <a:pt x="6198" y="5834"/>
                  </a:cubicBezTo>
                  <a:cubicBezTo>
                    <a:pt x="6032" y="5171"/>
                    <a:pt x="5715" y="4532"/>
                    <a:pt x="5320" y="3978"/>
                  </a:cubicBezTo>
                  <a:cubicBezTo>
                    <a:pt x="5042" y="3590"/>
                    <a:pt x="4671" y="3123"/>
                    <a:pt x="4245" y="2735"/>
                  </a:cubicBezTo>
                  <a:cubicBezTo>
                    <a:pt x="3751" y="2286"/>
                    <a:pt x="3183" y="1934"/>
                    <a:pt x="2595" y="1917"/>
                  </a:cubicBezTo>
                  <a:cubicBezTo>
                    <a:pt x="2587" y="1916"/>
                    <a:pt x="2579" y="1916"/>
                    <a:pt x="2571" y="1916"/>
                  </a:cubicBezTo>
                  <a:cubicBezTo>
                    <a:pt x="2462" y="1916"/>
                    <a:pt x="2359" y="1936"/>
                    <a:pt x="2264" y="1971"/>
                  </a:cubicBezTo>
                  <a:cubicBezTo>
                    <a:pt x="2268" y="1582"/>
                    <a:pt x="2116" y="1089"/>
                    <a:pt x="2032" y="879"/>
                  </a:cubicBezTo>
                  <a:cubicBezTo>
                    <a:pt x="1854" y="443"/>
                    <a:pt x="1504" y="0"/>
                    <a:pt x="10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2" name="Google Shape;422;p8"/>
          <p:cNvSpPr/>
          <p:nvPr/>
        </p:nvSpPr>
        <p:spPr>
          <a:xfrm flipH="1">
            <a:off x="568990" y="3105600"/>
            <a:ext cx="212090" cy="245454"/>
          </a:xfrm>
          <a:custGeom>
            <a:avLst/>
            <a:gdLst/>
            <a:ahLst/>
            <a:cxnLst/>
            <a:rect l="l" t="t" r="r" b="b"/>
            <a:pathLst>
              <a:path w="6128" h="7092" extrusionOk="0">
                <a:moveTo>
                  <a:pt x="2717" y="1"/>
                </a:moveTo>
                <a:cubicBezTo>
                  <a:pt x="2679" y="1"/>
                  <a:pt x="2638" y="7"/>
                  <a:pt x="2596" y="20"/>
                </a:cubicBezTo>
                <a:cubicBezTo>
                  <a:pt x="2167" y="152"/>
                  <a:pt x="2528" y="1263"/>
                  <a:pt x="1886" y="2413"/>
                </a:cubicBezTo>
                <a:cubicBezTo>
                  <a:pt x="1247" y="3562"/>
                  <a:pt x="1" y="3646"/>
                  <a:pt x="54" y="4082"/>
                </a:cubicBezTo>
                <a:cubicBezTo>
                  <a:pt x="109" y="4521"/>
                  <a:pt x="1859" y="4082"/>
                  <a:pt x="2406" y="5014"/>
                </a:cubicBezTo>
                <a:cubicBezTo>
                  <a:pt x="2938" y="5923"/>
                  <a:pt x="3005" y="7092"/>
                  <a:pt x="3364" y="7092"/>
                </a:cubicBezTo>
                <a:cubicBezTo>
                  <a:pt x="3373" y="7092"/>
                  <a:pt x="3381" y="7091"/>
                  <a:pt x="3390" y="7090"/>
                </a:cubicBezTo>
                <a:cubicBezTo>
                  <a:pt x="3772" y="7036"/>
                  <a:pt x="3552" y="4903"/>
                  <a:pt x="4427" y="4356"/>
                </a:cubicBezTo>
                <a:cubicBezTo>
                  <a:pt x="5303" y="3812"/>
                  <a:pt x="6127" y="3886"/>
                  <a:pt x="6070" y="3366"/>
                </a:cubicBezTo>
                <a:cubicBezTo>
                  <a:pt x="6015" y="2845"/>
                  <a:pt x="4306" y="2825"/>
                  <a:pt x="3870" y="2169"/>
                </a:cubicBezTo>
                <a:cubicBezTo>
                  <a:pt x="3457" y="1549"/>
                  <a:pt x="3322" y="1"/>
                  <a:pt x="2717" y="1"/>
                </a:cubicBezTo>
                <a:close/>
              </a:path>
            </a:pathLst>
          </a:custGeom>
          <a:solidFill>
            <a:srgbClr val="FECE5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8"/>
          <p:cNvSpPr/>
          <p:nvPr/>
        </p:nvSpPr>
        <p:spPr>
          <a:xfrm flipH="1">
            <a:off x="430408" y="3353100"/>
            <a:ext cx="134425" cy="155572"/>
          </a:xfrm>
          <a:custGeom>
            <a:avLst/>
            <a:gdLst/>
            <a:ahLst/>
            <a:cxnLst/>
            <a:rect l="l" t="t" r="r" b="b"/>
            <a:pathLst>
              <a:path w="3884" h="4495" extrusionOk="0">
                <a:moveTo>
                  <a:pt x="1723" y="1"/>
                </a:moveTo>
                <a:cubicBezTo>
                  <a:pt x="1699" y="1"/>
                  <a:pt x="1673" y="4"/>
                  <a:pt x="1647" y="13"/>
                </a:cubicBezTo>
                <a:cubicBezTo>
                  <a:pt x="1373" y="97"/>
                  <a:pt x="1603" y="800"/>
                  <a:pt x="1197" y="1530"/>
                </a:cubicBezTo>
                <a:cubicBezTo>
                  <a:pt x="792" y="2257"/>
                  <a:pt x="1" y="2311"/>
                  <a:pt x="35" y="2588"/>
                </a:cubicBezTo>
                <a:cubicBezTo>
                  <a:pt x="72" y="2865"/>
                  <a:pt x="1180" y="2588"/>
                  <a:pt x="1525" y="3176"/>
                </a:cubicBezTo>
                <a:cubicBezTo>
                  <a:pt x="1865" y="3754"/>
                  <a:pt x="1905" y="4495"/>
                  <a:pt x="2135" y="4495"/>
                </a:cubicBezTo>
                <a:cubicBezTo>
                  <a:pt x="2140" y="4495"/>
                  <a:pt x="2145" y="4494"/>
                  <a:pt x="2150" y="4494"/>
                </a:cubicBezTo>
                <a:cubicBezTo>
                  <a:pt x="2394" y="4460"/>
                  <a:pt x="2255" y="3108"/>
                  <a:pt x="2809" y="2760"/>
                </a:cubicBezTo>
                <a:cubicBezTo>
                  <a:pt x="3364" y="2416"/>
                  <a:pt x="3883" y="2463"/>
                  <a:pt x="3850" y="2135"/>
                </a:cubicBezTo>
                <a:cubicBezTo>
                  <a:pt x="3816" y="1804"/>
                  <a:pt x="2732" y="1790"/>
                  <a:pt x="2454" y="1374"/>
                </a:cubicBezTo>
                <a:cubicBezTo>
                  <a:pt x="2193" y="984"/>
                  <a:pt x="2109" y="1"/>
                  <a:pt x="1723" y="1"/>
                </a:cubicBezTo>
                <a:close/>
              </a:path>
            </a:pathLst>
          </a:custGeom>
          <a:solidFill>
            <a:srgbClr val="FECE5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8"/>
          <p:cNvSpPr/>
          <p:nvPr/>
        </p:nvSpPr>
        <p:spPr>
          <a:xfrm flipH="1">
            <a:off x="2695028" y="4427739"/>
            <a:ext cx="394302" cy="520333"/>
          </a:xfrm>
          <a:custGeom>
            <a:avLst/>
            <a:gdLst/>
            <a:ahLst/>
            <a:cxnLst/>
            <a:rect l="l" t="t" r="r" b="b"/>
            <a:pathLst>
              <a:path w="9852" h="13001" extrusionOk="0">
                <a:moveTo>
                  <a:pt x="9327" y="222"/>
                </a:moveTo>
                <a:cubicBezTo>
                  <a:pt x="9344" y="3338"/>
                  <a:pt x="9324" y="6524"/>
                  <a:pt x="7479" y="9201"/>
                </a:cubicBezTo>
                <a:cubicBezTo>
                  <a:pt x="5989" y="11357"/>
                  <a:pt x="3580" y="12283"/>
                  <a:pt x="1069" y="12618"/>
                </a:cubicBezTo>
                <a:cubicBezTo>
                  <a:pt x="1302" y="11526"/>
                  <a:pt x="1691" y="10458"/>
                  <a:pt x="2177" y="9434"/>
                </a:cubicBezTo>
                <a:cubicBezTo>
                  <a:pt x="3046" y="9386"/>
                  <a:pt x="3904" y="9150"/>
                  <a:pt x="4749" y="8957"/>
                </a:cubicBezTo>
                <a:cubicBezTo>
                  <a:pt x="5573" y="8775"/>
                  <a:pt x="6387" y="8542"/>
                  <a:pt x="7101" y="8079"/>
                </a:cubicBezTo>
                <a:cubicBezTo>
                  <a:pt x="7132" y="8060"/>
                  <a:pt x="7123" y="7979"/>
                  <a:pt x="7086" y="7979"/>
                </a:cubicBezTo>
                <a:cubicBezTo>
                  <a:pt x="7083" y="7979"/>
                  <a:pt x="7080" y="7980"/>
                  <a:pt x="7077" y="7981"/>
                </a:cubicBezTo>
                <a:cubicBezTo>
                  <a:pt x="5570" y="8458"/>
                  <a:pt x="3948" y="8957"/>
                  <a:pt x="2352" y="9082"/>
                </a:cubicBezTo>
                <a:cubicBezTo>
                  <a:pt x="2803" y="8177"/>
                  <a:pt x="3316" y="7302"/>
                  <a:pt x="3857" y="6477"/>
                </a:cubicBezTo>
                <a:cubicBezTo>
                  <a:pt x="4096" y="6109"/>
                  <a:pt x="4350" y="5757"/>
                  <a:pt x="4603" y="5403"/>
                </a:cubicBezTo>
                <a:cubicBezTo>
                  <a:pt x="5344" y="5321"/>
                  <a:pt x="6091" y="5017"/>
                  <a:pt x="6790" y="4781"/>
                </a:cubicBezTo>
                <a:cubicBezTo>
                  <a:pt x="7340" y="4595"/>
                  <a:pt x="7817" y="4399"/>
                  <a:pt x="8237" y="3993"/>
                </a:cubicBezTo>
                <a:cubicBezTo>
                  <a:pt x="8257" y="3973"/>
                  <a:pt x="8260" y="3911"/>
                  <a:pt x="8231" y="3911"/>
                </a:cubicBezTo>
                <a:cubicBezTo>
                  <a:pt x="8227" y="3911"/>
                  <a:pt x="8222" y="3913"/>
                  <a:pt x="8216" y="3916"/>
                </a:cubicBezTo>
                <a:cubicBezTo>
                  <a:pt x="7655" y="4223"/>
                  <a:pt x="7053" y="4419"/>
                  <a:pt x="6438" y="4592"/>
                </a:cubicBezTo>
                <a:cubicBezTo>
                  <a:pt x="5952" y="4730"/>
                  <a:pt x="5374" y="4818"/>
                  <a:pt x="4877" y="5011"/>
                </a:cubicBezTo>
                <a:cubicBezTo>
                  <a:pt x="5222" y="4548"/>
                  <a:pt x="5576" y="4091"/>
                  <a:pt x="5941" y="3639"/>
                </a:cubicBezTo>
                <a:cubicBezTo>
                  <a:pt x="6682" y="2726"/>
                  <a:pt x="7588" y="1999"/>
                  <a:pt x="8374" y="1131"/>
                </a:cubicBezTo>
                <a:cubicBezTo>
                  <a:pt x="8386" y="1120"/>
                  <a:pt x="8386" y="1082"/>
                  <a:pt x="8369" y="1082"/>
                </a:cubicBezTo>
                <a:cubicBezTo>
                  <a:pt x="8366" y="1082"/>
                  <a:pt x="8363" y="1084"/>
                  <a:pt x="8358" y="1087"/>
                </a:cubicBezTo>
                <a:cubicBezTo>
                  <a:pt x="7563" y="1733"/>
                  <a:pt x="6833" y="2395"/>
                  <a:pt x="6151" y="3091"/>
                </a:cubicBezTo>
                <a:cubicBezTo>
                  <a:pt x="6164" y="2909"/>
                  <a:pt x="6148" y="2726"/>
                  <a:pt x="6151" y="2544"/>
                </a:cubicBezTo>
                <a:cubicBezTo>
                  <a:pt x="6158" y="2236"/>
                  <a:pt x="6178" y="1925"/>
                  <a:pt x="6209" y="1625"/>
                </a:cubicBezTo>
                <a:cubicBezTo>
                  <a:pt x="6211" y="1595"/>
                  <a:pt x="6193" y="1576"/>
                  <a:pt x="6175" y="1576"/>
                </a:cubicBezTo>
                <a:cubicBezTo>
                  <a:pt x="6162" y="1576"/>
                  <a:pt x="6150" y="1585"/>
                  <a:pt x="6144" y="1608"/>
                </a:cubicBezTo>
                <a:cubicBezTo>
                  <a:pt x="6060" y="1952"/>
                  <a:pt x="6013" y="2300"/>
                  <a:pt x="5992" y="2655"/>
                </a:cubicBezTo>
                <a:cubicBezTo>
                  <a:pt x="5982" y="2845"/>
                  <a:pt x="5908" y="3101"/>
                  <a:pt x="5966" y="3291"/>
                </a:cubicBezTo>
                <a:cubicBezTo>
                  <a:pt x="5256" y="4038"/>
                  <a:pt x="4600" y="4832"/>
                  <a:pt x="3992" y="5693"/>
                </a:cubicBezTo>
                <a:cubicBezTo>
                  <a:pt x="3938" y="5399"/>
                  <a:pt x="3820" y="5098"/>
                  <a:pt x="3756" y="4824"/>
                </a:cubicBezTo>
                <a:cubicBezTo>
                  <a:pt x="3667" y="4443"/>
                  <a:pt x="3654" y="3987"/>
                  <a:pt x="3495" y="3625"/>
                </a:cubicBezTo>
                <a:lnTo>
                  <a:pt x="3492" y="3625"/>
                </a:lnTo>
                <a:cubicBezTo>
                  <a:pt x="3343" y="3905"/>
                  <a:pt x="3424" y="4321"/>
                  <a:pt x="3464" y="4622"/>
                </a:cubicBezTo>
                <a:cubicBezTo>
                  <a:pt x="3525" y="5058"/>
                  <a:pt x="3606" y="5538"/>
                  <a:pt x="3820" y="5933"/>
                </a:cubicBezTo>
                <a:cubicBezTo>
                  <a:pt x="3610" y="6237"/>
                  <a:pt x="3404" y="6548"/>
                  <a:pt x="3204" y="6869"/>
                </a:cubicBezTo>
                <a:cubicBezTo>
                  <a:pt x="2917" y="7335"/>
                  <a:pt x="2630" y="7822"/>
                  <a:pt x="2360" y="8319"/>
                </a:cubicBezTo>
                <a:cubicBezTo>
                  <a:pt x="2296" y="8025"/>
                  <a:pt x="2177" y="7734"/>
                  <a:pt x="2123" y="7444"/>
                </a:cubicBezTo>
                <a:cubicBezTo>
                  <a:pt x="2045" y="7055"/>
                  <a:pt x="1995" y="6660"/>
                  <a:pt x="1992" y="6261"/>
                </a:cubicBezTo>
                <a:cubicBezTo>
                  <a:pt x="1992" y="6230"/>
                  <a:pt x="1974" y="6210"/>
                  <a:pt x="1956" y="6210"/>
                </a:cubicBezTo>
                <a:cubicBezTo>
                  <a:pt x="1942" y="6210"/>
                  <a:pt x="1928" y="6222"/>
                  <a:pt x="1920" y="6248"/>
                </a:cubicBezTo>
                <a:cubicBezTo>
                  <a:pt x="1741" y="6953"/>
                  <a:pt x="1914" y="7927"/>
                  <a:pt x="2211" y="8606"/>
                </a:cubicBezTo>
                <a:cubicBezTo>
                  <a:pt x="2116" y="8785"/>
                  <a:pt x="2025" y="8968"/>
                  <a:pt x="1934" y="9150"/>
                </a:cubicBezTo>
                <a:cubicBezTo>
                  <a:pt x="1914" y="9171"/>
                  <a:pt x="1900" y="9194"/>
                  <a:pt x="1900" y="9224"/>
                </a:cubicBezTo>
                <a:cubicBezTo>
                  <a:pt x="1417" y="10225"/>
                  <a:pt x="1025" y="11269"/>
                  <a:pt x="812" y="12334"/>
                </a:cubicBezTo>
                <a:cubicBezTo>
                  <a:pt x="275" y="11100"/>
                  <a:pt x="464" y="9363"/>
                  <a:pt x="680" y="8123"/>
                </a:cubicBezTo>
                <a:cubicBezTo>
                  <a:pt x="933" y="6663"/>
                  <a:pt x="1532" y="5264"/>
                  <a:pt x="2397" y="4064"/>
                </a:cubicBezTo>
                <a:cubicBezTo>
                  <a:pt x="4086" y="1712"/>
                  <a:pt x="6509" y="523"/>
                  <a:pt x="9327" y="222"/>
                </a:cubicBezTo>
                <a:close/>
                <a:moveTo>
                  <a:pt x="9392" y="1"/>
                </a:moveTo>
                <a:cubicBezTo>
                  <a:pt x="9378" y="1"/>
                  <a:pt x="9365" y="4"/>
                  <a:pt x="9355" y="12"/>
                </a:cubicBezTo>
                <a:cubicBezTo>
                  <a:pt x="9237" y="7"/>
                  <a:pt x="9119" y="4"/>
                  <a:pt x="9002" y="4"/>
                </a:cubicBezTo>
                <a:cubicBezTo>
                  <a:pt x="5921" y="4"/>
                  <a:pt x="3055" y="2028"/>
                  <a:pt x="1535" y="4626"/>
                </a:cubicBezTo>
                <a:cubicBezTo>
                  <a:pt x="755" y="5957"/>
                  <a:pt x="284" y="7450"/>
                  <a:pt x="173" y="8991"/>
                </a:cubicBezTo>
                <a:cubicBezTo>
                  <a:pt x="86" y="10222"/>
                  <a:pt x="1" y="11705"/>
                  <a:pt x="690" y="12789"/>
                </a:cubicBezTo>
                <a:cubicBezTo>
                  <a:pt x="697" y="12886"/>
                  <a:pt x="800" y="13000"/>
                  <a:pt x="930" y="13000"/>
                </a:cubicBezTo>
                <a:cubicBezTo>
                  <a:pt x="937" y="13000"/>
                  <a:pt x="943" y="13000"/>
                  <a:pt x="950" y="13000"/>
                </a:cubicBezTo>
                <a:cubicBezTo>
                  <a:pt x="3600" y="12776"/>
                  <a:pt x="6242" y="11698"/>
                  <a:pt x="7807" y="9461"/>
                </a:cubicBezTo>
                <a:cubicBezTo>
                  <a:pt x="9733" y="6707"/>
                  <a:pt x="9851" y="3344"/>
                  <a:pt x="9530" y="120"/>
                </a:cubicBezTo>
                <a:cubicBezTo>
                  <a:pt x="9525" y="59"/>
                  <a:pt x="9448" y="1"/>
                  <a:pt x="939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5" name="Google Shape;425;p8"/>
          <p:cNvGrpSpPr/>
          <p:nvPr/>
        </p:nvGrpSpPr>
        <p:grpSpPr>
          <a:xfrm rot="-8999956" flipH="1">
            <a:off x="384340" y="72684"/>
            <a:ext cx="581381" cy="933635"/>
            <a:chOff x="304350" y="3911000"/>
            <a:chExt cx="581394" cy="933655"/>
          </a:xfrm>
        </p:grpSpPr>
        <p:sp>
          <p:nvSpPr>
            <p:cNvPr id="426" name="Google Shape;426;p8"/>
            <p:cNvSpPr/>
            <p:nvPr/>
          </p:nvSpPr>
          <p:spPr>
            <a:xfrm>
              <a:off x="317622" y="4003813"/>
              <a:ext cx="91581" cy="114345"/>
            </a:xfrm>
            <a:custGeom>
              <a:avLst/>
              <a:gdLst/>
              <a:ahLst/>
              <a:cxnLst/>
              <a:rect l="l" t="t" r="r" b="b"/>
              <a:pathLst>
                <a:path w="2084" h="2602" extrusionOk="0">
                  <a:moveTo>
                    <a:pt x="688" y="0"/>
                  </a:moveTo>
                  <a:cubicBezTo>
                    <a:pt x="328" y="0"/>
                    <a:pt x="1" y="379"/>
                    <a:pt x="201" y="1026"/>
                  </a:cubicBezTo>
                  <a:cubicBezTo>
                    <a:pt x="438" y="1797"/>
                    <a:pt x="1472" y="2405"/>
                    <a:pt x="2084" y="2601"/>
                  </a:cubicBezTo>
                  <a:cubicBezTo>
                    <a:pt x="2060" y="2375"/>
                    <a:pt x="2040" y="2145"/>
                    <a:pt x="2023" y="1915"/>
                  </a:cubicBezTo>
                  <a:cubicBezTo>
                    <a:pt x="1746" y="1273"/>
                    <a:pt x="1344" y="418"/>
                    <a:pt x="1084" y="168"/>
                  </a:cubicBezTo>
                  <a:cubicBezTo>
                    <a:pt x="965" y="54"/>
                    <a:pt x="824" y="0"/>
                    <a:pt x="6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440801" y="4042309"/>
              <a:ext cx="97031" cy="155565"/>
            </a:xfrm>
            <a:custGeom>
              <a:avLst/>
              <a:gdLst/>
              <a:ahLst/>
              <a:cxnLst/>
              <a:rect l="l" t="t" r="r" b="b"/>
              <a:pathLst>
                <a:path w="2208" h="3540" extrusionOk="0">
                  <a:moveTo>
                    <a:pt x="1702" y="0"/>
                  </a:moveTo>
                  <a:cubicBezTo>
                    <a:pt x="1282" y="0"/>
                    <a:pt x="653" y="806"/>
                    <a:pt x="389" y="1549"/>
                  </a:cubicBezTo>
                  <a:cubicBezTo>
                    <a:pt x="224" y="2013"/>
                    <a:pt x="92" y="2537"/>
                    <a:pt x="1" y="2952"/>
                  </a:cubicBezTo>
                  <a:cubicBezTo>
                    <a:pt x="41" y="3148"/>
                    <a:pt x="85" y="3344"/>
                    <a:pt x="129" y="3540"/>
                  </a:cubicBezTo>
                  <a:cubicBezTo>
                    <a:pt x="754" y="3125"/>
                    <a:pt x="1667" y="2120"/>
                    <a:pt x="1916" y="1431"/>
                  </a:cubicBezTo>
                  <a:cubicBezTo>
                    <a:pt x="2208" y="634"/>
                    <a:pt x="2150" y="43"/>
                    <a:pt x="1734" y="2"/>
                  </a:cubicBezTo>
                  <a:cubicBezTo>
                    <a:pt x="1723" y="1"/>
                    <a:pt x="1713" y="0"/>
                    <a:pt x="17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304350" y="4191285"/>
              <a:ext cx="144667" cy="109071"/>
            </a:xfrm>
            <a:custGeom>
              <a:avLst/>
              <a:gdLst/>
              <a:ahLst/>
              <a:cxnLst/>
              <a:rect l="l" t="t" r="r" b="b"/>
              <a:pathLst>
                <a:path w="3292" h="2482" extrusionOk="0">
                  <a:moveTo>
                    <a:pt x="575" y="1"/>
                  </a:moveTo>
                  <a:cubicBezTo>
                    <a:pt x="471" y="1"/>
                    <a:pt x="393" y="22"/>
                    <a:pt x="348" y="65"/>
                  </a:cubicBezTo>
                  <a:cubicBezTo>
                    <a:pt x="0" y="404"/>
                    <a:pt x="189" y="1336"/>
                    <a:pt x="1203" y="1901"/>
                  </a:cubicBezTo>
                  <a:cubicBezTo>
                    <a:pt x="1991" y="2340"/>
                    <a:pt x="2916" y="2451"/>
                    <a:pt x="3292" y="2481"/>
                  </a:cubicBezTo>
                  <a:cubicBezTo>
                    <a:pt x="3180" y="2154"/>
                    <a:pt x="3082" y="1826"/>
                    <a:pt x="2987" y="1495"/>
                  </a:cubicBezTo>
                  <a:cubicBezTo>
                    <a:pt x="2292" y="556"/>
                    <a:pt x="1104" y="1"/>
                    <a:pt x="5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07027" y="4204908"/>
              <a:ext cx="111884" cy="188700"/>
            </a:xfrm>
            <a:custGeom>
              <a:avLst/>
              <a:gdLst/>
              <a:ahLst/>
              <a:cxnLst/>
              <a:rect l="l" t="t" r="r" b="b"/>
              <a:pathLst>
                <a:path w="2546" h="4294" extrusionOk="0">
                  <a:moveTo>
                    <a:pt x="1792" y="0"/>
                  </a:moveTo>
                  <a:cubicBezTo>
                    <a:pt x="1287" y="0"/>
                    <a:pt x="754" y="628"/>
                    <a:pt x="389" y="1716"/>
                  </a:cubicBezTo>
                  <a:cubicBezTo>
                    <a:pt x="136" y="2480"/>
                    <a:pt x="38" y="3263"/>
                    <a:pt x="1" y="3804"/>
                  </a:cubicBezTo>
                  <a:cubicBezTo>
                    <a:pt x="75" y="3966"/>
                    <a:pt x="156" y="4132"/>
                    <a:pt x="238" y="4294"/>
                  </a:cubicBezTo>
                  <a:cubicBezTo>
                    <a:pt x="2546" y="2513"/>
                    <a:pt x="2356" y="245"/>
                    <a:pt x="2153" y="114"/>
                  </a:cubicBezTo>
                  <a:cubicBezTo>
                    <a:pt x="2036" y="37"/>
                    <a:pt x="1915" y="0"/>
                    <a:pt x="17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8"/>
            <p:cNvSpPr/>
            <p:nvPr/>
          </p:nvSpPr>
          <p:spPr>
            <a:xfrm>
              <a:off x="316699" y="4391765"/>
              <a:ext cx="234051" cy="117817"/>
            </a:xfrm>
            <a:custGeom>
              <a:avLst/>
              <a:gdLst/>
              <a:ahLst/>
              <a:cxnLst/>
              <a:rect l="l" t="t" r="r" b="b"/>
              <a:pathLst>
                <a:path w="5326" h="2681" extrusionOk="0">
                  <a:moveTo>
                    <a:pt x="764" y="0"/>
                  </a:moveTo>
                  <a:cubicBezTo>
                    <a:pt x="0" y="0"/>
                    <a:pt x="446" y="930"/>
                    <a:pt x="1074" y="1516"/>
                  </a:cubicBezTo>
                  <a:cubicBezTo>
                    <a:pt x="1680" y="2086"/>
                    <a:pt x="3818" y="2680"/>
                    <a:pt x="5176" y="2680"/>
                  </a:cubicBezTo>
                  <a:cubicBezTo>
                    <a:pt x="5227" y="2680"/>
                    <a:pt x="5277" y="2679"/>
                    <a:pt x="5325" y="2678"/>
                  </a:cubicBezTo>
                  <a:cubicBezTo>
                    <a:pt x="5230" y="2526"/>
                    <a:pt x="5133" y="2377"/>
                    <a:pt x="5041" y="2225"/>
                  </a:cubicBezTo>
                  <a:cubicBezTo>
                    <a:pt x="3970" y="1525"/>
                    <a:pt x="1838" y="184"/>
                    <a:pt x="1024" y="28"/>
                  </a:cubicBezTo>
                  <a:cubicBezTo>
                    <a:pt x="925" y="9"/>
                    <a:pt x="839" y="0"/>
                    <a:pt x="7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8"/>
            <p:cNvSpPr/>
            <p:nvPr/>
          </p:nvSpPr>
          <p:spPr>
            <a:xfrm>
              <a:off x="608629" y="4335822"/>
              <a:ext cx="114872" cy="219989"/>
            </a:xfrm>
            <a:custGeom>
              <a:avLst/>
              <a:gdLst/>
              <a:ahLst/>
              <a:cxnLst/>
              <a:rect l="l" t="t" r="r" b="b"/>
              <a:pathLst>
                <a:path w="2614" h="5006" extrusionOk="0">
                  <a:moveTo>
                    <a:pt x="2283" y="1"/>
                  </a:moveTo>
                  <a:cubicBezTo>
                    <a:pt x="1944" y="1"/>
                    <a:pt x="1332" y="587"/>
                    <a:pt x="923" y="1285"/>
                  </a:cubicBezTo>
                  <a:cubicBezTo>
                    <a:pt x="179" y="2549"/>
                    <a:pt x="24" y="3985"/>
                    <a:pt x="0" y="4755"/>
                  </a:cubicBezTo>
                  <a:cubicBezTo>
                    <a:pt x="61" y="4840"/>
                    <a:pt x="122" y="4921"/>
                    <a:pt x="183" y="5005"/>
                  </a:cubicBezTo>
                  <a:cubicBezTo>
                    <a:pt x="899" y="3775"/>
                    <a:pt x="2085" y="2450"/>
                    <a:pt x="2454" y="926"/>
                  </a:cubicBezTo>
                  <a:cubicBezTo>
                    <a:pt x="2613" y="262"/>
                    <a:pt x="2509" y="1"/>
                    <a:pt x="22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8"/>
            <p:cNvSpPr/>
            <p:nvPr/>
          </p:nvSpPr>
          <p:spPr>
            <a:xfrm>
              <a:off x="351240" y="4538675"/>
              <a:ext cx="297815" cy="104281"/>
            </a:xfrm>
            <a:custGeom>
              <a:avLst/>
              <a:gdLst/>
              <a:ahLst/>
              <a:cxnLst/>
              <a:rect l="l" t="t" r="r" b="b"/>
              <a:pathLst>
                <a:path w="6777" h="2373" extrusionOk="0">
                  <a:moveTo>
                    <a:pt x="721" y="1"/>
                  </a:moveTo>
                  <a:cubicBezTo>
                    <a:pt x="456" y="1"/>
                    <a:pt x="264" y="66"/>
                    <a:pt x="207" y="230"/>
                  </a:cubicBezTo>
                  <a:cubicBezTo>
                    <a:pt x="1" y="808"/>
                    <a:pt x="1555" y="1626"/>
                    <a:pt x="3569" y="2075"/>
                  </a:cubicBezTo>
                  <a:cubicBezTo>
                    <a:pt x="4660" y="2316"/>
                    <a:pt x="5634" y="2373"/>
                    <a:pt x="6299" y="2373"/>
                  </a:cubicBezTo>
                  <a:cubicBezTo>
                    <a:pt x="6483" y="2373"/>
                    <a:pt x="6644" y="2368"/>
                    <a:pt x="6776" y="2362"/>
                  </a:cubicBezTo>
                  <a:cubicBezTo>
                    <a:pt x="6699" y="2272"/>
                    <a:pt x="6624" y="2180"/>
                    <a:pt x="6547" y="2089"/>
                  </a:cubicBezTo>
                  <a:cubicBezTo>
                    <a:pt x="5547" y="1714"/>
                    <a:pt x="3691" y="1011"/>
                    <a:pt x="3103" y="714"/>
                  </a:cubicBezTo>
                  <a:cubicBezTo>
                    <a:pt x="2513" y="416"/>
                    <a:pt x="1387" y="1"/>
                    <a:pt x="7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8"/>
            <p:cNvSpPr/>
            <p:nvPr/>
          </p:nvSpPr>
          <p:spPr>
            <a:xfrm>
              <a:off x="734094" y="4511736"/>
              <a:ext cx="128495" cy="193885"/>
            </a:xfrm>
            <a:custGeom>
              <a:avLst/>
              <a:gdLst/>
              <a:ahLst/>
              <a:cxnLst/>
              <a:rect l="l" t="t" r="r" b="b"/>
              <a:pathLst>
                <a:path w="2924" h="4412" extrusionOk="0">
                  <a:moveTo>
                    <a:pt x="2220" y="1"/>
                  </a:moveTo>
                  <a:cubicBezTo>
                    <a:pt x="1691" y="1"/>
                    <a:pt x="820" y="789"/>
                    <a:pt x="447" y="1661"/>
                  </a:cubicBezTo>
                  <a:cubicBezTo>
                    <a:pt x="85" y="2503"/>
                    <a:pt x="1" y="3510"/>
                    <a:pt x="21" y="4196"/>
                  </a:cubicBezTo>
                  <a:cubicBezTo>
                    <a:pt x="88" y="4270"/>
                    <a:pt x="157" y="4341"/>
                    <a:pt x="224" y="4412"/>
                  </a:cubicBezTo>
                  <a:cubicBezTo>
                    <a:pt x="491" y="3912"/>
                    <a:pt x="1041" y="2902"/>
                    <a:pt x="1457" y="2293"/>
                  </a:cubicBezTo>
                  <a:cubicBezTo>
                    <a:pt x="2160" y="1266"/>
                    <a:pt x="2924" y="712"/>
                    <a:pt x="2542" y="161"/>
                  </a:cubicBezTo>
                  <a:cubicBezTo>
                    <a:pt x="2465" y="50"/>
                    <a:pt x="2353" y="1"/>
                    <a:pt x="22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8"/>
            <p:cNvSpPr/>
            <p:nvPr/>
          </p:nvSpPr>
          <p:spPr>
            <a:xfrm>
              <a:off x="436055" y="4691561"/>
              <a:ext cx="329895" cy="87143"/>
            </a:xfrm>
            <a:custGeom>
              <a:avLst/>
              <a:gdLst/>
              <a:ahLst/>
              <a:cxnLst/>
              <a:rect l="l" t="t" r="r" b="b"/>
              <a:pathLst>
                <a:path w="7507" h="1983" extrusionOk="0">
                  <a:moveTo>
                    <a:pt x="1488" y="1"/>
                  </a:moveTo>
                  <a:cubicBezTo>
                    <a:pt x="721" y="1"/>
                    <a:pt x="209" y="211"/>
                    <a:pt x="129" y="550"/>
                  </a:cubicBezTo>
                  <a:cubicBezTo>
                    <a:pt x="0" y="1104"/>
                    <a:pt x="1288" y="1550"/>
                    <a:pt x="3715" y="1878"/>
                  </a:cubicBezTo>
                  <a:cubicBezTo>
                    <a:pt x="4269" y="1953"/>
                    <a:pt x="4787" y="1982"/>
                    <a:pt x="5256" y="1982"/>
                  </a:cubicBezTo>
                  <a:cubicBezTo>
                    <a:pt x="6280" y="1982"/>
                    <a:pt x="7072" y="1844"/>
                    <a:pt x="7506" y="1746"/>
                  </a:cubicBezTo>
                  <a:cubicBezTo>
                    <a:pt x="7449" y="1692"/>
                    <a:pt x="7391" y="1634"/>
                    <a:pt x="7333" y="1580"/>
                  </a:cubicBezTo>
                  <a:cubicBezTo>
                    <a:pt x="6303" y="1364"/>
                    <a:pt x="4596" y="681"/>
                    <a:pt x="3214" y="276"/>
                  </a:cubicBezTo>
                  <a:cubicBezTo>
                    <a:pt x="2566" y="86"/>
                    <a:pt x="1975" y="1"/>
                    <a:pt x="14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8"/>
            <p:cNvSpPr/>
            <p:nvPr/>
          </p:nvSpPr>
          <p:spPr>
            <a:xfrm>
              <a:off x="402349" y="3911000"/>
              <a:ext cx="483395" cy="933655"/>
            </a:xfrm>
            <a:custGeom>
              <a:avLst/>
              <a:gdLst/>
              <a:ahLst/>
              <a:cxnLst/>
              <a:rect l="l" t="t" r="r" b="b"/>
              <a:pathLst>
                <a:path w="11000" h="21246" extrusionOk="0">
                  <a:moveTo>
                    <a:pt x="638" y="0"/>
                  </a:moveTo>
                  <a:cubicBezTo>
                    <a:pt x="624" y="0"/>
                    <a:pt x="609" y="10"/>
                    <a:pt x="598" y="33"/>
                  </a:cubicBezTo>
                  <a:cubicBezTo>
                    <a:pt x="71" y="1216"/>
                    <a:pt x="1" y="2655"/>
                    <a:pt x="95" y="4027"/>
                  </a:cubicBezTo>
                  <a:cubicBezTo>
                    <a:pt x="112" y="4257"/>
                    <a:pt x="132" y="4487"/>
                    <a:pt x="156" y="4713"/>
                  </a:cubicBezTo>
                  <a:cubicBezTo>
                    <a:pt x="193" y="5058"/>
                    <a:pt x="237" y="5396"/>
                    <a:pt x="285" y="5717"/>
                  </a:cubicBezTo>
                  <a:cubicBezTo>
                    <a:pt x="392" y="6443"/>
                    <a:pt x="558" y="7164"/>
                    <a:pt x="757" y="7873"/>
                  </a:cubicBezTo>
                  <a:cubicBezTo>
                    <a:pt x="852" y="8204"/>
                    <a:pt x="950" y="8532"/>
                    <a:pt x="1062" y="8859"/>
                  </a:cubicBezTo>
                  <a:cubicBezTo>
                    <a:pt x="1423" y="9918"/>
                    <a:pt x="1873" y="10948"/>
                    <a:pt x="2386" y="11928"/>
                  </a:cubicBezTo>
                  <a:cubicBezTo>
                    <a:pt x="2609" y="12347"/>
                    <a:pt x="2846" y="12760"/>
                    <a:pt x="3092" y="13165"/>
                  </a:cubicBezTo>
                  <a:cubicBezTo>
                    <a:pt x="3184" y="13317"/>
                    <a:pt x="3281" y="13466"/>
                    <a:pt x="3376" y="13618"/>
                  </a:cubicBezTo>
                  <a:cubicBezTo>
                    <a:pt x="3988" y="14577"/>
                    <a:pt x="4664" y="15494"/>
                    <a:pt x="5384" y="16372"/>
                  </a:cubicBezTo>
                  <a:cubicBezTo>
                    <a:pt x="5461" y="16463"/>
                    <a:pt x="5536" y="16555"/>
                    <a:pt x="5613" y="16645"/>
                  </a:cubicBezTo>
                  <a:cubicBezTo>
                    <a:pt x="5745" y="16804"/>
                    <a:pt x="5873" y="16967"/>
                    <a:pt x="6009" y="17119"/>
                  </a:cubicBezTo>
                  <a:cubicBezTo>
                    <a:pt x="6675" y="17882"/>
                    <a:pt x="7367" y="18640"/>
                    <a:pt x="8100" y="19342"/>
                  </a:cubicBezTo>
                  <a:cubicBezTo>
                    <a:pt x="8158" y="19396"/>
                    <a:pt x="8216" y="19454"/>
                    <a:pt x="8273" y="19508"/>
                  </a:cubicBezTo>
                  <a:cubicBezTo>
                    <a:pt x="8337" y="19565"/>
                    <a:pt x="8401" y="19630"/>
                    <a:pt x="8465" y="19691"/>
                  </a:cubicBezTo>
                  <a:cubicBezTo>
                    <a:pt x="9094" y="20262"/>
                    <a:pt x="9844" y="21059"/>
                    <a:pt x="10702" y="21241"/>
                  </a:cubicBezTo>
                  <a:cubicBezTo>
                    <a:pt x="10714" y="21244"/>
                    <a:pt x="10727" y="21245"/>
                    <a:pt x="10741" y="21245"/>
                  </a:cubicBezTo>
                  <a:cubicBezTo>
                    <a:pt x="10857" y="21245"/>
                    <a:pt x="10999" y="21156"/>
                    <a:pt x="10902" y="21029"/>
                  </a:cubicBezTo>
                  <a:cubicBezTo>
                    <a:pt x="10435" y="20421"/>
                    <a:pt x="9746" y="19967"/>
                    <a:pt x="9178" y="19457"/>
                  </a:cubicBezTo>
                  <a:cubicBezTo>
                    <a:pt x="8688" y="19022"/>
                    <a:pt x="8225" y="18555"/>
                    <a:pt x="7773" y="18082"/>
                  </a:cubicBezTo>
                  <a:cubicBezTo>
                    <a:pt x="7706" y="18011"/>
                    <a:pt x="7637" y="17940"/>
                    <a:pt x="7570" y="17866"/>
                  </a:cubicBezTo>
                  <a:cubicBezTo>
                    <a:pt x="7300" y="17578"/>
                    <a:pt x="7032" y="17288"/>
                    <a:pt x="6769" y="16997"/>
                  </a:cubicBezTo>
                  <a:cubicBezTo>
                    <a:pt x="6100" y="16254"/>
                    <a:pt x="5471" y="15477"/>
                    <a:pt x="4877" y="14672"/>
                  </a:cubicBezTo>
                  <a:cubicBezTo>
                    <a:pt x="4816" y="14588"/>
                    <a:pt x="4755" y="14507"/>
                    <a:pt x="4694" y="14422"/>
                  </a:cubicBezTo>
                  <a:cubicBezTo>
                    <a:pt x="4086" y="13577"/>
                    <a:pt x="3525" y="12696"/>
                    <a:pt x="3028" y="11779"/>
                  </a:cubicBezTo>
                  <a:cubicBezTo>
                    <a:pt x="2886" y="11516"/>
                    <a:pt x="2751" y="11249"/>
                    <a:pt x="2620" y="10982"/>
                  </a:cubicBezTo>
                  <a:cubicBezTo>
                    <a:pt x="2538" y="10820"/>
                    <a:pt x="2457" y="10654"/>
                    <a:pt x="2383" y="10492"/>
                  </a:cubicBezTo>
                  <a:cubicBezTo>
                    <a:pt x="1788" y="9208"/>
                    <a:pt x="1322" y="7883"/>
                    <a:pt x="1004" y="6528"/>
                  </a:cubicBezTo>
                  <a:cubicBezTo>
                    <a:pt x="960" y="6332"/>
                    <a:pt x="916" y="6136"/>
                    <a:pt x="876" y="5940"/>
                  </a:cubicBezTo>
                  <a:cubicBezTo>
                    <a:pt x="497" y="4038"/>
                    <a:pt x="416" y="2081"/>
                    <a:pt x="706" y="100"/>
                  </a:cubicBezTo>
                  <a:cubicBezTo>
                    <a:pt x="714" y="57"/>
                    <a:pt x="675" y="0"/>
                    <a:pt x="6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6" name="Google Shape;436;p8"/>
          <p:cNvSpPr/>
          <p:nvPr/>
        </p:nvSpPr>
        <p:spPr>
          <a:xfrm flipH="1">
            <a:off x="3245187" y="415883"/>
            <a:ext cx="250092" cy="247231"/>
          </a:xfrm>
          <a:custGeom>
            <a:avLst/>
            <a:gdLst/>
            <a:ahLst/>
            <a:cxnLst/>
            <a:rect l="l" t="t" r="r" b="b"/>
            <a:pathLst>
              <a:path w="6432" h="6358" extrusionOk="0">
                <a:moveTo>
                  <a:pt x="2640" y="363"/>
                </a:moveTo>
                <a:cubicBezTo>
                  <a:pt x="3103" y="810"/>
                  <a:pt x="3521" y="1313"/>
                  <a:pt x="3927" y="1820"/>
                </a:cubicBezTo>
                <a:cubicBezTo>
                  <a:pt x="3495" y="1965"/>
                  <a:pt x="3058" y="2107"/>
                  <a:pt x="2626" y="2249"/>
                </a:cubicBezTo>
                <a:cubicBezTo>
                  <a:pt x="2650" y="1621"/>
                  <a:pt x="2657" y="989"/>
                  <a:pt x="2640" y="363"/>
                </a:cubicBezTo>
                <a:close/>
                <a:moveTo>
                  <a:pt x="5678" y="1505"/>
                </a:moveTo>
                <a:cubicBezTo>
                  <a:pt x="5407" y="1874"/>
                  <a:pt x="5137" y="2243"/>
                  <a:pt x="4867" y="2611"/>
                </a:cubicBezTo>
                <a:cubicBezTo>
                  <a:pt x="4694" y="2391"/>
                  <a:pt x="4522" y="2171"/>
                  <a:pt x="4343" y="1955"/>
                </a:cubicBezTo>
                <a:cubicBezTo>
                  <a:pt x="4789" y="1806"/>
                  <a:pt x="5232" y="1658"/>
                  <a:pt x="5678" y="1505"/>
                </a:cubicBezTo>
                <a:close/>
                <a:moveTo>
                  <a:pt x="2302" y="2638"/>
                </a:moveTo>
                <a:cubicBezTo>
                  <a:pt x="2288" y="2945"/>
                  <a:pt x="2275" y="3252"/>
                  <a:pt x="2264" y="3556"/>
                </a:cubicBezTo>
                <a:cubicBezTo>
                  <a:pt x="1727" y="3435"/>
                  <a:pt x="1190" y="3313"/>
                  <a:pt x="653" y="3188"/>
                </a:cubicBezTo>
                <a:cubicBezTo>
                  <a:pt x="1204" y="3006"/>
                  <a:pt x="1751" y="2823"/>
                  <a:pt x="2302" y="2638"/>
                </a:cubicBezTo>
                <a:close/>
                <a:moveTo>
                  <a:pt x="4103" y="2036"/>
                </a:moveTo>
                <a:cubicBezTo>
                  <a:pt x="4231" y="2195"/>
                  <a:pt x="4360" y="2357"/>
                  <a:pt x="4488" y="2513"/>
                </a:cubicBezTo>
                <a:cubicBezTo>
                  <a:pt x="4529" y="2563"/>
                  <a:pt x="4610" y="2672"/>
                  <a:pt x="4718" y="2814"/>
                </a:cubicBezTo>
                <a:cubicBezTo>
                  <a:pt x="4448" y="3182"/>
                  <a:pt x="4170" y="3550"/>
                  <a:pt x="3897" y="3918"/>
                </a:cubicBezTo>
                <a:cubicBezTo>
                  <a:pt x="3593" y="3854"/>
                  <a:pt x="3285" y="3790"/>
                  <a:pt x="2985" y="3723"/>
                </a:cubicBezTo>
                <a:cubicBezTo>
                  <a:pt x="2839" y="3692"/>
                  <a:pt x="2693" y="3655"/>
                  <a:pt x="2548" y="3625"/>
                </a:cubicBezTo>
                <a:cubicBezTo>
                  <a:pt x="2572" y="3260"/>
                  <a:pt x="2596" y="2898"/>
                  <a:pt x="2612" y="2536"/>
                </a:cubicBezTo>
                <a:cubicBezTo>
                  <a:pt x="3109" y="2371"/>
                  <a:pt x="3606" y="2202"/>
                  <a:pt x="4103" y="2036"/>
                </a:cubicBezTo>
                <a:close/>
                <a:moveTo>
                  <a:pt x="4863" y="2999"/>
                </a:moveTo>
                <a:cubicBezTo>
                  <a:pt x="5218" y="3466"/>
                  <a:pt x="5725" y="4121"/>
                  <a:pt x="6023" y="4415"/>
                </a:cubicBezTo>
                <a:cubicBezTo>
                  <a:pt x="5894" y="4381"/>
                  <a:pt x="5759" y="4355"/>
                  <a:pt x="5749" y="4351"/>
                </a:cubicBezTo>
                <a:cubicBezTo>
                  <a:pt x="5384" y="4260"/>
                  <a:pt x="5019" y="4169"/>
                  <a:pt x="4654" y="4084"/>
                </a:cubicBezTo>
                <a:cubicBezTo>
                  <a:pt x="4482" y="4043"/>
                  <a:pt x="4312" y="4007"/>
                  <a:pt x="4140" y="3973"/>
                </a:cubicBezTo>
                <a:cubicBezTo>
                  <a:pt x="4380" y="3648"/>
                  <a:pt x="4624" y="3324"/>
                  <a:pt x="4863" y="2999"/>
                </a:cubicBezTo>
                <a:close/>
                <a:moveTo>
                  <a:pt x="2531" y="3844"/>
                </a:moveTo>
                <a:cubicBezTo>
                  <a:pt x="2937" y="3932"/>
                  <a:pt x="3342" y="4023"/>
                  <a:pt x="3748" y="4114"/>
                </a:cubicBezTo>
                <a:cubicBezTo>
                  <a:pt x="3295" y="4709"/>
                  <a:pt x="2839" y="5300"/>
                  <a:pt x="2373" y="5882"/>
                </a:cubicBezTo>
                <a:cubicBezTo>
                  <a:pt x="2427" y="5206"/>
                  <a:pt x="2484" y="4526"/>
                  <a:pt x="2531" y="3844"/>
                </a:cubicBezTo>
                <a:close/>
                <a:moveTo>
                  <a:pt x="2601" y="0"/>
                </a:moveTo>
                <a:cubicBezTo>
                  <a:pt x="2588" y="0"/>
                  <a:pt x="2575" y="9"/>
                  <a:pt x="2572" y="29"/>
                </a:cubicBezTo>
                <a:cubicBezTo>
                  <a:pt x="2569" y="42"/>
                  <a:pt x="2569" y="59"/>
                  <a:pt x="2565" y="76"/>
                </a:cubicBezTo>
                <a:cubicBezTo>
                  <a:pt x="2501" y="86"/>
                  <a:pt x="2470" y="187"/>
                  <a:pt x="2538" y="259"/>
                </a:cubicBezTo>
                <a:cubicBezTo>
                  <a:pt x="2427" y="948"/>
                  <a:pt x="2359" y="1647"/>
                  <a:pt x="2319" y="2354"/>
                </a:cubicBezTo>
                <a:cubicBezTo>
                  <a:pt x="1586" y="2594"/>
                  <a:pt x="856" y="2837"/>
                  <a:pt x="126" y="3080"/>
                </a:cubicBezTo>
                <a:cubicBezTo>
                  <a:pt x="1" y="3121"/>
                  <a:pt x="102" y="3303"/>
                  <a:pt x="190" y="3324"/>
                </a:cubicBezTo>
                <a:cubicBezTo>
                  <a:pt x="876" y="3483"/>
                  <a:pt x="1565" y="3634"/>
                  <a:pt x="2255" y="3784"/>
                </a:cubicBezTo>
                <a:cubicBezTo>
                  <a:pt x="2227" y="4595"/>
                  <a:pt x="2204" y="5402"/>
                  <a:pt x="2146" y="6196"/>
                </a:cubicBezTo>
                <a:cubicBezTo>
                  <a:pt x="2141" y="6256"/>
                  <a:pt x="2207" y="6357"/>
                  <a:pt x="2271" y="6357"/>
                </a:cubicBezTo>
                <a:cubicBezTo>
                  <a:pt x="2290" y="6357"/>
                  <a:pt x="2309" y="6348"/>
                  <a:pt x="2325" y="6328"/>
                </a:cubicBezTo>
                <a:cubicBezTo>
                  <a:pt x="2896" y="5621"/>
                  <a:pt x="3448" y="4895"/>
                  <a:pt x="3991" y="4169"/>
                </a:cubicBezTo>
                <a:cubicBezTo>
                  <a:pt x="4762" y="4341"/>
                  <a:pt x="5532" y="4520"/>
                  <a:pt x="6296" y="4716"/>
                </a:cubicBezTo>
                <a:cubicBezTo>
                  <a:pt x="6306" y="4719"/>
                  <a:pt x="6316" y="4720"/>
                  <a:pt x="6325" y="4720"/>
                </a:cubicBezTo>
                <a:cubicBezTo>
                  <a:pt x="6407" y="4720"/>
                  <a:pt x="6432" y="4618"/>
                  <a:pt x="6377" y="4554"/>
                </a:cubicBezTo>
                <a:cubicBezTo>
                  <a:pt x="5921" y="3982"/>
                  <a:pt x="5471" y="3388"/>
                  <a:pt x="5012" y="2797"/>
                </a:cubicBezTo>
                <a:cubicBezTo>
                  <a:pt x="5370" y="2313"/>
                  <a:pt x="5728" y="1833"/>
                  <a:pt x="6087" y="1357"/>
                </a:cubicBezTo>
                <a:cubicBezTo>
                  <a:pt x="6139" y="1289"/>
                  <a:pt x="6067" y="1147"/>
                  <a:pt x="5982" y="1147"/>
                </a:cubicBezTo>
                <a:cubicBezTo>
                  <a:pt x="5974" y="1147"/>
                  <a:pt x="5966" y="1148"/>
                  <a:pt x="5958" y="1151"/>
                </a:cubicBezTo>
                <a:cubicBezTo>
                  <a:pt x="5360" y="1346"/>
                  <a:pt x="4766" y="1543"/>
                  <a:pt x="4170" y="1739"/>
                </a:cubicBezTo>
                <a:cubicBezTo>
                  <a:pt x="3691" y="1164"/>
                  <a:pt x="3194" y="610"/>
                  <a:pt x="2657" y="110"/>
                </a:cubicBezTo>
                <a:cubicBezTo>
                  <a:pt x="2646" y="103"/>
                  <a:pt x="2640" y="100"/>
                  <a:pt x="2633" y="93"/>
                </a:cubicBezTo>
                <a:cubicBezTo>
                  <a:pt x="2629" y="73"/>
                  <a:pt x="2629" y="53"/>
                  <a:pt x="2629" y="33"/>
                </a:cubicBezTo>
                <a:cubicBezTo>
                  <a:pt x="2629" y="11"/>
                  <a:pt x="2615" y="0"/>
                  <a:pt x="260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8"/>
          <p:cNvSpPr/>
          <p:nvPr/>
        </p:nvSpPr>
        <p:spPr>
          <a:xfrm>
            <a:off x="767532" y="3468709"/>
            <a:ext cx="233011" cy="269666"/>
          </a:xfrm>
          <a:custGeom>
            <a:avLst/>
            <a:gdLst/>
            <a:ahLst/>
            <a:cxnLst/>
            <a:rect l="l" t="t" r="r" b="b"/>
            <a:pathLst>
              <a:path w="3884" h="4495" extrusionOk="0">
                <a:moveTo>
                  <a:pt x="1723" y="1"/>
                </a:moveTo>
                <a:cubicBezTo>
                  <a:pt x="1699" y="1"/>
                  <a:pt x="1673" y="4"/>
                  <a:pt x="1647" y="13"/>
                </a:cubicBezTo>
                <a:cubicBezTo>
                  <a:pt x="1373" y="97"/>
                  <a:pt x="1603" y="800"/>
                  <a:pt x="1197" y="1530"/>
                </a:cubicBezTo>
                <a:cubicBezTo>
                  <a:pt x="792" y="2257"/>
                  <a:pt x="1" y="2311"/>
                  <a:pt x="35" y="2588"/>
                </a:cubicBezTo>
                <a:cubicBezTo>
                  <a:pt x="72" y="2865"/>
                  <a:pt x="1180" y="2588"/>
                  <a:pt x="1525" y="3176"/>
                </a:cubicBezTo>
                <a:cubicBezTo>
                  <a:pt x="1865" y="3754"/>
                  <a:pt x="1905" y="4495"/>
                  <a:pt x="2135" y="4495"/>
                </a:cubicBezTo>
                <a:cubicBezTo>
                  <a:pt x="2140" y="4495"/>
                  <a:pt x="2145" y="4494"/>
                  <a:pt x="2150" y="4494"/>
                </a:cubicBezTo>
                <a:cubicBezTo>
                  <a:pt x="2394" y="4460"/>
                  <a:pt x="2255" y="3108"/>
                  <a:pt x="2809" y="2760"/>
                </a:cubicBezTo>
                <a:cubicBezTo>
                  <a:pt x="3364" y="2416"/>
                  <a:pt x="3883" y="2463"/>
                  <a:pt x="3850" y="2135"/>
                </a:cubicBezTo>
                <a:cubicBezTo>
                  <a:pt x="3816" y="1804"/>
                  <a:pt x="2732" y="1790"/>
                  <a:pt x="2454" y="1374"/>
                </a:cubicBezTo>
                <a:cubicBezTo>
                  <a:pt x="2193" y="984"/>
                  <a:pt x="2109" y="1"/>
                  <a:pt x="172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8" name="Google Shape;438;p8"/>
          <p:cNvGrpSpPr/>
          <p:nvPr/>
        </p:nvGrpSpPr>
        <p:grpSpPr>
          <a:xfrm>
            <a:off x="110888" y="3351076"/>
            <a:ext cx="1676958" cy="1926059"/>
            <a:chOff x="864897" y="3657567"/>
            <a:chExt cx="1174669" cy="1298583"/>
          </a:xfrm>
        </p:grpSpPr>
        <p:sp>
          <p:nvSpPr>
            <p:cNvPr id="439" name="Google Shape;439;p8"/>
            <p:cNvSpPr/>
            <p:nvPr/>
          </p:nvSpPr>
          <p:spPr>
            <a:xfrm>
              <a:off x="1161146" y="4272967"/>
              <a:ext cx="143835" cy="79815"/>
            </a:xfrm>
            <a:custGeom>
              <a:avLst/>
              <a:gdLst/>
              <a:ahLst/>
              <a:cxnLst/>
              <a:rect l="l" t="t" r="r" b="b"/>
              <a:pathLst>
                <a:path w="2914" h="1617" extrusionOk="0">
                  <a:moveTo>
                    <a:pt x="1735" y="0"/>
                  </a:moveTo>
                  <a:cubicBezTo>
                    <a:pt x="1092" y="0"/>
                    <a:pt x="386" y="324"/>
                    <a:pt x="98" y="922"/>
                  </a:cubicBezTo>
                  <a:cubicBezTo>
                    <a:pt x="0" y="1129"/>
                    <a:pt x="34" y="1413"/>
                    <a:pt x="226" y="1531"/>
                  </a:cubicBezTo>
                  <a:cubicBezTo>
                    <a:pt x="312" y="1582"/>
                    <a:pt x="409" y="1599"/>
                    <a:pt x="507" y="1608"/>
                  </a:cubicBezTo>
                  <a:cubicBezTo>
                    <a:pt x="556" y="1614"/>
                    <a:pt x="614" y="1617"/>
                    <a:pt x="680" y="1617"/>
                  </a:cubicBezTo>
                  <a:cubicBezTo>
                    <a:pt x="1376" y="1617"/>
                    <a:pt x="2914" y="1300"/>
                    <a:pt x="2818" y="466"/>
                  </a:cubicBezTo>
                  <a:cubicBezTo>
                    <a:pt x="2775" y="81"/>
                    <a:pt x="2035" y="3"/>
                    <a:pt x="1754" y="0"/>
                  </a:cubicBezTo>
                  <a:cubicBezTo>
                    <a:pt x="1748" y="0"/>
                    <a:pt x="1742" y="0"/>
                    <a:pt x="17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8"/>
            <p:cNvSpPr/>
            <p:nvPr/>
          </p:nvSpPr>
          <p:spPr>
            <a:xfrm>
              <a:off x="1228372" y="4372918"/>
              <a:ext cx="90773" cy="48620"/>
            </a:xfrm>
            <a:custGeom>
              <a:avLst/>
              <a:gdLst/>
              <a:ahLst/>
              <a:cxnLst/>
              <a:rect l="l" t="t" r="r" b="b"/>
              <a:pathLst>
                <a:path w="1839" h="985" extrusionOk="0">
                  <a:moveTo>
                    <a:pt x="1349" y="0"/>
                  </a:moveTo>
                  <a:cubicBezTo>
                    <a:pt x="1004" y="0"/>
                    <a:pt x="568" y="168"/>
                    <a:pt x="405" y="283"/>
                  </a:cubicBezTo>
                  <a:cubicBezTo>
                    <a:pt x="254" y="394"/>
                    <a:pt x="162" y="493"/>
                    <a:pt x="126" y="577"/>
                  </a:cubicBezTo>
                  <a:cubicBezTo>
                    <a:pt x="1" y="846"/>
                    <a:pt x="379" y="985"/>
                    <a:pt x="785" y="985"/>
                  </a:cubicBezTo>
                  <a:cubicBezTo>
                    <a:pt x="987" y="985"/>
                    <a:pt x="1195" y="951"/>
                    <a:pt x="1352" y="881"/>
                  </a:cubicBezTo>
                  <a:cubicBezTo>
                    <a:pt x="1585" y="780"/>
                    <a:pt x="1838" y="587"/>
                    <a:pt x="1815" y="330"/>
                  </a:cubicBezTo>
                  <a:cubicBezTo>
                    <a:pt x="1791" y="84"/>
                    <a:pt x="1593" y="0"/>
                    <a:pt x="1349" y="0"/>
                  </a:cubicBezTo>
                  <a:close/>
                </a:path>
              </a:pathLst>
            </a:custGeom>
            <a:solidFill>
              <a:srgbClr val="C3ED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8"/>
            <p:cNvSpPr/>
            <p:nvPr/>
          </p:nvSpPr>
          <p:spPr>
            <a:xfrm>
              <a:off x="1119636" y="4374398"/>
              <a:ext cx="74879" cy="40771"/>
            </a:xfrm>
            <a:custGeom>
              <a:avLst/>
              <a:gdLst/>
              <a:ahLst/>
              <a:cxnLst/>
              <a:rect l="l" t="t" r="r" b="b"/>
              <a:pathLst>
                <a:path w="1517" h="826" extrusionOk="0">
                  <a:moveTo>
                    <a:pt x="561" y="1"/>
                  </a:moveTo>
                  <a:cubicBezTo>
                    <a:pt x="275" y="1"/>
                    <a:pt x="1" y="126"/>
                    <a:pt x="17" y="436"/>
                  </a:cubicBezTo>
                  <a:cubicBezTo>
                    <a:pt x="31" y="711"/>
                    <a:pt x="302" y="825"/>
                    <a:pt x="587" y="825"/>
                  </a:cubicBezTo>
                  <a:cubicBezTo>
                    <a:pt x="1035" y="825"/>
                    <a:pt x="1516" y="542"/>
                    <a:pt x="1078" y="162"/>
                  </a:cubicBezTo>
                  <a:cubicBezTo>
                    <a:pt x="962" y="61"/>
                    <a:pt x="759" y="1"/>
                    <a:pt x="561" y="1"/>
                  </a:cubicBezTo>
                  <a:close/>
                </a:path>
              </a:pathLst>
            </a:custGeom>
            <a:solidFill>
              <a:srgbClr val="C3ED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8"/>
            <p:cNvSpPr/>
            <p:nvPr/>
          </p:nvSpPr>
          <p:spPr>
            <a:xfrm>
              <a:off x="864897" y="3657567"/>
              <a:ext cx="1174669" cy="1283163"/>
            </a:xfrm>
            <a:custGeom>
              <a:avLst/>
              <a:gdLst/>
              <a:ahLst/>
              <a:cxnLst/>
              <a:rect l="l" t="t" r="r" b="b"/>
              <a:pathLst>
                <a:path w="23798" h="25996" extrusionOk="0">
                  <a:moveTo>
                    <a:pt x="17992" y="1340"/>
                  </a:moveTo>
                  <a:cubicBezTo>
                    <a:pt x="18272" y="1340"/>
                    <a:pt x="18503" y="1570"/>
                    <a:pt x="18503" y="1850"/>
                  </a:cubicBezTo>
                  <a:cubicBezTo>
                    <a:pt x="18503" y="2134"/>
                    <a:pt x="18272" y="2360"/>
                    <a:pt x="17992" y="2360"/>
                  </a:cubicBezTo>
                  <a:cubicBezTo>
                    <a:pt x="17709" y="2360"/>
                    <a:pt x="17481" y="2134"/>
                    <a:pt x="17481" y="1850"/>
                  </a:cubicBezTo>
                  <a:cubicBezTo>
                    <a:pt x="17481" y="1570"/>
                    <a:pt x="17709" y="1340"/>
                    <a:pt x="17992" y="1340"/>
                  </a:cubicBezTo>
                  <a:close/>
                  <a:moveTo>
                    <a:pt x="7737" y="12468"/>
                  </a:moveTo>
                  <a:cubicBezTo>
                    <a:pt x="7744" y="12468"/>
                    <a:pt x="7750" y="12468"/>
                    <a:pt x="7756" y="12468"/>
                  </a:cubicBezTo>
                  <a:cubicBezTo>
                    <a:pt x="8037" y="12471"/>
                    <a:pt x="8777" y="12549"/>
                    <a:pt x="8820" y="12934"/>
                  </a:cubicBezTo>
                  <a:cubicBezTo>
                    <a:pt x="8916" y="13768"/>
                    <a:pt x="7378" y="14085"/>
                    <a:pt x="6682" y="14085"/>
                  </a:cubicBezTo>
                  <a:cubicBezTo>
                    <a:pt x="6616" y="14085"/>
                    <a:pt x="6558" y="14082"/>
                    <a:pt x="6509" y="14076"/>
                  </a:cubicBezTo>
                  <a:cubicBezTo>
                    <a:pt x="6411" y="14067"/>
                    <a:pt x="6314" y="14050"/>
                    <a:pt x="6228" y="13999"/>
                  </a:cubicBezTo>
                  <a:cubicBezTo>
                    <a:pt x="6036" y="13881"/>
                    <a:pt x="6002" y="13597"/>
                    <a:pt x="6100" y="13390"/>
                  </a:cubicBezTo>
                  <a:cubicBezTo>
                    <a:pt x="6388" y="12792"/>
                    <a:pt x="7094" y="12468"/>
                    <a:pt x="7737" y="12468"/>
                  </a:cubicBezTo>
                  <a:close/>
                  <a:moveTo>
                    <a:pt x="5722" y="14524"/>
                  </a:moveTo>
                  <a:cubicBezTo>
                    <a:pt x="5920" y="14524"/>
                    <a:pt x="6123" y="14584"/>
                    <a:pt x="6239" y="14685"/>
                  </a:cubicBezTo>
                  <a:cubicBezTo>
                    <a:pt x="6677" y="15065"/>
                    <a:pt x="6196" y="15348"/>
                    <a:pt x="5748" y="15348"/>
                  </a:cubicBezTo>
                  <a:cubicBezTo>
                    <a:pt x="5463" y="15348"/>
                    <a:pt x="5192" y="15234"/>
                    <a:pt x="5178" y="14959"/>
                  </a:cubicBezTo>
                  <a:cubicBezTo>
                    <a:pt x="5162" y="14649"/>
                    <a:pt x="5436" y="14524"/>
                    <a:pt x="5722" y="14524"/>
                  </a:cubicBezTo>
                  <a:close/>
                  <a:moveTo>
                    <a:pt x="8713" y="14493"/>
                  </a:moveTo>
                  <a:cubicBezTo>
                    <a:pt x="8957" y="14493"/>
                    <a:pt x="9155" y="14577"/>
                    <a:pt x="9179" y="14823"/>
                  </a:cubicBezTo>
                  <a:cubicBezTo>
                    <a:pt x="9202" y="15080"/>
                    <a:pt x="8949" y="15273"/>
                    <a:pt x="8716" y="15374"/>
                  </a:cubicBezTo>
                  <a:cubicBezTo>
                    <a:pt x="8559" y="15444"/>
                    <a:pt x="8351" y="15478"/>
                    <a:pt x="8149" y="15478"/>
                  </a:cubicBezTo>
                  <a:cubicBezTo>
                    <a:pt x="7743" y="15478"/>
                    <a:pt x="7365" y="15339"/>
                    <a:pt x="7490" y="15070"/>
                  </a:cubicBezTo>
                  <a:cubicBezTo>
                    <a:pt x="7526" y="14986"/>
                    <a:pt x="7618" y="14887"/>
                    <a:pt x="7769" y="14776"/>
                  </a:cubicBezTo>
                  <a:cubicBezTo>
                    <a:pt x="7932" y="14661"/>
                    <a:pt x="8368" y="14493"/>
                    <a:pt x="8713" y="14493"/>
                  </a:cubicBezTo>
                  <a:close/>
                  <a:moveTo>
                    <a:pt x="16922" y="0"/>
                  </a:moveTo>
                  <a:cubicBezTo>
                    <a:pt x="16521" y="0"/>
                    <a:pt x="16147" y="114"/>
                    <a:pt x="15748" y="367"/>
                  </a:cubicBezTo>
                  <a:cubicBezTo>
                    <a:pt x="14870" y="917"/>
                    <a:pt x="14582" y="1995"/>
                    <a:pt x="14893" y="4865"/>
                  </a:cubicBezTo>
                  <a:cubicBezTo>
                    <a:pt x="15204" y="7737"/>
                    <a:pt x="15593" y="9829"/>
                    <a:pt x="15282" y="12002"/>
                  </a:cubicBezTo>
                  <a:cubicBezTo>
                    <a:pt x="15113" y="13183"/>
                    <a:pt x="14485" y="13631"/>
                    <a:pt x="13710" y="13631"/>
                  </a:cubicBezTo>
                  <a:cubicBezTo>
                    <a:pt x="13060" y="13631"/>
                    <a:pt x="12306" y="13316"/>
                    <a:pt x="11632" y="12857"/>
                  </a:cubicBezTo>
                  <a:cubicBezTo>
                    <a:pt x="10567" y="12129"/>
                    <a:pt x="9632" y="11565"/>
                    <a:pt x="8381" y="11565"/>
                  </a:cubicBezTo>
                  <a:cubicBezTo>
                    <a:pt x="7894" y="11565"/>
                    <a:pt x="7358" y="11651"/>
                    <a:pt x="6749" y="11846"/>
                  </a:cubicBezTo>
                  <a:cubicBezTo>
                    <a:pt x="5566" y="12227"/>
                    <a:pt x="4958" y="12493"/>
                    <a:pt x="4462" y="12493"/>
                  </a:cubicBezTo>
                  <a:cubicBezTo>
                    <a:pt x="4047" y="12493"/>
                    <a:pt x="3710" y="12307"/>
                    <a:pt x="3181" y="11846"/>
                  </a:cubicBezTo>
                  <a:cubicBezTo>
                    <a:pt x="2015" y="10840"/>
                    <a:pt x="2170" y="9444"/>
                    <a:pt x="1707" y="9210"/>
                  </a:cubicBezTo>
                  <a:cubicBezTo>
                    <a:pt x="1646" y="9180"/>
                    <a:pt x="1577" y="9163"/>
                    <a:pt x="1502" y="9163"/>
                  </a:cubicBezTo>
                  <a:cubicBezTo>
                    <a:pt x="1010" y="9163"/>
                    <a:pt x="288" y="9918"/>
                    <a:pt x="153" y="12546"/>
                  </a:cubicBezTo>
                  <a:cubicBezTo>
                    <a:pt x="0" y="15570"/>
                    <a:pt x="1785" y="16888"/>
                    <a:pt x="2092" y="17743"/>
                  </a:cubicBezTo>
                  <a:cubicBezTo>
                    <a:pt x="2404" y="18595"/>
                    <a:pt x="609" y="20274"/>
                    <a:pt x="774" y="21079"/>
                  </a:cubicBezTo>
                  <a:cubicBezTo>
                    <a:pt x="810" y="21249"/>
                    <a:pt x="1053" y="21355"/>
                    <a:pt x="1439" y="21355"/>
                  </a:cubicBezTo>
                  <a:cubicBezTo>
                    <a:pt x="1822" y="21355"/>
                    <a:pt x="2347" y="21250"/>
                    <a:pt x="2948" y="21001"/>
                  </a:cubicBezTo>
                  <a:cubicBezTo>
                    <a:pt x="4181" y="20487"/>
                    <a:pt x="4884" y="20048"/>
                    <a:pt x="4884" y="20048"/>
                  </a:cubicBezTo>
                  <a:cubicBezTo>
                    <a:pt x="5949" y="21011"/>
                    <a:pt x="7307" y="21653"/>
                    <a:pt x="8753" y="21998"/>
                  </a:cubicBezTo>
                  <a:cubicBezTo>
                    <a:pt x="8618" y="21085"/>
                    <a:pt x="8669" y="20132"/>
                    <a:pt x="9081" y="19295"/>
                  </a:cubicBezTo>
                  <a:cubicBezTo>
                    <a:pt x="9442" y="18568"/>
                    <a:pt x="10082" y="17721"/>
                    <a:pt x="10956" y="17721"/>
                  </a:cubicBezTo>
                  <a:cubicBezTo>
                    <a:pt x="10980" y="17721"/>
                    <a:pt x="11005" y="17721"/>
                    <a:pt x="11030" y="17723"/>
                  </a:cubicBezTo>
                  <a:cubicBezTo>
                    <a:pt x="11051" y="17723"/>
                    <a:pt x="11061" y="17743"/>
                    <a:pt x="11068" y="17767"/>
                  </a:cubicBezTo>
                  <a:cubicBezTo>
                    <a:pt x="11078" y="17797"/>
                    <a:pt x="11074" y="17835"/>
                    <a:pt x="11048" y="17841"/>
                  </a:cubicBezTo>
                  <a:cubicBezTo>
                    <a:pt x="10848" y="17899"/>
                    <a:pt x="10669" y="17980"/>
                    <a:pt x="10503" y="18078"/>
                  </a:cubicBezTo>
                  <a:cubicBezTo>
                    <a:pt x="10115" y="18304"/>
                    <a:pt x="9807" y="18625"/>
                    <a:pt x="9574" y="19000"/>
                  </a:cubicBezTo>
                  <a:cubicBezTo>
                    <a:pt x="9034" y="19866"/>
                    <a:pt x="8872" y="21018"/>
                    <a:pt x="8996" y="21981"/>
                  </a:cubicBezTo>
                  <a:cubicBezTo>
                    <a:pt x="9000" y="22007"/>
                    <a:pt x="9003" y="22032"/>
                    <a:pt x="9006" y="22055"/>
                  </a:cubicBezTo>
                  <a:cubicBezTo>
                    <a:pt x="9132" y="22873"/>
                    <a:pt x="9510" y="23565"/>
                    <a:pt x="9683" y="24359"/>
                  </a:cubicBezTo>
                  <a:cubicBezTo>
                    <a:pt x="9736" y="24600"/>
                    <a:pt x="9706" y="24857"/>
                    <a:pt x="9753" y="25097"/>
                  </a:cubicBezTo>
                  <a:cubicBezTo>
                    <a:pt x="9857" y="25625"/>
                    <a:pt x="10152" y="25936"/>
                    <a:pt x="10546" y="25936"/>
                  </a:cubicBezTo>
                  <a:cubicBezTo>
                    <a:pt x="10702" y="25936"/>
                    <a:pt x="10873" y="25888"/>
                    <a:pt x="11054" y="25786"/>
                  </a:cubicBezTo>
                  <a:cubicBezTo>
                    <a:pt x="11059" y="25783"/>
                    <a:pt x="11064" y="25782"/>
                    <a:pt x="11069" y="25782"/>
                  </a:cubicBezTo>
                  <a:cubicBezTo>
                    <a:pt x="11104" y="25782"/>
                    <a:pt x="11109" y="25870"/>
                    <a:pt x="11085" y="25891"/>
                  </a:cubicBezTo>
                  <a:cubicBezTo>
                    <a:pt x="11048" y="25928"/>
                    <a:pt x="11007" y="25961"/>
                    <a:pt x="10966" y="25995"/>
                  </a:cubicBezTo>
                  <a:cubicBezTo>
                    <a:pt x="11497" y="25610"/>
                    <a:pt x="12122" y="24866"/>
                    <a:pt x="12606" y="23863"/>
                  </a:cubicBezTo>
                  <a:cubicBezTo>
                    <a:pt x="12602" y="23857"/>
                    <a:pt x="12599" y="23849"/>
                    <a:pt x="12599" y="23843"/>
                  </a:cubicBezTo>
                  <a:cubicBezTo>
                    <a:pt x="12754" y="23292"/>
                    <a:pt x="12913" y="22714"/>
                    <a:pt x="13018" y="22136"/>
                  </a:cubicBezTo>
                  <a:cubicBezTo>
                    <a:pt x="13052" y="21940"/>
                    <a:pt x="13082" y="21741"/>
                    <a:pt x="13102" y="21545"/>
                  </a:cubicBezTo>
                  <a:cubicBezTo>
                    <a:pt x="13146" y="21123"/>
                    <a:pt x="13092" y="20697"/>
                    <a:pt x="13139" y="20278"/>
                  </a:cubicBezTo>
                  <a:cubicBezTo>
                    <a:pt x="13139" y="20272"/>
                    <a:pt x="13147" y="20263"/>
                    <a:pt x="13154" y="20263"/>
                  </a:cubicBezTo>
                  <a:cubicBezTo>
                    <a:pt x="13154" y="20263"/>
                    <a:pt x="13155" y="20263"/>
                    <a:pt x="13156" y="20264"/>
                  </a:cubicBezTo>
                  <a:cubicBezTo>
                    <a:pt x="13156" y="20264"/>
                    <a:pt x="13159" y="20264"/>
                    <a:pt x="13159" y="20268"/>
                  </a:cubicBezTo>
                  <a:cubicBezTo>
                    <a:pt x="13271" y="20876"/>
                    <a:pt x="13322" y="21494"/>
                    <a:pt x="13254" y="22099"/>
                  </a:cubicBezTo>
                  <a:cubicBezTo>
                    <a:pt x="14424" y="21870"/>
                    <a:pt x="15519" y="21437"/>
                    <a:pt x="16434" y="20808"/>
                  </a:cubicBezTo>
                  <a:cubicBezTo>
                    <a:pt x="17214" y="21550"/>
                    <a:pt x="18291" y="21941"/>
                    <a:pt x="19520" y="21941"/>
                  </a:cubicBezTo>
                  <a:cubicBezTo>
                    <a:pt x="19831" y="21941"/>
                    <a:pt x="20151" y="21916"/>
                    <a:pt x="20479" y="21866"/>
                  </a:cubicBezTo>
                  <a:cubicBezTo>
                    <a:pt x="20910" y="21798"/>
                    <a:pt x="21265" y="21772"/>
                    <a:pt x="21562" y="21772"/>
                  </a:cubicBezTo>
                  <a:cubicBezTo>
                    <a:pt x="22562" y="21772"/>
                    <a:pt x="22888" y="22069"/>
                    <a:pt x="23182" y="22069"/>
                  </a:cubicBezTo>
                  <a:cubicBezTo>
                    <a:pt x="23236" y="22069"/>
                    <a:pt x="23289" y="22059"/>
                    <a:pt x="23345" y="22035"/>
                  </a:cubicBezTo>
                  <a:cubicBezTo>
                    <a:pt x="23798" y="21845"/>
                    <a:pt x="23507" y="20227"/>
                    <a:pt x="22040" y="18869"/>
                  </a:cubicBezTo>
                  <a:cubicBezTo>
                    <a:pt x="20861" y="17777"/>
                    <a:pt x="19408" y="17219"/>
                    <a:pt x="18739" y="17054"/>
                  </a:cubicBezTo>
                  <a:cubicBezTo>
                    <a:pt x="18614" y="18081"/>
                    <a:pt x="18269" y="19092"/>
                    <a:pt x="17623" y="19771"/>
                  </a:cubicBezTo>
                  <a:cubicBezTo>
                    <a:pt x="17620" y="19774"/>
                    <a:pt x="17617" y="19776"/>
                    <a:pt x="17614" y="19776"/>
                  </a:cubicBezTo>
                  <a:cubicBezTo>
                    <a:pt x="17602" y="19776"/>
                    <a:pt x="17601" y="19745"/>
                    <a:pt x="17607" y="19733"/>
                  </a:cubicBezTo>
                  <a:cubicBezTo>
                    <a:pt x="17634" y="19690"/>
                    <a:pt x="17657" y="19635"/>
                    <a:pt x="17684" y="19588"/>
                  </a:cubicBezTo>
                  <a:cubicBezTo>
                    <a:pt x="18110" y="18855"/>
                    <a:pt x="18408" y="17939"/>
                    <a:pt x="18560" y="17013"/>
                  </a:cubicBezTo>
                  <a:cubicBezTo>
                    <a:pt x="18573" y="16932"/>
                    <a:pt x="18590" y="16848"/>
                    <a:pt x="18601" y="16767"/>
                  </a:cubicBezTo>
                  <a:cubicBezTo>
                    <a:pt x="18604" y="16753"/>
                    <a:pt x="18604" y="16740"/>
                    <a:pt x="18607" y="16726"/>
                  </a:cubicBezTo>
                  <a:cubicBezTo>
                    <a:pt x="18614" y="16665"/>
                    <a:pt x="18617" y="16611"/>
                    <a:pt x="18624" y="16550"/>
                  </a:cubicBezTo>
                  <a:cubicBezTo>
                    <a:pt x="18654" y="16196"/>
                    <a:pt x="18671" y="15834"/>
                    <a:pt x="18671" y="15466"/>
                  </a:cubicBezTo>
                  <a:cubicBezTo>
                    <a:pt x="18665" y="15273"/>
                    <a:pt x="18651" y="15084"/>
                    <a:pt x="18631" y="14901"/>
                  </a:cubicBezTo>
                  <a:cubicBezTo>
                    <a:pt x="18624" y="14870"/>
                    <a:pt x="18641" y="14847"/>
                    <a:pt x="18661" y="14844"/>
                  </a:cubicBezTo>
                  <a:cubicBezTo>
                    <a:pt x="18573" y="12411"/>
                    <a:pt x="17968" y="9927"/>
                    <a:pt x="17765" y="8589"/>
                  </a:cubicBezTo>
                  <a:cubicBezTo>
                    <a:pt x="17377" y="6027"/>
                    <a:pt x="17455" y="4787"/>
                    <a:pt x="17455" y="4787"/>
                  </a:cubicBezTo>
                  <a:lnTo>
                    <a:pt x="17455" y="4787"/>
                  </a:lnTo>
                  <a:cubicBezTo>
                    <a:pt x="18204" y="5293"/>
                    <a:pt x="19137" y="5543"/>
                    <a:pt x="20116" y="5543"/>
                  </a:cubicBezTo>
                  <a:cubicBezTo>
                    <a:pt x="20360" y="5543"/>
                    <a:pt x="20607" y="5528"/>
                    <a:pt x="20854" y="5497"/>
                  </a:cubicBezTo>
                  <a:cubicBezTo>
                    <a:pt x="22098" y="5341"/>
                    <a:pt x="23118" y="4222"/>
                    <a:pt x="23118" y="2904"/>
                  </a:cubicBezTo>
                  <a:cubicBezTo>
                    <a:pt x="23118" y="1587"/>
                    <a:pt x="22257" y="2256"/>
                    <a:pt x="20013" y="1140"/>
                  </a:cubicBezTo>
                  <a:cubicBezTo>
                    <a:pt x="18609" y="443"/>
                    <a:pt x="17713" y="0"/>
                    <a:pt x="169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8"/>
            <p:cNvSpPr/>
            <p:nvPr/>
          </p:nvSpPr>
          <p:spPr>
            <a:xfrm>
              <a:off x="1727731" y="3723658"/>
              <a:ext cx="50446" cy="50446"/>
            </a:xfrm>
            <a:custGeom>
              <a:avLst/>
              <a:gdLst/>
              <a:ahLst/>
              <a:cxnLst/>
              <a:rect l="l" t="t" r="r" b="b"/>
              <a:pathLst>
                <a:path w="1022" h="1022" extrusionOk="0">
                  <a:moveTo>
                    <a:pt x="511" y="1"/>
                  </a:moveTo>
                  <a:cubicBezTo>
                    <a:pt x="228" y="1"/>
                    <a:pt x="0" y="231"/>
                    <a:pt x="0" y="511"/>
                  </a:cubicBezTo>
                  <a:cubicBezTo>
                    <a:pt x="0" y="795"/>
                    <a:pt x="228" y="1021"/>
                    <a:pt x="511" y="1021"/>
                  </a:cubicBezTo>
                  <a:cubicBezTo>
                    <a:pt x="791" y="1021"/>
                    <a:pt x="1022" y="795"/>
                    <a:pt x="1022" y="511"/>
                  </a:cubicBezTo>
                  <a:cubicBezTo>
                    <a:pt x="1022" y="231"/>
                    <a:pt x="791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8"/>
            <p:cNvSpPr/>
            <p:nvPr/>
          </p:nvSpPr>
          <p:spPr>
            <a:xfrm>
              <a:off x="1290218" y="4532197"/>
              <a:ext cx="123005" cy="423953"/>
            </a:xfrm>
            <a:custGeom>
              <a:avLst/>
              <a:gdLst/>
              <a:ahLst/>
              <a:cxnLst/>
              <a:rect l="l" t="t" r="r" b="b"/>
              <a:pathLst>
                <a:path w="2492" h="8589" extrusionOk="0">
                  <a:moveTo>
                    <a:pt x="2339" y="1"/>
                  </a:moveTo>
                  <a:cubicBezTo>
                    <a:pt x="1465" y="1"/>
                    <a:pt x="825" y="848"/>
                    <a:pt x="464" y="1575"/>
                  </a:cubicBezTo>
                  <a:cubicBezTo>
                    <a:pt x="52" y="2412"/>
                    <a:pt x="1" y="3365"/>
                    <a:pt x="136" y="4278"/>
                  </a:cubicBezTo>
                  <a:cubicBezTo>
                    <a:pt x="166" y="4501"/>
                    <a:pt x="207" y="4721"/>
                    <a:pt x="261" y="4936"/>
                  </a:cubicBezTo>
                  <a:cubicBezTo>
                    <a:pt x="406" y="5535"/>
                    <a:pt x="687" y="6086"/>
                    <a:pt x="815" y="6680"/>
                  </a:cubicBezTo>
                  <a:cubicBezTo>
                    <a:pt x="920" y="7154"/>
                    <a:pt x="805" y="7823"/>
                    <a:pt x="1072" y="8249"/>
                  </a:cubicBezTo>
                  <a:cubicBezTo>
                    <a:pt x="1226" y="8494"/>
                    <a:pt x="1422" y="8589"/>
                    <a:pt x="1628" y="8589"/>
                  </a:cubicBezTo>
                  <a:cubicBezTo>
                    <a:pt x="1874" y="8589"/>
                    <a:pt x="2134" y="8452"/>
                    <a:pt x="2349" y="8275"/>
                  </a:cubicBezTo>
                  <a:cubicBezTo>
                    <a:pt x="2390" y="8241"/>
                    <a:pt x="2431" y="8208"/>
                    <a:pt x="2468" y="8171"/>
                  </a:cubicBezTo>
                  <a:cubicBezTo>
                    <a:pt x="2492" y="8150"/>
                    <a:pt x="2487" y="8062"/>
                    <a:pt x="2452" y="8062"/>
                  </a:cubicBezTo>
                  <a:cubicBezTo>
                    <a:pt x="2447" y="8062"/>
                    <a:pt x="2442" y="8063"/>
                    <a:pt x="2437" y="8066"/>
                  </a:cubicBezTo>
                  <a:cubicBezTo>
                    <a:pt x="2256" y="8168"/>
                    <a:pt x="2085" y="8216"/>
                    <a:pt x="1929" y="8216"/>
                  </a:cubicBezTo>
                  <a:cubicBezTo>
                    <a:pt x="1535" y="8216"/>
                    <a:pt x="1240" y="7905"/>
                    <a:pt x="1136" y="7377"/>
                  </a:cubicBezTo>
                  <a:cubicBezTo>
                    <a:pt x="1089" y="7137"/>
                    <a:pt x="1119" y="6880"/>
                    <a:pt x="1066" y="6639"/>
                  </a:cubicBezTo>
                  <a:cubicBezTo>
                    <a:pt x="893" y="5845"/>
                    <a:pt x="515" y="5153"/>
                    <a:pt x="389" y="4335"/>
                  </a:cubicBezTo>
                  <a:cubicBezTo>
                    <a:pt x="386" y="4312"/>
                    <a:pt x="383" y="4287"/>
                    <a:pt x="379" y="4261"/>
                  </a:cubicBezTo>
                  <a:cubicBezTo>
                    <a:pt x="255" y="3298"/>
                    <a:pt x="417" y="2146"/>
                    <a:pt x="957" y="1280"/>
                  </a:cubicBezTo>
                  <a:cubicBezTo>
                    <a:pt x="1190" y="905"/>
                    <a:pt x="1498" y="584"/>
                    <a:pt x="1886" y="358"/>
                  </a:cubicBezTo>
                  <a:cubicBezTo>
                    <a:pt x="2052" y="260"/>
                    <a:pt x="2231" y="179"/>
                    <a:pt x="2431" y="121"/>
                  </a:cubicBezTo>
                  <a:cubicBezTo>
                    <a:pt x="2457" y="115"/>
                    <a:pt x="2461" y="77"/>
                    <a:pt x="2451" y="47"/>
                  </a:cubicBezTo>
                  <a:cubicBezTo>
                    <a:pt x="2444" y="23"/>
                    <a:pt x="2434" y="3"/>
                    <a:pt x="2413" y="3"/>
                  </a:cubicBezTo>
                  <a:cubicBezTo>
                    <a:pt x="2388" y="1"/>
                    <a:pt x="2363" y="1"/>
                    <a:pt x="23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8"/>
            <p:cNvSpPr/>
            <p:nvPr/>
          </p:nvSpPr>
          <p:spPr>
            <a:xfrm>
              <a:off x="1486763" y="4657716"/>
              <a:ext cx="35687" cy="178140"/>
            </a:xfrm>
            <a:custGeom>
              <a:avLst/>
              <a:gdLst/>
              <a:ahLst/>
              <a:cxnLst/>
              <a:rect l="l" t="t" r="r" b="b"/>
              <a:pathLst>
                <a:path w="723" h="3609" extrusionOk="0">
                  <a:moveTo>
                    <a:pt x="555" y="0"/>
                  </a:moveTo>
                  <a:cubicBezTo>
                    <a:pt x="548" y="0"/>
                    <a:pt x="540" y="9"/>
                    <a:pt x="540" y="15"/>
                  </a:cubicBezTo>
                  <a:cubicBezTo>
                    <a:pt x="493" y="434"/>
                    <a:pt x="547" y="860"/>
                    <a:pt x="503" y="1282"/>
                  </a:cubicBezTo>
                  <a:cubicBezTo>
                    <a:pt x="483" y="1478"/>
                    <a:pt x="453" y="1677"/>
                    <a:pt x="419" y="1873"/>
                  </a:cubicBezTo>
                  <a:cubicBezTo>
                    <a:pt x="314" y="2451"/>
                    <a:pt x="155" y="3029"/>
                    <a:pt x="0" y="3580"/>
                  </a:cubicBezTo>
                  <a:cubicBezTo>
                    <a:pt x="0" y="3586"/>
                    <a:pt x="3" y="3594"/>
                    <a:pt x="7" y="3600"/>
                  </a:cubicBezTo>
                  <a:cubicBezTo>
                    <a:pt x="8" y="3605"/>
                    <a:pt x="12" y="3609"/>
                    <a:pt x="17" y="3609"/>
                  </a:cubicBezTo>
                  <a:cubicBezTo>
                    <a:pt x="21" y="3609"/>
                    <a:pt x="26" y="3606"/>
                    <a:pt x="30" y="3600"/>
                  </a:cubicBezTo>
                  <a:cubicBezTo>
                    <a:pt x="398" y="3053"/>
                    <a:pt x="588" y="2451"/>
                    <a:pt x="655" y="1836"/>
                  </a:cubicBezTo>
                  <a:cubicBezTo>
                    <a:pt x="723" y="1231"/>
                    <a:pt x="672" y="613"/>
                    <a:pt x="560" y="5"/>
                  </a:cubicBezTo>
                  <a:cubicBezTo>
                    <a:pt x="560" y="1"/>
                    <a:pt x="557" y="1"/>
                    <a:pt x="557" y="1"/>
                  </a:cubicBezTo>
                  <a:cubicBezTo>
                    <a:pt x="556" y="0"/>
                    <a:pt x="555" y="0"/>
                    <a:pt x="555" y="0"/>
                  </a:cubicBezTo>
                  <a:close/>
                </a:path>
              </a:pathLst>
            </a:custGeom>
            <a:solidFill>
              <a:srgbClr val="002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8"/>
            <p:cNvSpPr/>
            <p:nvPr/>
          </p:nvSpPr>
          <p:spPr>
            <a:xfrm>
              <a:off x="1733654" y="4390144"/>
              <a:ext cx="60861" cy="243542"/>
            </a:xfrm>
            <a:custGeom>
              <a:avLst/>
              <a:gdLst/>
              <a:ahLst/>
              <a:cxnLst/>
              <a:rect l="l" t="t" r="r" b="b"/>
              <a:pathLst>
                <a:path w="1233" h="4934" extrusionOk="0">
                  <a:moveTo>
                    <a:pt x="1066" y="1"/>
                  </a:moveTo>
                  <a:cubicBezTo>
                    <a:pt x="1064" y="1"/>
                    <a:pt x="1062" y="1"/>
                    <a:pt x="1060" y="2"/>
                  </a:cubicBezTo>
                  <a:cubicBezTo>
                    <a:pt x="1040" y="5"/>
                    <a:pt x="1023" y="28"/>
                    <a:pt x="1030" y="59"/>
                  </a:cubicBezTo>
                  <a:cubicBezTo>
                    <a:pt x="1050" y="242"/>
                    <a:pt x="1064" y="431"/>
                    <a:pt x="1070" y="624"/>
                  </a:cubicBezTo>
                  <a:cubicBezTo>
                    <a:pt x="1081" y="975"/>
                    <a:pt x="1060" y="1340"/>
                    <a:pt x="1023" y="1708"/>
                  </a:cubicBezTo>
                  <a:cubicBezTo>
                    <a:pt x="1020" y="1736"/>
                    <a:pt x="1016" y="1762"/>
                    <a:pt x="1016" y="1786"/>
                  </a:cubicBezTo>
                  <a:cubicBezTo>
                    <a:pt x="1013" y="1820"/>
                    <a:pt x="1009" y="1850"/>
                    <a:pt x="1006" y="1884"/>
                  </a:cubicBezTo>
                  <a:cubicBezTo>
                    <a:pt x="1003" y="1898"/>
                    <a:pt x="1003" y="1911"/>
                    <a:pt x="1000" y="1925"/>
                  </a:cubicBezTo>
                  <a:cubicBezTo>
                    <a:pt x="989" y="2006"/>
                    <a:pt x="972" y="2090"/>
                    <a:pt x="959" y="2171"/>
                  </a:cubicBezTo>
                  <a:cubicBezTo>
                    <a:pt x="807" y="3097"/>
                    <a:pt x="509" y="4013"/>
                    <a:pt x="83" y="4746"/>
                  </a:cubicBezTo>
                  <a:cubicBezTo>
                    <a:pt x="56" y="4793"/>
                    <a:pt x="33" y="4848"/>
                    <a:pt x="6" y="4891"/>
                  </a:cubicBezTo>
                  <a:cubicBezTo>
                    <a:pt x="0" y="4903"/>
                    <a:pt x="1" y="4934"/>
                    <a:pt x="13" y="4934"/>
                  </a:cubicBezTo>
                  <a:cubicBezTo>
                    <a:pt x="16" y="4934"/>
                    <a:pt x="19" y="4932"/>
                    <a:pt x="22" y="4929"/>
                  </a:cubicBezTo>
                  <a:cubicBezTo>
                    <a:pt x="668" y="4250"/>
                    <a:pt x="1013" y="3239"/>
                    <a:pt x="1138" y="2212"/>
                  </a:cubicBezTo>
                  <a:cubicBezTo>
                    <a:pt x="1232" y="1455"/>
                    <a:pt x="1212" y="688"/>
                    <a:pt x="1094" y="36"/>
                  </a:cubicBezTo>
                  <a:cubicBezTo>
                    <a:pt x="1088" y="10"/>
                    <a:pt x="107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7" name="Google Shape;447;p8"/>
          <p:cNvSpPr/>
          <p:nvPr/>
        </p:nvSpPr>
        <p:spPr>
          <a:xfrm>
            <a:off x="6598337" y="3916572"/>
            <a:ext cx="1398286" cy="1234834"/>
          </a:xfrm>
          <a:custGeom>
            <a:avLst/>
            <a:gdLst/>
            <a:ahLst/>
            <a:cxnLst/>
            <a:rect l="l" t="t" r="r" b="b"/>
            <a:pathLst>
              <a:path w="21652" h="19121" extrusionOk="0">
                <a:moveTo>
                  <a:pt x="6409" y="0"/>
                </a:moveTo>
                <a:cubicBezTo>
                  <a:pt x="6239" y="0"/>
                  <a:pt x="6079" y="21"/>
                  <a:pt x="5931" y="65"/>
                </a:cubicBezTo>
                <a:cubicBezTo>
                  <a:pt x="5023" y="339"/>
                  <a:pt x="3532" y="4742"/>
                  <a:pt x="3349" y="5425"/>
                </a:cubicBezTo>
                <a:cubicBezTo>
                  <a:pt x="3315" y="5550"/>
                  <a:pt x="3708" y="6043"/>
                  <a:pt x="3792" y="6127"/>
                </a:cubicBezTo>
                <a:cubicBezTo>
                  <a:pt x="4113" y="6445"/>
                  <a:pt x="4519" y="6715"/>
                  <a:pt x="4856" y="7023"/>
                </a:cubicBezTo>
                <a:cubicBezTo>
                  <a:pt x="5658" y="7749"/>
                  <a:pt x="6580" y="8337"/>
                  <a:pt x="7573" y="8757"/>
                </a:cubicBezTo>
                <a:cubicBezTo>
                  <a:pt x="7874" y="8885"/>
                  <a:pt x="8233" y="9057"/>
                  <a:pt x="8273" y="9385"/>
                </a:cubicBezTo>
                <a:cubicBezTo>
                  <a:pt x="8300" y="9645"/>
                  <a:pt x="8087" y="9889"/>
                  <a:pt x="7837" y="9963"/>
                </a:cubicBezTo>
                <a:cubicBezTo>
                  <a:pt x="7751" y="9989"/>
                  <a:pt x="7664" y="10000"/>
                  <a:pt x="7576" y="10000"/>
                </a:cubicBezTo>
                <a:cubicBezTo>
                  <a:pt x="7404" y="10000"/>
                  <a:pt x="7230" y="9957"/>
                  <a:pt x="7066" y="9899"/>
                </a:cubicBezTo>
                <a:cubicBezTo>
                  <a:pt x="6422" y="9669"/>
                  <a:pt x="5971" y="9223"/>
                  <a:pt x="5522" y="8730"/>
                </a:cubicBezTo>
                <a:cubicBezTo>
                  <a:pt x="4617" y="7732"/>
                  <a:pt x="2443" y="7100"/>
                  <a:pt x="2443" y="7100"/>
                </a:cubicBezTo>
                <a:cubicBezTo>
                  <a:pt x="2443" y="7100"/>
                  <a:pt x="1322" y="8050"/>
                  <a:pt x="1521" y="10453"/>
                </a:cubicBezTo>
                <a:cubicBezTo>
                  <a:pt x="1521" y="10453"/>
                  <a:pt x="3234" y="10990"/>
                  <a:pt x="4901" y="12261"/>
                </a:cubicBezTo>
                <a:cubicBezTo>
                  <a:pt x="5550" y="12757"/>
                  <a:pt x="6327" y="13272"/>
                  <a:pt x="6807" y="13950"/>
                </a:cubicBezTo>
                <a:cubicBezTo>
                  <a:pt x="6932" y="14130"/>
                  <a:pt x="7091" y="14420"/>
                  <a:pt x="6958" y="14643"/>
                </a:cubicBezTo>
                <a:cubicBezTo>
                  <a:pt x="6887" y="14763"/>
                  <a:pt x="6767" y="14808"/>
                  <a:pt x="6631" y="14808"/>
                </a:cubicBezTo>
                <a:cubicBezTo>
                  <a:pt x="6363" y="14808"/>
                  <a:pt x="6031" y="14636"/>
                  <a:pt x="5870" y="14521"/>
                </a:cubicBezTo>
                <a:cubicBezTo>
                  <a:pt x="5559" y="14302"/>
                  <a:pt x="5319" y="13997"/>
                  <a:pt x="5063" y="13714"/>
                </a:cubicBezTo>
                <a:cubicBezTo>
                  <a:pt x="4435" y="13032"/>
                  <a:pt x="3809" y="12450"/>
                  <a:pt x="2967" y="12058"/>
                </a:cubicBezTo>
                <a:cubicBezTo>
                  <a:pt x="2491" y="11835"/>
                  <a:pt x="1997" y="11645"/>
                  <a:pt x="1498" y="11494"/>
                </a:cubicBezTo>
                <a:lnTo>
                  <a:pt x="1498" y="11494"/>
                </a:lnTo>
                <a:cubicBezTo>
                  <a:pt x="1498" y="11494"/>
                  <a:pt x="1" y="14474"/>
                  <a:pt x="1812" y="17107"/>
                </a:cubicBezTo>
                <a:cubicBezTo>
                  <a:pt x="2362" y="17907"/>
                  <a:pt x="3238" y="18611"/>
                  <a:pt x="4276" y="19121"/>
                </a:cubicBezTo>
                <a:lnTo>
                  <a:pt x="11051" y="19121"/>
                </a:lnTo>
                <a:cubicBezTo>
                  <a:pt x="11288" y="18972"/>
                  <a:pt x="11517" y="18807"/>
                  <a:pt x="11737" y="18614"/>
                </a:cubicBezTo>
                <a:cubicBezTo>
                  <a:pt x="11727" y="17874"/>
                  <a:pt x="11700" y="17137"/>
                  <a:pt x="11649" y="16401"/>
                </a:cubicBezTo>
                <a:cubicBezTo>
                  <a:pt x="10765" y="16939"/>
                  <a:pt x="9535" y="17259"/>
                  <a:pt x="8334" y="17259"/>
                </a:cubicBezTo>
                <a:cubicBezTo>
                  <a:pt x="6990" y="17259"/>
                  <a:pt x="5682" y="16859"/>
                  <a:pt x="4934" y="15920"/>
                </a:cubicBezTo>
                <a:cubicBezTo>
                  <a:pt x="4917" y="15898"/>
                  <a:pt x="4927" y="15832"/>
                  <a:pt x="4954" y="15832"/>
                </a:cubicBezTo>
                <a:cubicBezTo>
                  <a:pt x="4959" y="15832"/>
                  <a:pt x="4965" y="15834"/>
                  <a:pt x="4971" y="15839"/>
                </a:cubicBezTo>
                <a:cubicBezTo>
                  <a:pt x="5817" y="16547"/>
                  <a:pt x="7042" y="16889"/>
                  <a:pt x="8275" y="16889"/>
                </a:cubicBezTo>
                <a:cubicBezTo>
                  <a:pt x="9498" y="16889"/>
                  <a:pt x="10728" y="16553"/>
                  <a:pt x="11605" y="15903"/>
                </a:cubicBezTo>
                <a:cubicBezTo>
                  <a:pt x="11544" y="15225"/>
                  <a:pt x="11473" y="14545"/>
                  <a:pt x="11375" y="13869"/>
                </a:cubicBezTo>
                <a:cubicBezTo>
                  <a:pt x="11369" y="13822"/>
                  <a:pt x="11358" y="13774"/>
                  <a:pt x="11349" y="13727"/>
                </a:cubicBezTo>
                <a:cubicBezTo>
                  <a:pt x="11343" y="13727"/>
                  <a:pt x="11337" y="13727"/>
                  <a:pt x="11332" y="13727"/>
                </a:cubicBezTo>
                <a:cubicBezTo>
                  <a:pt x="10266" y="13727"/>
                  <a:pt x="9201" y="13421"/>
                  <a:pt x="8250" y="12947"/>
                </a:cubicBezTo>
                <a:cubicBezTo>
                  <a:pt x="7111" y="12383"/>
                  <a:pt x="6364" y="11430"/>
                  <a:pt x="5525" y="10510"/>
                </a:cubicBezTo>
                <a:cubicBezTo>
                  <a:pt x="5506" y="10488"/>
                  <a:pt x="5514" y="10424"/>
                  <a:pt x="5541" y="10424"/>
                </a:cubicBezTo>
                <a:cubicBezTo>
                  <a:pt x="5546" y="10424"/>
                  <a:pt x="5553" y="10427"/>
                  <a:pt x="5559" y="10433"/>
                </a:cubicBezTo>
                <a:cubicBezTo>
                  <a:pt x="6300" y="11071"/>
                  <a:pt x="6962" y="11795"/>
                  <a:pt x="7796" y="12315"/>
                </a:cubicBezTo>
                <a:cubicBezTo>
                  <a:pt x="8772" y="12925"/>
                  <a:pt x="10064" y="13336"/>
                  <a:pt x="11253" y="13336"/>
                </a:cubicBezTo>
                <a:cubicBezTo>
                  <a:pt x="11262" y="13336"/>
                  <a:pt x="11271" y="13336"/>
                  <a:pt x="11280" y="13336"/>
                </a:cubicBezTo>
                <a:cubicBezTo>
                  <a:pt x="11004" y="11632"/>
                  <a:pt x="10591" y="9946"/>
                  <a:pt x="10044" y="8304"/>
                </a:cubicBezTo>
                <a:cubicBezTo>
                  <a:pt x="9013" y="6678"/>
                  <a:pt x="7529" y="5448"/>
                  <a:pt x="5955" y="4319"/>
                </a:cubicBezTo>
                <a:cubicBezTo>
                  <a:pt x="5924" y="4298"/>
                  <a:pt x="5916" y="4188"/>
                  <a:pt x="5960" y="4188"/>
                </a:cubicBezTo>
                <a:cubicBezTo>
                  <a:pt x="5965" y="4188"/>
                  <a:pt x="5970" y="4189"/>
                  <a:pt x="5976" y="4191"/>
                </a:cubicBezTo>
                <a:cubicBezTo>
                  <a:pt x="7219" y="4742"/>
                  <a:pt x="8259" y="5712"/>
                  <a:pt x="9223" y="6651"/>
                </a:cubicBezTo>
                <a:cubicBezTo>
                  <a:pt x="9317" y="6743"/>
                  <a:pt x="9439" y="6854"/>
                  <a:pt x="9571" y="6979"/>
                </a:cubicBezTo>
                <a:cubicBezTo>
                  <a:pt x="8824" y="5043"/>
                  <a:pt x="7891" y="3184"/>
                  <a:pt x="6749" y="1457"/>
                </a:cubicBezTo>
                <a:cubicBezTo>
                  <a:pt x="6728" y="1425"/>
                  <a:pt x="6746" y="1356"/>
                  <a:pt x="6775" y="1356"/>
                </a:cubicBezTo>
                <a:cubicBezTo>
                  <a:pt x="6782" y="1356"/>
                  <a:pt x="6791" y="1361"/>
                  <a:pt x="6800" y="1373"/>
                </a:cubicBezTo>
                <a:cubicBezTo>
                  <a:pt x="7969" y="2927"/>
                  <a:pt x="8949" y="4573"/>
                  <a:pt x="9750" y="6300"/>
                </a:cubicBezTo>
                <a:cubicBezTo>
                  <a:pt x="9821" y="5049"/>
                  <a:pt x="9770" y="3809"/>
                  <a:pt x="9635" y="2555"/>
                </a:cubicBezTo>
                <a:cubicBezTo>
                  <a:pt x="9633" y="2530"/>
                  <a:pt x="9654" y="2498"/>
                  <a:pt x="9673" y="2498"/>
                </a:cubicBezTo>
                <a:cubicBezTo>
                  <a:pt x="9682" y="2498"/>
                  <a:pt x="9690" y="2505"/>
                  <a:pt x="9696" y="2521"/>
                </a:cubicBezTo>
                <a:cubicBezTo>
                  <a:pt x="10078" y="3989"/>
                  <a:pt x="10189" y="5448"/>
                  <a:pt x="10054" y="6952"/>
                </a:cubicBezTo>
                <a:cubicBezTo>
                  <a:pt x="10740" y="8543"/>
                  <a:pt x="11263" y="10203"/>
                  <a:pt x="11636" y="11920"/>
                </a:cubicBezTo>
                <a:cubicBezTo>
                  <a:pt x="13180" y="11233"/>
                  <a:pt x="14616" y="9581"/>
                  <a:pt x="15028" y="7980"/>
                </a:cubicBezTo>
                <a:cubicBezTo>
                  <a:pt x="15035" y="7949"/>
                  <a:pt x="15052" y="7937"/>
                  <a:pt x="15070" y="7937"/>
                </a:cubicBezTo>
                <a:cubicBezTo>
                  <a:pt x="15096" y="7937"/>
                  <a:pt x="15124" y="7964"/>
                  <a:pt x="15126" y="8000"/>
                </a:cubicBezTo>
                <a:cubicBezTo>
                  <a:pt x="15258" y="9703"/>
                  <a:pt x="13203" y="11662"/>
                  <a:pt x="11706" y="12261"/>
                </a:cubicBezTo>
                <a:cubicBezTo>
                  <a:pt x="11754" y="12504"/>
                  <a:pt x="11811" y="12748"/>
                  <a:pt x="11855" y="12991"/>
                </a:cubicBezTo>
                <a:cubicBezTo>
                  <a:pt x="11987" y="13744"/>
                  <a:pt x="12085" y="14501"/>
                  <a:pt x="12163" y="15262"/>
                </a:cubicBezTo>
                <a:cubicBezTo>
                  <a:pt x="12762" y="15733"/>
                  <a:pt x="13558" y="15934"/>
                  <a:pt x="14397" y="15934"/>
                </a:cubicBezTo>
                <a:cubicBezTo>
                  <a:pt x="15909" y="15934"/>
                  <a:pt x="17558" y="15282"/>
                  <a:pt x="18438" y="14393"/>
                </a:cubicBezTo>
                <a:cubicBezTo>
                  <a:pt x="18443" y="14388"/>
                  <a:pt x="18448" y="14386"/>
                  <a:pt x="18452" y="14386"/>
                </a:cubicBezTo>
                <a:cubicBezTo>
                  <a:pt x="18476" y="14386"/>
                  <a:pt x="18483" y="14451"/>
                  <a:pt x="18472" y="14471"/>
                </a:cubicBezTo>
                <a:cubicBezTo>
                  <a:pt x="17614" y="15674"/>
                  <a:pt x="16032" y="16204"/>
                  <a:pt x="14589" y="16262"/>
                </a:cubicBezTo>
                <a:cubicBezTo>
                  <a:pt x="14517" y="16265"/>
                  <a:pt x="14426" y="16267"/>
                  <a:pt x="14321" y="16267"/>
                </a:cubicBezTo>
                <a:cubicBezTo>
                  <a:pt x="13764" y="16267"/>
                  <a:pt x="12809" y="16206"/>
                  <a:pt x="12227" y="15911"/>
                </a:cubicBezTo>
                <a:lnTo>
                  <a:pt x="12227" y="15911"/>
                </a:lnTo>
                <a:cubicBezTo>
                  <a:pt x="12305" y="16820"/>
                  <a:pt x="12352" y="17735"/>
                  <a:pt x="12362" y="18648"/>
                </a:cubicBezTo>
                <a:lnTo>
                  <a:pt x="12362" y="18681"/>
                </a:lnTo>
                <a:cubicBezTo>
                  <a:pt x="12683" y="18820"/>
                  <a:pt x="13153" y="18993"/>
                  <a:pt x="13707" y="19121"/>
                </a:cubicBezTo>
                <a:lnTo>
                  <a:pt x="16471" y="19121"/>
                </a:lnTo>
                <a:cubicBezTo>
                  <a:pt x="16830" y="19019"/>
                  <a:pt x="17184" y="18871"/>
                  <a:pt x="17525" y="18658"/>
                </a:cubicBezTo>
                <a:cubicBezTo>
                  <a:pt x="20618" y="16701"/>
                  <a:pt x="21652" y="12261"/>
                  <a:pt x="18519" y="9504"/>
                </a:cubicBezTo>
                <a:lnTo>
                  <a:pt x="18519" y="9504"/>
                </a:lnTo>
                <a:cubicBezTo>
                  <a:pt x="18431" y="11051"/>
                  <a:pt x="16542" y="13258"/>
                  <a:pt x="15758" y="13440"/>
                </a:cubicBezTo>
                <a:cubicBezTo>
                  <a:pt x="15564" y="13486"/>
                  <a:pt x="15392" y="13507"/>
                  <a:pt x="15246" y="13507"/>
                </a:cubicBezTo>
                <a:cubicBezTo>
                  <a:pt x="14540" y="13507"/>
                  <a:pt x="14413" y="13008"/>
                  <a:pt x="15126" y="12261"/>
                </a:cubicBezTo>
                <a:cubicBezTo>
                  <a:pt x="15988" y="11358"/>
                  <a:pt x="16319" y="11166"/>
                  <a:pt x="17194" y="9993"/>
                </a:cubicBezTo>
                <a:cubicBezTo>
                  <a:pt x="17971" y="8956"/>
                  <a:pt x="17999" y="8006"/>
                  <a:pt x="17999" y="8006"/>
                </a:cubicBezTo>
                <a:lnTo>
                  <a:pt x="14312" y="5019"/>
                </a:lnTo>
                <a:cubicBezTo>
                  <a:pt x="14311" y="5019"/>
                  <a:pt x="14310" y="5018"/>
                  <a:pt x="14309" y="5018"/>
                </a:cubicBezTo>
                <a:cubicBezTo>
                  <a:pt x="14234" y="5018"/>
                  <a:pt x="13615" y="6061"/>
                  <a:pt x="13589" y="6138"/>
                </a:cubicBezTo>
                <a:cubicBezTo>
                  <a:pt x="13392" y="6776"/>
                  <a:pt x="13339" y="7412"/>
                  <a:pt x="12893" y="7949"/>
                </a:cubicBezTo>
                <a:cubicBezTo>
                  <a:pt x="12781" y="8087"/>
                  <a:pt x="12639" y="8216"/>
                  <a:pt x="12467" y="8259"/>
                </a:cubicBezTo>
                <a:cubicBezTo>
                  <a:pt x="12428" y="8270"/>
                  <a:pt x="12386" y="8276"/>
                  <a:pt x="12345" y="8276"/>
                </a:cubicBezTo>
                <a:cubicBezTo>
                  <a:pt x="12204" y="8276"/>
                  <a:pt x="12063" y="8213"/>
                  <a:pt x="11997" y="8091"/>
                </a:cubicBezTo>
                <a:cubicBezTo>
                  <a:pt x="11943" y="7989"/>
                  <a:pt x="11950" y="7868"/>
                  <a:pt x="11963" y="7753"/>
                </a:cubicBezTo>
                <a:cubicBezTo>
                  <a:pt x="12038" y="7135"/>
                  <a:pt x="12328" y="6567"/>
                  <a:pt x="12619" y="6016"/>
                </a:cubicBezTo>
                <a:cubicBezTo>
                  <a:pt x="12683" y="5898"/>
                  <a:pt x="13606" y="4452"/>
                  <a:pt x="13585" y="4431"/>
                </a:cubicBezTo>
                <a:cubicBezTo>
                  <a:pt x="13573" y="4418"/>
                  <a:pt x="8900" y="0"/>
                  <a:pt x="640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8"/>
          <p:cNvSpPr/>
          <p:nvPr/>
        </p:nvSpPr>
        <p:spPr>
          <a:xfrm>
            <a:off x="6575908" y="207235"/>
            <a:ext cx="271485" cy="393487"/>
          </a:xfrm>
          <a:custGeom>
            <a:avLst/>
            <a:gdLst/>
            <a:ahLst/>
            <a:cxnLst/>
            <a:rect l="l" t="t" r="r" b="b"/>
            <a:pathLst>
              <a:path w="3973" h="5922" extrusionOk="0">
                <a:moveTo>
                  <a:pt x="972" y="0"/>
                </a:moveTo>
                <a:lnTo>
                  <a:pt x="972" y="0"/>
                </a:lnTo>
                <a:cubicBezTo>
                  <a:pt x="1216" y="859"/>
                  <a:pt x="1850" y="2785"/>
                  <a:pt x="1" y="3666"/>
                </a:cubicBezTo>
                <a:cubicBezTo>
                  <a:pt x="216" y="3593"/>
                  <a:pt x="422" y="3559"/>
                  <a:pt x="618" y="3559"/>
                </a:cubicBezTo>
                <a:cubicBezTo>
                  <a:pt x="1697" y="3559"/>
                  <a:pt x="2484" y="4595"/>
                  <a:pt x="2989" y="5922"/>
                </a:cubicBezTo>
                <a:cubicBezTo>
                  <a:pt x="2466" y="3666"/>
                  <a:pt x="2765" y="2961"/>
                  <a:pt x="3972" y="2411"/>
                </a:cubicBezTo>
                <a:lnTo>
                  <a:pt x="3972" y="2411"/>
                </a:lnTo>
                <a:cubicBezTo>
                  <a:pt x="3768" y="2471"/>
                  <a:pt x="3576" y="2498"/>
                  <a:pt x="3395" y="2498"/>
                </a:cubicBezTo>
                <a:cubicBezTo>
                  <a:pt x="2162" y="2498"/>
                  <a:pt x="1461" y="1207"/>
                  <a:pt x="972" y="0"/>
                </a:cubicBezTo>
                <a:close/>
              </a:path>
            </a:pathLst>
          </a:custGeom>
          <a:solidFill>
            <a:srgbClr val="FFDA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8"/>
          <p:cNvSpPr/>
          <p:nvPr/>
        </p:nvSpPr>
        <p:spPr>
          <a:xfrm>
            <a:off x="5631662" y="4570662"/>
            <a:ext cx="317506" cy="273400"/>
          </a:xfrm>
          <a:custGeom>
            <a:avLst/>
            <a:gdLst/>
            <a:ahLst/>
            <a:cxnLst/>
            <a:rect l="l" t="t" r="r" b="b"/>
            <a:pathLst>
              <a:path w="5734" h="5078" extrusionOk="0">
                <a:moveTo>
                  <a:pt x="2554" y="0"/>
                </a:moveTo>
                <a:cubicBezTo>
                  <a:pt x="1127" y="0"/>
                  <a:pt x="0" y="982"/>
                  <a:pt x="370" y="2554"/>
                </a:cubicBezTo>
                <a:cubicBezTo>
                  <a:pt x="376" y="2581"/>
                  <a:pt x="392" y="2593"/>
                  <a:pt x="408" y="2593"/>
                </a:cubicBezTo>
                <a:cubicBezTo>
                  <a:pt x="429" y="2593"/>
                  <a:pt x="450" y="2572"/>
                  <a:pt x="447" y="2536"/>
                </a:cubicBezTo>
                <a:cubicBezTo>
                  <a:pt x="308" y="1118"/>
                  <a:pt x="1460" y="323"/>
                  <a:pt x="2648" y="323"/>
                </a:cubicBezTo>
                <a:cubicBezTo>
                  <a:pt x="3366" y="323"/>
                  <a:pt x="4097" y="614"/>
                  <a:pt x="4563" y="1233"/>
                </a:cubicBezTo>
                <a:cubicBezTo>
                  <a:pt x="5441" y="2400"/>
                  <a:pt x="4881" y="4333"/>
                  <a:pt x="3381" y="4641"/>
                </a:cubicBezTo>
                <a:cubicBezTo>
                  <a:pt x="3274" y="4663"/>
                  <a:pt x="3168" y="4673"/>
                  <a:pt x="3065" y="4673"/>
                </a:cubicBezTo>
                <a:cubicBezTo>
                  <a:pt x="2388" y="4673"/>
                  <a:pt x="1816" y="4217"/>
                  <a:pt x="1659" y="3521"/>
                </a:cubicBezTo>
                <a:cubicBezTo>
                  <a:pt x="1587" y="3201"/>
                  <a:pt x="1594" y="2894"/>
                  <a:pt x="1781" y="2606"/>
                </a:cubicBezTo>
                <a:cubicBezTo>
                  <a:pt x="1979" y="2316"/>
                  <a:pt x="2252" y="2170"/>
                  <a:pt x="2601" y="2170"/>
                </a:cubicBezTo>
                <a:cubicBezTo>
                  <a:pt x="2727" y="2170"/>
                  <a:pt x="2863" y="2189"/>
                  <a:pt x="3009" y="2227"/>
                </a:cubicBezTo>
                <a:cubicBezTo>
                  <a:pt x="3681" y="2937"/>
                  <a:pt x="3660" y="3292"/>
                  <a:pt x="2944" y="3292"/>
                </a:cubicBezTo>
                <a:cubicBezTo>
                  <a:pt x="2773" y="3292"/>
                  <a:pt x="2562" y="3272"/>
                  <a:pt x="2312" y="3231"/>
                </a:cubicBezTo>
                <a:cubicBezTo>
                  <a:pt x="2295" y="3219"/>
                  <a:pt x="2280" y="3213"/>
                  <a:pt x="2268" y="3213"/>
                </a:cubicBezTo>
                <a:cubicBezTo>
                  <a:pt x="2209" y="3213"/>
                  <a:pt x="2208" y="3343"/>
                  <a:pt x="2247" y="3389"/>
                </a:cubicBezTo>
                <a:cubicBezTo>
                  <a:pt x="2466" y="3645"/>
                  <a:pt x="2714" y="3750"/>
                  <a:pt x="2949" y="3750"/>
                </a:cubicBezTo>
                <a:cubicBezTo>
                  <a:pt x="3774" y="3750"/>
                  <a:pt x="4445" y="2460"/>
                  <a:pt x="3141" y="1914"/>
                </a:cubicBezTo>
                <a:cubicBezTo>
                  <a:pt x="2909" y="1817"/>
                  <a:pt x="2694" y="1773"/>
                  <a:pt x="2497" y="1773"/>
                </a:cubicBezTo>
                <a:cubicBezTo>
                  <a:pt x="1261" y="1773"/>
                  <a:pt x="782" y="3501"/>
                  <a:pt x="1701" y="4480"/>
                </a:cubicBezTo>
                <a:cubicBezTo>
                  <a:pt x="2094" y="4898"/>
                  <a:pt x="2569" y="5077"/>
                  <a:pt x="3048" y="5077"/>
                </a:cubicBezTo>
                <a:cubicBezTo>
                  <a:pt x="4068" y="5077"/>
                  <a:pt x="5100" y="4260"/>
                  <a:pt x="5355" y="3201"/>
                </a:cubicBezTo>
                <a:cubicBezTo>
                  <a:pt x="5733" y="1641"/>
                  <a:pt x="4610" y="304"/>
                  <a:pt x="3104" y="48"/>
                </a:cubicBezTo>
                <a:cubicBezTo>
                  <a:pt x="2918" y="16"/>
                  <a:pt x="2734" y="0"/>
                  <a:pt x="2554" y="0"/>
                </a:cubicBezTo>
                <a:close/>
              </a:path>
            </a:pathLst>
          </a:custGeom>
          <a:solidFill>
            <a:srgbClr val="0029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8"/>
          <p:cNvSpPr/>
          <p:nvPr/>
        </p:nvSpPr>
        <p:spPr>
          <a:xfrm>
            <a:off x="3595521" y="4395719"/>
            <a:ext cx="309751" cy="276544"/>
          </a:xfrm>
          <a:custGeom>
            <a:avLst/>
            <a:gdLst/>
            <a:ahLst/>
            <a:cxnLst/>
            <a:rect l="l" t="t" r="r" b="b"/>
            <a:pathLst>
              <a:path w="4533" h="4162" extrusionOk="0">
                <a:moveTo>
                  <a:pt x="1237" y="0"/>
                </a:moveTo>
                <a:cubicBezTo>
                  <a:pt x="1232" y="0"/>
                  <a:pt x="1227" y="1"/>
                  <a:pt x="1224" y="3"/>
                </a:cubicBezTo>
                <a:cubicBezTo>
                  <a:pt x="1124" y="59"/>
                  <a:pt x="1224" y="1681"/>
                  <a:pt x="1224" y="1681"/>
                </a:cubicBezTo>
                <a:cubicBezTo>
                  <a:pt x="1224" y="1681"/>
                  <a:pt x="0" y="2243"/>
                  <a:pt x="0" y="2375"/>
                </a:cubicBezTo>
                <a:cubicBezTo>
                  <a:pt x="0" y="2508"/>
                  <a:pt x="1819" y="2673"/>
                  <a:pt x="1819" y="2673"/>
                </a:cubicBezTo>
                <a:cubicBezTo>
                  <a:pt x="1819" y="2673"/>
                  <a:pt x="1919" y="4161"/>
                  <a:pt x="2085" y="4161"/>
                </a:cubicBezTo>
                <a:cubicBezTo>
                  <a:pt x="2250" y="4161"/>
                  <a:pt x="2891" y="2408"/>
                  <a:pt x="2891" y="2408"/>
                </a:cubicBezTo>
                <a:cubicBezTo>
                  <a:pt x="2891" y="2408"/>
                  <a:pt x="3857" y="2705"/>
                  <a:pt x="4277" y="2705"/>
                </a:cubicBezTo>
                <a:cubicBezTo>
                  <a:pt x="4382" y="2705"/>
                  <a:pt x="4453" y="2686"/>
                  <a:pt x="4467" y="2640"/>
                </a:cubicBezTo>
                <a:cubicBezTo>
                  <a:pt x="4532" y="2408"/>
                  <a:pt x="3441" y="1382"/>
                  <a:pt x="3441" y="1382"/>
                </a:cubicBezTo>
                <a:cubicBezTo>
                  <a:pt x="3441" y="1382"/>
                  <a:pt x="4168" y="291"/>
                  <a:pt x="4036" y="191"/>
                </a:cubicBezTo>
                <a:cubicBezTo>
                  <a:pt x="4028" y="185"/>
                  <a:pt x="4014" y="182"/>
                  <a:pt x="3996" y="182"/>
                </a:cubicBezTo>
                <a:cubicBezTo>
                  <a:pt x="3729" y="182"/>
                  <a:pt x="2481" y="820"/>
                  <a:pt x="2481" y="820"/>
                </a:cubicBezTo>
                <a:cubicBezTo>
                  <a:pt x="2481" y="820"/>
                  <a:pt x="1394" y="0"/>
                  <a:pt x="123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8"/>
          <p:cNvSpPr/>
          <p:nvPr/>
        </p:nvSpPr>
        <p:spPr>
          <a:xfrm>
            <a:off x="2304288" y="128671"/>
            <a:ext cx="390736" cy="550606"/>
          </a:xfrm>
          <a:custGeom>
            <a:avLst/>
            <a:gdLst/>
            <a:ahLst/>
            <a:cxnLst/>
            <a:rect l="l" t="t" r="r" b="b"/>
            <a:pathLst>
              <a:path w="12328" h="17372" extrusionOk="0">
                <a:moveTo>
                  <a:pt x="5742" y="2940"/>
                </a:moveTo>
                <a:cubicBezTo>
                  <a:pt x="5997" y="2940"/>
                  <a:pt x="6250" y="3004"/>
                  <a:pt x="6482" y="3157"/>
                </a:cubicBezTo>
                <a:cubicBezTo>
                  <a:pt x="7063" y="3539"/>
                  <a:pt x="6932" y="4471"/>
                  <a:pt x="6556" y="4913"/>
                </a:cubicBezTo>
                <a:cubicBezTo>
                  <a:pt x="6232" y="5292"/>
                  <a:pt x="5799" y="5397"/>
                  <a:pt x="5316" y="5451"/>
                </a:cubicBezTo>
                <a:cubicBezTo>
                  <a:pt x="5120" y="5472"/>
                  <a:pt x="4910" y="5484"/>
                  <a:pt x="4692" y="5484"/>
                </a:cubicBezTo>
                <a:cubicBezTo>
                  <a:pt x="4217" y="5484"/>
                  <a:pt x="3707" y="5429"/>
                  <a:pt x="3224" y="5299"/>
                </a:cubicBezTo>
                <a:cubicBezTo>
                  <a:pt x="3410" y="4718"/>
                  <a:pt x="3711" y="4170"/>
                  <a:pt x="4087" y="3758"/>
                </a:cubicBezTo>
                <a:cubicBezTo>
                  <a:pt x="4479" y="3324"/>
                  <a:pt x="5119" y="2940"/>
                  <a:pt x="5742" y="2940"/>
                </a:cubicBezTo>
                <a:close/>
                <a:moveTo>
                  <a:pt x="7664" y="7412"/>
                </a:moveTo>
                <a:cubicBezTo>
                  <a:pt x="7913" y="7412"/>
                  <a:pt x="8149" y="7469"/>
                  <a:pt x="8340" y="7610"/>
                </a:cubicBezTo>
                <a:cubicBezTo>
                  <a:pt x="9486" y="8445"/>
                  <a:pt x="7435" y="9196"/>
                  <a:pt x="6908" y="9303"/>
                </a:cubicBezTo>
                <a:cubicBezTo>
                  <a:pt x="6667" y="9353"/>
                  <a:pt x="6420" y="9378"/>
                  <a:pt x="6173" y="9378"/>
                </a:cubicBezTo>
                <a:cubicBezTo>
                  <a:pt x="5802" y="9378"/>
                  <a:pt x="5432" y="9323"/>
                  <a:pt x="5083" y="9216"/>
                </a:cubicBezTo>
                <a:cubicBezTo>
                  <a:pt x="5330" y="8722"/>
                  <a:pt x="5681" y="8290"/>
                  <a:pt x="6114" y="7969"/>
                </a:cubicBezTo>
                <a:cubicBezTo>
                  <a:pt x="6481" y="7698"/>
                  <a:pt x="7107" y="7412"/>
                  <a:pt x="7664" y="7412"/>
                </a:cubicBezTo>
                <a:close/>
                <a:moveTo>
                  <a:pt x="9856" y="12545"/>
                </a:moveTo>
                <a:cubicBezTo>
                  <a:pt x="10328" y="12545"/>
                  <a:pt x="10821" y="12857"/>
                  <a:pt x="10639" y="13385"/>
                </a:cubicBezTo>
                <a:cubicBezTo>
                  <a:pt x="10384" y="14119"/>
                  <a:pt x="9300" y="14413"/>
                  <a:pt x="8598" y="14413"/>
                </a:cubicBezTo>
                <a:cubicBezTo>
                  <a:pt x="8582" y="14413"/>
                  <a:pt x="8566" y="14413"/>
                  <a:pt x="8550" y="14413"/>
                </a:cubicBezTo>
                <a:cubicBezTo>
                  <a:pt x="8527" y="14410"/>
                  <a:pt x="8503" y="14406"/>
                  <a:pt x="8479" y="14406"/>
                </a:cubicBezTo>
                <a:cubicBezTo>
                  <a:pt x="8510" y="14098"/>
                  <a:pt x="8588" y="13798"/>
                  <a:pt x="8713" y="13524"/>
                </a:cubicBezTo>
                <a:cubicBezTo>
                  <a:pt x="8872" y="13183"/>
                  <a:pt x="9098" y="12825"/>
                  <a:pt x="9435" y="12642"/>
                </a:cubicBezTo>
                <a:cubicBezTo>
                  <a:pt x="9558" y="12576"/>
                  <a:pt x="9706" y="12545"/>
                  <a:pt x="9856" y="12545"/>
                </a:cubicBezTo>
                <a:close/>
                <a:moveTo>
                  <a:pt x="3125" y="0"/>
                </a:moveTo>
                <a:cubicBezTo>
                  <a:pt x="3124" y="0"/>
                  <a:pt x="3122" y="0"/>
                  <a:pt x="3120" y="0"/>
                </a:cubicBezTo>
                <a:cubicBezTo>
                  <a:pt x="1109" y="44"/>
                  <a:pt x="1" y="3068"/>
                  <a:pt x="1214" y="4542"/>
                </a:cubicBezTo>
                <a:cubicBezTo>
                  <a:pt x="1548" y="4947"/>
                  <a:pt x="2065" y="5286"/>
                  <a:pt x="2663" y="5529"/>
                </a:cubicBezTo>
                <a:cubicBezTo>
                  <a:pt x="2460" y="6465"/>
                  <a:pt x="2562" y="7452"/>
                  <a:pt x="3048" y="8205"/>
                </a:cubicBezTo>
                <a:cubicBezTo>
                  <a:pt x="3410" y="8763"/>
                  <a:pt x="3931" y="9171"/>
                  <a:pt x="4522" y="9435"/>
                </a:cubicBezTo>
                <a:cubicBezTo>
                  <a:pt x="4174" y="10388"/>
                  <a:pt x="4181" y="11466"/>
                  <a:pt x="4667" y="12362"/>
                </a:cubicBezTo>
                <a:cubicBezTo>
                  <a:pt x="5313" y="13541"/>
                  <a:pt x="6648" y="14484"/>
                  <a:pt x="8033" y="14711"/>
                </a:cubicBezTo>
                <a:cubicBezTo>
                  <a:pt x="8044" y="15308"/>
                  <a:pt x="8219" y="15900"/>
                  <a:pt x="8571" y="16366"/>
                </a:cubicBezTo>
                <a:cubicBezTo>
                  <a:pt x="9169" y="17154"/>
                  <a:pt x="9912" y="17371"/>
                  <a:pt x="10723" y="17371"/>
                </a:cubicBezTo>
                <a:cubicBezTo>
                  <a:pt x="11171" y="17371"/>
                  <a:pt x="11641" y="17305"/>
                  <a:pt x="12119" y="17231"/>
                </a:cubicBezTo>
                <a:cubicBezTo>
                  <a:pt x="12327" y="17198"/>
                  <a:pt x="12212" y="16933"/>
                  <a:pt x="12048" y="16933"/>
                </a:cubicBezTo>
                <a:cubicBezTo>
                  <a:pt x="12042" y="16933"/>
                  <a:pt x="12037" y="16933"/>
                  <a:pt x="12031" y="16934"/>
                </a:cubicBezTo>
                <a:cubicBezTo>
                  <a:pt x="11605" y="16980"/>
                  <a:pt x="11179" y="17044"/>
                  <a:pt x="10767" y="17044"/>
                </a:cubicBezTo>
                <a:cubicBezTo>
                  <a:pt x="10208" y="17044"/>
                  <a:pt x="9673" y="16926"/>
                  <a:pt x="9192" y="16484"/>
                </a:cubicBezTo>
                <a:cubicBezTo>
                  <a:pt x="8709" y="16038"/>
                  <a:pt x="8479" y="15403"/>
                  <a:pt x="8466" y="14758"/>
                </a:cubicBezTo>
                <a:lnTo>
                  <a:pt x="8466" y="14758"/>
                </a:lnTo>
                <a:cubicBezTo>
                  <a:pt x="8530" y="14761"/>
                  <a:pt x="8594" y="14763"/>
                  <a:pt x="8657" y="14763"/>
                </a:cubicBezTo>
                <a:cubicBezTo>
                  <a:pt x="9096" y="14763"/>
                  <a:pt x="9533" y="14681"/>
                  <a:pt x="9946" y="14508"/>
                </a:cubicBezTo>
                <a:cubicBezTo>
                  <a:pt x="10709" y="14179"/>
                  <a:pt x="11609" y="13193"/>
                  <a:pt x="10798" y="12389"/>
                </a:cubicBezTo>
                <a:cubicBezTo>
                  <a:pt x="10587" y="12181"/>
                  <a:pt x="10329" y="12096"/>
                  <a:pt x="10062" y="12096"/>
                </a:cubicBezTo>
                <a:cubicBezTo>
                  <a:pt x="9560" y="12096"/>
                  <a:pt x="9024" y="12395"/>
                  <a:pt x="8709" y="12744"/>
                </a:cubicBezTo>
                <a:cubicBezTo>
                  <a:pt x="8317" y="13179"/>
                  <a:pt x="8101" y="13761"/>
                  <a:pt x="8044" y="14359"/>
                </a:cubicBezTo>
                <a:cubicBezTo>
                  <a:pt x="6682" y="14115"/>
                  <a:pt x="5276" y="13068"/>
                  <a:pt x="4843" y="11787"/>
                </a:cubicBezTo>
                <a:cubicBezTo>
                  <a:pt x="4606" y="11077"/>
                  <a:pt x="4661" y="10297"/>
                  <a:pt x="4924" y="9587"/>
                </a:cubicBezTo>
                <a:cubicBezTo>
                  <a:pt x="5343" y="9722"/>
                  <a:pt x="5787" y="9790"/>
                  <a:pt x="6230" y="9790"/>
                </a:cubicBezTo>
                <a:cubicBezTo>
                  <a:pt x="6986" y="9790"/>
                  <a:pt x="7742" y="9592"/>
                  <a:pt x="8368" y="9192"/>
                </a:cubicBezTo>
                <a:cubicBezTo>
                  <a:pt x="8925" y="8837"/>
                  <a:pt x="9422" y="8093"/>
                  <a:pt x="8864" y="7516"/>
                </a:cubicBezTo>
                <a:cubicBezTo>
                  <a:pt x="8554" y="7194"/>
                  <a:pt x="8083" y="7074"/>
                  <a:pt x="7614" y="7074"/>
                </a:cubicBezTo>
                <a:cubicBezTo>
                  <a:pt x="7291" y="7074"/>
                  <a:pt x="6968" y="7132"/>
                  <a:pt x="6702" y="7218"/>
                </a:cubicBezTo>
                <a:cubicBezTo>
                  <a:pt x="5793" y="7516"/>
                  <a:pt x="5090" y="8215"/>
                  <a:pt x="4681" y="9060"/>
                </a:cubicBezTo>
                <a:cubicBezTo>
                  <a:pt x="3968" y="8736"/>
                  <a:pt x="3387" y="8162"/>
                  <a:pt x="3140" y="7343"/>
                </a:cubicBezTo>
                <a:cubicBezTo>
                  <a:pt x="2984" y="6827"/>
                  <a:pt x="2998" y="6252"/>
                  <a:pt x="3120" y="5688"/>
                </a:cubicBezTo>
                <a:lnTo>
                  <a:pt x="3120" y="5688"/>
                </a:lnTo>
                <a:cubicBezTo>
                  <a:pt x="3656" y="5854"/>
                  <a:pt x="4232" y="5945"/>
                  <a:pt x="4783" y="5945"/>
                </a:cubicBezTo>
                <a:cubicBezTo>
                  <a:pt x="5500" y="5945"/>
                  <a:pt x="6175" y="5790"/>
                  <a:pt x="6668" y="5441"/>
                </a:cubicBezTo>
                <a:cubicBezTo>
                  <a:pt x="7334" y="4971"/>
                  <a:pt x="7563" y="3960"/>
                  <a:pt x="7117" y="3258"/>
                </a:cubicBezTo>
                <a:cubicBezTo>
                  <a:pt x="6806" y="2773"/>
                  <a:pt x="6259" y="2575"/>
                  <a:pt x="5699" y="2575"/>
                </a:cubicBezTo>
                <a:cubicBezTo>
                  <a:pt x="5335" y="2575"/>
                  <a:pt x="4966" y="2659"/>
                  <a:pt x="4654" y="2801"/>
                </a:cubicBezTo>
                <a:cubicBezTo>
                  <a:pt x="3745" y="3218"/>
                  <a:pt x="3076" y="4130"/>
                  <a:pt x="2761" y="5150"/>
                </a:cubicBezTo>
                <a:cubicBezTo>
                  <a:pt x="2170" y="4917"/>
                  <a:pt x="1660" y="4548"/>
                  <a:pt x="1370" y="4005"/>
                </a:cubicBezTo>
                <a:cubicBezTo>
                  <a:pt x="704" y="2758"/>
                  <a:pt x="1674" y="376"/>
                  <a:pt x="3207" y="295"/>
                </a:cubicBezTo>
                <a:cubicBezTo>
                  <a:pt x="3422" y="284"/>
                  <a:pt x="3291" y="0"/>
                  <a:pt x="312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8"/>
          <p:cNvSpPr/>
          <p:nvPr/>
        </p:nvSpPr>
        <p:spPr>
          <a:xfrm>
            <a:off x="7996620" y="3738367"/>
            <a:ext cx="317484" cy="313831"/>
          </a:xfrm>
          <a:custGeom>
            <a:avLst/>
            <a:gdLst/>
            <a:ahLst/>
            <a:cxnLst/>
            <a:rect l="l" t="t" r="r" b="b"/>
            <a:pathLst>
              <a:path w="6432" h="6358" extrusionOk="0">
                <a:moveTo>
                  <a:pt x="2639" y="368"/>
                </a:moveTo>
                <a:lnTo>
                  <a:pt x="2639" y="368"/>
                </a:lnTo>
                <a:cubicBezTo>
                  <a:pt x="3102" y="814"/>
                  <a:pt x="3522" y="1314"/>
                  <a:pt x="3927" y="1821"/>
                </a:cubicBezTo>
                <a:cubicBezTo>
                  <a:pt x="3494" y="1966"/>
                  <a:pt x="3058" y="2108"/>
                  <a:pt x="2625" y="2253"/>
                </a:cubicBezTo>
                <a:cubicBezTo>
                  <a:pt x="2650" y="1621"/>
                  <a:pt x="2656" y="993"/>
                  <a:pt x="2639" y="368"/>
                </a:cubicBezTo>
                <a:close/>
                <a:moveTo>
                  <a:pt x="5677" y="1509"/>
                </a:moveTo>
                <a:lnTo>
                  <a:pt x="5677" y="1509"/>
                </a:lnTo>
                <a:cubicBezTo>
                  <a:pt x="5407" y="1878"/>
                  <a:pt x="5136" y="2243"/>
                  <a:pt x="4866" y="2612"/>
                </a:cubicBezTo>
                <a:cubicBezTo>
                  <a:pt x="4693" y="2392"/>
                  <a:pt x="4522" y="2172"/>
                  <a:pt x="4342" y="1956"/>
                </a:cubicBezTo>
                <a:cubicBezTo>
                  <a:pt x="4788" y="1807"/>
                  <a:pt x="5231" y="1659"/>
                  <a:pt x="5677" y="1509"/>
                </a:cubicBezTo>
                <a:close/>
                <a:moveTo>
                  <a:pt x="2301" y="2642"/>
                </a:moveTo>
                <a:cubicBezTo>
                  <a:pt x="2288" y="2946"/>
                  <a:pt x="2274" y="3253"/>
                  <a:pt x="2264" y="3561"/>
                </a:cubicBezTo>
                <a:cubicBezTo>
                  <a:pt x="1727" y="3439"/>
                  <a:pt x="1190" y="3314"/>
                  <a:pt x="652" y="3189"/>
                </a:cubicBezTo>
                <a:cubicBezTo>
                  <a:pt x="1203" y="3007"/>
                  <a:pt x="1750" y="2824"/>
                  <a:pt x="2301" y="2642"/>
                </a:cubicBezTo>
                <a:close/>
                <a:moveTo>
                  <a:pt x="4102" y="2037"/>
                </a:moveTo>
                <a:cubicBezTo>
                  <a:pt x="4231" y="2199"/>
                  <a:pt x="4359" y="2358"/>
                  <a:pt x="4487" y="2517"/>
                </a:cubicBezTo>
                <a:cubicBezTo>
                  <a:pt x="4528" y="2564"/>
                  <a:pt x="4609" y="2673"/>
                  <a:pt x="4718" y="2814"/>
                </a:cubicBezTo>
                <a:cubicBezTo>
                  <a:pt x="4444" y="3183"/>
                  <a:pt x="4170" y="3551"/>
                  <a:pt x="3896" y="3919"/>
                </a:cubicBezTo>
                <a:cubicBezTo>
                  <a:pt x="3592" y="3855"/>
                  <a:pt x="3285" y="3791"/>
                  <a:pt x="2984" y="3727"/>
                </a:cubicBezTo>
                <a:cubicBezTo>
                  <a:pt x="2835" y="3693"/>
                  <a:pt x="2693" y="3659"/>
                  <a:pt x="2548" y="3625"/>
                </a:cubicBezTo>
                <a:cubicBezTo>
                  <a:pt x="2572" y="3264"/>
                  <a:pt x="2595" y="2899"/>
                  <a:pt x="2612" y="2537"/>
                </a:cubicBezTo>
                <a:cubicBezTo>
                  <a:pt x="3109" y="2372"/>
                  <a:pt x="3606" y="2206"/>
                  <a:pt x="4102" y="2037"/>
                </a:cubicBezTo>
                <a:close/>
                <a:moveTo>
                  <a:pt x="4863" y="3000"/>
                </a:moveTo>
                <a:cubicBezTo>
                  <a:pt x="5217" y="3470"/>
                  <a:pt x="5724" y="4122"/>
                  <a:pt x="6022" y="4419"/>
                </a:cubicBezTo>
                <a:cubicBezTo>
                  <a:pt x="5894" y="4382"/>
                  <a:pt x="5758" y="4355"/>
                  <a:pt x="5748" y="4351"/>
                </a:cubicBezTo>
                <a:cubicBezTo>
                  <a:pt x="5383" y="4261"/>
                  <a:pt x="5018" y="4173"/>
                  <a:pt x="4650" y="4085"/>
                </a:cubicBezTo>
                <a:cubicBezTo>
                  <a:pt x="4481" y="4044"/>
                  <a:pt x="4308" y="4011"/>
                  <a:pt x="4140" y="3973"/>
                </a:cubicBezTo>
                <a:cubicBezTo>
                  <a:pt x="4380" y="3649"/>
                  <a:pt x="4620" y="3325"/>
                  <a:pt x="4863" y="3000"/>
                </a:cubicBezTo>
                <a:close/>
                <a:moveTo>
                  <a:pt x="2531" y="3844"/>
                </a:moveTo>
                <a:cubicBezTo>
                  <a:pt x="2937" y="3936"/>
                  <a:pt x="3342" y="4024"/>
                  <a:pt x="3748" y="4115"/>
                </a:cubicBezTo>
                <a:cubicBezTo>
                  <a:pt x="3294" y="4710"/>
                  <a:pt x="2839" y="5301"/>
                  <a:pt x="2372" y="5886"/>
                </a:cubicBezTo>
                <a:cubicBezTo>
                  <a:pt x="2427" y="5210"/>
                  <a:pt x="2483" y="4527"/>
                  <a:pt x="2531" y="3844"/>
                </a:cubicBezTo>
                <a:close/>
                <a:moveTo>
                  <a:pt x="2601" y="1"/>
                </a:moveTo>
                <a:cubicBezTo>
                  <a:pt x="2588" y="1"/>
                  <a:pt x="2575" y="10"/>
                  <a:pt x="2572" y="29"/>
                </a:cubicBezTo>
                <a:cubicBezTo>
                  <a:pt x="2569" y="46"/>
                  <a:pt x="2569" y="60"/>
                  <a:pt x="2565" y="77"/>
                </a:cubicBezTo>
                <a:cubicBezTo>
                  <a:pt x="2500" y="87"/>
                  <a:pt x="2470" y="188"/>
                  <a:pt x="2538" y="263"/>
                </a:cubicBezTo>
                <a:cubicBezTo>
                  <a:pt x="2427" y="949"/>
                  <a:pt x="2359" y="1648"/>
                  <a:pt x="2318" y="2355"/>
                </a:cubicBezTo>
                <a:cubicBezTo>
                  <a:pt x="1585" y="2598"/>
                  <a:pt x="855" y="2841"/>
                  <a:pt x="125" y="3085"/>
                </a:cubicBezTo>
                <a:cubicBezTo>
                  <a:pt x="0" y="3125"/>
                  <a:pt x="101" y="3304"/>
                  <a:pt x="189" y="3325"/>
                </a:cubicBezTo>
                <a:cubicBezTo>
                  <a:pt x="875" y="3484"/>
                  <a:pt x="1565" y="3635"/>
                  <a:pt x="2254" y="3788"/>
                </a:cubicBezTo>
                <a:cubicBezTo>
                  <a:pt x="2227" y="4595"/>
                  <a:pt x="2204" y="5402"/>
                  <a:pt x="2146" y="6200"/>
                </a:cubicBezTo>
                <a:cubicBezTo>
                  <a:pt x="2140" y="6258"/>
                  <a:pt x="2206" y="6358"/>
                  <a:pt x="2271" y="6358"/>
                </a:cubicBezTo>
                <a:cubicBezTo>
                  <a:pt x="2290" y="6358"/>
                  <a:pt x="2308" y="6349"/>
                  <a:pt x="2325" y="6329"/>
                </a:cubicBezTo>
                <a:cubicBezTo>
                  <a:pt x="2896" y="5622"/>
                  <a:pt x="3447" y="4899"/>
                  <a:pt x="3991" y="4169"/>
                </a:cubicBezTo>
                <a:cubicBezTo>
                  <a:pt x="4762" y="4342"/>
                  <a:pt x="5532" y="4521"/>
                  <a:pt x="6295" y="4720"/>
                </a:cubicBezTo>
                <a:cubicBezTo>
                  <a:pt x="6306" y="4723"/>
                  <a:pt x="6315" y="4724"/>
                  <a:pt x="6324" y="4724"/>
                </a:cubicBezTo>
                <a:cubicBezTo>
                  <a:pt x="6407" y="4724"/>
                  <a:pt x="6431" y="4621"/>
                  <a:pt x="6376" y="4554"/>
                </a:cubicBezTo>
                <a:cubicBezTo>
                  <a:pt x="5921" y="3983"/>
                  <a:pt x="5471" y="3389"/>
                  <a:pt x="5011" y="2797"/>
                </a:cubicBezTo>
                <a:cubicBezTo>
                  <a:pt x="5370" y="2314"/>
                  <a:pt x="5728" y="1834"/>
                  <a:pt x="6086" y="1358"/>
                </a:cubicBezTo>
                <a:cubicBezTo>
                  <a:pt x="6139" y="1293"/>
                  <a:pt x="6066" y="1151"/>
                  <a:pt x="5982" y="1151"/>
                </a:cubicBezTo>
                <a:cubicBezTo>
                  <a:pt x="5974" y="1151"/>
                  <a:pt x="5966" y="1152"/>
                  <a:pt x="5958" y="1155"/>
                </a:cubicBezTo>
                <a:cubicBezTo>
                  <a:pt x="5359" y="1347"/>
                  <a:pt x="4765" y="1547"/>
                  <a:pt x="4170" y="1743"/>
                </a:cubicBezTo>
                <a:cubicBezTo>
                  <a:pt x="3690" y="1165"/>
                  <a:pt x="3193" y="614"/>
                  <a:pt x="2656" y="114"/>
                </a:cubicBezTo>
                <a:cubicBezTo>
                  <a:pt x="2646" y="104"/>
                  <a:pt x="2639" y="101"/>
                  <a:pt x="2633" y="97"/>
                </a:cubicBezTo>
                <a:cubicBezTo>
                  <a:pt x="2629" y="77"/>
                  <a:pt x="2629" y="53"/>
                  <a:pt x="2629" y="33"/>
                </a:cubicBezTo>
                <a:cubicBezTo>
                  <a:pt x="2629" y="12"/>
                  <a:pt x="2616" y="1"/>
                  <a:pt x="2601" y="1"/>
                </a:cubicBezTo>
                <a:close/>
              </a:path>
            </a:pathLst>
          </a:custGeom>
          <a:solidFill>
            <a:srgbClr val="0029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8"/>
          <p:cNvSpPr/>
          <p:nvPr/>
        </p:nvSpPr>
        <p:spPr>
          <a:xfrm>
            <a:off x="3817653" y="4668300"/>
            <a:ext cx="1508696" cy="487128"/>
          </a:xfrm>
          <a:custGeom>
            <a:avLst/>
            <a:gdLst/>
            <a:ahLst/>
            <a:cxnLst/>
            <a:rect l="l" t="t" r="r" b="b"/>
            <a:pathLst>
              <a:path w="24204" h="7815" extrusionOk="0">
                <a:moveTo>
                  <a:pt x="16155" y="1"/>
                </a:moveTo>
                <a:cubicBezTo>
                  <a:pt x="14677" y="1"/>
                  <a:pt x="13024" y="802"/>
                  <a:pt x="12476" y="2554"/>
                </a:cubicBezTo>
                <a:cubicBezTo>
                  <a:pt x="12476" y="2554"/>
                  <a:pt x="11108" y="331"/>
                  <a:pt x="8285" y="331"/>
                </a:cubicBezTo>
                <a:cubicBezTo>
                  <a:pt x="8057" y="331"/>
                  <a:pt x="7820" y="346"/>
                  <a:pt x="7574" y="377"/>
                </a:cubicBezTo>
                <a:cubicBezTo>
                  <a:pt x="4269" y="796"/>
                  <a:pt x="4684" y="3932"/>
                  <a:pt x="4684" y="3932"/>
                </a:cubicBezTo>
                <a:cubicBezTo>
                  <a:pt x="4684" y="3932"/>
                  <a:pt x="4094" y="3782"/>
                  <a:pt x="3335" y="3782"/>
                </a:cubicBezTo>
                <a:cubicBezTo>
                  <a:pt x="2082" y="3782"/>
                  <a:pt x="367" y="4191"/>
                  <a:pt x="78" y="6358"/>
                </a:cubicBezTo>
                <a:cubicBezTo>
                  <a:pt x="0" y="6949"/>
                  <a:pt x="68" y="7429"/>
                  <a:pt x="237" y="7815"/>
                </a:cubicBezTo>
                <a:lnTo>
                  <a:pt x="23257" y="7815"/>
                </a:lnTo>
                <a:cubicBezTo>
                  <a:pt x="23686" y="7395"/>
                  <a:pt x="23993" y="6821"/>
                  <a:pt x="24047" y="6041"/>
                </a:cubicBezTo>
                <a:cubicBezTo>
                  <a:pt x="24204" y="3886"/>
                  <a:pt x="22100" y="3543"/>
                  <a:pt x="20743" y="3543"/>
                </a:cubicBezTo>
                <a:cubicBezTo>
                  <a:pt x="20109" y="3543"/>
                  <a:pt x="19638" y="3618"/>
                  <a:pt x="19638" y="3618"/>
                </a:cubicBezTo>
                <a:cubicBezTo>
                  <a:pt x="19638" y="3618"/>
                  <a:pt x="19816" y="1013"/>
                  <a:pt x="17302" y="177"/>
                </a:cubicBezTo>
                <a:cubicBezTo>
                  <a:pt x="16950" y="61"/>
                  <a:pt x="16559" y="1"/>
                  <a:pt x="1615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8"/>
          <p:cNvSpPr/>
          <p:nvPr/>
        </p:nvSpPr>
        <p:spPr>
          <a:xfrm>
            <a:off x="5851049" y="402812"/>
            <a:ext cx="317506" cy="273400"/>
          </a:xfrm>
          <a:custGeom>
            <a:avLst/>
            <a:gdLst/>
            <a:ahLst/>
            <a:cxnLst/>
            <a:rect l="l" t="t" r="r" b="b"/>
            <a:pathLst>
              <a:path w="5734" h="5078" extrusionOk="0">
                <a:moveTo>
                  <a:pt x="2554" y="0"/>
                </a:moveTo>
                <a:cubicBezTo>
                  <a:pt x="1127" y="0"/>
                  <a:pt x="0" y="982"/>
                  <a:pt x="370" y="2554"/>
                </a:cubicBezTo>
                <a:cubicBezTo>
                  <a:pt x="376" y="2581"/>
                  <a:pt x="392" y="2593"/>
                  <a:pt x="408" y="2593"/>
                </a:cubicBezTo>
                <a:cubicBezTo>
                  <a:pt x="429" y="2593"/>
                  <a:pt x="450" y="2572"/>
                  <a:pt x="447" y="2536"/>
                </a:cubicBezTo>
                <a:cubicBezTo>
                  <a:pt x="308" y="1118"/>
                  <a:pt x="1460" y="323"/>
                  <a:pt x="2648" y="323"/>
                </a:cubicBezTo>
                <a:cubicBezTo>
                  <a:pt x="3366" y="323"/>
                  <a:pt x="4097" y="614"/>
                  <a:pt x="4563" y="1233"/>
                </a:cubicBezTo>
                <a:cubicBezTo>
                  <a:pt x="5441" y="2400"/>
                  <a:pt x="4881" y="4333"/>
                  <a:pt x="3381" y="4641"/>
                </a:cubicBezTo>
                <a:cubicBezTo>
                  <a:pt x="3274" y="4663"/>
                  <a:pt x="3168" y="4673"/>
                  <a:pt x="3065" y="4673"/>
                </a:cubicBezTo>
                <a:cubicBezTo>
                  <a:pt x="2388" y="4673"/>
                  <a:pt x="1816" y="4217"/>
                  <a:pt x="1659" y="3521"/>
                </a:cubicBezTo>
                <a:cubicBezTo>
                  <a:pt x="1587" y="3201"/>
                  <a:pt x="1594" y="2894"/>
                  <a:pt x="1781" y="2606"/>
                </a:cubicBezTo>
                <a:cubicBezTo>
                  <a:pt x="1979" y="2316"/>
                  <a:pt x="2252" y="2170"/>
                  <a:pt x="2601" y="2170"/>
                </a:cubicBezTo>
                <a:cubicBezTo>
                  <a:pt x="2727" y="2170"/>
                  <a:pt x="2863" y="2189"/>
                  <a:pt x="3009" y="2227"/>
                </a:cubicBezTo>
                <a:cubicBezTo>
                  <a:pt x="3681" y="2937"/>
                  <a:pt x="3660" y="3292"/>
                  <a:pt x="2944" y="3292"/>
                </a:cubicBezTo>
                <a:cubicBezTo>
                  <a:pt x="2773" y="3292"/>
                  <a:pt x="2562" y="3272"/>
                  <a:pt x="2312" y="3231"/>
                </a:cubicBezTo>
                <a:cubicBezTo>
                  <a:pt x="2295" y="3219"/>
                  <a:pt x="2280" y="3213"/>
                  <a:pt x="2268" y="3213"/>
                </a:cubicBezTo>
                <a:cubicBezTo>
                  <a:pt x="2209" y="3213"/>
                  <a:pt x="2208" y="3343"/>
                  <a:pt x="2247" y="3389"/>
                </a:cubicBezTo>
                <a:cubicBezTo>
                  <a:pt x="2466" y="3645"/>
                  <a:pt x="2714" y="3750"/>
                  <a:pt x="2949" y="3750"/>
                </a:cubicBezTo>
                <a:cubicBezTo>
                  <a:pt x="3774" y="3750"/>
                  <a:pt x="4445" y="2460"/>
                  <a:pt x="3141" y="1914"/>
                </a:cubicBezTo>
                <a:cubicBezTo>
                  <a:pt x="2909" y="1817"/>
                  <a:pt x="2694" y="1773"/>
                  <a:pt x="2497" y="1773"/>
                </a:cubicBezTo>
                <a:cubicBezTo>
                  <a:pt x="1261" y="1773"/>
                  <a:pt x="782" y="3501"/>
                  <a:pt x="1701" y="4480"/>
                </a:cubicBezTo>
                <a:cubicBezTo>
                  <a:pt x="2094" y="4898"/>
                  <a:pt x="2569" y="5077"/>
                  <a:pt x="3048" y="5077"/>
                </a:cubicBezTo>
                <a:cubicBezTo>
                  <a:pt x="4068" y="5077"/>
                  <a:pt x="5100" y="4260"/>
                  <a:pt x="5355" y="3201"/>
                </a:cubicBezTo>
                <a:cubicBezTo>
                  <a:pt x="5733" y="1641"/>
                  <a:pt x="4610" y="304"/>
                  <a:pt x="3104" y="48"/>
                </a:cubicBezTo>
                <a:cubicBezTo>
                  <a:pt x="2918" y="16"/>
                  <a:pt x="2734" y="0"/>
                  <a:pt x="2554" y="0"/>
                </a:cubicBezTo>
                <a:close/>
              </a:path>
            </a:pathLst>
          </a:custGeom>
          <a:solidFill>
            <a:srgbClr val="0029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8"/>
          <p:cNvSpPr txBox="1">
            <a:spLocks noGrp="1"/>
          </p:cNvSpPr>
          <p:nvPr>
            <p:ph type="title"/>
          </p:nvPr>
        </p:nvSpPr>
        <p:spPr>
          <a:xfrm>
            <a:off x="1282875" y="1641000"/>
            <a:ext cx="6578100" cy="18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2pPr>
            <a:lvl3pPr lvl="2" algn="ct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3pPr>
            <a:lvl4pPr lvl="3" algn="ct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4pPr>
            <a:lvl5pPr lvl="4" algn="ct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5pPr>
            <a:lvl6pPr lvl="5" algn="ct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6pPr>
            <a:lvl7pPr lvl="6" algn="ct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7pPr>
            <a:lvl8pPr lvl="7" algn="ct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8pPr>
            <a:lvl9pPr lvl="8" algn="ct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9"/>
          <p:cNvSpPr/>
          <p:nvPr/>
        </p:nvSpPr>
        <p:spPr>
          <a:xfrm rot="22">
            <a:off x="2011050" y="1747265"/>
            <a:ext cx="5040236" cy="1335521"/>
          </a:xfrm>
          <a:custGeom>
            <a:avLst/>
            <a:gdLst/>
            <a:ahLst/>
            <a:cxnLst/>
            <a:rect l="l" t="t" r="r" b="b"/>
            <a:pathLst>
              <a:path w="12626" h="11775" extrusionOk="0">
                <a:moveTo>
                  <a:pt x="6401" y="0"/>
                </a:moveTo>
                <a:cubicBezTo>
                  <a:pt x="3246" y="0"/>
                  <a:pt x="0" y="2876"/>
                  <a:pt x="0" y="6031"/>
                </a:cubicBezTo>
                <a:cubicBezTo>
                  <a:pt x="0" y="9187"/>
                  <a:pt x="3114" y="11775"/>
                  <a:pt x="6270" y="11775"/>
                </a:cubicBezTo>
                <a:cubicBezTo>
                  <a:pt x="9425" y="11775"/>
                  <a:pt x="12626" y="9029"/>
                  <a:pt x="12626" y="5874"/>
                </a:cubicBezTo>
                <a:cubicBezTo>
                  <a:pt x="12626" y="2718"/>
                  <a:pt x="9557" y="0"/>
                  <a:pt x="640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 txBox="1">
            <a:spLocks noGrp="1"/>
          </p:cNvSpPr>
          <p:nvPr>
            <p:ph type="title"/>
          </p:nvPr>
        </p:nvSpPr>
        <p:spPr>
          <a:xfrm>
            <a:off x="2773200" y="1233175"/>
            <a:ext cx="35976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59" name="Google Shape;459;p9"/>
          <p:cNvSpPr txBox="1">
            <a:spLocks noGrp="1"/>
          </p:cNvSpPr>
          <p:nvPr>
            <p:ph type="subTitle" idx="1"/>
          </p:nvPr>
        </p:nvSpPr>
        <p:spPr>
          <a:xfrm>
            <a:off x="1567550" y="3529584"/>
            <a:ext cx="6025200" cy="4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0" name="Google Shape;460;p9"/>
          <p:cNvSpPr/>
          <p:nvPr/>
        </p:nvSpPr>
        <p:spPr>
          <a:xfrm>
            <a:off x="8579178" y="786197"/>
            <a:ext cx="394320" cy="342692"/>
          </a:xfrm>
          <a:custGeom>
            <a:avLst/>
            <a:gdLst/>
            <a:ahLst/>
            <a:cxnLst/>
            <a:rect l="l" t="t" r="r" b="b"/>
            <a:pathLst>
              <a:path w="8119" h="7056" extrusionOk="0">
                <a:moveTo>
                  <a:pt x="4366" y="0"/>
                </a:moveTo>
                <a:cubicBezTo>
                  <a:pt x="4363" y="0"/>
                  <a:pt x="4360" y="0"/>
                  <a:pt x="4357" y="0"/>
                </a:cubicBezTo>
                <a:cubicBezTo>
                  <a:pt x="3867" y="24"/>
                  <a:pt x="3232" y="2454"/>
                  <a:pt x="3232" y="2454"/>
                </a:cubicBezTo>
                <a:cubicBezTo>
                  <a:pt x="3232" y="2454"/>
                  <a:pt x="2054" y="2337"/>
                  <a:pt x="1183" y="2337"/>
                </a:cubicBezTo>
                <a:cubicBezTo>
                  <a:pt x="748" y="2337"/>
                  <a:pt x="389" y="2366"/>
                  <a:pt x="292" y="2454"/>
                </a:cubicBezTo>
                <a:cubicBezTo>
                  <a:pt x="1" y="2721"/>
                  <a:pt x="2546" y="4430"/>
                  <a:pt x="2546" y="4430"/>
                </a:cubicBezTo>
                <a:cubicBezTo>
                  <a:pt x="2546" y="4430"/>
                  <a:pt x="1613" y="6684"/>
                  <a:pt x="2056" y="6975"/>
                </a:cubicBezTo>
                <a:cubicBezTo>
                  <a:pt x="2088" y="6997"/>
                  <a:pt x="2128" y="7007"/>
                  <a:pt x="2174" y="7007"/>
                </a:cubicBezTo>
                <a:cubicBezTo>
                  <a:pt x="2757" y="7007"/>
                  <a:pt x="4357" y="5411"/>
                  <a:pt x="4357" y="5411"/>
                </a:cubicBezTo>
                <a:cubicBezTo>
                  <a:pt x="4357" y="5411"/>
                  <a:pt x="6235" y="7055"/>
                  <a:pt x="6745" y="7055"/>
                </a:cubicBezTo>
                <a:cubicBezTo>
                  <a:pt x="6794" y="7055"/>
                  <a:pt x="6830" y="7041"/>
                  <a:pt x="6851" y="7008"/>
                </a:cubicBezTo>
                <a:cubicBezTo>
                  <a:pt x="7097" y="6634"/>
                  <a:pt x="6070" y="4089"/>
                  <a:pt x="6070" y="4089"/>
                </a:cubicBezTo>
                <a:cubicBezTo>
                  <a:pt x="6070" y="4089"/>
                  <a:pt x="8118" y="2876"/>
                  <a:pt x="8047" y="2454"/>
                </a:cubicBezTo>
                <a:cubicBezTo>
                  <a:pt x="8014" y="2260"/>
                  <a:pt x="7474" y="2207"/>
                  <a:pt x="6903" y="2207"/>
                </a:cubicBezTo>
                <a:cubicBezTo>
                  <a:pt x="6240" y="2207"/>
                  <a:pt x="5536" y="2278"/>
                  <a:pt x="5536" y="2278"/>
                </a:cubicBezTo>
                <a:cubicBezTo>
                  <a:pt x="5536" y="2278"/>
                  <a:pt x="4947" y="0"/>
                  <a:pt x="436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1" name="Google Shape;461;p9"/>
          <p:cNvGrpSpPr/>
          <p:nvPr/>
        </p:nvGrpSpPr>
        <p:grpSpPr>
          <a:xfrm>
            <a:off x="713218" y="232634"/>
            <a:ext cx="1214145" cy="735845"/>
            <a:chOff x="478326" y="2825649"/>
            <a:chExt cx="1012293" cy="613511"/>
          </a:xfrm>
        </p:grpSpPr>
        <p:sp>
          <p:nvSpPr>
            <p:cNvPr id="462" name="Google Shape;462;p9"/>
            <p:cNvSpPr/>
            <p:nvPr/>
          </p:nvSpPr>
          <p:spPr>
            <a:xfrm>
              <a:off x="564423" y="2973101"/>
              <a:ext cx="778453" cy="442090"/>
            </a:xfrm>
            <a:custGeom>
              <a:avLst/>
              <a:gdLst/>
              <a:ahLst/>
              <a:cxnLst/>
              <a:rect l="l" t="t" r="r" b="b"/>
              <a:pathLst>
                <a:path w="19195" h="10901" extrusionOk="0">
                  <a:moveTo>
                    <a:pt x="10311" y="1"/>
                  </a:moveTo>
                  <a:cubicBezTo>
                    <a:pt x="6378" y="1"/>
                    <a:pt x="2305" y="2415"/>
                    <a:pt x="0" y="5483"/>
                  </a:cubicBezTo>
                  <a:lnTo>
                    <a:pt x="2622" y="7052"/>
                  </a:lnTo>
                  <a:cubicBezTo>
                    <a:pt x="2835" y="6649"/>
                    <a:pt x="2977" y="6220"/>
                    <a:pt x="3257" y="5848"/>
                  </a:cubicBezTo>
                  <a:cubicBezTo>
                    <a:pt x="3558" y="5453"/>
                    <a:pt x="3917" y="5078"/>
                    <a:pt x="4288" y="4750"/>
                  </a:cubicBezTo>
                  <a:cubicBezTo>
                    <a:pt x="4907" y="4206"/>
                    <a:pt x="5637" y="3800"/>
                    <a:pt x="6397" y="3490"/>
                  </a:cubicBezTo>
                  <a:cubicBezTo>
                    <a:pt x="7606" y="3002"/>
                    <a:pt x="8893" y="2692"/>
                    <a:pt x="10192" y="2692"/>
                  </a:cubicBezTo>
                  <a:cubicBezTo>
                    <a:pt x="10560" y="2692"/>
                    <a:pt x="10929" y="2717"/>
                    <a:pt x="11297" y="2769"/>
                  </a:cubicBezTo>
                  <a:cubicBezTo>
                    <a:pt x="14906" y="3290"/>
                    <a:pt x="18147" y="6913"/>
                    <a:pt x="17123" y="10653"/>
                  </a:cubicBezTo>
                  <a:lnTo>
                    <a:pt x="19194" y="10900"/>
                  </a:lnTo>
                  <a:cubicBezTo>
                    <a:pt x="19083" y="9636"/>
                    <a:pt x="19144" y="8349"/>
                    <a:pt x="18968" y="7078"/>
                  </a:cubicBezTo>
                  <a:cubicBezTo>
                    <a:pt x="18792" y="5808"/>
                    <a:pt x="18224" y="4675"/>
                    <a:pt x="17481" y="3641"/>
                  </a:cubicBezTo>
                  <a:cubicBezTo>
                    <a:pt x="16129" y="1766"/>
                    <a:pt x="14115" y="516"/>
                    <a:pt x="11834" y="127"/>
                  </a:cubicBezTo>
                  <a:cubicBezTo>
                    <a:pt x="11331" y="41"/>
                    <a:pt x="10822" y="1"/>
                    <a:pt x="103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9"/>
            <p:cNvSpPr/>
            <p:nvPr/>
          </p:nvSpPr>
          <p:spPr>
            <a:xfrm>
              <a:off x="478326" y="2825649"/>
              <a:ext cx="1012293" cy="589710"/>
            </a:xfrm>
            <a:custGeom>
              <a:avLst/>
              <a:gdLst/>
              <a:ahLst/>
              <a:cxnLst/>
              <a:rect l="l" t="t" r="r" b="b"/>
              <a:pathLst>
                <a:path w="24961" h="14541" extrusionOk="0">
                  <a:moveTo>
                    <a:pt x="13876" y="1"/>
                  </a:moveTo>
                  <a:cubicBezTo>
                    <a:pt x="11718" y="1"/>
                    <a:pt x="9551" y="531"/>
                    <a:pt x="7523" y="1235"/>
                  </a:cubicBezTo>
                  <a:cubicBezTo>
                    <a:pt x="5904" y="1796"/>
                    <a:pt x="4268" y="2533"/>
                    <a:pt x="2964" y="3672"/>
                  </a:cubicBezTo>
                  <a:cubicBezTo>
                    <a:pt x="1880" y="4621"/>
                    <a:pt x="963" y="5696"/>
                    <a:pt x="1" y="6750"/>
                  </a:cubicBezTo>
                  <a:lnTo>
                    <a:pt x="1964" y="8684"/>
                  </a:lnTo>
                  <a:cubicBezTo>
                    <a:pt x="2420" y="7856"/>
                    <a:pt x="3178" y="7183"/>
                    <a:pt x="3877" y="6581"/>
                  </a:cubicBezTo>
                  <a:cubicBezTo>
                    <a:pt x="4836" y="5764"/>
                    <a:pt x="5847" y="5023"/>
                    <a:pt x="6969" y="4443"/>
                  </a:cubicBezTo>
                  <a:cubicBezTo>
                    <a:pt x="8688" y="3546"/>
                    <a:pt x="10578" y="3001"/>
                    <a:pt x="12495" y="3001"/>
                  </a:cubicBezTo>
                  <a:cubicBezTo>
                    <a:pt x="13201" y="3001"/>
                    <a:pt x="13910" y="3075"/>
                    <a:pt x="14616" y="3233"/>
                  </a:cubicBezTo>
                  <a:cubicBezTo>
                    <a:pt x="17096" y="3787"/>
                    <a:pt x="19178" y="5318"/>
                    <a:pt x="20513" y="7467"/>
                  </a:cubicBezTo>
                  <a:cubicBezTo>
                    <a:pt x="21753" y="9471"/>
                    <a:pt x="22189" y="12198"/>
                    <a:pt x="21689" y="14540"/>
                  </a:cubicBezTo>
                  <a:lnTo>
                    <a:pt x="24311" y="14286"/>
                  </a:lnTo>
                  <a:cubicBezTo>
                    <a:pt x="24298" y="14256"/>
                    <a:pt x="24291" y="14225"/>
                    <a:pt x="24298" y="14199"/>
                  </a:cubicBezTo>
                  <a:cubicBezTo>
                    <a:pt x="24960" y="11140"/>
                    <a:pt x="24923" y="8166"/>
                    <a:pt x="23287" y="5396"/>
                  </a:cubicBezTo>
                  <a:cubicBezTo>
                    <a:pt x="21814" y="2895"/>
                    <a:pt x="19506" y="1040"/>
                    <a:pt x="16671" y="330"/>
                  </a:cubicBezTo>
                  <a:cubicBezTo>
                    <a:pt x="15749" y="101"/>
                    <a:pt x="14813" y="1"/>
                    <a:pt x="138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679232" y="3102020"/>
              <a:ext cx="581396" cy="301932"/>
            </a:xfrm>
            <a:custGeom>
              <a:avLst/>
              <a:gdLst/>
              <a:ahLst/>
              <a:cxnLst/>
              <a:rect l="l" t="t" r="r" b="b"/>
              <a:pathLst>
                <a:path w="14336" h="7445" extrusionOk="0">
                  <a:moveTo>
                    <a:pt x="7281" y="1"/>
                  </a:moveTo>
                  <a:cubicBezTo>
                    <a:pt x="5940" y="1"/>
                    <a:pt x="4608" y="356"/>
                    <a:pt x="3380" y="902"/>
                  </a:cubicBezTo>
                  <a:cubicBezTo>
                    <a:pt x="2619" y="1237"/>
                    <a:pt x="1950" y="1703"/>
                    <a:pt x="1346" y="2271"/>
                  </a:cubicBezTo>
                  <a:cubicBezTo>
                    <a:pt x="799" y="2784"/>
                    <a:pt x="470" y="3440"/>
                    <a:pt x="1" y="3990"/>
                  </a:cubicBezTo>
                  <a:lnTo>
                    <a:pt x="1940" y="5055"/>
                  </a:lnTo>
                  <a:cubicBezTo>
                    <a:pt x="1940" y="5055"/>
                    <a:pt x="4024" y="2240"/>
                    <a:pt x="6947" y="2240"/>
                  </a:cubicBezTo>
                  <a:cubicBezTo>
                    <a:pt x="7324" y="2240"/>
                    <a:pt x="7716" y="2287"/>
                    <a:pt x="8118" y="2393"/>
                  </a:cubicBezTo>
                  <a:cubicBezTo>
                    <a:pt x="12690" y="3592"/>
                    <a:pt x="11322" y="7248"/>
                    <a:pt x="11322" y="7248"/>
                  </a:cubicBezTo>
                  <a:lnTo>
                    <a:pt x="13964" y="7444"/>
                  </a:lnTo>
                  <a:cubicBezTo>
                    <a:pt x="14335" y="3920"/>
                    <a:pt x="11913" y="625"/>
                    <a:pt x="8385" y="84"/>
                  </a:cubicBezTo>
                  <a:cubicBezTo>
                    <a:pt x="8018" y="28"/>
                    <a:pt x="7649" y="1"/>
                    <a:pt x="72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663416" y="3082230"/>
              <a:ext cx="636957" cy="337093"/>
            </a:xfrm>
            <a:custGeom>
              <a:avLst/>
              <a:gdLst/>
              <a:ahLst/>
              <a:cxnLst/>
              <a:rect l="l" t="t" r="r" b="b"/>
              <a:pathLst>
                <a:path w="15706" h="8312" extrusionOk="0">
                  <a:moveTo>
                    <a:pt x="7751" y="1"/>
                  </a:moveTo>
                  <a:cubicBezTo>
                    <a:pt x="6452" y="1"/>
                    <a:pt x="5165" y="311"/>
                    <a:pt x="3956" y="799"/>
                  </a:cubicBezTo>
                  <a:cubicBezTo>
                    <a:pt x="3196" y="1109"/>
                    <a:pt x="2466" y="1515"/>
                    <a:pt x="1847" y="2059"/>
                  </a:cubicBezTo>
                  <a:cubicBezTo>
                    <a:pt x="1476" y="2387"/>
                    <a:pt x="1117" y="2762"/>
                    <a:pt x="816" y="3157"/>
                  </a:cubicBezTo>
                  <a:cubicBezTo>
                    <a:pt x="536" y="3529"/>
                    <a:pt x="394" y="3958"/>
                    <a:pt x="181" y="4361"/>
                  </a:cubicBezTo>
                  <a:cubicBezTo>
                    <a:pt x="134" y="4448"/>
                    <a:pt x="86" y="4536"/>
                    <a:pt x="29" y="4620"/>
                  </a:cubicBezTo>
                  <a:cubicBezTo>
                    <a:pt x="1" y="4663"/>
                    <a:pt x="42" y="4780"/>
                    <a:pt x="93" y="4780"/>
                  </a:cubicBezTo>
                  <a:cubicBezTo>
                    <a:pt x="103" y="4780"/>
                    <a:pt x="113" y="4776"/>
                    <a:pt x="124" y="4766"/>
                  </a:cubicBezTo>
                  <a:cubicBezTo>
                    <a:pt x="219" y="4675"/>
                    <a:pt x="306" y="4580"/>
                    <a:pt x="391" y="4478"/>
                  </a:cubicBezTo>
                  <a:cubicBezTo>
                    <a:pt x="860" y="3928"/>
                    <a:pt x="1189" y="3272"/>
                    <a:pt x="1736" y="2759"/>
                  </a:cubicBezTo>
                  <a:cubicBezTo>
                    <a:pt x="2340" y="2191"/>
                    <a:pt x="3009" y="1725"/>
                    <a:pt x="3770" y="1390"/>
                  </a:cubicBezTo>
                  <a:cubicBezTo>
                    <a:pt x="4998" y="844"/>
                    <a:pt x="6330" y="489"/>
                    <a:pt x="7671" y="489"/>
                  </a:cubicBezTo>
                  <a:cubicBezTo>
                    <a:pt x="8039" y="489"/>
                    <a:pt x="8408" y="516"/>
                    <a:pt x="8775" y="572"/>
                  </a:cubicBezTo>
                  <a:cubicBezTo>
                    <a:pt x="12303" y="1113"/>
                    <a:pt x="14725" y="4408"/>
                    <a:pt x="14354" y="7932"/>
                  </a:cubicBezTo>
                  <a:cubicBezTo>
                    <a:pt x="14348" y="7993"/>
                    <a:pt x="14343" y="8057"/>
                    <a:pt x="14337" y="8118"/>
                  </a:cubicBezTo>
                  <a:cubicBezTo>
                    <a:pt x="14325" y="8201"/>
                    <a:pt x="14437" y="8312"/>
                    <a:pt x="14520" y="8312"/>
                  </a:cubicBezTo>
                  <a:cubicBezTo>
                    <a:pt x="14552" y="8312"/>
                    <a:pt x="14580" y="8295"/>
                    <a:pt x="14594" y="8254"/>
                  </a:cubicBezTo>
                  <a:cubicBezTo>
                    <a:pt x="14627" y="8159"/>
                    <a:pt x="14655" y="8061"/>
                    <a:pt x="14682" y="7962"/>
                  </a:cubicBezTo>
                  <a:cubicBezTo>
                    <a:pt x="15706" y="4222"/>
                    <a:pt x="12465" y="599"/>
                    <a:pt x="8856" y="78"/>
                  </a:cubicBezTo>
                  <a:cubicBezTo>
                    <a:pt x="8488" y="26"/>
                    <a:pt x="8119" y="1"/>
                    <a:pt x="7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9"/>
            <p:cNvSpPr/>
            <p:nvPr/>
          </p:nvSpPr>
          <p:spPr>
            <a:xfrm>
              <a:off x="547390" y="2947350"/>
              <a:ext cx="830810" cy="491810"/>
            </a:xfrm>
            <a:custGeom>
              <a:avLst/>
              <a:gdLst/>
              <a:ahLst/>
              <a:cxnLst/>
              <a:rect l="l" t="t" r="r" b="b"/>
              <a:pathLst>
                <a:path w="20486" h="12127" extrusionOk="0">
                  <a:moveTo>
                    <a:pt x="10792" y="0"/>
                  </a:moveTo>
                  <a:cubicBezTo>
                    <a:pt x="8875" y="0"/>
                    <a:pt x="6985" y="545"/>
                    <a:pt x="5266" y="1442"/>
                  </a:cubicBezTo>
                  <a:cubicBezTo>
                    <a:pt x="4144" y="2022"/>
                    <a:pt x="3133" y="2763"/>
                    <a:pt x="2174" y="3580"/>
                  </a:cubicBezTo>
                  <a:cubicBezTo>
                    <a:pt x="1475" y="4182"/>
                    <a:pt x="717" y="4855"/>
                    <a:pt x="261" y="5683"/>
                  </a:cubicBezTo>
                  <a:cubicBezTo>
                    <a:pt x="173" y="5845"/>
                    <a:pt x="92" y="6010"/>
                    <a:pt x="31" y="6186"/>
                  </a:cubicBezTo>
                  <a:cubicBezTo>
                    <a:pt x="1" y="6269"/>
                    <a:pt x="97" y="6371"/>
                    <a:pt x="182" y="6371"/>
                  </a:cubicBezTo>
                  <a:cubicBezTo>
                    <a:pt x="210" y="6371"/>
                    <a:pt x="237" y="6360"/>
                    <a:pt x="258" y="6331"/>
                  </a:cubicBezTo>
                  <a:cubicBezTo>
                    <a:pt x="308" y="6260"/>
                    <a:pt x="366" y="6193"/>
                    <a:pt x="420" y="6118"/>
                  </a:cubicBezTo>
                  <a:cubicBezTo>
                    <a:pt x="2725" y="3050"/>
                    <a:pt x="6798" y="636"/>
                    <a:pt x="10731" y="636"/>
                  </a:cubicBezTo>
                  <a:cubicBezTo>
                    <a:pt x="11242" y="636"/>
                    <a:pt x="11751" y="676"/>
                    <a:pt x="12254" y="762"/>
                  </a:cubicBezTo>
                  <a:cubicBezTo>
                    <a:pt x="14535" y="1151"/>
                    <a:pt x="16549" y="2401"/>
                    <a:pt x="17901" y="4276"/>
                  </a:cubicBezTo>
                  <a:cubicBezTo>
                    <a:pt x="18644" y="5310"/>
                    <a:pt x="19212" y="6443"/>
                    <a:pt x="19388" y="7713"/>
                  </a:cubicBezTo>
                  <a:cubicBezTo>
                    <a:pt x="19564" y="8984"/>
                    <a:pt x="19503" y="10271"/>
                    <a:pt x="19614" y="11535"/>
                  </a:cubicBezTo>
                  <a:cubicBezTo>
                    <a:pt x="19628" y="11691"/>
                    <a:pt x="19645" y="11843"/>
                    <a:pt x="19665" y="11998"/>
                  </a:cubicBezTo>
                  <a:cubicBezTo>
                    <a:pt x="19672" y="12053"/>
                    <a:pt x="19748" y="12126"/>
                    <a:pt x="19806" y="12126"/>
                  </a:cubicBezTo>
                  <a:cubicBezTo>
                    <a:pt x="19834" y="12126"/>
                    <a:pt x="19857" y="12110"/>
                    <a:pt x="19868" y="12070"/>
                  </a:cubicBezTo>
                  <a:cubicBezTo>
                    <a:pt x="19918" y="11897"/>
                    <a:pt x="19949" y="11718"/>
                    <a:pt x="19986" y="11539"/>
                  </a:cubicBezTo>
                  <a:cubicBezTo>
                    <a:pt x="20486" y="9197"/>
                    <a:pt x="20050" y="6470"/>
                    <a:pt x="18810" y="4466"/>
                  </a:cubicBezTo>
                  <a:cubicBezTo>
                    <a:pt x="17475" y="2317"/>
                    <a:pt x="15393" y="786"/>
                    <a:pt x="12913" y="232"/>
                  </a:cubicBezTo>
                  <a:cubicBezTo>
                    <a:pt x="12207" y="74"/>
                    <a:pt x="11498" y="0"/>
                    <a:pt x="107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7" name="Google Shape;467;p9"/>
          <p:cNvSpPr/>
          <p:nvPr/>
        </p:nvSpPr>
        <p:spPr>
          <a:xfrm>
            <a:off x="478337" y="968475"/>
            <a:ext cx="250089" cy="241830"/>
          </a:xfrm>
          <a:custGeom>
            <a:avLst/>
            <a:gdLst/>
            <a:ahLst/>
            <a:cxnLst/>
            <a:rect l="l" t="t" r="r" b="b"/>
            <a:pathLst>
              <a:path w="12626" h="12209" extrusionOk="0">
                <a:moveTo>
                  <a:pt x="7838" y="1"/>
                </a:moveTo>
                <a:cubicBezTo>
                  <a:pt x="7407" y="1"/>
                  <a:pt x="6953" y="46"/>
                  <a:pt x="6478" y="142"/>
                </a:cubicBezTo>
                <a:cubicBezTo>
                  <a:pt x="2964" y="848"/>
                  <a:pt x="1" y="5264"/>
                  <a:pt x="2011" y="9188"/>
                </a:cubicBezTo>
                <a:cubicBezTo>
                  <a:pt x="3194" y="11498"/>
                  <a:pt x="5114" y="12208"/>
                  <a:pt x="6853" y="12208"/>
                </a:cubicBezTo>
                <a:cubicBezTo>
                  <a:pt x="8487" y="12208"/>
                  <a:pt x="9962" y="11580"/>
                  <a:pt x="10513" y="11063"/>
                </a:cubicBezTo>
                <a:lnTo>
                  <a:pt x="10513" y="11063"/>
                </a:lnTo>
                <a:cubicBezTo>
                  <a:pt x="10513" y="11063"/>
                  <a:pt x="10409" y="11077"/>
                  <a:pt x="10233" y="11077"/>
                </a:cubicBezTo>
                <a:cubicBezTo>
                  <a:pt x="9592" y="11077"/>
                  <a:pt x="8002" y="10893"/>
                  <a:pt x="7087" y="9188"/>
                </a:cubicBezTo>
                <a:cubicBezTo>
                  <a:pt x="5918" y="7015"/>
                  <a:pt x="6810" y="4052"/>
                  <a:pt x="9162" y="3335"/>
                </a:cubicBezTo>
                <a:cubicBezTo>
                  <a:pt x="9590" y="3204"/>
                  <a:pt x="9976" y="3151"/>
                  <a:pt x="10323" y="3151"/>
                </a:cubicBezTo>
                <a:cubicBezTo>
                  <a:pt x="11879" y="3151"/>
                  <a:pt x="12625" y="4227"/>
                  <a:pt x="12625" y="4227"/>
                </a:cubicBezTo>
                <a:cubicBezTo>
                  <a:pt x="12276" y="1748"/>
                  <a:pt x="10504" y="1"/>
                  <a:pt x="783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9"/>
          <p:cNvSpPr/>
          <p:nvPr/>
        </p:nvSpPr>
        <p:spPr>
          <a:xfrm>
            <a:off x="84015" y="4658872"/>
            <a:ext cx="394320" cy="342692"/>
          </a:xfrm>
          <a:custGeom>
            <a:avLst/>
            <a:gdLst/>
            <a:ahLst/>
            <a:cxnLst/>
            <a:rect l="l" t="t" r="r" b="b"/>
            <a:pathLst>
              <a:path w="8119" h="7056" extrusionOk="0">
                <a:moveTo>
                  <a:pt x="4366" y="0"/>
                </a:moveTo>
                <a:cubicBezTo>
                  <a:pt x="4363" y="0"/>
                  <a:pt x="4360" y="0"/>
                  <a:pt x="4357" y="0"/>
                </a:cubicBezTo>
                <a:cubicBezTo>
                  <a:pt x="3867" y="24"/>
                  <a:pt x="3232" y="2454"/>
                  <a:pt x="3232" y="2454"/>
                </a:cubicBezTo>
                <a:cubicBezTo>
                  <a:pt x="3232" y="2454"/>
                  <a:pt x="2054" y="2337"/>
                  <a:pt x="1183" y="2337"/>
                </a:cubicBezTo>
                <a:cubicBezTo>
                  <a:pt x="748" y="2337"/>
                  <a:pt x="389" y="2366"/>
                  <a:pt x="292" y="2454"/>
                </a:cubicBezTo>
                <a:cubicBezTo>
                  <a:pt x="1" y="2721"/>
                  <a:pt x="2546" y="4430"/>
                  <a:pt x="2546" y="4430"/>
                </a:cubicBezTo>
                <a:cubicBezTo>
                  <a:pt x="2546" y="4430"/>
                  <a:pt x="1613" y="6684"/>
                  <a:pt x="2056" y="6975"/>
                </a:cubicBezTo>
                <a:cubicBezTo>
                  <a:pt x="2088" y="6997"/>
                  <a:pt x="2128" y="7007"/>
                  <a:pt x="2174" y="7007"/>
                </a:cubicBezTo>
                <a:cubicBezTo>
                  <a:pt x="2757" y="7007"/>
                  <a:pt x="4357" y="5411"/>
                  <a:pt x="4357" y="5411"/>
                </a:cubicBezTo>
                <a:cubicBezTo>
                  <a:pt x="4357" y="5411"/>
                  <a:pt x="6235" y="7055"/>
                  <a:pt x="6745" y="7055"/>
                </a:cubicBezTo>
                <a:cubicBezTo>
                  <a:pt x="6794" y="7055"/>
                  <a:pt x="6830" y="7041"/>
                  <a:pt x="6851" y="7008"/>
                </a:cubicBezTo>
                <a:cubicBezTo>
                  <a:pt x="7097" y="6634"/>
                  <a:pt x="6070" y="4089"/>
                  <a:pt x="6070" y="4089"/>
                </a:cubicBezTo>
                <a:cubicBezTo>
                  <a:pt x="6070" y="4089"/>
                  <a:pt x="8118" y="2876"/>
                  <a:pt x="8047" y="2454"/>
                </a:cubicBezTo>
                <a:cubicBezTo>
                  <a:pt x="8014" y="2260"/>
                  <a:pt x="7474" y="2207"/>
                  <a:pt x="6903" y="2207"/>
                </a:cubicBezTo>
                <a:cubicBezTo>
                  <a:pt x="6240" y="2207"/>
                  <a:pt x="5536" y="2278"/>
                  <a:pt x="5536" y="2278"/>
                </a:cubicBezTo>
                <a:cubicBezTo>
                  <a:pt x="5536" y="2278"/>
                  <a:pt x="4947" y="0"/>
                  <a:pt x="436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9"/>
          <p:cNvSpPr/>
          <p:nvPr/>
        </p:nvSpPr>
        <p:spPr>
          <a:xfrm>
            <a:off x="0" y="383188"/>
            <a:ext cx="478330" cy="735822"/>
          </a:xfrm>
          <a:custGeom>
            <a:avLst/>
            <a:gdLst/>
            <a:ahLst/>
            <a:cxnLst/>
            <a:rect l="l" t="t" r="r" b="b"/>
            <a:pathLst>
              <a:path w="8313" h="12788" extrusionOk="0">
                <a:moveTo>
                  <a:pt x="278" y="0"/>
                </a:moveTo>
                <a:cubicBezTo>
                  <a:pt x="186" y="0"/>
                  <a:pt x="93" y="3"/>
                  <a:pt x="0" y="10"/>
                </a:cubicBezTo>
                <a:lnTo>
                  <a:pt x="0" y="12773"/>
                </a:lnTo>
                <a:cubicBezTo>
                  <a:pt x="108" y="12782"/>
                  <a:pt x="218" y="12787"/>
                  <a:pt x="329" y="12787"/>
                </a:cubicBezTo>
                <a:cubicBezTo>
                  <a:pt x="630" y="12787"/>
                  <a:pt x="944" y="12751"/>
                  <a:pt x="1274" y="12662"/>
                </a:cubicBezTo>
                <a:cubicBezTo>
                  <a:pt x="4124" y="11881"/>
                  <a:pt x="3640" y="8941"/>
                  <a:pt x="3640" y="8941"/>
                </a:cubicBezTo>
                <a:lnTo>
                  <a:pt x="3640" y="8941"/>
                </a:lnTo>
                <a:cubicBezTo>
                  <a:pt x="3640" y="8941"/>
                  <a:pt x="3724" y="8946"/>
                  <a:pt x="3869" y="8946"/>
                </a:cubicBezTo>
                <a:cubicBezTo>
                  <a:pt x="4761" y="8946"/>
                  <a:pt x="7963" y="8756"/>
                  <a:pt x="8158" y="6035"/>
                </a:cubicBezTo>
                <a:cubicBezTo>
                  <a:pt x="8313" y="3883"/>
                  <a:pt x="6209" y="3539"/>
                  <a:pt x="4852" y="3539"/>
                </a:cubicBezTo>
                <a:cubicBezTo>
                  <a:pt x="4217" y="3539"/>
                  <a:pt x="3745" y="3615"/>
                  <a:pt x="3745" y="3615"/>
                </a:cubicBezTo>
                <a:cubicBezTo>
                  <a:pt x="3745" y="3615"/>
                  <a:pt x="3927" y="1006"/>
                  <a:pt x="1410" y="175"/>
                </a:cubicBezTo>
                <a:cubicBezTo>
                  <a:pt x="1064" y="60"/>
                  <a:pt x="678" y="0"/>
                  <a:pt x="27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9"/>
          <p:cNvSpPr/>
          <p:nvPr/>
        </p:nvSpPr>
        <p:spPr>
          <a:xfrm>
            <a:off x="780600" y="4778125"/>
            <a:ext cx="250092" cy="181358"/>
          </a:xfrm>
          <a:custGeom>
            <a:avLst/>
            <a:gdLst/>
            <a:ahLst/>
            <a:cxnLst/>
            <a:rect l="l" t="t" r="r" b="b"/>
            <a:pathLst>
              <a:path w="7168" h="5198" extrusionOk="0">
                <a:moveTo>
                  <a:pt x="5467" y="1"/>
                </a:moveTo>
                <a:cubicBezTo>
                  <a:pt x="4475" y="1"/>
                  <a:pt x="3844" y="1080"/>
                  <a:pt x="3880" y="2028"/>
                </a:cubicBezTo>
                <a:cubicBezTo>
                  <a:pt x="3880" y="2028"/>
                  <a:pt x="2956" y="1084"/>
                  <a:pt x="2052" y="1084"/>
                </a:cubicBezTo>
                <a:cubicBezTo>
                  <a:pt x="1687" y="1084"/>
                  <a:pt x="1324" y="1239"/>
                  <a:pt x="1027" y="1673"/>
                </a:cubicBezTo>
                <a:cubicBezTo>
                  <a:pt x="0" y="3177"/>
                  <a:pt x="1781" y="4285"/>
                  <a:pt x="2889" y="4684"/>
                </a:cubicBezTo>
                <a:cubicBezTo>
                  <a:pt x="3998" y="5079"/>
                  <a:pt x="4988" y="5198"/>
                  <a:pt x="4988" y="5198"/>
                </a:cubicBezTo>
                <a:cubicBezTo>
                  <a:pt x="4988" y="5198"/>
                  <a:pt x="6110" y="3941"/>
                  <a:pt x="6708" y="2423"/>
                </a:cubicBezTo>
                <a:cubicBezTo>
                  <a:pt x="7168" y="1258"/>
                  <a:pt x="6843" y="129"/>
                  <a:pt x="5600" y="7"/>
                </a:cubicBezTo>
                <a:cubicBezTo>
                  <a:pt x="5555" y="3"/>
                  <a:pt x="5511" y="1"/>
                  <a:pt x="546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9"/>
          <p:cNvSpPr/>
          <p:nvPr/>
        </p:nvSpPr>
        <p:spPr>
          <a:xfrm rot="10800000">
            <a:off x="8665675" y="3393663"/>
            <a:ext cx="478330" cy="735822"/>
          </a:xfrm>
          <a:custGeom>
            <a:avLst/>
            <a:gdLst/>
            <a:ahLst/>
            <a:cxnLst/>
            <a:rect l="l" t="t" r="r" b="b"/>
            <a:pathLst>
              <a:path w="8313" h="12788" extrusionOk="0">
                <a:moveTo>
                  <a:pt x="278" y="0"/>
                </a:moveTo>
                <a:cubicBezTo>
                  <a:pt x="186" y="0"/>
                  <a:pt x="93" y="3"/>
                  <a:pt x="0" y="10"/>
                </a:cubicBezTo>
                <a:lnTo>
                  <a:pt x="0" y="12773"/>
                </a:lnTo>
                <a:cubicBezTo>
                  <a:pt x="108" y="12782"/>
                  <a:pt x="218" y="12787"/>
                  <a:pt x="329" y="12787"/>
                </a:cubicBezTo>
                <a:cubicBezTo>
                  <a:pt x="630" y="12787"/>
                  <a:pt x="944" y="12751"/>
                  <a:pt x="1274" y="12662"/>
                </a:cubicBezTo>
                <a:cubicBezTo>
                  <a:pt x="4124" y="11881"/>
                  <a:pt x="3640" y="8941"/>
                  <a:pt x="3640" y="8941"/>
                </a:cubicBezTo>
                <a:lnTo>
                  <a:pt x="3640" y="8941"/>
                </a:lnTo>
                <a:cubicBezTo>
                  <a:pt x="3640" y="8941"/>
                  <a:pt x="3724" y="8946"/>
                  <a:pt x="3869" y="8946"/>
                </a:cubicBezTo>
                <a:cubicBezTo>
                  <a:pt x="4761" y="8946"/>
                  <a:pt x="7963" y="8756"/>
                  <a:pt x="8158" y="6035"/>
                </a:cubicBezTo>
                <a:cubicBezTo>
                  <a:pt x="8313" y="3883"/>
                  <a:pt x="6209" y="3539"/>
                  <a:pt x="4852" y="3539"/>
                </a:cubicBezTo>
                <a:cubicBezTo>
                  <a:pt x="4217" y="3539"/>
                  <a:pt x="3745" y="3615"/>
                  <a:pt x="3745" y="3615"/>
                </a:cubicBezTo>
                <a:cubicBezTo>
                  <a:pt x="3745" y="3615"/>
                  <a:pt x="3927" y="1006"/>
                  <a:pt x="1410" y="175"/>
                </a:cubicBezTo>
                <a:cubicBezTo>
                  <a:pt x="1064" y="60"/>
                  <a:pt x="678" y="0"/>
                  <a:pt x="27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9"/>
          <p:cNvSpPr/>
          <p:nvPr/>
        </p:nvSpPr>
        <p:spPr>
          <a:xfrm>
            <a:off x="359401" y="4129483"/>
            <a:ext cx="250092" cy="247231"/>
          </a:xfrm>
          <a:custGeom>
            <a:avLst/>
            <a:gdLst/>
            <a:ahLst/>
            <a:cxnLst/>
            <a:rect l="l" t="t" r="r" b="b"/>
            <a:pathLst>
              <a:path w="6432" h="6358" extrusionOk="0">
                <a:moveTo>
                  <a:pt x="2640" y="363"/>
                </a:moveTo>
                <a:cubicBezTo>
                  <a:pt x="3103" y="810"/>
                  <a:pt x="3521" y="1313"/>
                  <a:pt x="3927" y="1820"/>
                </a:cubicBezTo>
                <a:cubicBezTo>
                  <a:pt x="3495" y="1965"/>
                  <a:pt x="3058" y="2107"/>
                  <a:pt x="2626" y="2249"/>
                </a:cubicBezTo>
                <a:cubicBezTo>
                  <a:pt x="2650" y="1621"/>
                  <a:pt x="2657" y="989"/>
                  <a:pt x="2640" y="363"/>
                </a:cubicBezTo>
                <a:close/>
                <a:moveTo>
                  <a:pt x="5678" y="1505"/>
                </a:moveTo>
                <a:cubicBezTo>
                  <a:pt x="5407" y="1874"/>
                  <a:pt x="5137" y="2243"/>
                  <a:pt x="4867" y="2611"/>
                </a:cubicBezTo>
                <a:cubicBezTo>
                  <a:pt x="4694" y="2391"/>
                  <a:pt x="4522" y="2171"/>
                  <a:pt x="4343" y="1955"/>
                </a:cubicBezTo>
                <a:cubicBezTo>
                  <a:pt x="4789" y="1806"/>
                  <a:pt x="5232" y="1658"/>
                  <a:pt x="5678" y="1505"/>
                </a:cubicBezTo>
                <a:close/>
                <a:moveTo>
                  <a:pt x="2302" y="2638"/>
                </a:moveTo>
                <a:cubicBezTo>
                  <a:pt x="2288" y="2945"/>
                  <a:pt x="2275" y="3252"/>
                  <a:pt x="2264" y="3556"/>
                </a:cubicBezTo>
                <a:cubicBezTo>
                  <a:pt x="1727" y="3435"/>
                  <a:pt x="1190" y="3313"/>
                  <a:pt x="653" y="3188"/>
                </a:cubicBezTo>
                <a:cubicBezTo>
                  <a:pt x="1204" y="3006"/>
                  <a:pt x="1751" y="2823"/>
                  <a:pt x="2302" y="2638"/>
                </a:cubicBezTo>
                <a:close/>
                <a:moveTo>
                  <a:pt x="4103" y="2036"/>
                </a:moveTo>
                <a:cubicBezTo>
                  <a:pt x="4231" y="2195"/>
                  <a:pt x="4360" y="2357"/>
                  <a:pt x="4488" y="2513"/>
                </a:cubicBezTo>
                <a:cubicBezTo>
                  <a:pt x="4529" y="2563"/>
                  <a:pt x="4610" y="2672"/>
                  <a:pt x="4718" y="2814"/>
                </a:cubicBezTo>
                <a:cubicBezTo>
                  <a:pt x="4448" y="3182"/>
                  <a:pt x="4170" y="3550"/>
                  <a:pt x="3897" y="3918"/>
                </a:cubicBezTo>
                <a:cubicBezTo>
                  <a:pt x="3593" y="3854"/>
                  <a:pt x="3285" y="3790"/>
                  <a:pt x="2985" y="3723"/>
                </a:cubicBezTo>
                <a:cubicBezTo>
                  <a:pt x="2839" y="3692"/>
                  <a:pt x="2693" y="3655"/>
                  <a:pt x="2548" y="3625"/>
                </a:cubicBezTo>
                <a:cubicBezTo>
                  <a:pt x="2572" y="3260"/>
                  <a:pt x="2596" y="2898"/>
                  <a:pt x="2612" y="2536"/>
                </a:cubicBezTo>
                <a:cubicBezTo>
                  <a:pt x="3109" y="2371"/>
                  <a:pt x="3606" y="2202"/>
                  <a:pt x="4103" y="2036"/>
                </a:cubicBezTo>
                <a:close/>
                <a:moveTo>
                  <a:pt x="4863" y="2999"/>
                </a:moveTo>
                <a:cubicBezTo>
                  <a:pt x="5218" y="3466"/>
                  <a:pt x="5725" y="4121"/>
                  <a:pt x="6023" y="4415"/>
                </a:cubicBezTo>
                <a:cubicBezTo>
                  <a:pt x="5894" y="4381"/>
                  <a:pt x="5759" y="4355"/>
                  <a:pt x="5749" y="4351"/>
                </a:cubicBezTo>
                <a:cubicBezTo>
                  <a:pt x="5384" y="4260"/>
                  <a:pt x="5019" y="4169"/>
                  <a:pt x="4654" y="4084"/>
                </a:cubicBezTo>
                <a:cubicBezTo>
                  <a:pt x="4482" y="4043"/>
                  <a:pt x="4312" y="4007"/>
                  <a:pt x="4140" y="3973"/>
                </a:cubicBezTo>
                <a:cubicBezTo>
                  <a:pt x="4380" y="3648"/>
                  <a:pt x="4624" y="3324"/>
                  <a:pt x="4863" y="2999"/>
                </a:cubicBezTo>
                <a:close/>
                <a:moveTo>
                  <a:pt x="2531" y="3844"/>
                </a:moveTo>
                <a:cubicBezTo>
                  <a:pt x="2937" y="3932"/>
                  <a:pt x="3342" y="4023"/>
                  <a:pt x="3748" y="4114"/>
                </a:cubicBezTo>
                <a:cubicBezTo>
                  <a:pt x="3295" y="4709"/>
                  <a:pt x="2839" y="5300"/>
                  <a:pt x="2373" y="5882"/>
                </a:cubicBezTo>
                <a:cubicBezTo>
                  <a:pt x="2427" y="5206"/>
                  <a:pt x="2484" y="4526"/>
                  <a:pt x="2531" y="3844"/>
                </a:cubicBezTo>
                <a:close/>
                <a:moveTo>
                  <a:pt x="2601" y="0"/>
                </a:moveTo>
                <a:cubicBezTo>
                  <a:pt x="2588" y="0"/>
                  <a:pt x="2575" y="9"/>
                  <a:pt x="2572" y="29"/>
                </a:cubicBezTo>
                <a:cubicBezTo>
                  <a:pt x="2569" y="42"/>
                  <a:pt x="2569" y="59"/>
                  <a:pt x="2565" y="76"/>
                </a:cubicBezTo>
                <a:cubicBezTo>
                  <a:pt x="2501" y="86"/>
                  <a:pt x="2470" y="187"/>
                  <a:pt x="2538" y="259"/>
                </a:cubicBezTo>
                <a:cubicBezTo>
                  <a:pt x="2427" y="948"/>
                  <a:pt x="2359" y="1647"/>
                  <a:pt x="2319" y="2354"/>
                </a:cubicBezTo>
                <a:cubicBezTo>
                  <a:pt x="1586" y="2594"/>
                  <a:pt x="856" y="2837"/>
                  <a:pt x="126" y="3080"/>
                </a:cubicBezTo>
                <a:cubicBezTo>
                  <a:pt x="1" y="3121"/>
                  <a:pt x="102" y="3303"/>
                  <a:pt x="190" y="3324"/>
                </a:cubicBezTo>
                <a:cubicBezTo>
                  <a:pt x="876" y="3483"/>
                  <a:pt x="1565" y="3634"/>
                  <a:pt x="2255" y="3784"/>
                </a:cubicBezTo>
                <a:cubicBezTo>
                  <a:pt x="2227" y="4595"/>
                  <a:pt x="2204" y="5402"/>
                  <a:pt x="2146" y="6196"/>
                </a:cubicBezTo>
                <a:cubicBezTo>
                  <a:pt x="2141" y="6256"/>
                  <a:pt x="2207" y="6357"/>
                  <a:pt x="2271" y="6357"/>
                </a:cubicBezTo>
                <a:cubicBezTo>
                  <a:pt x="2290" y="6357"/>
                  <a:pt x="2309" y="6348"/>
                  <a:pt x="2325" y="6328"/>
                </a:cubicBezTo>
                <a:cubicBezTo>
                  <a:pt x="2896" y="5621"/>
                  <a:pt x="3448" y="4895"/>
                  <a:pt x="3991" y="4169"/>
                </a:cubicBezTo>
                <a:cubicBezTo>
                  <a:pt x="4762" y="4341"/>
                  <a:pt x="5532" y="4520"/>
                  <a:pt x="6296" y="4716"/>
                </a:cubicBezTo>
                <a:cubicBezTo>
                  <a:pt x="6306" y="4719"/>
                  <a:pt x="6316" y="4720"/>
                  <a:pt x="6325" y="4720"/>
                </a:cubicBezTo>
                <a:cubicBezTo>
                  <a:pt x="6407" y="4720"/>
                  <a:pt x="6432" y="4618"/>
                  <a:pt x="6377" y="4554"/>
                </a:cubicBezTo>
                <a:cubicBezTo>
                  <a:pt x="5921" y="3982"/>
                  <a:pt x="5471" y="3388"/>
                  <a:pt x="5012" y="2797"/>
                </a:cubicBezTo>
                <a:cubicBezTo>
                  <a:pt x="5370" y="2313"/>
                  <a:pt x="5728" y="1833"/>
                  <a:pt x="6087" y="1357"/>
                </a:cubicBezTo>
                <a:cubicBezTo>
                  <a:pt x="6139" y="1289"/>
                  <a:pt x="6067" y="1147"/>
                  <a:pt x="5982" y="1147"/>
                </a:cubicBezTo>
                <a:cubicBezTo>
                  <a:pt x="5974" y="1147"/>
                  <a:pt x="5966" y="1148"/>
                  <a:pt x="5958" y="1151"/>
                </a:cubicBezTo>
                <a:cubicBezTo>
                  <a:pt x="5360" y="1346"/>
                  <a:pt x="4766" y="1543"/>
                  <a:pt x="4170" y="1739"/>
                </a:cubicBezTo>
                <a:cubicBezTo>
                  <a:pt x="3691" y="1164"/>
                  <a:pt x="3194" y="610"/>
                  <a:pt x="2657" y="110"/>
                </a:cubicBezTo>
                <a:cubicBezTo>
                  <a:pt x="2646" y="103"/>
                  <a:pt x="2640" y="100"/>
                  <a:pt x="2633" y="93"/>
                </a:cubicBezTo>
                <a:cubicBezTo>
                  <a:pt x="2629" y="73"/>
                  <a:pt x="2629" y="53"/>
                  <a:pt x="2629" y="33"/>
                </a:cubicBezTo>
                <a:cubicBezTo>
                  <a:pt x="2629" y="11"/>
                  <a:pt x="2615" y="0"/>
                  <a:pt x="260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9"/>
          <p:cNvSpPr/>
          <p:nvPr/>
        </p:nvSpPr>
        <p:spPr>
          <a:xfrm>
            <a:off x="8579172" y="3353100"/>
            <a:ext cx="134425" cy="155572"/>
          </a:xfrm>
          <a:custGeom>
            <a:avLst/>
            <a:gdLst/>
            <a:ahLst/>
            <a:cxnLst/>
            <a:rect l="l" t="t" r="r" b="b"/>
            <a:pathLst>
              <a:path w="3884" h="4495" extrusionOk="0">
                <a:moveTo>
                  <a:pt x="1723" y="1"/>
                </a:moveTo>
                <a:cubicBezTo>
                  <a:pt x="1699" y="1"/>
                  <a:pt x="1673" y="4"/>
                  <a:pt x="1647" y="13"/>
                </a:cubicBezTo>
                <a:cubicBezTo>
                  <a:pt x="1373" y="97"/>
                  <a:pt x="1603" y="800"/>
                  <a:pt x="1197" y="1530"/>
                </a:cubicBezTo>
                <a:cubicBezTo>
                  <a:pt x="792" y="2257"/>
                  <a:pt x="1" y="2311"/>
                  <a:pt x="35" y="2588"/>
                </a:cubicBezTo>
                <a:cubicBezTo>
                  <a:pt x="72" y="2865"/>
                  <a:pt x="1180" y="2588"/>
                  <a:pt x="1525" y="3176"/>
                </a:cubicBezTo>
                <a:cubicBezTo>
                  <a:pt x="1865" y="3754"/>
                  <a:pt x="1905" y="4495"/>
                  <a:pt x="2135" y="4495"/>
                </a:cubicBezTo>
                <a:cubicBezTo>
                  <a:pt x="2140" y="4495"/>
                  <a:pt x="2145" y="4494"/>
                  <a:pt x="2150" y="4494"/>
                </a:cubicBezTo>
                <a:cubicBezTo>
                  <a:pt x="2394" y="4460"/>
                  <a:pt x="2255" y="3108"/>
                  <a:pt x="2809" y="2760"/>
                </a:cubicBezTo>
                <a:cubicBezTo>
                  <a:pt x="3364" y="2416"/>
                  <a:pt x="3883" y="2463"/>
                  <a:pt x="3850" y="2135"/>
                </a:cubicBezTo>
                <a:cubicBezTo>
                  <a:pt x="3816" y="1804"/>
                  <a:pt x="2732" y="1790"/>
                  <a:pt x="2454" y="1374"/>
                </a:cubicBezTo>
                <a:cubicBezTo>
                  <a:pt x="2193" y="984"/>
                  <a:pt x="2109" y="1"/>
                  <a:pt x="1723" y="1"/>
                </a:cubicBezTo>
                <a:close/>
              </a:path>
            </a:pathLst>
          </a:custGeom>
          <a:solidFill>
            <a:srgbClr val="FECE5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4" name="Google Shape;474;p9"/>
          <p:cNvGrpSpPr/>
          <p:nvPr/>
        </p:nvGrpSpPr>
        <p:grpSpPr>
          <a:xfrm>
            <a:off x="7770241" y="4327033"/>
            <a:ext cx="1165712" cy="731889"/>
            <a:chOff x="6925510" y="205316"/>
            <a:chExt cx="905688" cy="530354"/>
          </a:xfrm>
        </p:grpSpPr>
        <p:sp>
          <p:nvSpPr>
            <p:cNvPr id="475" name="Google Shape;475;p9"/>
            <p:cNvSpPr/>
            <p:nvPr/>
          </p:nvSpPr>
          <p:spPr>
            <a:xfrm>
              <a:off x="7093437" y="213374"/>
              <a:ext cx="568549" cy="515598"/>
            </a:xfrm>
            <a:custGeom>
              <a:avLst/>
              <a:gdLst/>
              <a:ahLst/>
              <a:cxnLst/>
              <a:rect l="l" t="t" r="r" b="b"/>
              <a:pathLst>
                <a:path w="12626" h="11775" extrusionOk="0">
                  <a:moveTo>
                    <a:pt x="6402" y="0"/>
                  </a:moveTo>
                  <a:cubicBezTo>
                    <a:pt x="3247" y="0"/>
                    <a:pt x="0" y="2876"/>
                    <a:pt x="0" y="6031"/>
                  </a:cubicBezTo>
                  <a:cubicBezTo>
                    <a:pt x="0" y="9187"/>
                    <a:pt x="3115" y="11775"/>
                    <a:pt x="6270" y="11775"/>
                  </a:cubicBezTo>
                  <a:cubicBezTo>
                    <a:pt x="9426" y="11775"/>
                    <a:pt x="12626" y="9028"/>
                    <a:pt x="12626" y="5874"/>
                  </a:cubicBezTo>
                  <a:cubicBezTo>
                    <a:pt x="12626" y="2717"/>
                    <a:pt x="9557" y="0"/>
                    <a:pt x="64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9"/>
            <p:cNvSpPr/>
            <p:nvPr/>
          </p:nvSpPr>
          <p:spPr>
            <a:xfrm>
              <a:off x="7077360" y="205316"/>
              <a:ext cx="624386" cy="530354"/>
            </a:xfrm>
            <a:custGeom>
              <a:avLst/>
              <a:gdLst/>
              <a:ahLst/>
              <a:cxnLst/>
              <a:rect l="l" t="t" r="r" b="b"/>
              <a:pathLst>
                <a:path w="13866" h="12112" extrusionOk="0">
                  <a:moveTo>
                    <a:pt x="6777" y="1"/>
                  </a:moveTo>
                  <a:cubicBezTo>
                    <a:pt x="6538" y="1"/>
                    <a:pt x="6299" y="14"/>
                    <a:pt x="6061" y="40"/>
                  </a:cubicBezTo>
                  <a:cubicBezTo>
                    <a:pt x="5899" y="59"/>
                    <a:pt x="5989" y="300"/>
                    <a:pt x="6113" y="312"/>
                  </a:cubicBezTo>
                  <a:cubicBezTo>
                    <a:pt x="8982" y="563"/>
                    <a:pt x="11936" y="1718"/>
                    <a:pt x="12620" y="4868"/>
                  </a:cubicBezTo>
                  <a:cubicBezTo>
                    <a:pt x="13326" y="8114"/>
                    <a:pt x="10901" y="11034"/>
                    <a:pt x="7741" y="11637"/>
                  </a:cubicBezTo>
                  <a:cubicBezTo>
                    <a:pt x="7365" y="11709"/>
                    <a:pt x="6985" y="11743"/>
                    <a:pt x="6606" y="11743"/>
                  </a:cubicBezTo>
                  <a:cubicBezTo>
                    <a:pt x="3778" y="11743"/>
                    <a:pt x="1014" y="9808"/>
                    <a:pt x="785" y="6834"/>
                  </a:cubicBezTo>
                  <a:cubicBezTo>
                    <a:pt x="555" y="3847"/>
                    <a:pt x="2656" y="811"/>
                    <a:pt x="5730" y="475"/>
                  </a:cubicBezTo>
                  <a:cubicBezTo>
                    <a:pt x="5862" y="460"/>
                    <a:pt x="5763" y="246"/>
                    <a:pt x="5659" y="244"/>
                  </a:cubicBezTo>
                  <a:cubicBezTo>
                    <a:pt x="5626" y="243"/>
                    <a:pt x="5594" y="243"/>
                    <a:pt x="5561" y="243"/>
                  </a:cubicBezTo>
                  <a:cubicBezTo>
                    <a:pt x="2938" y="243"/>
                    <a:pt x="740" y="2849"/>
                    <a:pt x="378" y="5296"/>
                  </a:cubicBezTo>
                  <a:cubicBezTo>
                    <a:pt x="1" y="7847"/>
                    <a:pt x="1097" y="10165"/>
                    <a:pt x="3417" y="11341"/>
                  </a:cubicBezTo>
                  <a:cubicBezTo>
                    <a:pt x="4440" y="11859"/>
                    <a:pt x="5511" y="12112"/>
                    <a:pt x="6571" y="12112"/>
                  </a:cubicBezTo>
                  <a:cubicBezTo>
                    <a:pt x="8042" y="12112"/>
                    <a:pt x="9492" y="11626"/>
                    <a:pt x="10766" y="10691"/>
                  </a:cubicBezTo>
                  <a:cubicBezTo>
                    <a:pt x="12937" y="9099"/>
                    <a:pt x="13866" y="6430"/>
                    <a:pt x="12822" y="3871"/>
                  </a:cubicBezTo>
                  <a:cubicBezTo>
                    <a:pt x="11847" y="1479"/>
                    <a:pt x="9317" y="1"/>
                    <a:pt x="6777" y="1"/>
                  </a:cubicBezTo>
                  <a:close/>
                </a:path>
              </a:pathLst>
            </a:custGeom>
            <a:solidFill>
              <a:srgbClr val="002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9"/>
            <p:cNvSpPr/>
            <p:nvPr/>
          </p:nvSpPr>
          <p:spPr>
            <a:xfrm>
              <a:off x="6925510" y="360379"/>
              <a:ext cx="905688" cy="259660"/>
            </a:xfrm>
            <a:custGeom>
              <a:avLst/>
              <a:gdLst/>
              <a:ahLst/>
              <a:cxnLst/>
              <a:rect l="l" t="t" r="r" b="b"/>
              <a:pathLst>
                <a:path w="20113" h="5930" extrusionOk="0">
                  <a:moveTo>
                    <a:pt x="16657" y="1"/>
                  </a:moveTo>
                  <a:cubicBezTo>
                    <a:pt x="16439" y="1"/>
                    <a:pt x="16237" y="20"/>
                    <a:pt x="16067" y="60"/>
                  </a:cubicBezTo>
                  <a:cubicBezTo>
                    <a:pt x="15914" y="95"/>
                    <a:pt x="16073" y="324"/>
                    <a:pt x="16180" y="325"/>
                  </a:cubicBezTo>
                  <a:cubicBezTo>
                    <a:pt x="16845" y="330"/>
                    <a:pt x="19241" y="410"/>
                    <a:pt x="18563" y="1628"/>
                  </a:cubicBezTo>
                  <a:cubicBezTo>
                    <a:pt x="18243" y="2202"/>
                    <a:pt x="17451" y="2549"/>
                    <a:pt x="16881" y="2811"/>
                  </a:cubicBezTo>
                  <a:cubicBezTo>
                    <a:pt x="14924" y="3710"/>
                    <a:pt x="12785" y="4282"/>
                    <a:pt x="10682" y="4712"/>
                  </a:cubicBezTo>
                  <a:cubicBezTo>
                    <a:pt x="8818" y="5095"/>
                    <a:pt x="6905" y="5405"/>
                    <a:pt x="5006" y="5541"/>
                  </a:cubicBezTo>
                  <a:cubicBezTo>
                    <a:pt x="4909" y="5547"/>
                    <a:pt x="4759" y="5553"/>
                    <a:pt x="4576" y="5553"/>
                  </a:cubicBezTo>
                  <a:cubicBezTo>
                    <a:pt x="3425" y="5553"/>
                    <a:pt x="955" y="5349"/>
                    <a:pt x="1947" y="4098"/>
                  </a:cubicBezTo>
                  <a:cubicBezTo>
                    <a:pt x="2398" y="3528"/>
                    <a:pt x="3165" y="3113"/>
                    <a:pt x="3797" y="2785"/>
                  </a:cubicBezTo>
                  <a:cubicBezTo>
                    <a:pt x="3898" y="2733"/>
                    <a:pt x="3795" y="2553"/>
                    <a:pt x="3700" y="2553"/>
                  </a:cubicBezTo>
                  <a:cubicBezTo>
                    <a:pt x="3695" y="2553"/>
                    <a:pt x="3691" y="2554"/>
                    <a:pt x="3687" y="2554"/>
                  </a:cubicBezTo>
                  <a:cubicBezTo>
                    <a:pt x="2393" y="2794"/>
                    <a:pt x="1" y="4784"/>
                    <a:pt x="2166" y="5597"/>
                  </a:cubicBezTo>
                  <a:cubicBezTo>
                    <a:pt x="2830" y="5847"/>
                    <a:pt x="3527" y="5929"/>
                    <a:pt x="4229" y="5929"/>
                  </a:cubicBezTo>
                  <a:cubicBezTo>
                    <a:pt x="4872" y="5929"/>
                    <a:pt x="5520" y="5860"/>
                    <a:pt x="6151" y="5786"/>
                  </a:cubicBezTo>
                  <a:cubicBezTo>
                    <a:pt x="7890" y="5584"/>
                    <a:pt x="9624" y="5329"/>
                    <a:pt x="11337" y="4961"/>
                  </a:cubicBezTo>
                  <a:cubicBezTo>
                    <a:pt x="12763" y="4653"/>
                    <a:pt x="14174" y="4268"/>
                    <a:pt x="15547" y="3774"/>
                  </a:cubicBezTo>
                  <a:cubicBezTo>
                    <a:pt x="16593" y="3399"/>
                    <a:pt x="17822" y="2999"/>
                    <a:pt x="18648" y="2205"/>
                  </a:cubicBezTo>
                  <a:cubicBezTo>
                    <a:pt x="20112" y="800"/>
                    <a:pt x="18053" y="1"/>
                    <a:pt x="16657" y="1"/>
                  </a:cubicBezTo>
                  <a:close/>
                </a:path>
              </a:pathLst>
            </a:custGeom>
            <a:solidFill>
              <a:srgbClr val="002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7368361" y="296401"/>
              <a:ext cx="63222" cy="55523"/>
            </a:xfrm>
            <a:custGeom>
              <a:avLst/>
              <a:gdLst/>
              <a:ahLst/>
              <a:cxnLst/>
              <a:rect l="l" t="t" r="r" b="b"/>
              <a:pathLst>
                <a:path w="1404" h="1268" extrusionOk="0">
                  <a:moveTo>
                    <a:pt x="853" y="427"/>
                  </a:moveTo>
                  <a:lnTo>
                    <a:pt x="853" y="427"/>
                  </a:lnTo>
                  <a:cubicBezTo>
                    <a:pt x="853" y="427"/>
                    <a:pt x="859" y="430"/>
                    <a:pt x="873" y="436"/>
                  </a:cubicBezTo>
                  <a:cubicBezTo>
                    <a:pt x="872" y="435"/>
                    <a:pt x="871" y="435"/>
                    <a:pt x="870" y="434"/>
                  </a:cubicBezTo>
                  <a:lnTo>
                    <a:pt x="870" y="434"/>
                  </a:lnTo>
                  <a:cubicBezTo>
                    <a:pt x="860" y="430"/>
                    <a:pt x="853" y="427"/>
                    <a:pt x="853" y="427"/>
                  </a:cubicBezTo>
                  <a:close/>
                  <a:moveTo>
                    <a:pt x="486" y="0"/>
                  </a:moveTo>
                  <a:cubicBezTo>
                    <a:pt x="213" y="0"/>
                    <a:pt x="1" y="394"/>
                    <a:pt x="25" y="636"/>
                  </a:cubicBezTo>
                  <a:cubicBezTo>
                    <a:pt x="60" y="1003"/>
                    <a:pt x="440" y="1243"/>
                    <a:pt x="781" y="1266"/>
                  </a:cubicBezTo>
                  <a:cubicBezTo>
                    <a:pt x="797" y="1267"/>
                    <a:pt x="812" y="1267"/>
                    <a:pt x="827" y="1267"/>
                  </a:cubicBezTo>
                  <a:cubicBezTo>
                    <a:pt x="1087" y="1267"/>
                    <a:pt x="1323" y="1108"/>
                    <a:pt x="1360" y="835"/>
                  </a:cubicBezTo>
                  <a:cubicBezTo>
                    <a:pt x="1404" y="523"/>
                    <a:pt x="1159" y="276"/>
                    <a:pt x="871" y="210"/>
                  </a:cubicBezTo>
                  <a:cubicBezTo>
                    <a:pt x="862" y="208"/>
                    <a:pt x="854" y="207"/>
                    <a:pt x="847" y="207"/>
                  </a:cubicBezTo>
                  <a:cubicBezTo>
                    <a:pt x="746" y="207"/>
                    <a:pt x="793" y="399"/>
                    <a:pt x="870" y="434"/>
                  </a:cubicBezTo>
                  <a:lnTo>
                    <a:pt x="870" y="434"/>
                  </a:lnTo>
                  <a:cubicBezTo>
                    <a:pt x="894" y="444"/>
                    <a:pt x="936" y="462"/>
                    <a:pt x="946" y="469"/>
                  </a:cubicBezTo>
                  <a:cubicBezTo>
                    <a:pt x="1003" y="507"/>
                    <a:pt x="1041" y="545"/>
                    <a:pt x="1061" y="612"/>
                  </a:cubicBezTo>
                  <a:cubicBezTo>
                    <a:pt x="1079" y="677"/>
                    <a:pt x="1070" y="747"/>
                    <a:pt x="1041" y="806"/>
                  </a:cubicBezTo>
                  <a:cubicBezTo>
                    <a:pt x="984" y="924"/>
                    <a:pt x="872" y="972"/>
                    <a:pt x="753" y="972"/>
                  </a:cubicBezTo>
                  <a:cubicBezTo>
                    <a:pt x="710" y="972"/>
                    <a:pt x="666" y="965"/>
                    <a:pt x="623" y="953"/>
                  </a:cubicBezTo>
                  <a:cubicBezTo>
                    <a:pt x="416" y="896"/>
                    <a:pt x="247" y="740"/>
                    <a:pt x="332" y="516"/>
                  </a:cubicBezTo>
                  <a:cubicBezTo>
                    <a:pt x="396" y="353"/>
                    <a:pt x="615" y="276"/>
                    <a:pt x="618" y="99"/>
                  </a:cubicBezTo>
                  <a:cubicBezTo>
                    <a:pt x="618" y="67"/>
                    <a:pt x="608" y="24"/>
                    <a:pt x="574" y="14"/>
                  </a:cubicBezTo>
                  <a:cubicBezTo>
                    <a:pt x="544" y="5"/>
                    <a:pt x="515" y="0"/>
                    <a:pt x="486" y="0"/>
                  </a:cubicBezTo>
                  <a:close/>
                </a:path>
              </a:pathLst>
            </a:custGeom>
            <a:solidFill>
              <a:srgbClr val="002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7477926" y="310939"/>
              <a:ext cx="82855" cy="61609"/>
            </a:xfrm>
            <a:custGeom>
              <a:avLst/>
              <a:gdLst/>
              <a:ahLst/>
              <a:cxnLst/>
              <a:rect l="l" t="t" r="r" b="b"/>
              <a:pathLst>
                <a:path w="1840" h="1407" extrusionOk="0">
                  <a:moveTo>
                    <a:pt x="493" y="1"/>
                  </a:moveTo>
                  <a:cubicBezTo>
                    <a:pt x="211" y="1"/>
                    <a:pt x="0" y="306"/>
                    <a:pt x="28" y="579"/>
                  </a:cubicBezTo>
                  <a:cubicBezTo>
                    <a:pt x="59" y="897"/>
                    <a:pt x="297" y="1181"/>
                    <a:pt x="580" y="1314"/>
                  </a:cubicBezTo>
                  <a:cubicBezTo>
                    <a:pt x="706" y="1373"/>
                    <a:pt x="855" y="1406"/>
                    <a:pt x="1003" y="1406"/>
                  </a:cubicBezTo>
                  <a:cubicBezTo>
                    <a:pt x="1226" y="1406"/>
                    <a:pt x="1447" y="1331"/>
                    <a:pt x="1587" y="1157"/>
                  </a:cubicBezTo>
                  <a:cubicBezTo>
                    <a:pt x="1840" y="841"/>
                    <a:pt x="1576" y="383"/>
                    <a:pt x="1222" y="290"/>
                  </a:cubicBezTo>
                  <a:cubicBezTo>
                    <a:pt x="1216" y="288"/>
                    <a:pt x="1211" y="287"/>
                    <a:pt x="1206" y="287"/>
                  </a:cubicBezTo>
                  <a:cubicBezTo>
                    <a:pt x="1147" y="287"/>
                    <a:pt x="1170" y="407"/>
                    <a:pt x="1194" y="434"/>
                  </a:cubicBezTo>
                  <a:cubicBezTo>
                    <a:pt x="1298" y="551"/>
                    <a:pt x="1444" y="672"/>
                    <a:pt x="1392" y="845"/>
                  </a:cubicBezTo>
                  <a:cubicBezTo>
                    <a:pt x="1363" y="942"/>
                    <a:pt x="1279" y="1012"/>
                    <a:pt x="1193" y="1054"/>
                  </a:cubicBezTo>
                  <a:cubicBezTo>
                    <a:pt x="1109" y="1096"/>
                    <a:pt x="1014" y="1117"/>
                    <a:pt x="919" y="1117"/>
                  </a:cubicBezTo>
                  <a:cubicBezTo>
                    <a:pt x="765" y="1117"/>
                    <a:pt x="610" y="1064"/>
                    <a:pt x="496" y="966"/>
                  </a:cubicBezTo>
                  <a:cubicBezTo>
                    <a:pt x="366" y="853"/>
                    <a:pt x="264" y="666"/>
                    <a:pt x="315" y="491"/>
                  </a:cubicBezTo>
                  <a:cubicBezTo>
                    <a:pt x="368" y="303"/>
                    <a:pt x="567" y="308"/>
                    <a:pt x="650" y="166"/>
                  </a:cubicBezTo>
                  <a:cubicBezTo>
                    <a:pt x="679" y="116"/>
                    <a:pt x="664" y="33"/>
                    <a:pt x="603" y="16"/>
                  </a:cubicBezTo>
                  <a:cubicBezTo>
                    <a:pt x="565" y="6"/>
                    <a:pt x="528" y="1"/>
                    <a:pt x="493" y="1"/>
                  </a:cubicBezTo>
                  <a:close/>
                </a:path>
              </a:pathLst>
            </a:custGeom>
            <a:solidFill>
              <a:srgbClr val="002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7504540" y="416781"/>
              <a:ext cx="57999" cy="46590"/>
            </a:xfrm>
            <a:custGeom>
              <a:avLst/>
              <a:gdLst/>
              <a:ahLst/>
              <a:cxnLst/>
              <a:rect l="l" t="t" r="r" b="b"/>
              <a:pathLst>
                <a:path w="1288" h="1064" extrusionOk="0">
                  <a:moveTo>
                    <a:pt x="371" y="0"/>
                  </a:moveTo>
                  <a:cubicBezTo>
                    <a:pt x="166" y="0"/>
                    <a:pt x="22" y="154"/>
                    <a:pt x="11" y="383"/>
                  </a:cubicBezTo>
                  <a:cubicBezTo>
                    <a:pt x="1" y="620"/>
                    <a:pt x="135" y="869"/>
                    <a:pt x="342" y="984"/>
                  </a:cubicBezTo>
                  <a:cubicBezTo>
                    <a:pt x="436" y="1037"/>
                    <a:pt x="550" y="1064"/>
                    <a:pt x="666" y="1064"/>
                  </a:cubicBezTo>
                  <a:cubicBezTo>
                    <a:pt x="826" y="1064"/>
                    <a:pt x="988" y="1011"/>
                    <a:pt x="1097" y="902"/>
                  </a:cubicBezTo>
                  <a:cubicBezTo>
                    <a:pt x="1288" y="711"/>
                    <a:pt x="1163" y="430"/>
                    <a:pt x="948" y="322"/>
                  </a:cubicBezTo>
                  <a:cubicBezTo>
                    <a:pt x="943" y="320"/>
                    <a:pt x="938" y="318"/>
                    <a:pt x="933" y="318"/>
                  </a:cubicBezTo>
                  <a:cubicBezTo>
                    <a:pt x="896" y="318"/>
                    <a:pt x="896" y="408"/>
                    <a:pt x="912" y="429"/>
                  </a:cubicBezTo>
                  <a:cubicBezTo>
                    <a:pt x="1046" y="605"/>
                    <a:pt x="962" y="725"/>
                    <a:pt x="768" y="786"/>
                  </a:cubicBezTo>
                  <a:cubicBezTo>
                    <a:pt x="711" y="804"/>
                    <a:pt x="648" y="815"/>
                    <a:pt x="585" y="815"/>
                  </a:cubicBezTo>
                  <a:cubicBezTo>
                    <a:pt x="491" y="815"/>
                    <a:pt x="398" y="791"/>
                    <a:pt x="329" y="729"/>
                  </a:cubicBezTo>
                  <a:cubicBezTo>
                    <a:pt x="103" y="527"/>
                    <a:pt x="218" y="201"/>
                    <a:pt x="490" y="134"/>
                  </a:cubicBezTo>
                  <a:cubicBezTo>
                    <a:pt x="531" y="124"/>
                    <a:pt x="525" y="25"/>
                    <a:pt x="486" y="16"/>
                  </a:cubicBezTo>
                  <a:cubicBezTo>
                    <a:pt x="446" y="5"/>
                    <a:pt x="408" y="0"/>
                    <a:pt x="371" y="0"/>
                  </a:cubicBezTo>
                  <a:close/>
                </a:path>
              </a:pathLst>
            </a:custGeom>
            <a:solidFill>
              <a:srgbClr val="002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1" name="Google Shape;481;p9"/>
          <p:cNvSpPr/>
          <p:nvPr/>
        </p:nvSpPr>
        <p:spPr>
          <a:xfrm>
            <a:off x="8018150" y="660425"/>
            <a:ext cx="250092" cy="181358"/>
          </a:xfrm>
          <a:custGeom>
            <a:avLst/>
            <a:gdLst/>
            <a:ahLst/>
            <a:cxnLst/>
            <a:rect l="l" t="t" r="r" b="b"/>
            <a:pathLst>
              <a:path w="7168" h="5198" extrusionOk="0">
                <a:moveTo>
                  <a:pt x="5467" y="1"/>
                </a:moveTo>
                <a:cubicBezTo>
                  <a:pt x="4475" y="1"/>
                  <a:pt x="3844" y="1080"/>
                  <a:pt x="3880" y="2028"/>
                </a:cubicBezTo>
                <a:cubicBezTo>
                  <a:pt x="3880" y="2028"/>
                  <a:pt x="2956" y="1084"/>
                  <a:pt x="2052" y="1084"/>
                </a:cubicBezTo>
                <a:cubicBezTo>
                  <a:pt x="1687" y="1084"/>
                  <a:pt x="1324" y="1239"/>
                  <a:pt x="1027" y="1673"/>
                </a:cubicBezTo>
                <a:cubicBezTo>
                  <a:pt x="0" y="3177"/>
                  <a:pt x="1781" y="4285"/>
                  <a:pt x="2889" y="4684"/>
                </a:cubicBezTo>
                <a:cubicBezTo>
                  <a:pt x="3998" y="5079"/>
                  <a:pt x="4988" y="5198"/>
                  <a:pt x="4988" y="5198"/>
                </a:cubicBezTo>
                <a:cubicBezTo>
                  <a:pt x="4988" y="5198"/>
                  <a:pt x="6110" y="3941"/>
                  <a:pt x="6708" y="2423"/>
                </a:cubicBezTo>
                <a:cubicBezTo>
                  <a:pt x="7168" y="1258"/>
                  <a:pt x="6843" y="129"/>
                  <a:pt x="5600" y="7"/>
                </a:cubicBezTo>
                <a:cubicBezTo>
                  <a:pt x="5555" y="3"/>
                  <a:pt x="5511" y="1"/>
                  <a:pt x="54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9"/>
          <p:cNvSpPr/>
          <p:nvPr/>
        </p:nvSpPr>
        <p:spPr>
          <a:xfrm>
            <a:off x="7150151" y="4475808"/>
            <a:ext cx="250092" cy="247231"/>
          </a:xfrm>
          <a:custGeom>
            <a:avLst/>
            <a:gdLst/>
            <a:ahLst/>
            <a:cxnLst/>
            <a:rect l="l" t="t" r="r" b="b"/>
            <a:pathLst>
              <a:path w="6432" h="6358" extrusionOk="0">
                <a:moveTo>
                  <a:pt x="2640" y="363"/>
                </a:moveTo>
                <a:cubicBezTo>
                  <a:pt x="3103" y="810"/>
                  <a:pt x="3521" y="1313"/>
                  <a:pt x="3927" y="1820"/>
                </a:cubicBezTo>
                <a:cubicBezTo>
                  <a:pt x="3495" y="1965"/>
                  <a:pt x="3058" y="2107"/>
                  <a:pt x="2626" y="2249"/>
                </a:cubicBezTo>
                <a:cubicBezTo>
                  <a:pt x="2650" y="1621"/>
                  <a:pt x="2657" y="989"/>
                  <a:pt x="2640" y="363"/>
                </a:cubicBezTo>
                <a:close/>
                <a:moveTo>
                  <a:pt x="5678" y="1505"/>
                </a:moveTo>
                <a:cubicBezTo>
                  <a:pt x="5407" y="1874"/>
                  <a:pt x="5137" y="2243"/>
                  <a:pt x="4867" y="2611"/>
                </a:cubicBezTo>
                <a:cubicBezTo>
                  <a:pt x="4694" y="2391"/>
                  <a:pt x="4522" y="2171"/>
                  <a:pt x="4343" y="1955"/>
                </a:cubicBezTo>
                <a:cubicBezTo>
                  <a:pt x="4789" y="1806"/>
                  <a:pt x="5232" y="1658"/>
                  <a:pt x="5678" y="1505"/>
                </a:cubicBezTo>
                <a:close/>
                <a:moveTo>
                  <a:pt x="2302" y="2638"/>
                </a:moveTo>
                <a:cubicBezTo>
                  <a:pt x="2288" y="2945"/>
                  <a:pt x="2275" y="3252"/>
                  <a:pt x="2264" y="3556"/>
                </a:cubicBezTo>
                <a:cubicBezTo>
                  <a:pt x="1727" y="3435"/>
                  <a:pt x="1190" y="3313"/>
                  <a:pt x="653" y="3188"/>
                </a:cubicBezTo>
                <a:cubicBezTo>
                  <a:pt x="1204" y="3006"/>
                  <a:pt x="1751" y="2823"/>
                  <a:pt x="2302" y="2638"/>
                </a:cubicBezTo>
                <a:close/>
                <a:moveTo>
                  <a:pt x="4103" y="2036"/>
                </a:moveTo>
                <a:cubicBezTo>
                  <a:pt x="4231" y="2195"/>
                  <a:pt x="4360" y="2357"/>
                  <a:pt x="4488" y="2513"/>
                </a:cubicBezTo>
                <a:cubicBezTo>
                  <a:pt x="4529" y="2563"/>
                  <a:pt x="4610" y="2672"/>
                  <a:pt x="4718" y="2814"/>
                </a:cubicBezTo>
                <a:cubicBezTo>
                  <a:pt x="4448" y="3182"/>
                  <a:pt x="4170" y="3550"/>
                  <a:pt x="3897" y="3918"/>
                </a:cubicBezTo>
                <a:cubicBezTo>
                  <a:pt x="3593" y="3854"/>
                  <a:pt x="3285" y="3790"/>
                  <a:pt x="2985" y="3723"/>
                </a:cubicBezTo>
                <a:cubicBezTo>
                  <a:pt x="2839" y="3692"/>
                  <a:pt x="2693" y="3655"/>
                  <a:pt x="2548" y="3625"/>
                </a:cubicBezTo>
                <a:cubicBezTo>
                  <a:pt x="2572" y="3260"/>
                  <a:pt x="2596" y="2898"/>
                  <a:pt x="2612" y="2536"/>
                </a:cubicBezTo>
                <a:cubicBezTo>
                  <a:pt x="3109" y="2371"/>
                  <a:pt x="3606" y="2202"/>
                  <a:pt x="4103" y="2036"/>
                </a:cubicBezTo>
                <a:close/>
                <a:moveTo>
                  <a:pt x="4863" y="2999"/>
                </a:moveTo>
                <a:cubicBezTo>
                  <a:pt x="5218" y="3466"/>
                  <a:pt x="5725" y="4121"/>
                  <a:pt x="6023" y="4415"/>
                </a:cubicBezTo>
                <a:cubicBezTo>
                  <a:pt x="5894" y="4381"/>
                  <a:pt x="5759" y="4355"/>
                  <a:pt x="5749" y="4351"/>
                </a:cubicBezTo>
                <a:cubicBezTo>
                  <a:pt x="5384" y="4260"/>
                  <a:pt x="5019" y="4169"/>
                  <a:pt x="4654" y="4084"/>
                </a:cubicBezTo>
                <a:cubicBezTo>
                  <a:pt x="4482" y="4043"/>
                  <a:pt x="4312" y="4007"/>
                  <a:pt x="4140" y="3973"/>
                </a:cubicBezTo>
                <a:cubicBezTo>
                  <a:pt x="4380" y="3648"/>
                  <a:pt x="4624" y="3324"/>
                  <a:pt x="4863" y="2999"/>
                </a:cubicBezTo>
                <a:close/>
                <a:moveTo>
                  <a:pt x="2531" y="3844"/>
                </a:moveTo>
                <a:cubicBezTo>
                  <a:pt x="2937" y="3932"/>
                  <a:pt x="3342" y="4023"/>
                  <a:pt x="3748" y="4114"/>
                </a:cubicBezTo>
                <a:cubicBezTo>
                  <a:pt x="3295" y="4709"/>
                  <a:pt x="2839" y="5300"/>
                  <a:pt x="2373" y="5882"/>
                </a:cubicBezTo>
                <a:cubicBezTo>
                  <a:pt x="2427" y="5206"/>
                  <a:pt x="2484" y="4526"/>
                  <a:pt x="2531" y="3844"/>
                </a:cubicBezTo>
                <a:close/>
                <a:moveTo>
                  <a:pt x="2601" y="0"/>
                </a:moveTo>
                <a:cubicBezTo>
                  <a:pt x="2588" y="0"/>
                  <a:pt x="2575" y="9"/>
                  <a:pt x="2572" y="29"/>
                </a:cubicBezTo>
                <a:cubicBezTo>
                  <a:pt x="2569" y="42"/>
                  <a:pt x="2569" y="59"/>
                  <a:pt x="2565" y="76"/>
                </a:cubicBezTo>
                <a:cubicBezTo>
                  <a:pt x="2501" y="86"/>
                  <a:pt x="2470" y="187"/>
                  <a:pt x="2538" y="259"/>
                </a:cubicBezTo>
                <a:cubicBezTo>
                  <a:pt x="2427" y="948"/>
                  <a:pt x="2359" y="1647"/>
                  <a:pt x="2319" y="2354"/>
                </a:cubicBezTo>
                <a:cubicBezTo>
                  <a:pt x="1586" y="2594"/>
                  <a:pt x="856" y="2837"/>
                  <a:pt x="126" y="3080"/>
                </a:cubicBezTo>
                <a:cubicBezTo>
                  <a:pt x="1" y="3121"/>
                  <a:pt x="102" y="3303"/>
                  <a:pt x="190" y="3324"/>
                </a:cubicBezTo>
                <a:cubicBezTo>
                  <a:pt x="876" y="3483"/>
                  <a:pt x="1565" y="3634"/>
                  <a:pt x="2255" y="3784"/>
                </a:cubicBezTo>
                <a:cubicBezTo>
                  <a:pt x="2227" y="4595"/>
                  <a:pt x="2204" y="5402"/>
                  <a:pt x="2146" y="6196"/>
                </a:cubicBezTo>
                <a:cubicBezTo>
                  <a:pt x="2141" y="6256"/>
                  <a:pt x="2207" y="6357"/>
                  <a:pt x="2271" y="6357"/>
                </a:cubicBezTo>
                <a:cubicBezTo>
                  <a:pt x="2290" y="6357"/>
                  <a:pt x="2309" y="6348"/>
                  <a:pt x="2325" y="6328"/>
                </a:cubicBezTo>
                <a:cubicBezTo>
                  <a:pt x="2896" y="5621"/>
                  <a:pt x="3448" y="4895"/>
                  <a:pt x="3991" y="4169"/>
                </a:cubicBezTo>
                <a:cubicBezTo>
                  <a:pt x="4762" y="4341"/>
                  <a:pt x="5532" y="4520"/>
                  <a:pt x="6296" y="4716"/>
                </a:cubicBezTo>
                <a:cubicBezTo>
                  <a:pt x="6306" y="4719"/>
                  <a:pt x="6316" y="4720"/>
                  <a:pt x="6325" y="4720"/>
                </a:cubicBezTo>
                <a:cubicBezTo>
                  <a:pt x="6407" y="4720"/>
                  <a:pt x="6432" y="4618"/>
                  <a:pt x="6377" y="4554"/>
                </a:cubicBezTo>
                <a:cubicBezTo>
                  <a:pt x="5921" y="3982"/>
                  <a:pt x="5471" y="3388"/>
                  <a:pt x="5012" y="2797"/>
                </a:cubicBezTo>
                <a:cubicBezTo>
                  <a:pt x="5370" y="2313"/>
                  <a:pt x="5728" y="1833"/>
                  <a:pt x="6087" y="1357"/>
                </a:cubicBezTo>
                <a:cubicBezTo>
                  <a:pt x="6139" y="1289"/>
                  <a:pt x="6067" y="1147"/>
                  <a:pt x="5982" y="1147"/>
                </a:cubicBezTo>
                <a:cubicBezTo>
                  <a:pt x="5974" y="1147"/>
                  <a:pt x="5966" y="1148"/>
                  <a:pt x="5958" y="1151"/>
                </a:cubicBezTo>
                <a:cubicBezTo>
                  <a:pt x="5360" y="1346"/>
                  <a:pt x="4766" y="1543"/>
                  <a:pt x="4170" y="1739"/>
                </a:cubicBezTo>
                <a:cubicBezTo>
                  <a:pt x="3691" y="1164"/>
                  <a:pt x="3194" y="610"/>
                  <a:pt x="2657" y="110"/>
                </a:cubicBezTo>
                <a:cubicBezTo>
                  <a:pt x="2646" y="103"/>
                  <a:pt x="2640" y="100"/>
                  <a:pt x="2633" y="93"/>
                </a:cubicBezTo>
                <a:cubicBezTo>
                  <a:pt x="2629" y="73"/>
                  <a:pt x="2629" y="53"/>
                  <a:pt x="2629" y="33"/>
                </a:cubicBezTo>
                <a:cubicBezTo>
                  <a:pt x="2629" y="11"/>
                  <a:pt x="2615" y="0"/>
                  <a:pt x="260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9"/>
          <p:cNvSpPr/>
          <p:nvPr/>
        </p:nvSpPr>
        <p:spPr>
          <a:xfrm>
            <a:off x="8463501" y="232633"/>
            <a:ext cx="250092" cy="247231"/>
          </a:xfrm>
          <a:custGeom>
            <a:avLst/>
            <a:gdLst/>
            <a:ahLst/>
            <a:cxnLst/>
            <a:rect l="l" t="t" r="r" b="b"/>
            <a:pathLst>
              <a:path w="6432" h="6358" extrusionOk="0">
                <a:moveTo>
                  <a:pt x="2640" y="363"/>
                </a:moveTo>
                <a:cubicBezTo>
                  <a:pt x="3103" y="810"/>
                  <a:pt x="3521" y="1313"/>
                  <a:pt x="3927" y="1820"/>
                </a:cubicBezTo>
                <a:cubicBezTo>
                  <a:pt x="3495" y="1965"/>
                  <a:pt x="3058" y="2107"/>
                  <a:pt x="2626" y="2249"/>
                </a:cubicBezTo>
                <a:cubicBezTo>
                  <a:pt x="2650" y="1621"/>
                  <a:pt x="2657" y="989"/>
                  <a:pt x="2640" y="363"/>
                </a:cubicBezTo>
                <a:close/>
                <a:moveTo>
                  <a:pt x="5678" y="1505"/>
                </a:moveTo>
                <a:cubicBezTo>
                  <a:pt x="5407" y="1874"/>
                  <a:pt x="5137" y="2243"/>
                  <a:pt x="4867" y="2611"/>
                </a:cubicBezTo>
                <a:cubicBezTo>
                  <a:pt x="4694" y="2391"/>
                  <a:pt x="4522" y="2171"/>
                  <a:pt x="4343" y="1955"/>
                </a:cubicBezTo>
                <a:cubicBezTo>
                  <a:pt x="4789" y="1806"/>
                  <a:pt x="5232" y="1658"/>
                  <a:pt x="5678" y="1505"/>
                </a:cubicBezTo>
                <a:close/>
                <a:moveTo>
                  <a:pt x="2302" y="2638"/>
                </a:moveTo>
                <a:cubicBezTo>
                  <a:pt x="2288" y="2945"/>
                  <a:pt x="2275" y="3252"/>
                  <a:pt x="2264" y="3556"/>
                </a:cubicBezTo>
                <a:cubicBezTo>
                  <a:pt x="1727" y="3435"/>
                  <a:pt x="1190" y="3313"/>
                  <a:pt x="653" y="3188"/>
                </a:cubicBezTo>
                <a:cubicBezTo>
                  <a:pt x="1204" y="3006"/>
                  <a:pt x="1751" y="2823"/>
                  <a:pt x="2302" y="2638"/>
                </a:cubicBezTo>
                <a:close/>
                <a:moveTo>
                  <a:pt x="4103" y="2036"/>
                </a:moveTo>
                <a:cubicBezTo>
                  <a:pt x="4231" y="2195"/>
                  <a:pt x="4360" y="2357"/>
                  <a:pt x="4488" y="2513"/>
                </a:cubicBezTo>
                <a:cubicBezTo>
                  <a:pt x="4529" y="2563"/>
                  <a:pt x="4610" y="2672"/>
                  <a:pt x="4718" y="2814"/>
                </a:cubicBezTo>
                <a:cubicBezTo>
                  <a:pt x="4448" y="3182"/>
                  <a:pt x="4170" y="3550"/>
                  <a:pt x="3897" y="3918"/>
                </a:cubicBezTo>
                <a:cubicBezTo>
                  <a:pt x="3593" y="3854"/>
                  <a:pt x="3285" y="3790"/>
                  <a:pt x="2985" y="3723"/>
                </a:cubicBezTo>
                <a:cubicBezTo>
                  <a:pt x="2839" y="3692"/>
                  <a:pt x="2693" y="3655"/>
                  <a:pt x="2548" y="3625"/>
                </a:cubicBezTo>
                <a:cubicBezTo>
                  <a:pt x="2572" y="3260"/>
                  <a:pt x="2596" y="2898"/>
                  <a:pt x="2612" y="2536"/>
                </a:cubicBezTo>
                <a:cubicBezTo>
                  <a:pt x="3109" y="2371"/>
                  <a:pt x="3606" y="2202"/>
                  <a:pt x="4103" y="2036"/>
                </a:cubicBezTo>
                <a:close/>
                <a:moveTo>
                  <a:pt x="4863" y="2999"/>
                </a:moveTo>
                <a:cubicBezTo>
                  <a:pt x="5218" y="3466"/>
                  <a:pt x="5725" y="4121"/>
                  <a:pt x="6023" y="4415"/>
                </a:cubicBezTo>
                <a:cubicBezTo>
                  <a:pt x="5894" y="4381"/>
                  <a:pt x="5759" y="4355"/>
                  <a:pt x="5749" y="4351"/>
                </a:cubicBezTo>
                <a:cubicBezTo>
                  <a:pt x="5384" y="4260"/>
                  <a:pt x="5019" y="4169"/>
                  <a:pt x="4654" y="4084"/>
                </a:cubicBezTo>
                <a:cubicBezTo>
                  <a:pt x="4482" y="4043"/>
                  <a:pt x="4312" y="4007"/>
                  <a:pt x="4140" y="3973"/>
                </a:cubicBezTo>
                <a:cubicBezTo>
                  <a:pt x="4380" y="3648"/>
                  <a:pt x="4624" y="3324"/>
                  <a:pt x="4863" y="2999"/>
                </a:cubicBezTo>
                <a:close/>
                <a:moveTo>
                  <a:pt x="2531" y="3844"/>
                </a:moveTo>
                <a:cubicBezTo>
                  <a:pt x="2937" y="3932"/>
                  <a:pt x="3342" y="4023"/>
                  <a:pt x="3748" y="4114"/>
                </a:cubicBezTo>
                <a:cubicBezTo>
                  <a:pt x="3295" y="4709"/>
                  <a:pt x="2839" y="5300"/>
                  <a:pt x="2373" y="5882"/>
                </a:cubicBezTo>
                <a:cubicBezTo>
                  <a:pt x="2427" y="5206"/>
                  <a:pt x="2484" y="4526"/>
                  <a:pt x="2531" y="3844"/>
                </a:cubicBezTo>
                <a:close/>
                <a:moveTo>
                  <a:pt x="2601" y="0"/>
                </a:moveTo>
                <a:cubicBezTo>
                  <a:pt x="2588" y="0"/>
                  <a:pt x="2575" y="9"/>
                  <a:pt x="2572" y="29"/>
                </a:cubicBezTo>
                <a:cubicBezTo>
                  <a:pt x="2569" y="42"/>
                  <a:pt x="2569" y="59"/>
                  <a:pt x="2565" y="76"/>
                </a:cubicBezTo>
                <a:cubicBezTo>
                  <a:pt x="2501" y="86"/>
                  <a:pt x="2470" y="187"/>
                  <a:pt x="2538" y="259"/>
                </a:cubicBezTo>
                <a:cubicBezTo>
                  <a:pt x="2427" y="948"/>
                  <a:pt x="2359" y="1647"/>
                  <a:pt x="2319" y="2354"/>
                </a:cubicBezTo>
                <a:cubicBezTo>
                  <a:pt x="1586" y="2594"/>
                  <a:pt x="856" y="2837"/>
                  <a:pt x="126" y="3080"/>
                </a:cubicBezTo>
                <a:cubicBezTo>
                  <a:pt x="1" y="3121"/>
                  <a:pt x="102" y="3303"/>
                  <a:pt x="190" y="3324"/>
                </a:cubicBezTo>
                <a:cubicBezTo>
                  <a:pt x="876" y="3483"/>
                  <a:pt x="1565" y="3634"/>
                  <a:pt x="2255" y="3784"/>
                </a:cubicBezTo>
                <a:cubicBezTo>
                  <a:pt x="2227" y="4595"/>
                  <a:pt x="2204" y="5402"/>
                  <a:pt x="2146" y="6196"/>
                </a:cubicBezTo>
                <a:cubicBezTo>
                  <a:pt x="2141" y="6256"/>
                  <a:pt x="2207" y="6357"/>
                  <a:pt x="2271" y="6357"/>
                </a:cubicBezTo>
                <a:cubicBezTo>
                  <a:pt x="2290" y="6357"/>
                  <a:pt x="2309" y="6348"/>
                  <a:pt x="2325" y="6328"/>
                </a:cubicBezTo>
                <a:cubicBezTo>
                  <a:pt x="2896" y="5621"/>
                  <a:pt x="3448" y="4895"/>
                  <a:pt x="3991" y="4169"/>
                </a:cubicBezTo>
                <a:cubicBezTo>
                  <a:pt x="4762" y="4341"/>
                  <a:pt x="5532" y="4520"/>
                  <a:pt x="6296" y="4716"/>
                </a:cubicBezTo>
                <a:cubicBezTo>
                  <a:pt x="6306" y="4719"/>
                  <a:pt x="6316" y="4720"/>
                  <a:pt x="6325" y="4720"/>
                </a:cubicBezTo>
                <a:cubicBezTo>
                  <a:pt x="6407" y="4720"/>
                  <a:pt x="6432" y="4618"/>
                  <a:pt x="6377" y="4554"/>
                </a:cubicBezTo>
                <a:cubicBezTo>
                  <a:pt x="5921" y="3982"/>
                  <a:pt x="5471" y="3388"/>
                  <a:pt x="5012" y="2797"/>
                </a:cubicBezTo>
                <a:cubicBezTo>
                  <a:pt x="5370" y="2313"/>
                  <a:pt x="5728" y="1833"/>
                  <a:pt x="6087" y="1357"/>
                </a:cubicBezTo>
                <a:cubicBezTo>
                  <a:pt x="6139" y="1289"/>
                  <a:pt x="6067" y="1147"/>
                  <a:pt x="5982" y="1147"/>
                </a:cubicBezTo>
                <a:cubicBezTo>
                  <a:pt x="5974" y="1147"/>
                  <a:pt x="5966" y="1148"/>
                  <a:pt x="5958" y="1151"/>
                </a:cubicBezTo>
                <a:cubicBezTo>
                  <a:pt x="5360" y="1346"/>
                  <a:pt x="4766" y="1543"/>
                  <a:pt x="4170" y="1739"/>
                </a:cubicBezTo>
                <a:cubicBezTo>
                  <a:pt x="3691" y="1164"/>
                  <a:pt x="3194" y="610"/>
                  <a:pt x="2657" y="110"/>
                </a:cubicBezTo>
                <a:cubicBezTo>
                  <a:pt x="2646" y="103"/>
                  <a:pt x="2640" y="100"/>
                  <a:pt x="2633" y="93"/>
                </a:cubicBezTo>
                <a:cubicBezTo>
                  <a:pt x="2629" y="73"/>
                  <a:pt x="2629" y="53"/>
                  <a:pt x="2629" y="33"/>
                </a:cubicBezTo>
                <a:cubicBezTo>
                  <a:pt x="2629" y="11"/>
                  <a:pt x="2615" y="0"/>
                  <a:pt x="260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9"/>
          <p:cNvSpPr/>
          <p:nvPr/>
        </p:nvSpPr>
        <p:spPr>
          <a:xfrm>
            <a:off x="1097326" y="1119008"/>
            <a:ext cx="250092" cy="247231"/>
          </a:xfrm>
          <a:custGeom>
            <a:avLst/>
            <a:gdLst/>
            <a:ahLst/>
            <a:cxnLst/>
            <a:rect l="l" t="t" r="r" b="b"/>
            <a:pathLst>
              <a:path w="6432" h="6358" extrusionOk="0">
                <a:moveTo>
                  <a:pt x="2640" y="363"/>
                </a:moveTo>
                <a:cubicBezTo>
                  <a:pt x="3103" y="810"/>
                  <a:pt x="3521" y="1313"/>
                  <a:pt x="3927" y="1820"/>
                </a:cubicBezTo>
                <a:cubicBezTo>
                  <a:pt x="3495" y="1965"/>
                  <a:pt x="3058" y="2107"/>
                  <a:pt x="2626" y="2249"/>
                </a:cubicBezTo>
                <a:cubicBezTo>
                  <a:pt x="2650" y="1621"/>
                  <a:pt x="2657" y="989"/>
                  <a:pt x="2640" y="363"/>
                </a:cubicBezTo>
                <a:close/>
                <a:moveTo>
                  <a:pt x="5678" y="1505"/>
                </a:moveTo>
                <a:cubicBezTo>
                  <a:pt x="5407" y="1874"/>
                  <a:pt x="5137" y="2243"/>
                  <a:pt x="4867" y="2611"/>
                </a:cubicBezTo>
                <a:cubicBezTo>
                  <a:pt x="4694" y="2391"/>
                  <a:pt x="4522" y="2171"/>
                  <a:pt x="4343" y="1955"/>
                </a:cubicBezTo>
                <a:cubicBezTo>
                  <a:pt x="4789" y="1806"/>
                  <a:pt x="5232" y="1658"/>
                  <a:pt x="5678" y="1505"/>
                </a:cubicBezTo>
                <a:close/>
                <a:moveTo>
                  <a:pt x="2302" y="2638"/>
                </a:moveTo>
                <a:cubicBezTo>
                  <a:pt x="2288" y="2945"/>
                  <a:pt x="2275" y="3252"/>
                  <a:pt x="2264" y="3556"/>
                </a:cubicBezTo>
                <a:cubicBezTo>
                  <a:pt x="1727" y="3435"/>
                  <a:pt x="1190" y="3313"/>
                  <a:pt x="653" y="3188"/>
                </a:cubicBezTo>
                <a:cubicBezTo>
                  <a:pt x="1204" y="3006"/>
                  <a:pt x="1751" y="2823"/>
                  <a:pt x="2302" y="2638"/>
                </a:cubicBezTo>
                <a:close/>
                <a:moveTo>
                  <a:pt x="4103" y="2036"/>
                </a:moveTo>
                <a:cubicBezTo>
                  <a:pt x="4231" y="2195"/>
                  <a:pt x="4360" y="2357"/>
                  <a:pt x="4488" y="2513"/>
                </a:cubicBezTo>
                <a:cubicBezTo>
                  <a:pt x="4529" y="2563"/>
                  <a:pt x="4610" y="2672"/>
                  <a:pt x="4718" y="2814"/>
                </a:cubicBezTo>
                <a:cubicBezTo>
                  <a:pt x="4448" y="3182"/>
                  <a:pt x="4170" y="3550"/>
                  <a:pt x="3897" y="3918"/>
                </a:cubicBezTo>
                <a:cubicBezTo>
                  <a:pt x="3593" y="3854"/>
                  <a:pt x="3285" y="3790"/>
                  <a:pt x="2985" y="3723"/>
                </a:cubicBezTo>
                <a:cubicBezTo>
                  <a:pt x="2839" y="3692"/>
                  <a:pt x="2693" y="3655"/>
                  <a:pt x="2548" y="3625"/>
                </a:cubicBezTo>
                <a:cubicBezTo>
                  <a:pt x="2572" y="3260"/>
                  <a:pt x="2596" y="2898"/>
                  <a:pt x="2612" y="2536"/>
                </a:cubicBezTo>
                <a:cubicBezTo>
                  <a:pt x="3109" y="2371"/>
                  <a:pt x="3606" y="2202"/>
                  <a:pt x="4103" y="2036"/>
                </a:cubicBezTo>
                <a:close/>
                <a:moveTo>
                  <a:pt x="4863" y="2999"/>
                </a:moveTo>
                <a:cubicBezTo>
                  <a:pt x="5218" y="3466"/>
                  <a:pt x="5725" y="4121"/>
                  <a:pt x="6023" y="4415"/>
                </a:cubicBezTo>
                <a:cubicBezTo>
                  <a:pt x="5894" y="4381"/>
                  <a:pt x="5759" y="4355"/>
                  <a:pt x="5749" y="4351"/>
                </a:cubicBezTo>
                <a:cubicBezTo>
                  <a:pt x="5384" y="4260"/>
                  <a:pt x="5019" y="4169"/>
                  <a:pt x="4654" y="4084"/>
                </a:cubicBezTo>
                <a:cubicBezTo>
                  <a:pt x="4482" y="4043"/>
                  <a:pt x="4312" y="4007"/>
                  <a:pt x="4140" y="3973"/>
                </a:cubicBezTo>
                <a:cubicBezTo>
                  <a:pt x="4380" y="3648"/>
                  <a:pt x="4624" y="3324"/>
                  <a:pt x="4863" y="2999"/>
                </a:cubicBezTo>
                <a:close/>
                <a:moveTo>
                  <a:pt x="2531" y="3844"/>
                </a:moveTo>
                <a:cubicBezTo>
                  <a:pt x="2937" y="3932"/>
                  <a:pt x="3342" y="4023"/>
                  <a:pt x="3748" y="4114"/>
                </a:cubicBezTo>
                <a:cubicBezTo>
                  <a:pt x="3295" y="4709"/>
                  <a:pt x="2839" y="5300"/>
                  <a:pt x="2373" y="5882"/>
                </a:cubicBezTo>
                <a:cubicBezTo>
                  <a:pt x="2427" y="5206"/>
                  <a:pt x="2484" y="4526"/>
                  <a:pt x="2531" y="3844"/>
                </a:cubicBezTo>
                <a:close/>
                <a:moveTo>
                  <a:pt x="2601" y="0"/>
                </a:moveTo>
                <a:cubicBezTo>
                  <a:pt x="2588" y="0"/>
                  <a:pt x="2575" y="9"/>
                  <a:pt x="2572" y="29"/>
                </a:cubicBezTo>
                <a:cubicBezTo>
                  <a:pt x="2569" y="42"/>
                  <a:pt x="2569" y="59"/>
                  <a:pt x="2565" y="76"/>
                </a:cubicBezTo>
                <a:cubicBezTo>
                  <a:pt x="2501" y="86"/>
                  <a:pt x="2470" y="187"/>
                  <a:pt x="2538" y="259"/>
                </a:cubicBezTo>
                <a:cubicBezTo>
                  <a:pt x="2427" y="948"/>
                  <a:pt x="2359" y="1647"/>
                  <a:pt x="2319" y="2354"/>
                </a:cubicBezTo>
                <a:cubicBezTo>
                  <a:pt x="1586" y="2594"/>
                  <a:pt x="856" y="2837"/>
                  <a:pt x="126" y="3080"/>
                </a:cubicBezTo>
                <a:cubicBezTo>
                  <a:pt x="1" y="3121"/>
                  <a:pt x="102" y="3303"/>
                  <a:pt x="190" y="3324"/>
                </a:cubicBezTo>
                <a:cubicBezTo>
                  <a:pt x="876" y="3483"/>
                  <a:pt x="1565" y="3634"/>
                  <a:pt x="2255" y="3784"/>
                </a:cubicBezTo>
                <a:cubicBezTo>
                  <a:pt x="2227" y="4595"/>
                  <a:pt x="2204" y="5402"/>
                  <a:pt x="2146" y="6196"/>
                </a:cubicBezTo>
                <a:cubicBezTo>
                  <a:pt x="2141" y="6256"/>
                  <a:pt x="2207" y="6357"/>
                  <a:pt x="2271" y="6357"/>
                </a:cubicBezTo>
                <a:cubicBezTo>
                  <a:pt x="2290" y="6357"/>
                  <a:pt x="2309" y="6348"/>
                  <a:pt x="2325" y="6328"/>
                </a:cubicBezTo>
                <a:cubicBezTo>
                  <a:pt x="2896" y="5621"/>
                  <a:pt x="3448" y="4895"/>
                  <a:pt x="3991" y="4169"/>
                </a:cubicBezTo>
                <a:cubicBezTo>
                  <a:pt x="4762" y="4341"/>
                  <a:pt x="5532" y="4520"/>
                  <a:pt x="6296" y="4716"/>
                </a:cubicBezTo>
                <a:cubicBezTo>
                  <a:pt x="6306" y="4719"/>
                  <a:pt x="6316" y="4720"/>
                  <a:pt x="6325" y="4720"/>
                </a:cubicBezTo>
                <a:cubicBezTo>
                  <a:pt x="6407" y="4720"/>
                  <a:pt x="6432" y="4618"/>
                  <a:pt x="6377" y="4554"/>
                </a:cubicBezTo>
                <a:cubicBezTo>
                  <a:pt x="5921" y="3982"/>
                  <a:pt x="5471" y="3388"/>
                  <a:pt x="5012" y="2797"/>
                </a:cubicBezTo>
                <a:cubicBezTo>
                  <a:pt x="5370" y="2313"/>
                  <a:pt x="5728" y="1833"/>
                  <a:pt x="6087" y="1357"/>
                </a:cubicBezTo>
                <a:cubicBezTo>
                  <a:pt x="6139" y="1289"/>
                  <a:pt x="6067" y="1147"/>
                  <a:pt x="5982" y="1147"/>
                </a:cubicBezTo>
                <a:cubicBezTo>
                  <a:pt x="5974" y="1147"/>
                  <a:pt x="5966" y="1148"/>
                  <a:pt x="5958" y="1151"/>
                </a:cubicBezTo>
                <a:cubicBezTo>
                  <a:pt x="5360" y="1346"/>
                  <a:pt x="4766" y="1543"/>
                  <a:pt x="4170" y="1739"/>
                </a:cubicBezTo>
                <a:cubicBezTo>
                  <a:pt x="3691" y="1164"/>
                  <a:pt x="3194" y="610"/>
                  <a:pt x="2657" y="110"/>
                </a:cubicBezTo>
                <a:cubicBezTo>
                  <a:pt x="2646" y="103"/>
                  <a:pt x="2640" y="100"/>
                  <a:pt x="2633" y="93"/>
                </a:cubicBezTo>
                <a:cubicBezTo>
                  <a:pt x="2629" y="73"/>
                  <a:pt x="2629" y="53"/>
                  <a:pt x="2629" y="33"/>
                </a:cubicBezTo>
                <a:cubicBezTo>
                  <a:pt x="2629" y="11"/>
                  <a:pt x="2615" y="0"/>
                  <a:pt x="260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1"/>
          <p:cNvSpPr/>
          <p:nvPr/>
        </p:nvSpPr>
        <p:spPr>
          <a:xfrm rot="17">
            <a:off x="1445450" y="1065041"/>
            <a:ext cx="6308107" cy="2263979"/>
          </a:xfrm>
          <a:custGeom>
            <a:avLst/>
            <a:gdLst/>
            <a:ahLst/>
            <a:cxnLst/>
            <a:rect l="l" t="t" r="r" b="b"/>
            <a:pathLst>
              <a:path w="12626" h="11775" extrusionOk="0">
                <a:moveTo>
                  <a:pt x="6401" y="0"/>
                </a:moveTo>
                <a:cubicBezTo>
                  <a:pt x="3246" y="0"/>
                  <a:pt x="0" y="2876"/>
                  <a:pt x="0" y="6031"/>
                </a:cubicBezTo>
                <a:cubicBezTo>
                  <a:pt x="0" y="9187"/>
                  <a:pt x="3114" y="11775"/>
                  <a:pt x="6270" y="11775"/>
                </a:cubicBezTo>
                <a:cubicBezTo>
                  <a:pt x="9425" y="11775"/>
                  <a:pt x="12626" y="9029"/>
                  <a:pt x="12626" y="5874"/>
                </a:cubicBezTo>
                <a:cubicBezTo>
                  <a:pt x="12626" y="2718"/>
                  <a:pt x="9557" y="0"/>
                  <a:pt x="640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11"/>
          <p:cNvSpPr/>
          <p:nvPr/>
        </p:nvSpPr>
        <p:spPr>
          <a:xfrm rot="-2401048">
            <a:off x="7614045" y="3132826"/>
            <a:ext cx="330404" cy="191602"/>
          </a:xfrm>
          <a:custGeom>
            <a:avLst/>
            <a:gdLst/>
            <a:ahLst/>
            <a:cxnLst/>
            <a:rect l="l" t="t" r="r" b="b"/>
            <a:pathLst>
              <a:path w="5732" h="3324" extrusionOk="0">
                <a:moveTo>
                  <a:pt x="1458" y="291"/>
                </a:moveTo>
                <a:cubicBezTo>
                  <a:pt x="2030" y="291"/>
                  <a:pt x="2534" y="879"/>
                  <a:pt x="2778" y="1349"/>
                </a:cubicBezTo>
                <a:cubicBezTo>
                  <a:pt x="2789" y="1372"/>
                  <a:pt x="2805" y="1385"/>
                  <a:pt x="2819" y="1389"/>
                </a:cubicBezTo>
                <a:cubicBezTo>
                  <a:pt x="2824" y="1391"/>
                  <a:pt x="2828" y="1392"/>
                  <a:pt x="2832" y="1392"/>
                </a:cubicBezTo>
                <a:cubicBezTo>
                  <a:pt x="2836" y="1392"/>
                  <a:pt x="2840" y="1391"/>
                  <a:pt x="2845" y="1389"/>
                </a:cubicBezTo>
                <a:cubicBezTo>
                  <a:pt x="2853" y="1389"/>
                  <a:pt x="2856" y="1385"/>
                  <a:pt x="2859" y="1385"/>
                </a:cubicBezTo>
                <a:lnTo>
                  <a:pt x="2862" y="1382"/>
                </a:lnTo>
                <a:cubicBezTo>
                  <a:pt x="3248" y="1156"/>
                  <a:pt x="3548" y="834"/>
                  <a:pt x="3971" y="663"/>
                </a:cubicBezTo>
                <a:cubicBezTo>
                  <a:pt x="4134" y="598"/>
                  <a:pt x="4301" y="558"/>
                  <a:pt x="4446" y="558"/>
                </a:cubicBezTo>
                <a:cubicBezTo>
                  <a:pt x="4748" y="558"/>
                  <a:pt x="4959" y="728"/>
                  <a:pt x="4863" y="1199"/>
                </a:cubicBezTo>
                <a:cubicBezTo>
                  <a:pt x="4751" y="1737"/>
                  <a:pt x="4258" y="2135"/>
                  <a:pt x="3819" y="2416"/>
                </a:cubicBezTo>
                <a:cubicBezTo>
                  <a:pt x="3413" y="2673"/>
                  <a:pt x="2940" y="2788"/>
                  <a:pt x="2531" y="3021"/>
                </a:cubicBezTo>
                <a:cubicBezTo>
                  <a:pt x="1926" y="2572"/>
                  <a:pt x="1234" y="2062"/>
                  <a:pt x="903" y="1375"/>
                </a:cubicBezTo>
                <a:cubicBezTo>
                  <a:pt x="707" y="973"/>
                  <a:pt x="781" y="409"/>
                  <a:pt x="1295" y="307"/>
                </a:cubicBezTo>
                <a:cubicBezTo>
                  <a:pt x="1350" y="296"/>
                  <a:pt x="1404" y="291"/>
                  <a:pt x="1458" y="291"/>
                </a:cubicBezTo>
                <a:close/>
                <a:moveTo>
                  <a:pt x="1324" y="0"/>
                </a:moveTo>
                <a:cubicBezTo>
                  <a:pt x="991" y="0"/>
                  <a:pt x="690" y="144"/>
                  <a:pt x="521" y="497"/>
                </a:cubicBezTo>
                <a:cubicBezTo>
                  <a:pt x="0" y="1588"/>
                  <a:pt x="1680" y="2748"/>
                  <a:pt x="2390" y="3281"/>
                </a:cubicBezTo>
                <a:cubicBezTo>
                  <a:pt x="2429" y="3311"/>
                  <a:pt x="2473" y="3323"/>
                  <a:pt x="2514" y="3323"/>
                </a:cubicBezTo>
                <a:cubicBezTo>
                  <a:pt x="2554" y="3323"/>
                  <a:pt x="2592" y="3311"/>
                  <a:pt x="2622" y="3291"/>
                </a:cubicBezTo>
                <a:cubicBezTo>
                  <a:pt x="3711" y="3210"/>
                  <a:pt x="5732" y="1967"/>
                  <a:pt x="5218" y="683"/>
                </a:cubicBezTo>
                <a:cubicBezTo>
                  <a:pt x="5078" y="337"/>
                  <a:pt x="4787" y="200"/>
                  <a:pt x="4451" y="200"/>
                </a:cubicBezTo>
                <a:cubicBezTo>
                  <a:pt x="3853" y="200"/>
                  <a:pt x="3115" y="636"/>
                  <a:pt x="2853" y="1095"/>
                </a:cubicBezTo>
                <a:cubicBezTo>
                  <a:pt x="2685" y="510"/>
                  <a:pt x="1949" y="0"/>
                  <a:pt x="132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7" name="Google Shape;497;p11"/>
          <p:cNvGrpSpPr/>
          <p:nvPr/>
        </p:nvGrpSpPr>
        <p:grpSpPr>
          <a:xfrm>
            <a:off x="7571778" y="3329054"/>
            <a:ext cx="1156401" cy="1545073"/>
            <a:chOff x="1517975" y="4132611"/>
            <a:chExt cx="698732" cy="933635"/>
          </a:xfrm>
        </p:grpSpPr>
        <p:sp>
          <p:nvSpPr>
            <p:cNvPr id="498" name="Google Shape;498;p11"/>
            <p:cNvSpPr/>
            <p:nvPr/>
          </p:nvSpPr>
          <p:spPr>
            <a:xfrm>
              <a:off x="1598013" y="4490272"/>
              <a:ext cx="137847" cy="138040"/>
            </a:xfrm>
            <a:custGeom>
              <a:avLst/>
              <a:gdLst/>
              <a:ahLst/>
              <a:cxnLst/>
              <a:rect l="l" t="t" r="r" b="b"/>
              <a:pathLst>
                <a:path w="2859" h="2863" extrusionOk="0">
                  <a:moveTo>
                    <a:pt x="1429" y="0"/>
                  </a:moveTo>
                  <a:cubicBezTo>
                    <a:pt x="638" y="0"/>
                    <a:pt x="0" y="642"/>
                    <a:pt x="0" y="1429"/>
                  </a:cubicBezTo>
                  <a:cubicBezTo>
                    <a:pt x="0" y="2220"/>
                    <a:pt x="638" y="2862"/>
                    <a:pt x="1429" y="2862"/>
                  </a:cubicBezTo>
                  <a:cubicBezTo>
                    <a:pt x="2220" y="2862"/>
                    <a:pt x="2859" y="2220"/>
                    <a:pt x="2859" y="1429"/>
                  </a:cubicBezTo>
                  <a:cubicBezTo>
                    <a:pt x="2859" y="642"/>
                    <a:pt x="2220" y="0"/>
                    <a:pt x="14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1"/>
            <p:cNvSpPr/>
            <p:nvPr/>
          </p:nvSpPr>
          <p:spPr>
            <a:xfrm>
              <a:off x="1932629" y="4188492"/>
              <a:ext cx="106796" cy="106748"/>
            </a:xfrm>
            <a:custGeom>
              <a:avLst/>
              <a:gdLst/>
              <a:ahLst/>
              <a:cxnLst/>
              <a:rect l="l" t="t" r="r" b="b"/>
              <a:pathLst>
                <a:path w="2215" h="2214" extrusionOk="0">
                  <a:moveTo>
                    <a:pt x="1106" y="0"/>
                  </a:moveTo>
                  <a:cubicBezTo>
                    <a:pt x="495" y="0"/>
                    <a:pt x="1" y="494"/>
                    <a:pt x="1" y="1106"/>
                  </a:cubicBezTo>
                  <a:cubicBezTo>
                    <a:pt x="1" y="1717"/>
                    <a:pt x="495" y="2214"/>
                    <a:pt x="1106" y="2214"/>
                  </a:cubicBezTo>
                  <a:cubicBezTo>
                    <a:pt x="1718" y="2214"/>
                    <a:pt x="2214" y="1717"/>
                    <a:pt x="2214" y="1106"/>
                  </a:cubicBezTo>
                  <a:cubicBezTo>
                    <a:pt x="2214" y="494"/>
                    <a:pt x="1718" y="0"/>
                    <a:pt x="11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1"/>
            <p:cNvSpPr/>
            <p:nvPr/>
          </p:nvSpPr>
          <p:spPr>
            <a:xfrm>
              <a:off x="1539335" y="4751068"/>
              <a:ext cx="151250" cy="63885"/>
            </a:xfrm>
            <a:custGeom>
              <a:avLst/>
              <a:gdLst/>
              <a:ahLst/>
              <a:cxnLst/>
              <a:rect l="l" t="t" r="r" b="b"/>
              <a:pathLst>
                <a:path w="3137" h="1325" extrusionOk="0">
                  <a:moveTo>
                    <a:pt x="1252" y="0"/>
                  </a:moveTo>
                  <a:cubicBezTo>
                    <a:pt x="1197" y="0"/>
                    <a:pt x="1141" y="4"/>
                    <a:pt x="1085" y="11"/>
                  </a:cubicBezTo>
                  <a:cubicBezTo>
                    <a:pt x="1" y="156"/>
                    <a:pt x="400" y="992"/>
                    <a:pt x="1524" y="1228"/>
                  </a:cubicBezTo>
                  <a:cubicBezTo>
                    <a:pt x="1869" y="1299"/>
                    <a:pt x="2154" y="1324"/>
                    <a:pt x="2383" y="1324"/>
                  </a:cubicBezTo>
                  <a:cubicBezTo>
                    <a:pt x="2901" y="1324"/>
                    <a:pt x="3137" y="1198"/>
                    <a:pt x="3137" y="1198"/>
                  </a:cubicBezTo>
                  <a:cubicBezTo>
                    <a:pt x="3137" y="1198"/>
                    <a:pt x="2267" y="0"/>
                    <a:pt x="12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1"/>
            <p:cNvSpPr/>
            <p:nvPr/>
          </p:nvSpPr>
          <p:spPr>
            <a:xfrm>
              <a:off x="1829882" y="4540367"/>
              <a:ext cx="125455" cy="87848"/>
            </a:xfrm>
            <a:custGeom>
              <a:avLst/>
              <a:gdLst/>
              <a:ahLst/>
              <a:cxnLst/>
              <a:rect l="l" t="t" r="r" b="b"/>
              <a:pathLst>
                <a:path w="2602" h="1822" extrusionOk="0">
                  <a:moveTo>
                    <a:pt x="755" y="1"/>
                  </a:moveTo>
                  <a:cubicBezTo>
                    <a:pt x="0" y="1"/>
                    <a:pt x="177" y="798"/>
                    <a:pt x="1068" y="1323"/>
                  </a:cubicBezTo>
                  <a:cubicBezTo>
                    <a:pt x="1820" y="1769"/>
                    <a:pt x="2317" y="1822"/>
                    <a:pt x="2511" y="1822"/>
                  </a:cubicBezTo>
                  <a:cubicBezTo>
                    <a:pt x="2571" y="1822"/>
                    <a:pt x="2601" y="1817"/>
                    <a:pt x="2601" y="1817"/>
                  </a:cubicBezTo>
                  <a:cubicBezTo>
                    <a:pt x="2601" y="1817"/>
                    <a:pt x="2119" y="242"/>
                    <a:pt x="1044" y="32"/>
                  </a:cubicBezTo>
                  <a:cubicBezTo>
                    <a:pt x="936" y="11"/>
                    <a:pt x="840" y="1"/>
                    <a:pt x="7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1"/>
            <p:cNvSpPr/>
            <p:nvPr/>
          </p:nvSpPr>
          <p:spPr>
            <a:xfrm>
              <a:off x="1742853" y="4814857"/>
              <a:ext cx="125841" cy="87462"/>
            </a:xfrm>
            <a:custGeom>
              <a:avLst/>
              <a:gdLst/>
              <a:ahLst/>
              <a:cxnLst/>
              <a:rect l="l" t="t" r="r" b="b"/>
              <a:pathLst>
                <a:path w="2610" h="1814" extrusionOk="0">
                  <a:moveTo>
                    <a:pt x="1846" y="0"/>
                  </a:moveTo>
                  <a:cubicBezTo>
                    <a:pt x="1763" y="0"/>
                    <a:pt x="1670" y="10"/>
                    <a:pt x="1565" y="30"/>
                  </a:cubicBezTo>
                  <a:cubicBezTo>
                    <a:pt x="490" y="236"/>
                    <a:pt x="0" y="1807"/>
                    <a:pt x="0" y="1807"/>
                  </a:cubicBezTo>
                  <a:cubicBezTo>
                    <a:pt x="0" y="1807"/>
                    <a:pt x="34" y="1813"/>
                    <a:pt x="99" y="1813"/>
                  </a:cubicBezTo>
                  <a:cubicBezTo>
                    <a:pt x="297" y="1813"/>
                    <a:pt x="791" y="1759"/>
                    <a:pt x="1535" y="1324"/>
                  </a:cubicBezTo>
                  <a:cubicBezTo>
                    <a:pt x="2431" y="800"/>
                    <a:pt x="2609" y="0"/>
                    <a:pt x="18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1"/>
            <p:cNvSpPr/>
            <p:nvPr/>
          </p:nvSpPr>
          <p:spPr>
            <a:xfrm>
              <a:off x="1983641" y="4683036"/>
              <a:ext cx="125841" cy="87462"/>
            </a:xfrm>
            <a:custGeom>
              <a:avLst/>
              <a:gdLst/>
              <a:ahLst/>
              <a:cxnLst/>
              <a:rect l="l" t="t" r="r" b="b"/>
              <a:pathLst>
                <a:path w="2610" h="1814" extrusionOk="0">
                  <a:moveTo>
                    <a:pt x="1849" y="1"/>
                  </a:moveTo>
                  <a:cubicBezTo>
                    <a:pt x="1766" y="1"/>
                    <a:pt x="1671" y="10"/>
                    <a:pt x="1566" y="30"/>
                  </a:cubicBezTo>
                  <a:cubicBezTo>
                    <a:pt x="491" y="236"/>
                    <a:pt x="0" y="1807"/>
                    <a:pt x="0" y="1807"/>
                  </a:cubicBezTo>
                  <a:cubicBezTo>
                    <a:pt x="0" y="1807"/>
                    <a:pt x="34" y="1813"/>
                    <a:pt x="98" y="1813"/>
                  </a:cubicBezTo>
                  <a:cubicBezTo>
                    <a:pt x="296" y="1813"/>
                    <a:pt x="791" y="1759"/>
                    <a:pt x="1535" y="1321"/>
                  </a:cubicBezTo>
                  <a:cubicBezTo>
                    <a:pt x="2431" y="797"/>
                    <a:pt x="2610" y="1"/>
                    <a:pt x="18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1"/>
            <p:cNvSpPr/>
            <p:nvPr/>
          </p:nvSpPr>
          <p:spPr>
            <a:xfrm>
              <a:off x="1517975" y="4132611"/>
              <a:ext cx="698732" cy="933635"/>
            </a:xfrm>
            <a:custGeom>
              <a:avLst/>
              <a:gdLst/>
              <a:ahLst/>
              <a:cxnLst/>
              <a:rect l="l" t="t" r="r" b="b"/>
              <a:pathLst>
                <a:path w="14492" h="19364" extrusionOk="0">
                  <a:moveTo>
                    <a:pt x="9912" y="0"/>
                  </a:moveTo>
                  <a:cubicBezTo>
                    <a:pt x="9056" y="0"/>
                    <a:pt x="8186" y="459"/>
                    <a:pt x="7688" y="1146"/>
                  </a:cubicBezTo>
                  <a:cubicBezTo>
                    <a:pt x="6969" y="2143"/>
                    <a:pt x="7270" y="3674"/>
                    <a:pt x="8401" y="4232"/>
                  </a:cubicBezTo>
                  <a:cubicBezTo>
                    <a:pt x="8764" y="4408"/>
                    <a:pt x="9190" y="4493"/>
                    <a:pt x="9619" y="4493"/>
                  </a:cubicBezTo>
                  <a:cubicBezTo>
                    <a:pt x="9643" y="4493"/>
                    <a:pt x="9666" y="4492"/>
                    <a:pt x="9689" y="4492"/>
                  </a:cubicBezTo>
                  <a:lnTo>
                    <a:pt x="9689" y="4492"/>
                  </a:lnTo>
                  <a:cubicBezTo>
                    <a:pt x="9602" y="5597"/>
                    <a:pt x="9625" y="6705"/>
                    <a:pt x="9521" y="7810"/>
                  </a:cubicBezTo>
                  <a:cubicBezTo>
                    <a:pt x="9412" y="9000"/>
                    <a:pt x="9345" y="10189"/>
                    <a:pt x="9223" y="11375"/>
                  </a:cubicBezTo>
                  <a:cubicBezTo>
                    <a:pt x="8986" y="13657"/>
                    <a:pt x="8777" y="15940"/>
                    <a:pt x="8733" y="18232"/>
                  </a:cubicBezTo>
                  <a:cubicBezTo>
                    <a:pt x="8480" y="18229"/>
                    <a:pt x="8228" y="18227"/>
                    <a:pt x="7979" y="18227"/>
                  </a:cubicBezTo>
                  <a:cubicBezTo>
                    <a:pt x="7876" y="18227"/>
                    <a:pt x="7774" y="18227"/>
                    <a:pt x="7671" y="18228"/>
                  </a:cubicBezTo>
                  <a:cubicBezTo>
                    <a:pt x="6698" y="18242"/>
                    <a:pt x="5725" y="18232"/>
                    <a:pt x="4756" y="18286"/>
                  </a:cubicBezTo>
                  <a:cubicBezTo>
                    <a:pt x="4404" y="16025"/>
                    <a:pt x="4289" y="13727"/>
                    <a:pt x="3904" y="11467"/>
                  </a:cubicBezTo>
                  <a:cubicBezTo>
                    <a:pt x="5104" y="11257"/>
                    <a:pt x="5941" y="10483"/>
                    <a:pt x="5979" y="9057"/>
                  </a:cubicBezTo>
                  <a:cubicBezTo>
                    <a:pt x="6012" y="7678"/>
                    <a:pt x="4926" y="6282"/>
                    <a:pt x="3504" y="6282"/>
                  </a:cubicBezTo>
                  <a:cubicBezTo>
                    <a:pt x="3481" y="6282"/>
                    <a:pt x="3457" y="6282"/>
                    <a:pt x="3434" y="6283"/>
                  </a:cubicBezTo>
                  <a:cubicBezTo>
                    <a:pt x="3276" y="6289"/>
                    <a:pt x="3373" y="6515"/>
                    <a:pt x="3488" y="6529"/>
                  </a:cubicBezTo>
                  <a:cubicBezTo>
                    <a:pt x="4708" y="6637"/>
                    <a:pt x="5577" y="7841"/>
                    <a:pt x="5563" y="9017"/>
                  </a:cubicBezTo>
                  <a:cubicBezTo>
                    <a:pt x="5550" y="10368"/>
                    <a:pt x="4661" y="11112"/>
                    <a:pt x="3326" y="11115"/>
                  </a:cubicBezTo>
                  <a:cubicBezTo>
                    <a:pt x="3318" y="11115"/>
                    <a:pt x="3310" y="11115"/>
                    <a:pt x="3303" y="11115"/>
                  </a:cubicBezTo>
                  <a:cubicBezTo>
                    <a:pt x="2056" y="11115"/>
                    <a:pt x="750" y="10529"/>
                    <a:pt x="656" y="9131"/>
                  </a:cubicBezTo>
                  <a:cubicBezTo>
                    <a:pt x="565" y="7746"/>
                    <a:pt x="1258" y="6715"/>
                    <a:pt x="2684" y="6506"/>
                  </a:cubicBezTo>
                  <a:cubicBezTo>
                    <a:pt x="2860" y="6482"/>
                    <a:pt x="2724" y="6252"/>
                    <a:pt x="2599" y="6245"/>
                  </a:cubicBezTo>
                  <a:cubicBezTo>
                    <a:pt x="2548" y="6243"/>
                    <a:pt x="2498" y="6241"/>
                    <a:pt x="2449" y="6241"/>
                  </a:cubicBezTo>
                  <a:cubicBezTo>
                    <a:pt x="1058" y="6241"/>
                    <a:pt x="300" y="7287"/>
                    <a:pt x="169" y="8635"/>
                  </a:cubicBezTo>
                  <a:cubicBezTo>
                    <a:pt x="1" y="10416"/>
                    <a:pt x="1319" y="11456"/>
                    <a:pt x="3015" y="11520"/>
                  </a:cubicBezTo>
                  <a:cubicBezTo>
                    <a:pt x="3071" y="11522"/>
                    <a:pt x="3126" y="11523"/>
                    <a:pt x="3180" y="11523"/>
                  </a:cubicBezTo>
                  <a:cubicBezTo>
                    <a:pt x="3346" y="11523"/>
                    <a:pt x="3506" y="11514"/>
                    <a:pt x="3664" y="11497"/>
                  </a:cubicBezTo>
                  <a:lnTo>
                    <a:pt x="3664" y="11497"/>
                  </a:lnTo>
                  <a:cubicBezTo>
                    <a:pt x="3559" y="12740"/>
                    <a:pt x="3941" y="14129"/>
                    <a:pt x="4073" y="15360"/>
                  </a:cubicBezTo>
                  <a:cubicBezTo>
                    <a:pt x="4168" y="16221"/>
                    <a:pt x="4036" y="17478"/>
                    <a:pt x="4431" y="18313"/>
                  </a:cubicBezTo>
                  <a:cubicBezTo>
                    <a:pt x="4195" y="18330"/>
                    <a:pt x="3961" y="18347"/>
                    <a:pt x="3728" y="18373"/>
                  </a:cubicBezTo>
                  <a:cubicBezTo>
                    <a:pt x="2748" y="18489"/>
                    <a:pt x="1504" y="18553"/>
                    <a:pt x="595" y="18952"/>
                  </a:cubicBezTo>
                  <a:cubicBezTo>
                    <a:pt x="527" y="18981"/>
                    <a:pt x="560" y="19121"/>
                    <a:pt x="635" y="19121"/>
                  </a:cubicBezTo>
                  <a:cubicBezTo>
                    <a:pt x="638" y="19121"/>
                    <a:pt x="640" y="19121"/>
                    <a:pt x="643" y="19120"/>
                  </a:cubicBezTo>
                  <a:cubicBezTo>
                    <a:pt x="2905" y="18774"/>
                    <a:pt x="5224" y="18541"/>
                    <a:pt x="7535" y="18541"/>
                  </a:cubicBezTo>
                  <a:cubicBezTo>
                    <a:pt x="9846" y="18541"/>
                    <a:pt x="12151" y="18774"/>
                    <a:pt x="14387" y="19361"/>
                  </a:cubicBezTo>
                  <a:cubicBezTo>
                    <a:pt x="14394" y="19362"/>
                    <a:pt x="14401" y="19363"/>
                    <a:pt x="14408" y="19363"/>
                  </a:cubicBezTo>
                  <a:cubicBezTo>
                    <a:pt x="14491" y="19363"/>
                    <a:pt x="14466" y="19210"/>
                    <a:pt x="14396" y="19181"/>
                  </a:cubicBezTo>
                  <a:cubicBezTo>
                    <a:pt x="12761" y="18512"/>
                    <a:pt x="10899" y="18292"/>
                    <a:pt x="9101" y="18242"/>
                  </a:cubicBezTo>
                  <a:cubicBezTo>
                    <a:pt x="9148" y="15917"/>
                    <a:pt x="9375" y="13605"/>
                    <a:pt x="9594" y="11291"/>
                  </a:cubicBezTo>
                  <a:cubicBezTo>
                    <a:pt x="9808" y="9054"/>
                    <a:pt x="10115" y="6729"/>
                    <a:pt x="9889" y="4478"/>
                  </a:cubicBezTo>
                  <a:cubicBezTo>
                    <a:pt x="10659" y="4411"/>
                    <a:pt x="11402" y="4056"/>
                    <a:pt x="11778" y="3397"/>
                  </a:cubicBezTo>
                  <a:cubicBezTo>
                    <a:pt x="12345" y="2407"/>
                    <a:pt x="12041" y="838"/>
                    <a:pt x="10821" y="568"/>
                  </a:cubicBezTo>
                  <a:cubicBezTo>
                    <a:pt x="10810" y="566"/>
                    <a:pt x="10799" y="564"/>
                    <a:pt x="10790" y="564"/>
                  </a:cubicBezTo>
                  <a:cubicBezTo>
                    <a:pt x="10669" y="564"/>
                    <a:pt x="10710" y="751"/>
                    <a:pt x="10798" y="798"/>
                  </a:cubicBezTo>
                  <a:cubicBezTo>
                    <a:pt x="11642" y="1261"/>
                    <a:pt x="11778" y="2650"/>
                    <a:pt x="11230" y="3377"/>
                  </a:cubicBezTo>
                  <a:cubicBezTo>
                    <a:pt x="10874" y="3847"/>
                    <a:pt x="10212" y="4095"/>
                    <a:pt x="9571" y="4095"/>
                  </a:cubicBezTo>
                  <a:cubicBezTo>
                    <a:pt x="9178" y="4095"/>
                    <a:pt x="8792" y="4002"/>
                    <a:pt x="8490" y="3809"/>
                  </a:cubicBezTo>
                  <a:cubicBezTo>
                    <a:pt x="7668" y="3285"/>
                    <a:pt x="7554" y="2099"/>
                    <a:pt x="8097" y="1345"/>
                  </a:cubicBezTo>
                  <a:cubicBezTo>
                    <a:pt x="8585" y="670"/>
                    <a:pt x="9386" y="333"/>
                    <a:pt x="10197" y="333"/>
                  </a:cubicBezTo>
                  <a:cubicBezTo>
                    <a:pt x="10410" y="333"/>
                    <a:pt x="10623" y="356"/>
                    <a:pt x="10831" y="403"/>
                  </a:cubicBezTo>
                  <a:cubicBezTo>
                    <a:pt x="10838" y="404"/>
                    <a:pt x="10844" y="405"/>
                    <a:pt x="10850" y="405"/>
                  </a:cubicBezTo>
                  <a:cubicBezTo>
                    <a:pt x="10942" y="405"/>
                    <a:pt x="10908" y="235"/>
                    <a:pt x="10842" y="203"/>
                  </a:cubicBezTo>
                  <a:cubicBezTo>
                    <a:pt x="10547" y="64"/>
                    <a:pt x="10231" y="0"/>
                    <a:pt x="9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5" name="Google Shape;505;p11"/>
          <p:cNvSpPr/>
          <p:nvPr/>
        </p:nvSpPr>
        <p:spPr>
          <a:xfrm>
            <a:off x="8381244" y="2954433"/>
            <a:ext cx="215369" cy="249248"/>
          </a:xfrm>
          <a:custGeom>
            <a:avLst/>
            <a:gdLst/>
            <a:ahLst/>
            <a:cxnLst/>
            <a:rect l="l" t="t" r="r" b="b"/>
            <a:pathLst>
              <a:path w="6128" h="7092" extrusionOk="0">
                <a:moveTo>
                  <a:pt x="2717" y="1"/>
                </a:moveTo>
                <a:cubicBezTo>
                  <a:pt x="2679" y="1"/>
                  <a:pt x="2638" y="7"/>
                  <a:pt x="2596" y="20"/>
                </a:cubicBezTo>
                <a:cubicBezTo>
                  <a:pt x="2167" y="152"/>
                  <a:pt x="2528" y="1263"/>
                  <a:pt x="1886" y="2413"/>
                </a:cubicBezTo>
                <a:cubicBezTo>
                  <a:pt x="1247" y="3562"/>
                  <a:pt x="1" y="3646"/>
                  <a:pt x="54" y="4082"/>
                </a:cubicBezTo>
                <a:cubicBezTo>
                  <a:pt x="109" y="4521"/>
                  <a:pt x="1859" y="4082"/>
                  <a:pt x="2406" y="5014"/>
                </a:cubicBezTo>
                <a:cubicBezTo>
                  <a:pt x="2938" y="5923"/>
                  <a:pt x="3005" y="7092"/>
                  <a:pt x="3364" y="7092"/>
                </a:cubicBezTo>
                <a:cubicBezTo>
                  <a:pt x="3373" y="7092"/>
                  <a:pt x="3381" y="7091"/>
                  <a:pt x="3390" y="7090"/>
                </a:cubicBezTo>
                <a:cubicBezTo>
                  <a:pt x="3772" y="7036"/>
                  <a:pt x="3552" y="4903"/>
                  <a:pt x="4427" y="4356"/>
                </a:cubicBezTo>
                <a:cubicBezTo>
                  <a:pt x="5303" y="3812"/>
                  <a:pt x="6127" y="3886"/>
                  <a:pt x="6070" y="3366"/>
                </a:cubicBezTo>
                <a:cubicBezTo>
                  <a:pt x="6015" y="2845"/>
                  <a:pt x="4306" y="2825"/>
                  <a:pt x="3870" y="2169"/>
                </a:cubicBezTo>
                <a:cubicBezTo>
                  <a:pt x="3457" y="1549"/>
                  <a:pt x="3322" y="1"/>
                  <a:pt x="2717" y="1"/>
                </a:cubicBezTo>
                <a:close/>
              </a:path>
            </a:pathLst>
          </a:custGeom>
          <a:solidFill>
            <a:srgbClr val="FECE5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11"/>
          <p:cNvSpPr/>
          <p:nvPr/>
        </p:nvSpPr>
        <p:spPr>
          <a:xfrm>
            <a:off x="8600826" y="3205752"/>
            <a:ext cx="136503" cy="157977"/>
          </a:xfrm>
          <a:custGeom>
            <a:avLst/>
            <a:gdLst/>
            <a:ahLst/>
            <a:cxnLst/>
            <a:rect l="l" t="t" r="r" b="b"/>
            <a:pathLst>
              <a:path w="3884" h="4495" extrusionOk="0">
                <a:moveTo>
                  <a:pt x="1723" y="1"/>
                </a:moveTo>
                <a:cubicBezTo>
                  <a:pt x="1699" y="1"/>
                  <a:pt x="1673" y="4"/>
                  <a:pt x="1647" y="13"/>
                </a:cubicBezTo>
                <a:cubicBezTo>
                  <a:pt x="1373" y="97"/>
                  <a:pt x="1603" y="800"/>
                  <a:pt x="1197" y="1530"/>
                </a:cubicBezTo>
                <a:cubicBezTo>
                  <a:pt x="792" y="2257"/>
                  <a:pt x="1" y="2311"/>
                  <a:pt x="35" y="2588"/>
                </a:cubicBezTo>
                <a:cubicBezTo>
                  <a:pt x="72" y="2865"/>
                  <a:pt x="1180" y="2588"/>
                  <a:pt x="1525" y="3176"/>
                </a:cubicBezTo>
                <a:cubicBezTo>
                  <a:pt x="1865" y="3754"/>
                  <a:pt x="1905" y="4495"/>
                  <a:pt x="2135" y="4495"/>
                </a:cubicBezTo>
                <a:cubicBezTo>
                  <a:pt x="2140" y="4495"/>
                  <a:pt x="2145" y="4494"/>
                  <a:pt x="2150" y="4494"/>
                </a:cubicBezTo>
                <a:cubicBezTo>
                  <a:pt x="2394" y="4460"/>
                  <a:pt x="2255" y="3108"/>
                  <a:pt x="2809" y="2760"/>
                </a:cubicBezTo>
                <a:cubicBezTo>
                  <a:pt x="3364" y="2416"/>
                  <a:pt x="3883" y="2463"/>
                  <a:pt x="3850" y="2135"/>
                </a:cubicBezTo>
                <a:cubicBezTo>
                  <a:pt x="3816" y="1804"/>
                  <a:pt x="2732" y="1790"/>
                  <a:pt x="2454" y="1374"/>
                </a:cubicBezTo>
                <a:cubicBezTo>
                  <a:pt x="2193" y="984"/>
                  <a:pt x="2109" y="1"/>
                  <a:pt x="1723" y="1"/>
                </a:cubicBezTo>
                <a:close/>
              </a:path>
            </a:pathLst>
          </a:custGeom>
          <a:solidFill>
            <a:srgbClr val="FECE5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11"/>
          <p:cNvSpPr/>
          <p:nvPr/>
        </p:nvSpPr>
        <p:spPr>
          <a:xfrm>
            <a:off x="-4374" y="1171632"/>
            <a:ext cx="723730" cy="1113355"/>
          </a:xfrm>
          <a:custGeom>
            <a:avLst/>
            <a:gdLst/>
            <a:ahLst/>
            <a:cxnLst/>
            <a:rect l="l" t="t" r="r" b="b"/>
            <a:pathLst>
              <a:path w="8313" h="12788" extrusionOk="0">
                <a:moveTo>
                  <a:pt x="278" y="0"/>
                </a:moveTo>
                <a:cubicBezTo>
                  <a:pt x="186" y="0"/>
                  <a:pt x="93" y="3"/>
                  <a:pt x="0" y="10"/>
                </a:cubicBezTo>
                <a:lnTo>
                  <a:pt x="0" y="12773"/>
                </a:lnTo>
                <a:cubicBezTo>
                  <a:pt x="108" y="12782"/>
                  <a:pt x="218" y="12787"/>
                  <a:pt x="329" y="12787"/>
                </a:cubicBezTo>
                <a:cubicBezTo>
                  <a:pt x="630" y="12787"/>
                  <a:pt x="944" y="12751"/>
                  <a:pt x="1274" y="12662"/>
                </a:cubicBezTo>
                <a:cubicBezTo>
                  <a:pt x="4124" y="11881"/>
                  <a:pt x="3640" y="8941"/>
                  <a:pt x="3640" y="8941"/>
                </a:cubicBezTo>
                <a:lnTo>
                  <a:pt x="3640" y="8941"/>
                </a:lnTo>
                <a:cubicBezTo>
                  <a:pt x="3640" y="8941"/>
                  <a:pt x="3724" y="8946"/>
                  <a:pt x="3869" y="8946"/>
                </a:cubicBezTo>
                <a:cubicBezTo>
                  <a:pt x="4761" y="8946"/>
                  <a:pt x="7963" y="8756"/>
                  <a:pt x="8158" y="6035"/>
                </a:cubicBezTo>
                <a:cubicBezTo>
                  <a:pt x="8313" y="3883"/>
                  <a:pt x="6209" y="3539"/>
                  <a:pt x="4852" y="3539"/>
                </a:cubicBezTo>
                <a:cubicBezTo>
                  <a:pt x="4217" y="3539"/>
                  <a:pt x="3745" y="3615"/>
                  <a:pt x="3745" y="3615"/>
                </a:cubicBezTo>
                <a:cubicBezTo>
                  <a:pt x="3745" y="3615"/>
                  <a:pt x="3927" y="1006"/>
                  <a:pt x="1410" y="175"/>
                </a:cubicBezTo>
                <a:cubicBezTo>
                  <a:pt x="1064" y="60"/>
                  <a:pt x="678" y="0"/>
                  <a:pt x="27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11"/>
          <p:cNvSpPr/>
          <p:nvPr/>
        </p:nvSpPr>
        <p:spPr>
          <a:xfrm>
            <a:off x="216256" y="192727"/>
            <a:ext cx="282477" cy="279259"/>
          </a:xfrm>
          <a:custGeom>
            <a:avLst/>
            <a:gdLst/>
            <a:ahLst/>
            <a:cxnLst/>
            <a:rect l="l" t="t" r="r" b="b"/>
            <a:pathLst>
              <a:path w="6432" h="6358" extrusionOk="0">
                <a:moveTo>
                  <a:pt x="2640" y="363"/>
                </a:moveTo>
                <a:cubicBezTo>
                  <a:pt x="3103" y="810"/>
                  <a:pt x="3521" y="1313"/>
                  <a:pt x="3927" y="1820"/>
                </a:cubicBezTo>
                <a:cubicBezTo>
                  <a:pt x="3495" y="1965"/>
                  <a:pt x="3058" y="2107"/>
                  <a:pt x="2626" y="2249"/>
                </a:cubicBezTo>
                <a:cubicBezTo>
                  <a:pt x="2650" y="1621"/>
                  <a:pt x="2657" y="989"/>
                  <a:pt x="2640" y="363"/>
                </a:cubicBezTo>
                <a:close/>
                <a:moveTo>
                  <a:pt x="5678" y="1505"/>
                </a:moveTo>
                <a:cubicBezTo>
                  <a:pt x="5407" y="1874"/>
                  <a:pt x="5137" y="2243"/>
                  <a:pt x="4867" y="2611"/>
                </a:cubicBezTo>
                <a:cubicBezTo>
                  <a:pt x="4694" y="2391"/>
                  <a:pt x="4522" y="2171"/>
                  <a:pt x="4343" y="1955"/>
                </a:cubicBezTo>
                <a:cubicBezTo>
                  <a:pt x="4789" y="1806"/>
                  <a:pt x="5232" y="1658"/>
                  <a:pt x="5678" y="1505"/>
                </a:cubicBezTo>
                <a:close/>
                <a:moveTo>
                  <a:pt x="2302" y="2638"/>
                </a:moveTo>
                <a:cubicBezTo>
                  <a:pt x="2288" y="2945"/>
                  <a:pt x="2275" y="3252"/>
                  <a:pt x="2264" y="3556"/>
                </a:cubicBezTo>
                <a:cubicBezTo>
                  <a:pt x="1727" y="3435"/>
                  <a:pt x="1190" y="3313"/>
                  <a:pt x="653" y="3188"/>
                </a:cubicBezTo>
                <a:cubicBezTo>
                  <a:pt x="1204" y="3006"/>
                  <a:pt x="1751" y="2823"/>
                  <a:pt x="2302" y="2638"/>
                </a:cubicBezTo>
                <a:close/>
                <a:moveTo>
                  <a:pt x="4103" y="2036"/>
                </a:moveTo>
                <a:cubicBezTo>
                  <a:pt x="4231" y="2195"/>
                  <a:pt x="4360" y="2357"/>
                  <a:pt x="4488" y="2513"/>
                </a:cubicBezTo>
                <a:cubicBezTo>
                  <a:pt x="4529" y="2563"/>
                  <a:pt x="4610" y="2672"/>
                  <a:pt x="4718" y="2814"/>
                </a:cubicBezTo>
                <a:cubicBezTo>
                  <a:pt x="4448" y="3182"/>
                  <a:pt x="4170" y="3550"/>
                  <a:pt x="3897" y="3918"/>
                </a:cubicBezTo>
                <a:cubicBezTo>
                  <a:pt x="3593" y="3854"/>
                  <a:pt x="3285" y="3790"/>
                  <a:pt x="2985" y="3723"/>
                </a:cubicBezTo>
                <a:cubicBezTo>
                  <a:pt x="2839" y="3692"/>
                  <a:pt x="2693" y="3655"/>
                  <a:pt x="2548" y="3625"/>
                </a:cubicBezTo>
                <a:cubicBezTo>
                  <a:pt x="2572" y="3260"/>
                  <a:pt x="2596" y="2898"/>
                  <a:pt x="2612" y="2536"/>
                </a:cubicBezTo>
                <a:cubicBezTo>
                  <a:pt x="3109" y="2371"/>
                  <a:pt x="3606" y="2202"/>
                  <a:pt x="4103" y="2036"/>
                </a:cubicBezTo>
                <a:close/>
                <a:moveTo>
                  <a:pt x="4863" y="2999"/>
                </a:moveTo>
                <a:cubicBezTo>
                  <a:pt x="5218" y="3466"/>
                  <a:pt x="5725" y="4121"/>
                  <a:pt x="6023" y="4415"/>
                </a:cubicBezTo>
                <a:cubicBezTo>
                  <a:pt x="5894" y="4381"/>
                  <a:pt x="5759" y="4355"/>
                  <a:pt x="5749" y="4351"/>
                </a:cubicBezTo>
                <a:cubicBezTo>
                  <a:pt x="5384" y="4260"/>
                  <a:pt x="5019" y="4169"/>
                  <a:pt x="4654" y="4084"/>
                </a:cubicBezTo>
                <a:cubicBezTo>
                  <a:pt x="4482" y="4043"/>
                  <a:pt x="4312" y="4007"/>
                  <a:pt x="4140" y="3973"/>
                </a:cubicBezTo>
                <a:cubicBezTo>
                  <a:pt x="4380" y="3648"/>
                  <a:pt x="4624" y="3324"/>
                  <a:pt x="4863" y="2999"/>
                </a:cubicBezTo>
                <a:close/>
                <a:moveTo>
                  <a:pt x="2531" y="3844"/>
                </a:moveTo>
                <a:cubicBezTo>
                  <a:pt x="2937" y="3932"/>
                  <a:pt x="3342" y="4023"/>
                  <a:pt x="3748" y="4114"/>
                </a:cubicBezTo>
                <a:cubicBezTo>
                  <a:pt x="3295" y="4709"/>
                  <a:pt x="2839" y="5300"/>
                  <a:pt x="2373" y="5882"/>
                </a:cubicBezTo>
                <a:cubicBezTo>
                  <a:pt x="2427" y="5206"/>
                  <a:pt x="2484" y="4526"/>
                  <a:pt x="2531" y="3844"/>
                </a:cubicBezTo>
                <a:close/>
                <a:moveTo>
                  <a:pt x="2601" y="0"/>
                </a:moveTo>
                <a:cubicBezTo>
                  <a:pt x="2588" y="0"/>
                  <a:pt x="2575" y="9"/>
                  <a:pt x="2572" y="29"/>
                </a:cubicBezTo>
                <a:cubicBezTo>
                  <a:pt x="2569" y="42"/>
                  <a:pt x="2569" y="59"/>
                  <a:pt x="2565" y="76"/>
                </a:cubicBezTo>
                <a:cubicBezTo>
                  <a:pt x="2501" y="86"/>
                  <a:pt x="2470" y="187"/>
                  <a:pt x="2538" y="259"/>
                </a:cubicBezTo>
                <a:cubicBezTo>
                  <a:pt x="2427" y="948"/>
                  <a:pt x="2359" y="1647"/>
                  <a:pt x="2319" y="2354"/>
                </a:cubicBezTo>
                <a:cubicBezTo>
                  <a:pt x="1586" y="2594"/>
                  <a:pt x="856" y="2837"/>
                  <a:pt x="126" y="3080"/>
                </a:cubicBezTo>
                <a:cubicBezTo>
                  <a:pt x="1" y="3121"/>
                  <a:pt x="102" y="3303"/>
                  <a:pt x="190" y="3324"/>
                </a:cubicBezTo>
                <a:cubicBezTo>
                  <a:pt x="876" y="3483"/>
                  <a:pt x="1565" y="3634"/>
                  <a:pt x="2255" y="3784"/>
                </a:cubicBezTo>
                <a:cubicBezTo>
                  <a:pt x="2227" y="4595"/>
                  <a:pt x="2204" y="5402"/>
                  <a:pt x="2146" y="6196"/>
                </a:cubicBezTo>
                <a:cubicBezTo>
                  <a:pt x="2141" y="6256"/>
                  <a:pt x="2207" y="6357"/>
                  <a:pt x="2271" y="6357"/>
                </a:cubicBezTo>
                <a:cubicBezTo>
                  <a:pt x="2290" y="6357"/>
                  <a:pt x="2309" y="6348"/>
                  <a:pt x="2325" y="6328"/>
                </a:cubicBezTo>
                <a:cubicBezTo>
                  <a:pt x="2896" y="5621"/>
                  <a:pt x="3448" y="4895"/>
                  <a:pt x="3991" y="4169"/>
                </a:cubicBezTo>
                <a:cubicBezTo>
                  <a:pt x="4762" y="4341"/>
                  <a:pt x="5532" y="4520"/>
                  <a:pt x="6296" y="4716"/>
                </a:cubicBezTo>
                <a:cubicBezTo>
                  <a:pt x="6306" y="4719"/>
                  <a:pt x="6316" y="4720"/>
                  <a:pt x="6325" y="4720"/>
                </a:cubicBezTo>
                <a:cubicBezTo>
                  <a:pt x="6407" y="4720"/>
                  <a:pt x="6432" y="4618"/>
                  <a:pt x="6377" y="4554"/>
                </a:cubicBezTo>
                <a:cubicBezTo>
                  <a:pt x="5921" y="3982"/>
                  <a:pt x="5471" y="3388"/>
                  <a:pt x="5012" y="2797"/>
                </a:cubicBezTo>
                <a:cubicBezTo>
                  <a:pt x="5370" y="2313"/>
                  <a:pt x="5728" y="1833"/>
                  <a:pt x="6087" y="1357"/>
                </a:cubicBezTo>
                <a:cubicBezTo>
                  <a:pt x="6139" y="1289"/>
                  <a:pt x="6067" y="1147"/>
                  <a:pt x="5982" y="1147"/>
                </a:cubicBezTo>
                <a:cubicBezTo>
                  <a:pt x="5974" y="1147"/>
                  <a:pt x="5966" y="1148"/>
                  <a:pt x="5958" y="1151"/>
                </a:cubicBezTo>
                <a:cubicBezTo>
                  <a:pt x="5360" y="1346"/>
                  <a:pt x="4766" y="1543"/>
                  <a:pt x="4170" y="1739"/>
                </a:cubicBezTo>
                <a:cubicBezTo>
                  <a:pt x="3691" y="1164"/>
                  <a:pt x="3194" y="610"/>
                  <a:pt x="2657" y="110"/>
                </a:cubicBezTo>
                <a:cubicBezTo>
                  <a:pt x="2646" y="103"/>
                  <a:pt x="2640" y="100"/>
                  <a:pt x="2633" y="93"/>
                </a:cubicBezTo>
                <a:cubicBezTo>
                  <a:pt x="2629" y="73"/>
                  <a:pt x="2629" y="53"/>
                  <a:pt x="2629" y="33"/>
                </a:cubicBezTo>
                <a:cubicBezTo>
                  <a:pt x="2629" y="11"/>
                  <a:pt x="2615" y="0"/>
                  <a:pt x="260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9" name="Google Shape;509;p11"/>
          <p:cNvGrpSpPr/>
          <p:nvPr/>
        </p:nvGrpSpPr>
        <p:grpSpPr>
          <a:xfrm>
            <a:off x="430034" y="329700"/>
            <a:ext cx="1099080" cy="1113371"/>
            <a:chOff x="918850" y="1629150"/>
            <a:chExt cx="442250" cy="453124"/>
          </a:xfrm>
        </p:grpSpPr>
        <p:sp>
          <p:nvSpPr>
            <p:cNvPr id="510" name="Google Shape;510;p11"/>
            <p:cNvSpPr/>
            <p:nvPr/>
          </p:nvSpPr>
          <p:spPr>
            <a:xfrm>
              <a:off x="1015722" y="1741872"/>
              <a:ext cx="267869" cy="245600"/>
            </a:xfrm>
            <a:custGeom>
              <a:avLst/>
              <a:gdLst/>
              <a:ahLst/>
              <a:cxnLst/>
              <a:rect l="l" t="t" r="r" b="b"/>
              <a:pathLst>
                <a:path w="8384" h="7687" extrusionOk="0">
                  <a:moveTo>
                    <a:pt x="3609" y="0"/>
                  </a:moveTo>
                  <a:cubicBezTo>
                    <a:pt x="2511" y="0"/>
                    <a:pt x="1440" y="451"/>
                    <a:pt x="763" y="1473"/>
                  </a:cubicBezTo>
                  <a:cubicBezTo>
                    <a:pt x="753" y="1488"/>
                    <a:pt x="742" y="1494"/>
                    <a:pt x="732" y="1494"/>
                  </a:cubicBezTo>
                  <a:cubicBezTo>
                    <a:pt x="716" y="1494"/>
                    <a:pt x="702" y="1480"/>
                    <a:pt x="690" y="1460"/>
                  </a:cubicBezTo>
                  <a:cubicBezTo>
                    <a:pt x="199" y="2305"/>
                    <a:pt x="0" y="3343"/>
                    <a:pt x="0" y="4282"/>
                  </a:cubicBezTo>
                  <a:cubicBezTo>
                    <a:pt x="0" y="4508"/>
                    <a:pt x="24" y="4731"/>
                    <a:pt x="64" y="4945"/>
                  </a:cubicBezTo>
                  <a:cubicBezTo>
                    <a:pt x="111" y="4099"/>
                    <a:pt x="433" y="3241"/>
                    <a:pt x="913" y="2619"/>
                  </a:cubicBezTo>
                  <a:cubicBezTo>
                    <a:pt x="1503" y="1857"/>
                    <a:pt x="2437" y="1440"/>
                    <a:pt x="3379" y="1440"/>
                  </a:cubicBezTo>
                  <a:cubicBezTo>
                    <a:pt x="3844" y="1440"/>
                    <a:pt x="4312" y="1542"/>
                    <a:pt x="4741" y="1754"/>
                  </a:cubicBezTo>
                  <a:cubicBezTo>
                    <a:pt x="5985" y="2365"/>
                    <a:pt x="6505" y="4059"/>
                    <a:pt x="5403" y="5082"/>
                  </a:cubicBezTo>
                  <a:cubicBezTo>
                    <a:pt x="5075" y="5387"/>
                    <a:pt x="4597" y="5552"/>
                    <a:pt x="4131" y="5552"/>
                  </a:cubicBezTo>
                  <a:cubicBezTo>
                    <a:pt x="3511" y="5552"/>
                    <a:pt x="2912" y="5260"/>
                    <a:pt x="2713" y="4616"/>
                  </a:cubicBezTo>
                  <a:cubicBezTo>
                    <a:pt x="2506" y="3952"/>
                    <a:pt x="2911" y="3302"/>
                    <a:pt x="3480" y="3302"/>
                  </a:cubicBezTo>
                  <a:cubicBezTo>
                    <a:pt x="3644" y="3302"/>
                    <a:pt x="3821" y="3355"/>
                    <a:pt x="4001" y="3477"/>
                  </a:cubicBezTo>
                  <a:cubicBezTo>
                    <a:pt x="4070" y="3525"/>
                    <a:pt x="4072" y="3671"/>
                    <a:pt x="3988" y="3671"/>
                  </a:cubicBezTo>
                  <a:cubicBezTo>
                    <a:pt x="3977" y="3671"/>
                    <a:pt x="3964" y="3669"/>
                    <a:pt x="3950" y="3663"/>
                  </a:cubicBezTo>
                  <a:cubicBezTo>
                    <a:pt x="3859" y="3628"/>
                    <a:pt x="3775" y="3612"/>
                    <a:pt x="3699" y="3612"/>
                  </a:cubicBezTo>
                  <a:cubicBezTo>
                    <a:pt x="2974" y="3612"/>
                    <a:pt x="2903" y="5041"/>
                    <a:pt x="4045" y="5041"/>
                  </a:cubicBezTo>
                  <a:cubicBezTo>
                    <a:pt x="4151" y="5041"/>
                    <a:pt x="4268" y="5028"/>
                    <a:pt x="4396" y="5001"/>
                  </a:cubicBezTo>
                  <a:cubicBezTo>
                    <a:pt x="5322" y="4809"/>
                    <a:pt x="5745" y="3886"/>
                    <a:pt x="5346" y="3008"/>
                  </a:cubicBezTo>
                  <a:cubicBezTo>
                    <a:pt x="4990" y="2221"/>
                    <a:pt x="4271" y="1890"/>
                    <a:pt x="3513" y="1890"/>
                  </a:cubicBezTo>
                  <a:cubicBezTo>
                    <a:pt x="2620" y="1890"/>
                    <a:pt x="1673" y="2349"/>
                    <a:pt x="1203" y="3065"/>
                  </a:cubicBezTo>
                  <a:cubicBezTo>
                    <a:pt x="520" y="4106"/>
                    <a:pt x="297" y="5823"/>
                    <a:pt x="1233" y="6790"/>
                  </a:cubicBezTo>
                  <a:cubicBezTo>
                    <a:pt x="1869" y="7448"/>
                    <a:pt x="2849" y="7687"/>
                    <a:pt x="3753" y="7687"/>
                  </a:cubicBezTo>
                  <a:cubicBezTo>
                    <a:pt x="3874" y="7687"/>
                    <a:pt x="3992" y="7682"/>
                    <a:pt x="4109" y="7674"/>
                  </a:cubicBezTo>
                  <a:cubicBezTo>
                    <a:pt x="6732" y="7499"/>
                    <a:pt x="8384" y="5073"/>
                    <a:pt x="7468" y="2545"/>
                  </a:cubicBezTo>
                  <a:cubicBezTo>
                    <a:pt x="6901" y="977"/>
                    <a:pt x="5225" y="0"/>
                    <a:pt x="36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1"/>
            <p:cNvSpPr/>
            <p:nvPr/>
          </p:nvSpPr>
          <p:spPr>
            <a:xfrm>
              <a:off x="1016680" y="1729347"/>
              <a:ext cx="282406" cy="275153"/>
            </a:xfrm>
            <a:custGeom>
              <a:avLst/>
              <a:gdLst/>
              <a:ahLst/>
              <a:cxnLst/>
              <a:rect l="l" t="t" r="r" b="b"/>
              <a:pathLst>
                <a:path w="8839" h="8612" extrusionOk="0">
                  <a:moveTo>
                    <a:pt x="3937" y="1"/>
                  </a:moveTo>
                  <a:cubicBezTo>
                    <a:pt x="2672" y="1"/>
                    <a:pt x="1101" y="550"/>
                    <a:pt x="639" y="1754"/>
                  </a:cubicBezTo>
                  <a:cubicBezTo>
                    <a:pt x="632" y="1778"/>
                    <a:pt x="643" y="1822"/>
                    <a:pt x="660" y="1852"/>
                  </a:cubicBezTo>
                  <a:cubicBezTo>
                    <a:pt x="672" y="1872"/>
                    <a:pt x="686" y="1886"/>
                    <a:pt x="702" y="1886"/>
                  </a:cubicBezTo>
                  <a:cubicBezTo>
                    <a:pt x="712" y="1886"/>
                    <a:pt x="723" y="1880"/>
                    <a:pt x="733" y="1865"/>
                  </a:cubicBezTo>
                  <a:cubicBezTo>
                    <a:pt x="1410" y="843"/>
                    <a:pt x="2481" y="392"/>
                    <a:pt x="3579" y="392"/>
                  </a:cubicBezTo>
                  <a:cubicBezTo>
                    <a:pt x="5195" y="392"/>
                    <a:pt x="6871" y="1369"/>
                    <a:pt x="7438" y="2937"/>
                  </a:cubicBezTo>
                  <a:cubicBezTo>
                    <a:pt x="8354" y="5465"/>
                    <a:pt x="6702" y="7891"/>
                    <a:pt x="4079" y="8066"/>
                  </a:cubicBezTo>
                  <a:cubicBezTo>
                    <a:pt x="3962" y="8074"/>
                    <a:pt x="3844" y="8079"/>
                    <a:pt x="3723" y="8079"/>
                  </a:cubicBezTo>
                  <a:cubicBezTo>
                    <a:pt x="2819" y="8079"/>
                    <a:pt x="1839" y="7840"/>
                    <a:pt x="1203" y="7182"/>
                  </a:cubicBezTo>
                  <a:cubicBezTo>
                    <a:pt x="267" y="6215"/>
                    <a:pt x="490" y="4498"/>
                    <a:pt x="1173" y="3457"/>
                  </a:cubicBezTo>
                  <a:cubicBezTo>
                    <a:pt x="1643" y="2741"/>
                    <a:pt x="2590" y="2282"/>
                    <a:pt x="3483" y="2282"/>
                  </a:cubicBezTo>
                  <a:cubicBezTo>
                    <a:pt x="4241" y="2282"/>
                    <a:pt x="4960" y="2613"/>
                    <a:pt x="5316" y="3400"/>
                  </a:cubicBezTo>
                  <a:cubicBezTo>
                    <a:pt x="5715" y="4278"/>
                    <a:pt x="5292" y="5201"/>
                    <a:pt x="4366" y="5393"/>
                  </a:cubicBezTo>
                  <a:cubicBezTo>
                    <a:pt x="4238" y="5420"/>
                    <a:pt x="4121" y="5433"/>
                    <a:pt x="4015" y="5433"/>
                  </a:cubicBezTo>
                  <a:cubicBezTo>
                    <a:pt x="2873" y="5433"/>
                    <a:pt x="2944" y="4004"/>
                    <a:pt x="3669" y="4004"/>
                  </a:cubicBezTo>
                  <a:cubicBezTo>
                    <a:pt x="3745" y="4004"/>
                    <a:pt x="3829" y="4020"/>
                    <a:pt x="3920" y="4055"/>
                  </a:cubicBezTo>
                  <a:cubicBezTo>
                    <a:pt x="3934" y="4061"/>
                    <a:pt x="3947" y="4063"/>
                    <a:pt x="3958" y="4063"/>
                  </a:cubicBezTo>
                  <a:cubicBezTo>
                    <a:pt x="4042" y="4063"/>
                    <a:pt x="4040" y="3917"/>
                    <a:pt x="3971" y="3869"/>
                  </a:cubicBezTo>
                  <a:cubicBezTo>
                    <a:pt x="3791" y="3747"/>
                    <a:pt x="3614" y="3694"/>
                    <a:pt x="3450" y="3694"/>
                  </a:cubicBezTo>
                  <a:cubicBezTo>
                    <a:pt x="2881" y="3694"/>
                    <a:pt x="2476" y="4344"/>
                    <a:pt x="2683" y="5008"/>
                  </a:cubicBezTo>
                  <a:cubicBezTo>
                    <a:pt x="2882" y="5652"/>
                    <a:pt x="3481" y="5944"/>
                    <a:pt x="4101" y="5944"/>
                  </a:cubicBezTo>
                  <a:cubicBezTo>
                    <a:pt x="4567" y="5944"/>
                    <a:pt x="5045" y="5779"/>
                    <a:pt x="5373" y="5474"/>
                  </a:cubicBezTo>
                  <a:cubicBezTo>
                    <a:pt x="6475" y="4451"/>
                    <a:pt x="5955" y="2757"/>
                    <a:pt x="4711" y="2146"/>
                  </a:cubicBezTo>
                  <a:cubicBezTo>
                    <a:pt x="4282" y="1934"/>
                    <a:pt x="3814" y="1832"/>
                    <a:pt x="3349" y="1832"/>
                  </a:cubicBezTo>
                  <a:cubicBezTo>
                    <a:pt x="2407" y="1832"/>
                    <a:pt x="1473" y="2249"/>
                    <a:pt x="883" y="3011"/>
                  </a:cubicBezTo>
                  <a:cubicBezTo>
                    <a:pt x="403" y="3633"/>
                    <a:pt x="81" y="4491"/>
                    <a:pt x="34" y="5337"/>
                  </a:cubicBezTo>
                  <a:cubicBezTo>
                    <a:pt x="0" y="5894"/>
                    <a:pt x="85" y="6448"/>
                    <a:pt x="331" y="6928"/>
                  </a:cubicBezTo>
                  <a:cubicBezTo>
                    <a:pt x="913" y="8057"/>
                    <a:pt x="2210" y="8540"/>
                    <a:pt x="3413" y="8604"/>
                  </a:cubicBezTo>
                  <a:cubicBezTo>
                    <a:pt x="3505" y="8609"/>
                    <a:pt x="3596" y="8611"/>
                    <a:pt x="3687" y="8611"/>
                  </a:cubicBezTo>
                  <a:cubicBezTo>
                    <a:pt x="6555" y="8611"/>
                    <a:pt x="8838" y="6266"/>
                    <a:pt x="8121" y="3281"/>
                  </a:cubicBezTo>
                  <a:cubicBezTo>
                    <a:pt x="7685" y="1474"/>
                    <a:pt x="6215" y="230"/>
                    <a:pt x="4377" y="24"/>
                  </a:cubicBezTo>
                  <a:cubicBezTo>
                    <a:pt x="4236" y="9"/>
                    <a:pt x="4089" y="1"/>
                    <a:pt x="39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1"/>
            <p:cNvSpPr/>
            <p:nvPr/>
          </p:nvSpPr>
          <p:spPr>
            <a:xfrm>
              <a:off x="1150678" y="1629150"/>
              <a:ext cx="11694" cy="53037"/>
            </a:xfrm>
            <a:custGeom>
              <a:avLst/>
              <a:gdLst/>
              <a:ahLst/>
              <a:cxnLst/>
              <a:rect l="l" t="t" r="r" b="b"/>
              <a:pathLst>
                <a:path w="366" h="1660" extrusionOk="0">
                  <a:moveTo>
                    <a:pt x="123" y="0"/>
                  </a:moveTo>
                  <a:cubicBezTo>
                    <a:pt x="74" y="0"/>
                    <a:pt x="34" y="29"/>
                    <a:pt x="30" y="102"/>
                  </a:cubicBezTo>
                  <a:cubicBezTo>
                    <a:pt x="0" y="581"/>
                    <a:pt x="34" y="1088"/>
                    <a:pt x="105" y="1562"/>
                  </a:cubicBezTo>
                  <a:cubicBezTo>
                    <a:pt x="112" y="1606"/>
                    <a:pt x="167" y="1660"/>
                    <a:pt x="210" y="1660"/>
                  </a:cubicBezTo>
                  <a:cubicBezTo>
                    <a:pt x="232" y="1660"/>
                    <a:pt x="250" y="1645"/>
                    <a:pt x="257" y="1609"/>
                  </a:cubicBezTo>
                  <a:cubicBezTo>
                    <a:pt x="334" y="1149"/>
                    <a:pt x="365" y="649"/>
                    <a:pt x="331" y="183"/>
                  </a:cubicBezTo>
                  <a:cubicBezTo>
                    <a:pt x="325" y="88"/>
                    <a:pt x="209" y="0"/>
                    <a:pt x="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1"/>
            <p:cNvSpPr/>
            <p:nvPr/>
          </p:nvSpPr>
          <p:spPr>
            <a:xfrm>
              <a:off x="1248317" y="1682188"/>
              <a:ext cx="31151" cy="46296"/>
            </a:xfrm>
            <a:custGeom>
              <a:avLst/>
              <a:gdLst/>
              <a:ahLst/>
              <a:cxnLst/>
              <a:rect l="l" t="t" r="r" b="b"/>
              <a:pathLst>
                <a:path w="975" h="1449" extrusionOk="0">
                  <a:moveTo>
                    <a:pt x="755" y="0"/>
                  </a:moveTo>
                  <a:cubicBezTo>
                    <a:pt x="727" y="0"/>
                    <a:pt x="701" y="12"/>
                    <a:pt x="681" y="40"/>
                  </a:cubicBezTo>
                  <a:cubicBezTo>
                    <a:pt x="414" y="412"/>
                    <a:pt x="84" y="881"/>
                    <a:pt x="6" y="1341"/>
                  </a:cubicBezTo>
                  <a:cubicBezTo>
                    <a:pt x="1" y="1381"/>
                    <a:pt x="27" y="1448"/>
                    <a:pt x="66" y="1448"/>
                  </a:cubicBezTo>
                  <a:cubicBezTo>
                    <a:pt x="77" y="1448"/>
                    <a:pt x="88" y="1444"/>
                    <a:pt x="101" y="1432"/>
                  </a:cubicBezTo>
                  <a:cubicBezTo>
                    <a:pt x="263" y="1281"/>
                    <a:pt x="374" y="1064"/>
                    <a:pt x="492" y="878"/>
                  </a:cubicBezTo>
                  <a:cubicBezTo>
                    <a:pt x="624" y="669"/>
                    <a:pt x="770" y="462"/>
                    <a:pt x="908" y="253"/>
                  </a:cubicBezTo>
                  <a:cubicBezTo>
                    <a:pt x="974" y="153"/>
                    <a:pt x="854" y="0"/>
                    <a:pt x="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1"/>
            <p:cNvSpPr/>
            <p:nvPr/>
          </p:nvSpPr>
          <p:spPr>
            <a:xfrm>
              <a:off x="1308638" y="1782322"/>
              <a:ext cx="52462" cy="28084"/>
            </a:xfrm>
            <a:custGeom>
              <a:avLst/>
              <a:gdLst/>
              <a:ahLst/>
              <a:cxnLst/>
              <a:rect l="l" t="t" r="r" b="b"/>
              <a:pathLst>
                <a:path w="1642" h="879" extrusionOk="0">
                  <a:moveTo>
                    <a:pt x="1421" y="0"/>
                  </a:moveTo>
                  <a:cubicBezTo>
                    <a:pt x="1402" y="0"/>
                    <a:pt x="1383" y="6"/>
                    <a:pt x="1365" y="18"/>
                  </a:cubicBezTo>
                  <a:cubicBezTo>
                    <a:pt x="1112" y="201"/>
                    <a:pt x="855" y="309"/>
                    <a:pt x="561" y="410"/>
                  </a:cubicBezTo>
                  <a:cubicBezTo>
                    <a:pt x="351" y="485"/>
                    <a:pt x="17" y="566"/>
                    <a:pt x="0" y="829"/>
                  </a:cubicBezTo>
                  <a:cubicBezTo>
                    <a:pt x="0" y="846"/>
                    <a:pt x="7" y="876"/>
                    <a:pt x="30" y="876"/>
                  </a:cubicBezTo>
                  <a:cubicBezTo>
                    <a:pt x="41" y="878"/>
                    <a:pt x="53" y="879"/>
                    <a:pt x="64" y="879"/>
                  </a:cubicBezTo>
                  <a:cubicBezTo>
                    <a:pt x="153" y="879"/>
                    <a:pt x="230" y="832"/>
                    <a:pt x="314" y="799"/>
                  </a:cubicBezTo>
                  <a:cubicBezTo>
                    <a:pt x="459" y="742"/>
                    <a:pt x="608" y="698"/>
                    <a:pt x="757" y="650"/>
                  </a:cubicBezTo>
                  <a:cubicBezTo>
                    <a:pt x="1031" y="563"/>
                    <a:pt x="1372" y="478"/>
                    <a:pt x="1565" y="252"/>
                  </a:cubicBezTo>
                  <a:cubicBezTo>
                    <a:pt x="1641" y="163"/>
                    <a:pt x="1526" y="0"/>
                    <a:pt x="14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1"/>
            <p:cNvSpPr/>
            <p:nvPr/>
          </p:nvSpPr>
          <p:spPr>
            <a:xfrm>
              <a:off x="1297711" y="1901817"/>
              <a:ext cx="51056" cy="23004"/>
            </a:xfrm>
            <a:custGeom>
              <a:avLst/>
              <a:gdLst/>
              <a:ahLst/>
              <a:cxnLst/>
              <a:rect l="l" t="t" r="r" b="b"/>
              <a:pathLst>
                <a:path w="1598" h="720" extrusionOk="0">
                  <a:moveTo>
                    <a:pt x="84" y="1"/>
                  </a:moveTo>
                  <a:cubicBezTo>
                    <a:pt x="16" y="1"/>
                    <a:pt x="1" y="70"/>
                    <a:pt x="21" y="137"/>
                  </a:cubicBezTo>
                  <a:cubicBezTo>
                    <a:pt x="18" y="141"/>
                    <a:pt x="14" y="145"/>
                    <a:pt x="14" y="145"/>
                  </a:cubicBezTo>
                  <a:cubicBezTo>
                    <a:pt x="18" y="154"/>
                    <a:pt x="27" y="158"/>
                    <a:pt x="31" y="165"/>
                  </a:cubicBezTo>
                  <a:cubicBezTo>
                    <a:pt x="44" y="198"/>
                    <a:pt x="68" y="226"/>
                    <a:pt x="96" y="239"/>
                  </a:cubicBezTo>
                  <a:cubicBezTo>
                    <a:pt x="99" y="239"/>
                    <a:pt x="99" y="243"/>
                    <a:pt x="102" y="243"/>
                  </a:cubicBezTo>
                  <a:cubicBezTo>
                    <a:pt x="210" y="324"/>
                    <a:pt x="375" y="368"/>
                    <a:pt x="484" y="405"/>
                  </a:cubicBezTo>
                  <a:cubicBezTo>
                    <a:pt x="774" y="513"/>
                    <a:pt x="1082" y="577"/>
                    <a:pt x="1369" y="702"/>
                  </a:cubicBezTo>
                  <a:cubicBezTo>
                    <a:pt x="1398" y="714"/>
                    <a:pt x="1424" y="720"/>
                    <a:pt x="1446" y="720"/>
                  </a:cubicBezTo>
                  <a:cubicBezTo>
                    <a:pt x="1589" y="720"/>
                    <a:pt x="1597" y="498"/>
                    <a:pt x="1437" y="425"/>
                  </a:cubicBezTo>
                  <a:cubicBezTo>
                    <a:pt x="1024" y="239"/>
                    <a:pt x="551" y="137"/>
                    <a:pt x="119" y="6"/>
                  </a:cubicBezTo>
                  <a:cubicBezTo>
                    <a:pt x="106" y="2"/>
                    <a:pt x="94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1"/>
            <p:cNvSpPr/>
            <p:nvPr/>
          </p:nvSpPr>
          <p:spPr>
            <a:xfrm>
              <a:off x="1208444" y="2023454"/>
              <a:ext cx="40321" cy="45401"/>
            </a:xfrm>
            <a:custGeom>
              <a:avLst/>
              <a:gdLst/>
              <a:ahLst/>
              <a:cxnLst/>
              <a:rect l="l" t="t" r="r" b="b"/>
              <a:pathLst>
                <a:path w="1262" h="1421" extrusionOk="0">
                  <a:moveTo>
                    <a:pt x="143" y="0"/>
                  </a:moveTo>
                  <a:cubicBezTo>
                    <a:pt x="69" y="0"/>
                    <a:pt x="0" y="46"/>
                    <a:pt x="27" y="136"/>
                  </a:cubicBezTo>
                  <a:cubicBezTo>
                    <a:pt x="104" y="410"/>
                    <a:pt x="277" y="697"/>
                    <a:pt x="436" y="933"/>
                  </a:cubicBezTo>
                  <a:cubicBezTo>
                    <a:pt x="571" y="1129"/>
                    <a:pt x="747" y="1366"/>
                    <a:pt x="997" y="1416"/>
                  </a:cubicBezTo>
                  <a:cubicBezTo>
                    <a:pt x="1011" y="1419"/>
                    <a:pt x="1025" y="1420"/>
                    <a:pt x="1039" y="1420"/>
                  </a:cubicBezTo>
                  <a:cubicBezTo>
                    <a:pt x="1190" y="1420"/>
                    <a:pt x="1262" y="1255"/>
                    <a:pt x="1126" y="1146"/>
                  </a:cubicBezTo>
                  <a:cubicBezTo>
                    <a:pt x="936" y="998"/>
                    <a:pt x="808" y="862"/>
                    <a:pt x="675" y="656"/>
                  </a:cubicBezTo>
                  <a:cubicBezTo>
                    <a:pt x="544" y="450"/>
                    <a:pt x="432" y="210"/>
                    <a:pt x="254" y="41"/>
                  </a:cubicBezTo>
                  <a:cubicBezTo>
                    <a:pt x="225" y="14"/>
                    <a:pt x="184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1"/>
            <p:cNvSpPr/>
            <p:nvPr/>
          </p:nvSpPr>
          <p:spPr>
            <a:xfrm>
              <a:off x="1102721" y="2034636"/>
              <a:ext cx="14282" cy="47637"/>
            </a:xfrm>
            <a:custGeom>
              <a:avLst/>
              <a:gdLst/>
              <a:ahLst/>
              <a:cxnLst/>
              <a:rect l="l" t="t" r="r" b="b"/>
              <a:pathLst>
                <a:path w="447" h="1491" extrusionOk="0">
                  <a:moveTo>
                    <a:pt x="170" y="1"/>
                  </a:moveTo>
                  <a:cubicBezTo>
                    <a:pt x="140" y="1"/>
                    <a:pt x="113" y="18"/>
                    <a:pt x="102" y="63"/>
                  </a:cubicBezTo>
                  <a:cubicBezTo>
                    <a:pt x="38" y="327"/>
                    <a:pt x="55" y="610"/>
                    <a:pt x="48" y="880"/>
                  </a:cubicBezTo>
                  <a:cubicBezTo>
                    <a:pt x="44" y="1117"/>
                    <a:pt x="1" y="1289"/>
                    <a:pt x="177" y="1462"/>
                  </a:cubicBezTo>
                  <a:cubicBezTo>
                    <a:pt x="192" y="1478"/>
                    <a:pt x="209" y="1490"/>
                    <a:pt x="229" y="1490"/>
                  </a:cubicBezTo>
                  <a:cubicBezTo>
                    <a:pt x="239" y="1490"/>
                    <a:pt x="250" y="1487"/>
                    <a:pt x="261" y="1479"/>
                  </a:cubicBezTo>
                  <a:cubicBezTo>
                    <a:pt x="447" y="1350"/>
                    <a:pt x="383" y="1147"/>
                    <a:pt x="379" y="938"/>
                  </a:cubicBezTo>
                  <a:cubicBezTo>
                    <a:pt x="372" y="671"/>
                    <a:pt x="386" y="387"/>
                    <a:pt x="325" y="127"/>
                  </a:cubicBezTo>
                  <a:cubicBezTo>
                    <a:pt x="312" y="71"/>
                    <a:pt x="232" y="1"/>
                    <a:pt x="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1"/>
            <p:cNvSpPr/>
            <p:nvPr/>
          </p:nvSpPr>
          <p:spPr>
            <a:xfrm>
              <a:off x="950896" y="2001408"/>
              <a:ext cx="62271" cy="34059"/>
            </a:xfrm>
            <a:custGeom>
              <a:avLst/>
              <a:gdLst/>
              <a:ahLst/>
              <a:cxnLst/>
              <a:rect l="l" t="t" r="r" b="b"/>
              <a:pathLst>
                <a:path w="1949" h="1066" extrusionOk="0">
                  <a:moveTo>
                    <a:pt x="1663" y="1"/>
                  </a:moveTo>
                  <a:cubicBezTo>
                    <a:pt x="1399" y="1"/>
                    <a:pt x="1135" y="172"/>
                    <a:pt x="914" y="302"/>
                  </a:cubicBezTo>
                  <a:cubicBezTo>
                    <a:pt x="650" y="454"/>
                    <a:pt x="390" y="620"/>
                    <a:pt x="140" y="799"/>
                  </a:cubicBezTo>
                  <a:cubicBezTo>
                    <a:pt x="0" y="895"/>
                    <a:pt x="172" y="1066"/>
                    <a:pt x="318" y="1066"/>
                  </a:cubicBezTo>
                  <a:cubicBezTo>
                    <a:pt x="346" y="1066"/>
                    <a:pt x="373" y="1059"/>
                    <a:pt x="397" y="1045"/>
                  </a:cubicBezTo>
                  <a:cubicBezTo>
                    <a:pt x="846" y="775"/>
                    <a:pt x="1272" y="386"/>
                    <a:pt x="1792" y="258"/>
                  </a:cubicBezTo>
                  <a:cubicBezTo>
                    <a:pt x="1948" y="217"/>
                    <a:pt x="1772" y="1"/>
                    <a:pt x="1671" y="1"/>
                  </a:cubicBezTo>
                  <a:cubicBezTo>
                    <a:pt x="1668" y="1"/>
                    <a:pt x="1666" y="1"/>
                    <a:pt x="16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1"/>
            <p:cNvSpPr/>
            <p:nvPr/>
          </p:nvSpPr>
          <p:spPr>
            <a:xfrm>
              <a:off x="923483" y="1883030"/>
              <a:ext cx="68724" cy="14026"/>
            </a:xfrm>
            <a:custGeom>
              <a:avLst/>
              <a:gdLst/>
              <a:ahLst/>
              <a:cxnLst/>
              <a:rect l="l" t="t" r="r" b="b"/>
              <a:pathLst>
                <a:path w="2151" h="439" extrusionOk="0">
                  <a:moveTo>
                    <a:pt x="1755" y="1"/>
                  </a:moveTo>
                  <a:cubicBezTo>
                    <a:pt x="1237" y="1"/>
                    <a:pt x="718" y="108"/>
                    <a:pt x="200" y="124"/>
                  </a:cubicBezTo>
                  <a:cubicBezTo>
                    <a:pt x="1" y="128"/>
                    <a:pt x="99" y="398"/>
                    <a:pt x="247" y="415"/>
                  </a:cubicBezTo>
                  <a:cubicBezTo>
                    <a:pt x="376" y="432"/>
                    <a:pt x="505" y="439"/>
                    <a:pt x="635" y="439"/>
                  </a:cubicBezTo>
                  <a:cubicBezTo>
                    <a:pt x="1060" y="439"/>
                    <a:pt x="1491" y="365"/>
                    <a:pt x="1910" y="347"/>
                  </a:cubicBezTo>
                  <a:cubicBezTo>
                    <a:pt x="2150" y="334"/>
                    <a:pt x="2069" y="6"/>
                    <a:pt x="1863" y="3"/>
                  </a:cubicBezTo>
                  <a:cubicBezTo>
                    <a:pt x="1827" y="2"/>
                    <a:pt x="1791" y="1"/>
                    <a:pt x="17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1"/>
            <p:cNvSpPr/>
            <p:nvPr/>
          </p:nvSpPr>
          <p:spPr>
            <a:xfrm>
              <a:off x="918850" y="1768104"/>
              <a:ext cx="74507" cy="19170"/>
            </a:xfrm>
            <a:custGeom>
              <a:avLst/>
              <a:gdLst/>
              <a:ahLst/>
              <a:cxnLst/>
              <a:rect l="l" t="t" r="r" b="b"/>
              <a:pathLst>
                <a:path w="2332" h="600" extrusionOk="0">
                  <a:moveTo>
                    <a:pt x="475" y="1"/>
                  </a:moveTo>
                  <a:cubicBezTo>
                    <a:pt x="362" y="1"/>
                    <a:pt x="249" y="9"/>
                    <a:pt x="136" y="28"/>
                  </a:cubicBezTo>
                  <a:cubicBezTo>
                    <a:pt x="1" y="51"/>
                    <a:pt x="126" y="267"/>
                    <a:pt x="224" y="271"/>
                  </a:cubicBezTo>
                  <a:cubicBezTo>
                    <a:pt x="866" y="301"/>
                    <a:pt x="1454" y="480"/>
                    <a:pt x="2083" y="596"/>
                  </a:cubicBezTo>
                  <a:cubicBezTo>
                    <a:pt x="2098" y="598"/>
                    <a:pt x="2113" y="600"/>
                    <a:pt x="2127" y="600"/>
                  </a:cubicBezTo>
                  <a:cubicBezTo>
                    <a:pt x="2327" y="600"/>
                    <a:pt x="2332" y="325"/>
                    <a:pt x="2123" y="287"/>
                  </a:cubicBezTo>
                  <a:cubicBezTo>
                    <a:pt x="1587" y="198"/>
                    <a:pt x="1030" y="1"/>
                    <a:pt x="4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1"/>
            <p:cNvSpPr/>
            <p:nvPr/>
          </p:nvSpPr>
          <p:spPr>
            <a:xfrm>
              <a:off x="1011505" y="1660877"/>
              <a:ext cx="34921" cy="38691"/>
            </a:xfrm>
            <a:custGeom>
              <a:avLst/>
              <a:gdLst/>
              <a:ahLst/>
              <a:cxnLst/>
              <a:rect l="l" t="t" r="r" b="b"/>
              <a:pathLst>
                <a:path w="1093" h="1211" extrusionOk="0">
                  <a:moveTo>
                    <a:pt x="137" y="1"/>
                  </a:moveTo>
                  <a:cubicBezTo>
                    <a:pt x="131" y="1"/>
                    <a:pt x="125" y="2"/>
                    <a:pt x="118" y="4"/>
                  </a:cubicBezTo>
                  <a:cubicBezTo>
                    <a:pt x="98" y="11"/>
                    <a:pt x="78" y="18"/>
                    <a:pt x="58" y="25"/>
                  </a:cubicBezTo>
                  <a:cubicBezTo>
                    <a:pt x="17" y="42"/>
                    <a:pt x="0" y="99"/>
                    <a:pt x="11" y="136"/>
                  </a:cubicBezTo>
                  <a:cubicBezTo>
                    <a:pt x="108" y="531"/>
                    <a:pt x="470" y="772"/>
                    <a:pt x="672" y="1106"/>
                  </a:cubicBezTo>
                  <a:cubicBezTo>
                    <a:pt x="714" y="1177"/>
                    <a:pt x="803" y="1210"/>
                    <a:pt x="882" y="1210"/>
                  </a:cubicBezTo>
                  <a:cubicBezTo>
                    <a:pt x="996" y="1210"/>
                    <a:pt x="1093" y="1143"/>
                    <a:pt x="1017" y="1025"/>
                  </a:cubicBezTo>
                  <a:cubicBezTo>
                    <a:pt x="882" y="812"/>
                    <a:pt x="706" y="639"/>
                    <a:pt x="538" y="457"/>
                  </a:cubicBezTo>
                  <a:cubicBezTo>
                    <a:pt x="460" y="372"/>
                    <a:pt x="379" y="288"/>
                    <a:pt x="315" y="193"/>
                  </a:cubicBezTo>
                  <a:cubicBezTo>
                    <a:pt x="286" y="153"/>
                    <a:pt x="210" y="1"/>
                    <a:pt x="1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2" name="Google Shape;522;p11"/>
          <p:cNvSpPr/>
          <p:nvPr/>
        </p:nvSpPr>
        <p:spPr>
          <a:xfrm>
            <a:off x="8190225" y="1065025"/>
            <a:ext cx="136503" cy="134949"/>
          </a:xfrm>
          <a:custGeom>
            <a:avLst/>
            <a:gdLst/>
            <a:ahLst/>
            <a:cxnLst/>
            <a:rect l="l" t="t" r="r" b="b"/>
            <a:pathLst>
              <a:path w="6432" h="6358" extrusionOk="0">
                <a:moveTo>
                  <a:pt x="2640" y="363"/>
                </a:moveTo>
                <a:cubicBezTo>
                  <a:pt x="3103" y="810"/>
                  <a:pt x="3521" y="1313"/>
                  <a:pt x="3927" y="1820"/>
                </a:cubicBezTo>
                <a:cubicBezTo>
                  <a:pt x="3495" y="1965"/>
                  <a:pt x="3058" y="2107"/>
                  <a:pt x="2626" y="2249"/>
                </a:cubicBezTo>
                <a:cubicBezTo>
                  <a:pt x="2650" y="1621"/>
                  <a:pt x="2657" y="989"/>
                  <a:pt x="2640" y="363"/>
                </a:cubicBezTo>
                <a:close/>
                <a:moveTo>
                  <a:pt x="5678" y="1505"/>
                </a:moveTo>
                <a:cubicBezTo>
                  <a:pt x="5407" y="1874"/>
                  <a:pt x="5137" y="2243"/>
                  <a:pt x="4867" y="2611"/>
                </a:cubicBezTo>
                <a:cubicBezTo>
                  <a:pt x="4694" y="2391"/>
                  <a:pt x="4522" y="2171"/>
                  <a:pt x="4343" y="1955"/>
                </a:cubicBezTo>
                <a:cubicBezTo>
                  <a:pt x="4789" y="1806"/>
                  <a:pt x="5232" y="1658"/>
                  <a:pt x="5678" y="1505"/>
                </a:cubicBezTo>
                <a:close/>
                <a:moveTo>
                  <a:pt x="2302" y="2638"/>
                </a:moveTo>
                <a:cubicBezTo>
                  <a:pt x="2288" y="2945"/>
                  <a:pt x="2275" y="3252"/>
                  <a:pt x="2264" y="3556"/>
                </a:cubicBezTo>
                <a:cubicBezTo>
                  <a:pt x="1727" y="3435"/>
                  <a:pt x="1190" y="3313"/>
                  <a:pt x="653" y="3188"/>
                </a:cubicBezTo>
                <a:cubicBezTo>
                  <a:pt x="1204" y="3006"/>
                  <a:pt x="1751" y="2823"/>
                  <a:pt x="2302" y="2638"/>
                </a:cubicBezTo>
                <a:close/>
                <a:moveTo>
                  <a:pt x="4103" y="2036"/>
                </a:moveTo>
                <a:cubicBezTo>
                  <a:pt x="4231" y="2195"/>
                  <a:pt x="4360" y="2357"/>
                  <a:pt x="4488" y="2513"/>
                </a:cubicBezTo>
                <a:cubicBezTo>
                  <a:pt x="4529" y="2563"/>
                  <a:pt x="4610" y="2672"/>
                  <a:pt x="4718" y="2814"/>
                </a:cubicBezTo>
                <a:cubicBezTo>
                  <a:pt x="4448" y="3182"/>
                  <a:pt x="4170" y="3550"/>
                  <a:pt x="3897" y="3918"/>
                </a:cubicBezTo>
                <a:cubicBezTo>
                  <a:pt x="3593" y="3854"/>
                  <a:pt x="3285" y="3790"/>
                  <a:pt x="2985" y="3723"/>
                </a:cubicBezTo>
                <a:cubicBezTo>
                  <a:pt x="2839" y="3692"/>
                  <a:pt x="2693" y="3655"/>
                  <a:pt x="2548" y="3625"/>
                </a:cubicBezTo>
                <a:cubicBezTo>
                  <a:pt x="2572" y="3260"/>
                  <a:pt x="2596" y="2898"/>
                  <a:pt x="2612" y="2536"/>
                </a:cubicBezTo>
                <a:cubicBezTo>
                  <a:pt x="3109" y="2371"/>
                  <a:pt x="3606" y="2202"/>
                  <a:pt x="4103" y="2036"/>
                </a:cubicBezTo>
                <a:close/>
                <a:moveTo>
                  <a:pt x="4863" y="2999"/>
                </a:moveTo>
                <a:cubicBezTo>
                  <a:pt x="5218" y="3466"/>
                  <a:pt x="5725" y="4121"/>
                  <a:pt x="6023" y="4415"/>
                </a:cubicBezTo>
                <a:cubicBezTo>
                  <a:pt x="5894" y="4381"/>
                  <a:pt x="5759" y="4355"/>
                  <a:pt x="5749" y="4351"/>
                </a:cubicBezTo>
                <a:cubicBezTo>
                  <a:pt x="5384" y="4260"/>
                  <a:pt x="5019" y="4169"/>
                  <a:pt x="4654" y="4084"/>
                </a:cubicBezTo>
                <a:cubicBezTo>
                  <a:pt x="4482" y="4043"/>
                  <a:pt x="4312" y="4007"/>
                  <a:pt x="4140" y="3973"/>
                </a:cubicBezTo>
                <a:cubicBezTo>
                  <a:pt x="4380" y="3648"/>
                  <a:pt x="4624" y="3324"/>
                  <a:pt x="4863" y="2999"/>
                </a:cubicBezTo>
                <a:close/>
                <a:moveTo>
                  <a:pt x="2531" y="3844"/>
                </a:moveTo>
                <a:cubicBezTo>
                  <a:pt x="2937" y="3932"/>
                  <a:pt x="3342" y="4023"/>
                  <a:pt x="3748" y="4114"/>
                </a:cubicBezTo>
                <a:cubicBezTo>
                  <a:pt x="3295" y="4709"/>
                  <a:pt x="2839" y="5300"/>
                  <a:pt x="2373" y="5882"/>
                </a:cubicBezTo>
                <a:cubicBezTo>
                  <a:pt x="2427" y="5206"/>
                  <a:pt x="2484" y="4526"/>
                  <a:pt x="2531" y="3844"/>
                </a:cubicBezTo>
                <a:close/>
                <a:moveTo>
                  <a:pt x="2601" y="0"/>
                </a:moveTo>
                <a:cubicBezTo>
                  <a:pt x="2588" y="0"/>
                  <a:pt x="2575" y="9"/>
                  <a:pt x="2572" y="29"/>
                </a:cubicBezTo>
                <a:cubicBezTo>
                  <a:pt x="2569" y="42"/>
                  <a:pt x="2569" y="59"/>
                  <a:pt x="2565" y="76"/>
                </a:cubicBezTo>
                <a:cubicBezTo>
                  <a:pt x="2501" y="86"/>
                  <a:pt x="2470" y="187"/>
                  <a:pt x="2538" y="259"/>
                </a:cubicBezTo>
                <a:cubicBezTo>
                  <a:pt x="2427" y="948"/>
                  <a:pt x="2359" y="1647"/>
                  <a:pt x="2319" y="2354"/>
                </a:cubicBezTo>
                <a:cubicBezTo>
                  <a:pt x="1586" y="2594"/>
                  <a:pt x="856" y="2837"/>
                  <a:pt x="126" y="3080"/>
                </a:cubicBezTo>
                <a:cubicBezTo>
                  <a:pt x="1" y="3121"/>
                  <a:pt x="102" y="3303"/>
                  <a:pt x="190" y="3324"/>
                </a:cubicBezTo>
                <a:cubicBezTo>
                  <a:pt x="876" y="3483"/>
                  <a:pt x="1565" y="3634"/>
                  <a:pt x="2255" y="3784"/>
                </a:cubicBezTo>
                <a:cubicBezTo>
                  <a:pt x="2227" y="4595"/>
                  <a:pt x="2204" y="5402"/>
                  <a:pt x="2146" y="6196"/>
                </a:cubicBezTo>
                <a:cubicBezTo>
                  <a:pt x="2141" y="6256"/>
                  <a:pt x="2207" y="6357"/>
                  <a:pt x="2271" y="6357"/>
                </a:cubicBezTo>
                <a:cubicBezTo>
                  <a:pt x="2290" y="6357"/>
                  <a:pt x="2309" y="6348"/>
                  <a:pt x="2325" y="6328"/>
                </a:cubicBezTo>
                <a:cubicBezTo>
                  <a:pt x="2896" y="5621"/>
                  <a:pt x="3448" y="4895"/>
                  <a:pt x="3991" y="4169"/>
                </a:cubicBezTo>
                <a:cubicBezTo>
                  <a:pt x="4762" y="4341"/>
                  <a:pt x="5532" y="4520"/>
                  <a:pt x="6296" y="4716"/>
                </a:cubicBezTo>
                <a:cubicBezTo>
                  <a:pt x="6306" y="4719"/>
                  <a:pt x="6316" y="4720"/>
                  <a:pt x="6325" y="4720"/>
                </a:cubicBezTo>
                <a:cubicBezTo>
                  <a:pt x="6407" y="4720"/>
                  <a:pt x="6432" y="4618"/>
                  <a:pt x="6377" y="4554"/>
                </a:cubicBezTo>
                <a:cubicBezTo>
                  <a:pt x="5921" y="3982"/>
                  <a:pt x="5471" y="3388"/>
                  <a:pt x="5012" y="2797"/>
                </a:cubicBezTo>
                <a:cubicBezTo>
                  <a:pt x="5370" y="2313"/>
                  <a:pt x="5728" y="1833"/>
                  <a:pt x="6087" y="1357"/>
                </a:cubicBezTo>
                <a:cubicBezTo>
                  <a:pt x="6139" y="1289"/>
                  <a:pt x="6067" y="1147"/>
                  <a:pt x="5982" y="1147"/>
                </a:cubicBezTo>
                <a:cubicBezTo>
                  <a:pt x="5974" y="1147"/>
                  <a:pt x="5966" y="1148"/>
                  <a:pt x="5958" y="1151"/>
                </a:cubicBezTo>
                <a:cubicBezTo>
                  <a:pt x="5360" y="1346"/>
                  <a:pt x="4766" y="1543"/>
                  <a:pt x="4170" y="1739"/>
                </a:cubicBezTo>
                <a:cubicBezTo>
                  <a:pt x="3691" y="1164"/>
                  <a:pt x="3194" y="610"/>
                  <a:pt x="2657" y="110"/>
                </a:cubicBezTo>
                <a:cubicBezTo>
                  <a:pt x="2646" y="103"/>
                  <a:pt x="2640" y="100"/>
                  <a:pt x="2633" y="93"/>
                </a:cubicBezTo>
                <a:cubicBezTo>
                  <a:pt x="2629" y="73"/>
                  <a:pt x="2629" y="53"/>
                  <a:pt x="2629" y="33"/>
                </a:cubicBezTo>
                <a:cubicBezTo>
                  <a:pt x="2629" y="11"/>
                  <a:pt x="2615" y="0"/>
                  <a:pt x="260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11"/>
          <p:cNvSpPr/>
          <p:nvPr/>
        </p:nvSpPr>
        <p:spPr>
          <a:xfrm rot="-2089055">
            <a:off x="8023431" y="596850"/>
            <a:ext cx="298973" cy="272966"/>
          </a:xfrm>
          <a:custGeom>
            <a:avLst/>
            <a:gdLst/>
            <a:ahLst/>
            <a:cxnLst/>
            <a:rect l="l" t="t" r="r" b="b"/>
            <a:pathLst>
              <a:path w="12626" h="12209" extrusionOk="0">
                <a:moveTo>
                  <a:pt x="7838" y="1"/>
                </a:moveTo>
                <a:cubicBezTo>
                  <a:pt x="7407" y="1"/>
                  <a:pt x="6953" y="46"/>
                  <a:pt x="6478" y="142"/>
                </a:cubicBezTo>
                <a:cubicBezTo>
                  <a:pt x="2964" y="848"/>
                  <a:pt x="1" y="5264"/>
                  <a:pt x="2011" y="9188"/>
                </a:cubicBezTo>
                <a:cubicBezTo>
                  <a:pt x="3194" y="11498"/>
                  <a:pt x="5114" y="12208"/>
                  <a:pt x="6853" y="12208"/>
                </a:cubicBezTo>
                <a:cubicBezTo>
                  <a:pt x="8487" y="12208"/>
                  <a:pt x="9962" y="11580"/>
                  <a:pt x="10513" y="11063"/>
                </a:cubicBezTo>
                <a:lnTo>
                  <a:pt x="10513" y="11063"/>
                </a:lnTo>
                <a:cubicBezTo>
                  <a:pt x="10513" y="11063"/>
                  <a:pt x="10409" y="11077"/>
                  <a:pt x="10233" y="11077"/>
                </a:cubicBezTo>
                <a:cubicBezTo>
                  <a:pt x="9592" y="11077"/>
                  <a:pt x="8002" y="10893"/>
                  <a:pt x="7087" y="9188"/>
                </a:cubicBezTo>
                <a:cubicBezTo>
                  <a:pt x="5918" y="7015"/>
                  <a:pt x="6810" y="4052"/>
                  <a:pt x="9162" y="3335"/>
                </a:cubicBezTo>
                <a:cubicBezTo>
                  <a:pt x="9590" y="3204"/>
                  <a:pt x="9976" y="3151"/>
                  <a:pt x="10323" y="3151"/>
                </a:cubicBezTo>
                <a:cubicBezTo>
                  <a:pt x="11879" y="3151"/>
                  <a:pt x="12625" y="4227"/>
                  <a:pt x="12625" y="4227"/>
                </a:cubicBezTo>
                <a:cubicBezTo>
                  <a:pt x="12276" y="1748"/>
                  <a:pt x="10504" y="1"/>
                  <a:pt x="783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11"/>
          <p:cNvSpPr/>
          <p:nvPr/>
        </p:nvSpPr>
        <p:spPr>
          <a:xfrm>
            <a:off x="7632149" y="542571"/>
            <a:ext cx="215343" cy="212898"/>
          </a:xfrm>
          <a:custGeom>
            <a:avLst/>
            <a:gdLst/>
            <a:ahLst/>
            <a:cxnLst/>
            <a:rect l="l" t="t" r="r" b="b"/>
            <a:pathLst>
              <a:path w="6432" h="6358" extrusionOk="0">
                <a:moveTo>
                  <a:pt x="2640" y="363"/>
                </a:moveTo>
                <a:cubicBezTo>
                  <a:pt x="3103" y="810"/>
                  <a:pt x="3521" y="1313"/>
                  <a:pt x="3927" y="1820"/>
                </a:cubicBezTo>
                <a:cubicBezTo>
                  <a:pt x="3495" y="1965"/>
                  <a:pt x="3058" y="2107"/>
                  <a:pt x="2626" y="2249"/>
                </a:cubicBezTo>
                <a:cubicBezTo>
                  <a:pt x="2650" y="1621"/>
                  <a:pt x="2657" y="989"/>
                  <a:pt x="2640" y="363"/>
                </a:cubicBezTo>
                <a:close/>
                <a:moveTo>
                  <a:pt x="5678" y="1505"/>
                </a:moveTo>
                <a:cubicBezTo>
                  <a:pt x="5407" y="1874"/>
                  <a:pt x="5137" y="2243"/>
                  <a:pt x="4867" y="2611"/>
                </a:cubicBezTo>
                <a:cubicBezTo>
                  <a:pt x="4694" y="2391"/>
                  <a:pt x="4522" y="2171"/>
                  <a:pt x="4343" y="1955"/>
                </a:cubicBezTo>
                <a:cubicBezTo>
                  <a:pt x="4789" y="1806"/>
                  <a:pt x="5232" y="1658"/>
                  <a:pt x="5678" y="1505"/>
                </a:cubicBezTo>
                <a:close/>
                <a:moveTo>
                  <a:pt x="2302" y="2638"/>
                </a:moveTo>
                <a:cubicBezTo>
                  <a:pt x="2288" y="2945"/>
                  <a:pt x="2275" y="3252"/>
                  <a:pt x="2264" y="3556"/>
                </a:cubicBezTo>
                <a:cubicBezTo>
                  <a:pt x="1727" y="3435"/>
                  <a:pt x="1190" y="3313"/>
                  <a:pt x="653" y="3188"/>
                </a:cubicBezTo>
                <a:cubicBezTo>
                  <a:pt x="1204" y="3006"/>
                  <a:pt x="1751" y="2823"/>
                  <a:pt x="2302" y="2638"/>
                </a:cubicBezTo>
                <a:close/>
                <a:moveTo>
                  <a:pt x="4103" y="2036"/>
                </a:moveTo>
                <a:cubicBezTo>
                  <a:pt x="4231" y="2195"/>
                  <a:pt x="4360" y="2357"/>
                  <a:pt x="4488" y="2513"/>
                </a:cubicBezTo>
                <a:cubicBezTo>
                  <a:pt x="4529" y="2563"/>
                  <a:pt x="4610" y="2672"/>
                  <a:pt x="4718" y="2814"/>
                </a:cubicBezTo>
                <a:cubicBezTo>
                  <a:pt x="4448" y="3182"/>
                  <a:pt x="4170" y="3550"/>
                  <a:pt x="3897" y="3918"/>
                </a:cubicBezTo>
                <a:cubicBezTo>
                  <a:pt x="3593" y="3854"/>
                  <a:pt x="3285" y="3790"/>
                  <a:pt x="2985" y="3723"/>
                </a:cubicBezTo>
                <a:cubicBezTo>
                  <a:pt x="2839" y="3692"/>
                  <a:pt x="2693" y="3655"/>
                  <a:pt x="2548" y="3625"/>
                </a:cubicBezTo>
                <a:cubicBezTo>
                  <a:pt x="2572" y="3260"/>
                  <a:pt x="2596" y="2898"/>
                  <a:pt x="2612" y="2536"/>
                </a:cubicBezTo>
                <a:cubicBezTo>
                  <a:pt x="3109" y="2371"/>
                  <a:pt x="3606" y="2202"/>
                  <a:pt x="4103" y="2036"/>
                </a:cubicBezTo>
                <a:close/>
                <a:moveTo>
                  <a:pt x="4863" y="2999"/>
                </a:moveTo>
                <a:cubicBezTo>
                  <a:pt x="5218" y="3466"/>
                  <a:pt x="5725" y="4121"/>
                  <a:pt x="6023" y="4415"/>
                </a:cubicBezTo>
                <a:cubicBezTo>
                  <a:pt x="5894" y="4381"/>
                  <a:pt x="5759" y="4355"/>
                  <a:pt x="5749" y="4351"/>
                </a:cubicBezTo>
                <a:cubicBezTo>
                  <a:pt x="5384" y="4260"/>
                  <a:pt x="5019" y="4169"/>
                  <a:pt x="4654" y="4084"/>
                </a:cubicBezTo>
                <a:cubicBezTo>
                  <a:pt x="4482" y="4043"/>
                  <a:pt x="4312" y="4007"/>
                  <a:pt x="4140" y="3973"/>
                </a:cubicBezTo>
                <a:cubicBezTo>
                  <a:pt x="4380" y="3648"/>
                  <a:pt x="4624" y="3324"/>
                  <a:pt x="4863" y="2999"/>
                </a:cubicBezTo>
                <a:close/>
                <a:moveTo>
                  <a:pt x="2531" y="3844"/>
                </a:moveTo>
                <a:cubicBezTo>
                  <a:pt x="2937" y="3932"/>
                  <a:pt x="3342" y="4023"/>
                  <a:pt x="3748" y="4114"/>
                </a:cubicBezTo>
                <a:cubicBezTo>
                  <a:pt x="3295" y="4709"/>
                  <a:pt x="2839" y="5300"/>
                  <a:pt x="2373" y="5882"/>
                </a:cubicBezTo>
                <a:cubicBezTo>
                  <a:pt x="2427" y="5206"/>
                  <a:pt x="2484" y="4526"/>
                  <a:pt x="2531" y="3844"/>
                </a:cubicBezTo>
                <a:close/>
                <a:moveTo>
                  <a:pt x="2601" y="0"/>
                </a:moveTo>
                <a:cubicBezTo>
                  <a:pt x="2588" y="0"/>
                  <a:pt x="2575" y="9"/>
                  <a:pt x="2572" y="29"/>
                </a:cubicBezTo>
                <a:cubicBezTo>
                  <a:pt x="2569" y="42"/>
                  <a:pt x="2569" y="59"/>
                  <a:pt x="2565" y="76"/>
                </a:cubicBezTo>
                <a:cubicBezTo>
                  <a:pt x="2501" y="86"/>
                  <a:pt x="2470" y="187"/>
                  <a:pt x="2538" y="259"/>
                </a:cubicBezTo>
                <a:cubicBezTo>
                  <a:pt x="2427" y="948"/>
                  <a:pt x="2359" y="1647"/>
                  <a:pt x="2319" y="2354"/>
                </a:cubicBezTo>
                <a:cubicBezTo>
                  <a:pt x="1586" y="2594"/>
                  <a:pt x="856" y="2837"/>
                  <a:pt x="126" y="3080"/>
                </a:cubicBezTo>
                <a:cubicBezTo>
                  <a:pt x="1" y="3121"/>
                  <a:pt x="102" y="3303"/>
                  <a:pt x="190" y="3324"/>
                </a:cubicBezTo>
                <a:cubicBezTo>
                  <a:pt x="876" y="3483"/>
                  <a:pt x="1565" y="3634"/>
                  <a:pt x="2255" y="3784"/>
                </a:cubicBezTo>
                <a:cubicBezTo>
                  <a:pt x="2227" y="4595"/>
                  <a:pt x="2204" y="5402"/>
                  <a:pt x="2146" y="6196"/>
                </a:cubicBezTo>
                <a:cubicBezTo>
                  <a:pt x="2141" y="6256"/>
                  <a:pt x="2207" y="6357"/>
                  <a:pt x="2271" y="6357"/>
                </a:cubicBezTo>
                <a:cubicBezTo>
                  <a:pt x="2290" y="6357"/>
                  <a:pt x="2309" y="6348"/>
                  <a:pt x="2325" y="6328"/>
                </a:cubicBezTo>
                <a:cubicBezTo>
                  <a:pt x="2896" y="5621"/>
                  <a:pt x="3448" y="4895"/>
                  <a:pt x="3991" y="4169"/>
                </a:cubicBezTo>
                <a:cubicBezTo>
                  <a:pt x="4762" y="4341"/>
                  <a:pt x="5532" y="4520"/>
                  <a:pt x="6296" y="4716"/>
                </a:cubicBezTo>
                <a:cubicBezTo>
                  <a:pt x="6306" y="4719"/>
                  <a:pt x="6316" y="4720"/>
                  <a:pt x="6325" y="4720"/>
                </a:cubicBezTo>
                <a:cubicBezTo>
                  <a:pt x="6407" y="4720"/>
                  <a:pt x="6432" y="4618"/>
                  <a:pt x="6377" y="4554"/>
                </a:cubicBezTo>
                <a:cubicBezTo>
                  <a:pt x="5921" y="3982"/>
                  <a:pt x="5471" y="3388"/>
                  <a:pt x="5012" y="2797"/>
                </a:cubicBezTo>
                <a:cubicBezTo>
                  <a:pt x="5370" y="2313"/>
                  <a:pt x="5728" y="1833"/>
                  <a:pt x="6087" y="1357"/>
                </a:cubicBezTo>
                <a:cubicBezTo>
                  <a:pt x="6139" y="1289"/>
                  <a:pt x="6067" y="1147"/>
                  <a:pt x="5982" y="1147"/>
                </a:cubicBezTo>
                <a:cubicBezTo>
                  <a:pt x="5974" y="1147"/>
                  <a:pt x="5966" y="1148"/>
                  <a:pt x="5958" y="1151"/>
                </a:cubicBezTo>
                <a:cubicBezTo>
                  <a:pt x="5360" y="1346"/>
                  <a:pt x="4766" y="1543"/>
                  <a:pt x="4170" y="1739"/>
                </a:cubicBezTo>
                <a:cubicBezTo>
                  <a:pt x="3691" y="1164"/>
                  <a:pt x="3194" y="610"/>
                  <a:pt x="2657" y="110"/>
                </a:cubicBezTo>
                <a:cubicBezTo>
                  <a:pt x="2646" y="103"/>
                  <a:pt x="2640" y="100"/>
                  <a:pt x="2633" y="93"/>
                </a:cubicBezTo>
                <a:cubicBezTo>
                  <a:pt x="2629" y="73"/>
                  <a:pt x="2629" y="53"/>
                  <a:pt x="2629" y="33"/>
                </a:cubicBezTo>
                <a:cubicBezTo>
                  <a:pt x="2629" y="11"/>
                  <a:pt x="2615" y="0"/>
                  <a:pt x="260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11"/>
          <p:cNvSpPr/>
          <p:nvPr/>
        </p:nvSpPr>
        <p:spPr>
          <a:xfrm>
            <a:off x="498725" y="4183225"/>
            <a:ext cx="321598" cy="317870"/>
          </a:xfrm>
          <a:custGeom>
            <a:avLst/>
            <a:gdLst/>
            <a:ahLst/>
            <a:cxnLst/>
            <a:rect l="l" t="t" r="r" b="b"/>
            <a:pathLst>
              <a:path w="7151" h="6469" extrusionOk="0">
                <a:moveTo>
                  <a:pt x="5487" y="0"/>
                </a:moveTo>
                <a:cubicBezTo>
                  <a:pt x="5187" y="0"/>
                  <a:pt x="4865" y="147"/>
                  <a:pt x="4607" y="332"/>
                </a:cubicBezTo>
                <a:cubicBezTo>
                  <a:pt x="4060" y="729"/>
                  <a:pt x="3856" y="1441"/>
                  <a:pt x="3757" y="2097"/>
                </a:cubicBezTo>
                <a:lnTo>
                  <a:pt x="3757" y="2097"/>
                </a:lnTo>
                <a:cubicBezTo>
                  <a:pt x="3783" y="1858"/>
                  <a:pt x="3368" y="1109"/>
                  <a:pt x="3265" y="897"/>
                </a:cubicBezTo>
                <a:cubicBezTo>
                  <a:pt x="3100" y="566"/>
                  <a:pt x="2863" y="346"/>
                  <a:pt x="2518" y="177"/>
                </a:cubicBezTo>
                <a:cubicBezTo>
                  <a:pt x="2324" y="80"/>
                  <a:pt x="2100" y="15"/>
                  <a:pt x="1884" y="15"/>
                </a:cubicBezTo>
                <a:cubicBezTo>
                  <a:pt x="1710" y="15"/>
                  <a:pt x="1542" y="57"/>
                  <a:pt x="1400" y="160"/>
                </a:cubicBezTo>
                <a:cubicBezTo>
                  <a:pt x="1133" y="352"/>
                  <a:pt x="1032" y="714"/>
                  <a:pt x="1048" y="1042"/>
                </a:cubicBezTo>
                <a:cubicBezTo>
                  <a:pt x="1082" y="1745"/>
                  <a:pt x="1616" y="2391"/>
                  <a:pt x="2298" y="2559"/>
                </a:cubicBezTo>
                <a:cubicBezTo>
                  <a:pt x="1589" y="2583"/>
                  <a:pt x="917" y="2718"/>
                  <a:pt x="376" y="3178"/>
                </a:cubicBezTo>
                <a:cubicBezTo>
                  <a:pt x="264" y="3269"/>
                  <a:pt x="102" y="3482"/>
                  <a:pt x="68" y="3634"/>
                </a:cubicBezTo>
                <a:cubicBezTo>
                  <a:pt x="1" y="3949"/>
                  <a:pt x="68" y="4289"/>
                  <a:pt x="318" y="4492"/>
                </a:cubicBezTo>
                <a:cubicBezTo>
                  <a:pt x="565" y="4699"/>
                  <a:pt x="899" y="4766"/>
                  <a:pt x="1221" y="4773"/>
                </a:cubicBezTo>
                <a:cubicBezTo>
                  <a:pt x="1232" y="4773"/>
                  <a:pt x="1243" y="4773"/>
                  <a:pt x="1254" y="4773"/>
                </a:cubicBezTo>
                <a:cubicBezTo>
                  <a:pt x="1544" y="4773"/>
                  <a:pt x="1829" y="4732"/>
                  <a:pt x="2106" y="4651"/>
                </a:cubicBezTo>
                <a:cubicBezTo>
                  <a:pt x="2380" y="4567"/>
                  <a:pt x="2616" y="4387"/>
                  <a:pt x="2880" y="4300"/>
                </a:cubicBezTo>
                <a:lnTo>
                  <a:pt x="2880" y="4300"/>
                </a:lnTo>
                <a:cubicBezTo>
                  <a:pt x="2751" y="4648"/>
                  <a:pt x="2643" y="4972"/>
                  <a:pt x="2633" y="5340"/>
                </a:cubicBezTo>
                <a:cubicBezTo>
                  <a:pt x="2623" y="5658"/>
                  <a:pt x="2728" y="5992"/>
                  <a:pt x="2968" y="6209"/>
                </a:cubicBezTo>
                <a:cubicBezTo>
                  <a:pt x="3161" y="6382"/>
                  <a:pt x="3419" y="6468"/>
                  <a:pt x="3677" y="6468"/>
                </a:cubicBezTo>
                <a:cubicBezTo>
                  <a:pt x="3798" y="6468"/>
                  <a:pt x="3918" y="6449"/>
                  <a:pt x="4032" y="6412"/>
                </a:cubicBezTo>
                <a:cubicBezTo>
                  <a:pt x="4154" y="6374"/>
                  <a:pt x="4268" y="6317"/>
                  <a:pt x="4370" y="6240"/>
                </a:cubicBezTo>
                <a:cubicBezTo>
                  <a:pt x="4607" y="6053"/>
                  <a:pt x="4745" y="5760"/>
                  <a:pt x="4779" y="5462"/>
                </a:cubicBezTo>
                <a:cubicBezTo>
                  <a:pt x="4809" y="5212"/>
                  <a:pt x="4772" y="4958"/>
                  <a:pt x="4698" y="4722"/>
                </a:cubicBezTo>
                <a:cubicBezTo>
                  <a:pt x="4633" y="4502"/>
                  <a:pt x="4573" y="4296"/>
                  <a:pt x="4454" y="4094"/>
                </a:cubicBezTo>
                <a:lnTo>
                  <a:pt x="4454" y="4094"/>
                </a:lnTo>
                <a:cubicBezTo>
                  <a:pt x="4917" y="4391"/>
                  <a:pt x="5256" y="4786"/>
                  <a:pt x="5837" y="4830"/>
                </a:cubicBezTo>
                <a:cubicBezTo>
                  <a:pt x="5871" y="4833"/>
                  <a:pt x="5906" y="4834"/>
                  <a:pt x="5940" y="4834"/>
                </a:cubicBezTo>
                <a:cubicBezTo>
                  <a:pt x="6370" y="4834"/>
                  <a:pt x="6779" y="4635"/>
                  <a:pt x="6952" y="4219"/>
                </a:cubicBezTo>
                <a:cubicBezTo>
                  <a:pt x="7151" y="3735"/>
                  <a:pt x="6912" y="3117"/>
                  <a:pt x="6441" y="2894"/>
                </a:cubicBezTo>
                <a:cubicBezTo>
                  <a:pt x="6276" y="2816"/>
                  <a:pt x="6093" y="2782"/>
                  <a:pt x="5914" y="2748"/>
                </a:cubicBezTo>
                <a:cubicBezTo>
                  <a:pt x="5715" y="2715"/>
                  <a:pt x="5516" y="2678"/>
                  <a:pt x="5316" y="2640"/>
                </a:cubicBezTo>
                <a:cubicBezTo>
                  <a:pt x="5861" y="2330"/>
                  <a:pt x="6238" y="1742"/>
                  <a:pt x="6293" y="1116"/>
                </a:cubicBezTo>
                <a:cubicBezTo>
                  <a:pt x="6316" y="883"/>
                  <a:pt x="6293" y="636"/>
                  <a:pt x="6178" y="434"/>
                </a:cubicBezTo>
                <a:cubicBezTo>
                  <a:pt x="6007" y="119"/>
                  <a:pt x="5756" y="0"/>
                  <a:pt x="548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11"/>
          <p:cNvSpPr/>
          <p:nvPr/>
        </p:nvSpPr>
        <p:spPr>
          <a:xfrm>
            <a:off x="927413" y="4183225"/>
            <a:ext cx="183431" cy="157977"/>
          </a:xfrm>
          <a:custGeom>
            <a:avLst/>
            <a:gdLst/>
            <a:ahLst/>
            <a:cxnLst/>
            <a:rect l="l" t="t" r="r" b="b"/>
            <a:pathLst>
              <a:path w="5734" h="5078" extrusionOk="0">
                <a:moveTo>
                  <a:pt x="2554" y="0"/>
                </a:moveTo>
                <a:cubicBezTo>
                  <a:pt x="1127" y="0"/>
                  <a:pt x="0" y="982"/>
                  <a:pt x="370" y="2554"/>
                </a:cubicBezTo>
                <a:cubicBezTo>
                  <a:pt x="376" y="2581"/>
                  <a:pt x="392" y="2593"/>
                  <a:pt x="408" y="2593"/>
                </a:cubicBezTo>
                <a:cubicBezTo>
                  <a:pt x="429" y="2593"/>
                  <a:pt x="450" y="2572"/>
                  <a:pt x="447" y="2536"/>
                </a:cubicBezTo>
                <a:cubicBezTo>
                  <a:pt x="308" y="1118"/>
                  <a:pt x="1460" y="323"/>
                  <a:pt x="2648" y="323"/>
                </a:cubicBezTo>
                <a:cubicBezTo>
                  <a:pt x="3366" y="323"/>
                  <a:pt x="4097" y="614"/>
                  <a:pt x="4563" y="1233"/>
                </a:cubicBezTo>
                <a:cubicBezTo>
                  <a:pt x="5441" y="2400"/>
                  <a:pt x="4881" y="4333"/>
                  <a:pt x="3381" y="4641"/>
                </a:cubicBezTo>
                <a:cubicBezTo>
                  <a:pt x="3274" y="4663"/>
                  <a:pt x="3168" y="4673"/>
                  <a:pt x="3065" y="4673"/>
                </a:cubicBezTo>
                <a:cubicBezTo>
                  <a:pt x="2388" y="4673"/>
                  <a:pt x="1816" y="4217"/>
                  <a:pt x="1659" y="3521"/>
                </a:cubicBezTo>
                <a:cubicBezTo>
                  <a:pt x="1587" y="3201"/>
                  <a:pt x="1594" y="2894"/>
                  <a:pt x="1781" y="2606"/>
                </a:cubicBezTo>
                <a:cubicBezTo>
                  <a:pt x="1979" y="2316"/>
                  <a:pt x="2252" y="2170"/>
                  <a:pt x="2601" y="2170"/>
                </a:cubicBezTo>
                <a:cubicBezTo>
                  <a:pt x="2727" y="2170"/>
                  <a:pt x="2863" y="2189"/>
                  <a:pt x="3009" y="2227"/>
                </a:cubicBezTo>
                <a:cubicBezTo>
                  <a:pt x="3681" y="2937"/>
                  <a:pt x="3660" y="3292"/>
                  <a:pt x="2944" y="3292"/>
                </a:cubicBezTo>
                <a:cubicBezTo>
                  <a:pt x="2773" y="3292"/>
                  <a:pt x="2562" y="3272"/>
                  <a:pt x="2312" y="3231"/>
                </a:cubicBezTo>
                <a:cubicBezTo>
                  <a:pt x="2295" y="3219"/>
                  <a:pt x="2280" y="3213"/>
                  <a:pt x="2268" y="3213"/>
                </a:cubicBezTo>
                <a:cubicBezTo>
                  <a:pt x="2209" y="3213"/>
                  <a:pt x="2208" y="3343"/>
                  <a:pt x="2247" y="3389"/>
                </a:cubicBezTo>
                <a:cubicBezTo>
                  <a:pt x="2466" y="3645"/>
                  <a:pt x="2714" y="3750"/>
                  <a:pt x="2949" y="3750"/>
                </a:cubicBezTo>
                <a:cubicBezTo>
                  <a:pt x="3774" y="3750"/>
                  <a:pt x="4445" y="2460"/>
                  <a:pt x="3141" y="1914"/>
                </a:cubicBezTo>
                <a:cubicBezTo>
                  <a:pt x="2909" y="1817"/>
                  <a:pt x="2694" y="1773"/>
                  <a:pt x="2497" y="1773"/>
                </a:cubicBezTo>
                <a:cubicBezTo>
                  <a:pt x="1261" y="1773"/>
                  <a:pt x="782" y="3501"/>
                  <a:pt x="1701" y="4480"/>
                </a:cubicBezTo>
                <a:cubicBezTo>
                  <a:pt x="2094" y="4898"/>
                  <a:pt x="2569" y="5077"/>
                  <a:pt x="3048" y="5077"/>
                </a:cubicBezTo>
                <a:cubicBezTo>
                  <a:pt x="4068" y="5077"/>
                  <a:pt x="5100" y="4260"/>
                  <a:pt x="5355" y="3201"/>
                </a:cubicBezTo>
                <a:cubicBezTo>
                  <a:pt x="5733" y="1641"/>
                  <a:pt x="4610" y="304"/>
                  <a:pt x="3104" y="48"/>
                </a:cubicBezTo>
                <a:cubicBezTo>
                  <a:pt x="2918" y="16"/>
                  <a:pt x="2734" y="0"/>
                  <a:pt x="25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11"/>
          <p:cNvSpPr txBox="1">
            <a:spLocks noGrp="1"/>
          </p:cNvSpPr>
          <p:nvPr>
            <p:ph type="subTitle" idx="1"/>
          </p:nvPr>
        </p:nvSpPr>
        <p:spPr>
          <a:xfrm>
            <a:off x="1567550" y="3529584"/>
            <a:ext cx="6025200" cy="4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8" name="Google Shape;528;p11"/>
          <p:cNvSpPr txBox="1">
            <a:spLocks noGrp="1"/>
          </p:cNvSpPr>
          <p:nvPr>
            <p:ph type="title" hasCustomPrompt="1"/>
          </p:nvPr>
        </p:nvSpPr>
        <p:spPr>
          <a:xfrm>
            <a:off x="1559325" y="1258525"/>
            <a:ext cx="60252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9" name="Google Shape;529;p11"/>
          <p:cNvSpPr/>
          <p:nvPr/>
        </p:nvSpPr>
        <p:spPr>
          <a:xfrm>
            <a:off x="7159279" y="4464901"/>
            <a:ext cx="221246" cy="190539"/>
          </a:xfrm>
          <a:custGeom>
            <a:avLst/>
            <a:gdLst/>
            <a:ahLst/>
            <a:cxnLst/>
            <a:rect l="l" t="t" r="r" b="b"/>
            <a:pathLst>
              <a:path w="5734" h="5078" extrusionOk="0">
                <a:moveTo>
                  <a:pt x="2554" y="0"/>
                </a:moveTo>
                <a:cubicBezTo>
                  <a:pt x="1127" y="0"/>
                  <a:pt x="0" y="982"/>
                  <a:pt x="370" y="2554"/>
                </a:cubicBezTo>
                <a:cubicBezTo>
                  <a:pt x="376" y="2581"/>
                  <a:pt x="392" y="2593"/>
                  <a:pt x="408" y="2593"/>
                </a:cubicBezTo>
                <a:cubicBezTo>
                  <a:pt x="429" y="2593"/>
                  <a:pt x="450" y="2572"/>
                  <a:pt x="447" y="2536"/>
                </a:cubicBezTo>
                <a:cubicBezTo>
                  <a:pt x="308" y="1118"/>
                  <a:pt x="1460" y="323"/>
                  <a:pt x="2648" y="323"/>
                </a:cubicBezTo>
                <a:cubicBezTo>
                  <a:pt x="3366" y="323"/>
                  <a:pt x="4097" y="614"/>
                  <a:pt x="4563" y="1233"/>
                </a:cubicBezTo>
                <a:cubicBezTo>
                  <a:pt x="5441" y="2400"/>
                  <a:pt x="4881" y="4333"/>
                  <a:pt x="3381" y="4641"/>
                </a:cubicBezTo>
                <a:cubicBezTo>
                  <a:pt x="3274" y="4663"/>
                  <a:pt x="3168" y="4673"/>
                  <a:pt x="3065" y="4673"/>
                </a:cubicBezTo>
                <a:cubicBezTo>
                  <a:pt x="2388" y="4673"/>
                  <a:pt x="1816" y="4217"/>
                  <a:pt x="1659" y="3521"/>
                </a:cubicBezTo>
                <a:cubicBezTo>
                  <a:pt x="1587" y="3201"/>
                  <a:pt x="1594" y="2894"/>
                  <a:pt x="1781" y="2606"/>
                </a:cubicBezTo>
                <a:cubicBezTo>
                  <a:pt x="1979" y="2316"/>
                  <a:pt x="2252" y="2170"/>
                  <a:pt x="2601" y="2170"/>
                </a:cubicBezTo>
                <a:cubicBezTo>
                  <a:pt x="2727" y="2170"/>
                  <a:pt x="2863" y="2189"/>
                  <a:pt x="3009" y="2227"/>
                </a:cubicBezTo>
                <a:cubicBezTo>
                  <a:pt x="3681" y="2937"/>
                  <a:pt x="3660" y="3292"/>
                  <a:pt x="2944" y="3292"/>
                </a:cubicBezTo>
                <a:cubicBezTo>
                  <a:pt x="2773" y="3292"/>
                  <a:pt x="2562" y="3272"/>
                  <a:pt x="2312" y="3231"/>
                </a:cubicBezTo>
                <a:cubicBezTo>
                  <a:pt x="2295" y="3219"/>
                  <a:pt x="2280" y="3213"/>
                  <a:pt x="2268" y="3213"/>
                </a:cubicBezTo>
                <a:cubicBezTo>
                  <a:pt x="2209" y="3213"/>
                  <a:pt x="2208" y="3343"/>
                  <a:pt x="2247" y="3389"/>
                </a:cubicBezTo>
                <a:cubicBezTo>
                  <a:pt x="2466" y="3645"/>
                  <a:pt x="2714" y="3750"/>
                  <a:pt x="2949" y="3750"/>
                </a:cubicBezTo>
                <a:cubicBezTo>
                  <a:pt x="3774" y="3750"/>
                  <a:pt x="4445" y="2460"/>
                  <a:pt x="3141" y="1914"/>
                </a:cubicBezTo>
                <a:cubicBezTo>
                  <a:pt x="2909" y="1817"/>
                  <a:pt x="2694" y="1773"/>
                  <a:pt x="2497" y="1773"/>
                </a:cubicBezTo>
                <a:cubicBezTo>
                  <a:pt x="1261" y="1773"/>
                  <a:pt x="782" y="3501"/>
                  <a:pt x="1701" y="4480"/>
                </a:cubicBezTo>
                <a:cubicBezTo>
                  <a:pt x="2094" y="4898"/>
                  <a:pt x="2569" y="5077"/>
                  <a:pt x="3048" y="5077"/>
                </a:cubicBezTo>
                <a:cubicBezTo>
                  <a:pt x="4068" y="5077"/>
                  <a:pt x="5100" y="4260"/>
                  <a:pt x="5355" y="3201"/>
                </a:cubicBezTo>
                <a:cubicBezTo>
                  <a:pt x="5733" y="1641"/>
                  <a:pt x="4610" y="304"/>
                  <a:pt x="3104" y="48"/>
                </a:cubicBezTo>
                <a:cubicBezTo>
                  <a:pt x="2918" y="16"/>
                  <a:pt x="2734" y="0"/>
                  <a:pt x="25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ONE_COLUMN_TEXT_1_1"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14"/>
          <p:cNvSpPr txBox="1">
            <a:spLocks noGrp="1"/>
          </p:cNvSpPr>
          <p:nvPr>
            <p:ph type="subTitle" idx="1"/>
          </p:nvPr>
        </p:nvSpPr>
        <p:spPr>
          <a:xfrm>
            <a:off x="898075" y="3461650"/>
            <a:ext cx="2044500" cy="86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4" name="Google Shape;574;p14"/>
          <p:cNvSpPr txBox="1">
            <a:spLocks noGrp="1"/>
          </p:cNvSpPr>
          <p:nvPr>
            <p:ph type="title"/>
          </p:nvPr>
        </p:nvSpPr>
        <p:spPr>
          <a:xfrm>
            <a:off x="713225" y="327000"/>
            <a:ext cx="73608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575" name="Google Shape;575;p14"/>
          <p:cNvSpPr txBox="1">
            <a:spLocks noGrp="1"/>
          </p:cNvSpPr>
          <p:nvPr>
            <p:ph type="subTitle" idx="2"/>
          </p:nvPr>
        </p:nvSpPr>
        <p:spPr>
          <a:xfrm>
            <a:off x="902978" y="2901966"/>
            <a:ext cx="2044500" cy="6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576" name="Google Shape;576;p14"/>
          <p:cNvSpPr txBox="1">
            <a:spLocks noGrp="1"/>
          </p:cNvSpPr>
          <p:nvPr>
            <p:ph type="subTitle" idx="3"/>
          </p:nvPr>
        </p:nvSpPr>
        <p:spPr>
          <a:xfrm>
            <a:off x="3551690" y="2901966"/>
            <a:ext cx="2044500" cy="6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577" name="Google Shape;577;p14"/>
          <p:cNvSpPr txBox="1">
            <a:spLocks noGrp="1"/>
          </p:cNvSpPr>
          <p:nvPr>
            <p:ph type="subTitle" idx="4"/>
          </p:nvPr>
        </p:nvSpPr>
        <p:spPr>
          <a:xfrm>
            <a:off x="6204600" y="2901966"/>
            <a:ext cx="2048400" cy="6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578" name="Google Shape;578;p14"/>
          <p:cNvSpPr txBox="1">
            <a:spLocks noGrp="1"/>
          </p:cNvSpPr>
          <p:nvPr>
            <p:ph type="subTitle" idx="5"/>
          </p:nvPr>
        </p:nvSpPr>
        <p:spPr>
          <a:xfrm>
            <a:off x="3547872" y="3461650"/>
            <a:ext cx="2044500" cy="86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9" name="Google Shape;579;p14"/>
          <p:cNvSpPr txBox="1">
            <a:spLocks noGrp="1"/>
          </p:cNvSpPr>
          <p:nvPr>
            <p:ph type="subTitle" idx="6"/>
          </p:nvPr>
        </p:nvSpPr>
        <p:spPr>
          <a:xfrm>
            <a:off x="6200422" y="3461650"/>
            <a:ext cx="2044500" cy="86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0" name="Google Shape;580;p14"/>
          <p:cNvSpPr/>
          <p:nvPr/>
        </p:nvSpPr>
        <p:spPr>
          <a:xfrm>
            <a:off x="478337" y="4670000"/>
            <a:ext cx="250089" cy="241830"/>
          </a:xfrm>
          <a:custGeom>
            <a:avLst/>
            <a:gdLst/>
            <a:ahLst/>
            <a:cxnLst/>
            <a:rect l="l" t="t" r="r" b="b"/>
            <a:pathLst>
              <a:path w="12626" h="12209" extrusionOk="0">
                <a:moveTo>
                  <a:pt x="7838" y="1"/>
                </a:moveTo>
                <a:cubicBezTo>
                  <a:pt x="7407" y="1"/>
                  <a:pt x="6953" y="46"/>
                  <a:pt x="6478" y="142"/>
                </a:cubicBezTo>
                <a:cubicBezTo>
                  <a:pt x="2964" y="848"/>
                  <a:pt x="1" y="5264"/>
                  <a:pt x="2011" y="9188"/>
                </a:cubicBezTo>
                <a:cubicBezTo>
                  <a:pt x="3194" y="11498"/>
                  <a:pt x="5114" y="12208"/>
                  <a:pt x="6853" y="12208"/>
                </a:cubicBezTo>
                <a:cubicBezTo>
                  <a:pt x="8487" y="12208"/>
                  <a:pt x="9962" y="11580"/>
                  <a:pt x="10513" y="11063"/>
                </a:cubicBezTo>
                <a:lnTo>
                  <a:pt x="10513" y="11063"/>
                </a:lnTo>
                <a:cubicBezTo>
                  <a:pt x="10513" y="11063"/>
                  <a:pt x="10409" y="11077"/>
                  <a:pt x="10233" y="11077"/>
                </a:cubicBezTo>
                <a:cubicBezTo>
                  <a:pt x="9592" y="11077"/>
                  <a:pt x="8002" y="10893"/>
                  <a:pt x="7087" y="9188"/>
                </a:cubicBezTo>
                <a:cubicBezTo>
                  <a:pt x="5918" y="7015"/>
                  <a:pt x="6810" y="4052"/>
                  <a:pt x="9162" y="3335"/>
                </a:cubicBezTo>
                <a:cubicBezTo>
                  <a:pt x="9590" y="3204"/>
                  <a:pt x="9976" y="3151"/>
                  <a:pt x="10323" y="3151"/>
                </a:cubicBezTo>
                <a:cubicBezTo>
                  <a:pt x="11879" y="3151"/>
                  <a:pt x="12625" y="4227"/>
                  <a:pt x="12625" y="4227"/>
                </a:cubicBezTo>
                <a:cubicBezTo>
                  <a:pt x="12276" y="1748"/>
                  <a:pt x="10504" y="1"/>
                  <a:pt x="783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14"/>
          <p:cNvSpPr/>
          <p:nvPr/>
        </p:nvSpPr>
        <p:spPr>
          <a:xfrm>
            <a:off x="0" y="4084713"/>
            <a:ext cx="478330" cy="735822"/>
          </a:xfrm>
          <a:custGeom>
            <a:avLst/>
            <a:gdLst/>
            <a:ahLst/>
            <a:cxnLst/>
            <a:rect l="l" t="t" r="r" b="b"/>
            <a:pathLst>
              <a:path w="8313" h="12788" extrusionOk="0">
                <a:moveTo>
                  <a:pt x="278" y="0"/>
                </a:moveTo>
                <a:cubicBezTo>
                  <a:pt x="186" y="0"/>
                  <a:pt x="93" y="3"/>
                  <a:pt x="0" y="10"/>
                </a:cubicBezTo>
                <a:lnTo>
                  <a:pt x="0" y="12773"/>
                </a:lnTo>
                <a:cubicBezTo>
                  <a:pt x="108" y="12782"/>
                  <a:pt x="218" y="12787"/>
                  <a:pt x="329" y="12787"/>
                </a:cubicBezTo>
                <a:cubicBezTo>
                  <a:pt x="630" y="12787"/>
                  <a:pt x="944" y="12751"/>
                  <a:pt x="1274" y="12662"/>
                </a:cubicBezTo>
                <a:cubicBezTo>
                  <a:pt x="4124" y="11881"/>
                  <a:pt x="3640" y="8941"/>
                  <a:pt x="3640" y="8941"/>
                </a:cubicBezTo>
                <a:lnTo>
                  <a:pt x="3640" y="8941"/>
                </a:lnTo>
                <a:cubicBezTo>
                  <a:pt x="3640" y="8941"/>
                  <a:pt x="3724" y="8946"/>
                  <a:pt x="3869" y="8946"/>
                </a:cubicBezTo>
                <a:cubicBezTo>
                  <a:pt x="4761" y="8946"/>
                  <a:pt x="7963" y="8756"/>
                  <a:pt x="8158" y="6035"/>
                </a:cubicBezTo>
                <a:cubicBezTo>
                  <a:pt x="8313" y="3883"/>
                  <a:pt x="6209" y="3539"/>
                  <a:pt x="4852" y="3539"/>
                </a:cubicBezTo>
                <a:cubicBezTo>
                  <a:pt x="4217" y="3539"/>
                  <a:pt x="3745" y="3615"/>
                  <a:pt x="3745" y="3615"/>
                </a:cubicBezTo>
                <a:cubicBezTo>
                  <a:pt x="3745" y="3615"/>
                  <a:pt x="3927" y="1006"/>
                  <a:pt x="1410" y="175"/>
                </a:cubicBezTo>
                <a:cubicBezTo>
                  <a:pt x="1064" y="60"/>
                  <a:pt x="678" y="0"/>
                  <a:pt x="27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14"/>
          <p:cNvSpPr/>
          <p:nvPr/>
        </p:nvSpPr>
        <p:spPr>
          <a:xfrm rot="10800000">
            <a:off x="8665675" y="190400"/>
            <a:ext cx="478330" cy="735822"/>
          </a:xfrm>
          <a:custGeom>
            <a:avLst/>
            <a:gdLst/>
            <a:ahLst/>
            <a:cxnLst/>
            <a:rect l="l" t="t" r="r" b="b"/>
            <a:pathLst>
              <a:path w="8313" h="12788" extrusionOk="0">
                <a:moveTo>
                  <a:pt x="278" y="0"/>
                </a:moveTo>
                <a:cubicBezTo>
                  <a:pt x="186" y="0"/>
                  <a:pt x="93" y="3"/>
                  <a:pt x="0" y="10"/>
                </a:cubicBezTo>
                <a:lnTo>
                  <a:pt x="0" y="12773"/>
                </a:lnTo>
                <a:cubicBezTo>
                  <a:pt x="108" y="12782"/>
                  <a:pt x="218" y="12787"/>
                  <a:pt x="329" y="12787"/>
                </a:cubicBezTo>
                <a:cubicBezTo>
                  <a:pt x="630" y="12787"/>
                  <a:pt x="944" y="12751"/>
                  <a:pt x="1274" y="12662"/>
                </a:cubicBezTo>
                <a:cubicBezTo>
                  <a:pt x="4124" y="11881"/>
                  <a:pt x="3640" y="8941"/>
                  <a:pt x="3640" y="8941"/>
                </a:cubicBezTo>
                <a:lnTo>
                  <a:pt x="3640" y="8941"/>
                </a:lnTo>
                <a:cubicBezTo>
                  <a:pt x="3640" y="8941"/>
                  <a:pt x="3724" y="8946"/>
                  <a:pt x="3869" y="8946"/>
                </a:cubicBezTo>
                <a:cubicBezTo>
                  <a:pt x="4761" y="8946"/>
                  <a:pt x="7963" y="8756"/>
                  <a:pt x="8158" y="6035"/>
                </a:cubicBezTo>
                <a:cubicBezTo>
                  <a:pt x="8313" y="3883"/>
                  <a:pt x="6209" y="3539"/>
                  <a:pt x="4852" y="3539"/>
                </a:cubicBezTo>
                <a:cubicBezTo>
                  <a:pt x="4217" y="3539"/>
                  <a:pt x="3745" y="3615"/>
                  <a:pt x="3745" y="3615"/>
                </a:cubicBezTo>
                <a:cubicBezTo>
                  <a:pt x="3745" y="3615"/>
                  <a:pt x="3927" y="1006"/>
                  <a:pt x="1410" y="175"/>
                </a:cubicBezTo>
                <a:cubicBezTo>
                  <a:pt x="1064" y="60"/>
                  <a:pt x="678" y="0"/>
                  <a:pt x="27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14"/>
          <p:cNvSpPr/>
          <p:nvPr/>
        </p:nvSpPr>
        <p:spPr>
          <a:xfrm>
            <a:off x="8579172" y="149838"/>
            <a:ext cx="134425" cy="155572"/>
          </a:xfrm>
          <a:custGeom>
            <a:avLst/>
            <a:gdLst/>
            <a:ahLst/>
            <a:cxnLst/>
            <a:rect l="l" t="t" r="r" b="b"/>
            <a:pathLst>
              <a:path w="3884" h="4495" extrusionOk="0">
                <a:moveTo>
                  <a:pt x="1723" y="1"/>
                </a:moveTo>
                <a:cubicBezTo>
                  <a:pt x="1699" y="1"/>
                  <a:pt x="1673" y="4"/>
                  <a:pt x="1647" y="13"/>
                </a:cubicBezTo>
                <a:cubicBezTo>
                  <a:pt x="1373" y="97"/>
                  <a:pt x="1603" y="800"/>
                  <a:pt x="1197" y="1530"/>
                </a:cubicBezTo>
                <a:cubicBezTo>
                  <a:pt x="792" y="2257"/>
                  <a:pt x="1" y="2311"/>
                  <a:pt x="35" y="2588"/>
                </a:cubicBezTo>
                <a:cubicBezTo>
                  <a:pt x="72" y="2865"/>
                  <a:pt x="1180" y="2588"/>
                  <a:pt x="1525" y="3176"/>
                </a:cubicBezTo>
                <a:cubicBezTo>
                  <a:pt x="1865" y="3754"/>
                  <a:pt x="1905" y="4495"/>
                  <a:pt x="2135" y="4495"/>
                </a:cubicBezTo>
                <a:cubicBezTo>
                  <a:pt x="2140" y="4495"/>
                  <a:pt x="2145" y="4494"/>
                  <a:pt x="2150" y="4494"/>
                </a:cubicBezTo>
                <a:cubicBezTo>
                  <a:pt x="2394" y="4460"/>
                  <a:pt x="2255" y="3108"/>
                  <a:pt x="2809" y="2760"/>
                </a:cubicBezTo>
                <a:cubicBezTo>
                  <a:pt x="3364" y="2416"/>
                  <a:pt x="3883" y="2463"/>
                  <a:pt x="3850" y="2135"/>
                </a:cubicBezTo>
                <a:cubicBezTo>
                  <a:pt x="3816" y="1804"/>
                  <a:pt x="2732" y="1790"/>
                  <a:pt x="2454" y="1374"/>
                </a:cubicBezTo>
                <a:cubicBezTo>
                  <a:pt x="2193" y="984"/>
                  <a:pt x="2109" y="1"/>
                  <a:pt x="1723" y="1"/>
                </a:cubicBezTo>
                <a:close/>
              </a:path>
            </a:pathLst>
          </a:custGeom>
          <a:solidFill>
            <a:srgbClr val="FECE5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14"/>
          <p:cNvSpPr/>
          <p:nvPr/>
        </p:nvSpPr>
        <p:spPr>
          <a:xfrm>
            <a:off x="368926" y="305408"/>
            <a:ext cx="250092" cy="247231"/>
          </a:xfrm>
          <a:custGeom>
            <a:avLst/>
            <a:gdLst/>
            <a:ahLst/>
            <a:cxnLst/>
            <a:rect l="l" t="t" r="r" b="b"/>
            <a:pathLst>
              <a:path w="6432" h="6358" extrusionOk="0">
                <a:moveTo>
                  <a:pt x="2640" y="363"/>
                </a:moveTo>
                <a:cubicBezTo>
                  <a:pt x="3103" y="810"/>
                  <a:pt x="3521" y="1313"/>
                  <a:pt x="3927" y="1820"/>
                </a:cubicBezTo>
                <a:cubicBezTo>
                  <a:pt x="3495" y="1965"/>
                  <a:pt x="3058" y="2107"/>
                  <a:pt x="2626" y="2249"/>
                </a:cubicBezTo>
                <a:cubicBezTo>
                  <a:pt x="2650" y="1621"/>
                  <a:pt x="2657" y="989"/>
                  <a:pt x="2640" y="363"/>
                </a:cubicBezTo>
                <a:close/>
                <a:moveTo>
                  <a:pt x="5678" y="1505"/>
                </a:moveTo>
                <a:cubicBezTo>
                  <a:pt x="5407" y="1874"/>
                  <a:pt x="5137" y="2243"/>
                  <a:pt x="4867" y="2611"/>
                </a:cubicBezTo>
                <a:cubicBezTo>
                  <a:pt x="4694" y="2391"/>
                  <a:pt x="4522" y="2171"/>
                  <a:pt x="4343" y="1955"/>
                </a:cubicBezTo>
                <a:cubicBezTo>
                  <a:pt x="4789" y="1806"/>
                  <a:pt x="5232" y="1658"/>
                  <a:pt x="5678" y="1505"/>
                </a:cubicBezTo>
                <a:close/>
                <a:moveTo>
                  <a:pt x="2302" y="2638"/>
                </a:moveTo>
                <a:cubicBezTo>
                  <a:pt x="2288" y="2945"/>
                  <a:pt x="2275" y="3252"/>
                  <a:pt x="2264" y="3556"/>
                </a:cubicBezTo>
                <a:cubicBezTo>
                  <a:pt x="1727" y="3435"/>
                  <a:pt x="1190" y="3313"/>
                  <a:pt x="653" y="3188"/>
                </a:cubicBezTo>
                <a:cubicBezTo>
                  <a:pt x="1204" y="3006"/>
                  <a:pt x="1751" y="2823"/>
                  <a:pt x="2302" y="2638"/>
                </a:cubicBezTo>
                <a:close/>
                <a:moveTo>
                  <a:pt x="4103" y="2036"/>
                </a:moveTo>
                <a:cubicBezTo>
                  <a:pt x="4231" y="2195"/>
                  <a:pt x="4360" y="2357"/>
                  <a:pt x="4488" y="2513"/>
                </a:cubicBezTo>
                <a:cubicBezTo>
                  <a:pt x="4529" y="2563"/>
                  <a:pt x="4610" y="2672"/>
                  <a:pt x="4718" y="2814"/>
                </a:cubicBezTo>
                <a:cubicBezTo>
                  <a:pt x="4448" y="3182"/>
                  <a:pt x="4170" y="3550"/>
                  <a:pt x="3897" y="3918"/>
                </a:cubicBezTo>
                <a:cubicBezTo>
                  <a:pt x="3593" y="3854"/>
                  <a:pt x="3285" y="3790"/>
                  <a:pt x="2985" y="3723"/>
                </a:cubicBezTo>
                <a:cubicBezTo>
                  <a:pt x="2839" y="3692"/>
                  <a:pt x="2693" y="3655"/>
                  <a:pt x="2548" y="3625"/>
                </a:cubicBezTo>
                <a:cubicBezTo>
                  <a:pt x="2572" y="3260"/>
                  <a:pt x="2596" y="2898"/>
                  <a:pt x="2612" y="2536"/>
                </a:cubicBezTo>
                <a:cubicBezTo>
                  <a:pt x="3109" y="2371"/>
                  <a:pt x="3606" y="2202"/>
                  <a:pt x="4103" y="2036"/>
                </a:cubicBezTo>
                <a:close/>
                <a:moveTo>
                  <a:pt x="4863" y="2999"/>
                </a:moveTo>
                <a:cubicBezTo>
                  <a:pt x="5218" y="3466"/>
                  <a:pt x="5725" y="4121"/>
                  <a:pt x="6023" y="4415"/>
                </a:cubicBezTo>
                <a:cubicBezTo>
                  <a:pt x="5894" y="4381"/>
                  <a:pt x="5759" y="4355"/>
                  <a:pt x="5749" y="4351"/>
                </a:cubicBezTo>
                <a:cubicBezTo>
                  <a:pt x="5384" y="4260"/>
                  <a:pt x="5019" y="4169"/>
                  <a:pt x="4654" y="4084"/>
                </a:cubicBezTo>
                <a:cubicBezTo>
                  <a:pt x="4482" y="4043"/>
                  <a:pt x="4312" y="4007"/>
                  <a:pt x="4140" y="3973"/>
                </a:cubicBezTo>
                <a:cubicBezTo>
                  <a:pt x="4380" y="3648"/>
                  <a:pt x="4624" y="3324"/>
                  <a:pt x="4863" y="2999"/>
                </a:cubicBezTo>
                <a:close/>
                <a:moveTo>
                  <a:pt x="2531" y="3844"/>
                </a:moveTo>
                <a:cubicBezTo>
                  <a:pt x="2937" y="3932"/>
                  <a:pt x="3342" y="4023"/>
                  <a:pt x="3748" y="4114"/>
                </a:cubicBezTo>
                <a:cubicBezTo>
                  <a:pt x="3295" y="4709"/>
                  <a:pt x="2839" y="5300"/>
                  <a:pt x="2373" y="5882"/>
                </a:cubicBezTo>
                <a:cubicBezTo>
                  <a:pt x="2427" y="5206"/>
                  <a:pt x="2484" y="4526"/>
                  <a:pt x="2531" y="3844"/>
                </a:cubicBezTo>
                <a:close/>
                <a:moveTo>
                  <a:pt x="2601" y="0"/>
                </a:moveTo>
                <a:cubicBezTo>
                  <a:pt x="2588" y="0"/>
                  <a:pt x="2575" y="9"/>
                  <a:pt x="2572" y="29"/>
                </a:cubicBezTo>
                <a:cubicBezTo>
                  <a:pt x="2569" y="42"/>
                  <a:pt x="2569" y="59"/>
                  <a:pt x="2565" y="76"/>
                </a:cubicBezTo>
                <a:cubicBezTo>
                  <a:pt x="2501" y="86"/>
                  <a:pt x="2470" y="187"/>
                  <a:pt x="2538" y="259"/>
                </a:cubicBezTo>
                <a:cubicBezTo>
                  <a:pt x="2427" y="948"/>
                  <a:pt x="2359" y="1647"/>
                  <a:pt x="2319" y="2354"/>
                </a:cubicBezTo>
                <a:cubicBezTo>
                  <a:pt x="1586" y="2594"/>
                  <a:pt x="856" y="2837"/>
                  <a:pt x="126" y="3080"/>
                </a:cubicBezTo>
                <a:cubicBezTo>
                  <a:pt x="1" y="3121"/>
                  <a:pt x="102" y="3303"/>
                  <a:pt x="190" y="3324"/>
                </a:cubicBezTo>
                <a:cubicBezTo>
                  <a:pt x="876" y="3483"/>
                  <a:pt x="1565" y="3634"/>
                  <a:pt x="2255" y="3784"/>
                </a:cubicBezTo>
                <a:cubicBezTo>
                  <a:pt x="2227" y="4595"/>
                  <a:pt x="2204" y="5402"/>
                  <a:pt x="2146" y="6196"/>
                </a:cubicBezTo>
                <a:cubicBezTo>
                  <a:pt x="2141" y="6256"/>
                  <a:pt x="2207" y="6357"/>
                  <a:pt x="2271" y="6357"/>
                </a:cubicBezTo>
                <a:cubicBezTo>
                  <a:pt x="2290" y="6357"/>
                  <a:pt x="2309" y="6348"/>
                  <a:pt x="2325" y="6328"/>
                </a:cubicBezTo>
                <a:cubicBezTo>
                  <a:pt x="2896" y="5621"/>
                  <a:pt x="3448" y="4895"/>
                  <a:pt x="3991" y="4169"/>
                </a:cubicBezTo>
                <a:cubicBezTo>
                  <a:pt x="4762" y="4341"/>
                  <a:pt x="5532" y="4520"/>
                  <a:pt x="6296" y="4716"/>
                </a:cubicBezTo>
                <a:cubicBezTo>
                  <a:pt x="6306" y="4719"/>
                  <a:pt x="6316" y="4720"/>
                  <a:pt x="6325" y="4720"/>
                </a:cubicBezTo>
                <a:cubicBezTo>
                  <a:pt x="6407" y="4720"/>
                  <a:pt x="6432" y="4618"/>
                  <a:pt x="6377" y="4554"/>
                </a:cubicBezTo>
                <a:cubicBezTo>
                  <a:pt x="5921" y="3982"/>
                  <a:pt x="5471" y="3388"/>
                  <a:pt x="5012" y="2797"/>
                </a:cubicBezTo>
                <a:cubicBezTo>
                  <a:pt x="5370" y="2313"/>
                  <a:pt x="5728" y="1833"/>
                  <a:pt x="6087" y="1357"/>
                </a:cubicBezTo>
                <a:cubicBezTo>
                  <a:pt x="6139" y="1289"/>
                  <a:pt x="6067" y="1147"/>
                  <a:pt x="5982" y="1147"/>
                </a:cubicBezTo>
                <a:cubicBezTo>
                  <a:pt x="5974" y="1147"/>
                  <a:pt x="5966" y="1148"/>
                  <a:pt x="5958" y="1151"/>
                </a:cubicBezTo>
                <a:cubicBezTo>
                  <a:pt x="5360" y="1346"/>
                  <a:pt x="4766" y="1543"/>
                  <a:pt x="4170" y="1739"/>
                </a:cubicBezTo>
                <a:cubicBezTo>
                  <a:pt x="3691" y="1164"/>
                  <a:pt x="3194" y="610"/>
                  <a:pt x="2657" y="110"/>
                </a:cubicBezTo>
                <a:cubicBezTo>
                  <a:pt x="2646" y="103"/>
                  <a:pt x="2640" y="100"/>
                  <a:pt x="2633" y="93"/>
                </a:cubicBezTo>
                <a:cubicBezTo>
                  <a:pt x="2629" y="73"/>
                  <a:pt x="2629" y="53"/>
                  <a:pt x="2629" y="33"/>
                </a:cubicBezTo>
                <a:cubicBezTo>
                  <a:pt x="2629" y="11"/>
                  <a:pt x="2615" y="0"/>
                  <a:pt x="260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5" name="Google Shape;585;p14"/>
          <p:cNvGrpSpPr/>
          <p:nvPr/>
        </p:nvGrpSpPr>
        <p:grpSpPr>
          <a:xfrm>
            <a:off x="8310972" y="850982"/>
            <a:ext cx="670847" cy="406574"/>
            <a:chOff x="478326" y="2825649"/>
            <a:chExt cx="1012293" cy="613511"/>
          </a:xfrm>
        </p:grpSpPr>
        <p:sp>
          <p:nvSpPr>
            <p:cNvPr id="586" name="Google Shape;586;p14"/>
            <p:cNvSpPr/>
            <p:nvPr/>
          </p:nvSpPr>
          <p:spPr>
            <a:xfrm>
              <a:off x="564423" y="2973101"/>
              <a:ext cx="778453" cy="442090"/>
            </a:xfrm>
            <a:custGeom>
              <a:avLst/>
              <a:gdLst/>
              <a:ahLst/>
              <a:cxnLst/>
              <a:rect l="l" t="t" r="r" b="b"/>
              <a:pathLst>
                <a:path w="19195" h="10901" extrusionOk="0">
                  <a:moveTo>
                    <a:pt x="10311" y="1"/>
                  </a:moveTo>
                  <a:cubicBezTo>
                    <a:pt x="6378" y="1"/>
                    <a:pt x="2305" y="2415"/>
                    <a:pt x="0" y="5483"/>
                  </a:cubicBezTo>
                  <a:lnTo>
                    <a:pt x="2622" y="7052"/>
                  </a:lnTo>
                  <a:cubicBezTo>
                    <a:pt x="2835" y="6649"/>
                    <a:pt x="2977" y="6220"/>
                    <a:pt x="3257" y="5848"/>
                  </a:cubicBezTo>
                  <a:cubicBezTo>
                    <a:pt x="3558" y="5453"/>
                    <a:pt x="3917" y="5078"/>
                    <a:pt x="4288" y="4750"/>
                  </a:cubicBezTo>
                  <a:cubicBezTo>
                    <a:pt x="4907" y="4206"/>
                    <a:pt x="5637" y="3800"/>
                    <a:pt x="6397" y="3490"/>
                  </a:cubicBezTo>
                  <a:cubicBezTo>
                    <a:pt x="7606" y="3002"/>
                    <a:pt x="8893" y="2692"/>
                    <a:pt x="10192" y="2692"/>
                  </a:cubicBezTo>
                  <a:cubicBezTo>
                    <a:pt x="10560" y="2692"/>
                    <a:pt x="10929" y="2717"/>
                    <a:pt x="11297" y="2769"/>
                  </a:cubicBezTo>
                  <a:cubicBezTo>
                    <a:pt x="14906" y="3290"/>
                    <a:pt x="18147" y="6913"/>
                    <a:pt x="17123" y="10653"/>
                  </a:cubicBezTo>
                  <a:lnTo>
                    <a:pt x="19194" y="10900"/>
                  </a:lnTo>
                  <a:cubicBezTo>
                    <a:pt x="19083" y="9636"/>
                    <a:pt x="19144" y="8349"/>
                    <a:pt x="18968" y="7078"/>
                  </a:cubicBezTo>
                  <a:cubicBezTo>
                    <a:pt x="18792" y="5808"/>
                    <a:pt x="18224" y="4675"/>
                    <a:pt x="17481" y="3641"/>
                  </a:cubicBezTo>
                  <a:cubicBezTo>
                    <a:pt x="16129" y="1766"/>
                    <a:pt x="14115" y="516"/>
                    <a:pt x="11834" y="127"/>
                  </a:cubicBezTo>
                  <a:cubicBezTo>
                    <a:pt x="11331" y="41"/>
                    <a:pt x="10822" y="1"/>
                    <a:pt x="103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4"/>
            <p:cNvSpPr/>
            <p:nvPr/>
          </p:nvSpPr>
          <p:spPr>
            <a:xfrm>
              <a:off x="478326" y="2825649"/>
              <a:ext cx="1012293" cy="589710"/>
            </a:xfrm>
            <a:custGeom>
              <a:avLst/>
              <a:gdLst/>
              <a:ahLst/>
              <a:cxnLst/>
              <a:rect l="l" t="t" r="r" b="b"/>
              <a:pathLst>
                <a:path w="24961" h="14541" extrusionOk="0">
                  <a:moveTo>
                    <a:pt x="13876" y="1"/>
                  </a:moveTo>
                  <a:cubicBezTo>
                    <a:pt x="11718" y="1"/>
                    <a:pt x="9551" y="531"/>
                    <a:pt x="7523" y="1235"/>
                  </a:cubicBezTo>
                  <a:cubicBezTo>
                    <a:pt x="5904" y="1796"/>
                    <a:pt x="4268" y="2533"/>
                    <a:pt x="2964" y="3672"/>
                  </a:cubicBezTo>
                  <a:cubicBezTo>
                    <a:pt x="1880" y="4621"/>
                    <a:pt x="963" y="5696"/>
                    <a:pt x="1" y="6750"/>
                  </a:cubicBezTo>
                  <a:lnTo>
                    <a:pt x="1964" y="8684"/>
                  </a:lnTo>
                  <a:cubicBezTo>
                    <a:pt x="2420" y="7856"/>
                    <a:pt x="3178" y="7183"/>
                    <a:pt x="3877" y="6581"/>
                  </a:cubicBezTo>
                  <a:cubicBezTo>
                    <a:pt x="4836" y="5764"/>
                    <a:pt x="5847" y="5023"/>
                    <a:pt x="6969" y="4443"/>
                  </a:cubicBezTo>
                  <a:cubicBezTo>
                    <a:pt x="8688" y="3546"/>
                    <a:pt x="10578" y="3001"/>
                    <a:pt x="12495" y="3001"/>
                  </a:cubicBezTo>
                  <a:cubicBezTo>
                    <a:pt x="13201" y="3001"/>
                    <a:pt x="13910" y="3075"/>
                    <a:pt x="14616" y="3233"/>
                  </a:cubicBezTo>
                  <a:cubicBezTo>
                    <a:pt x="17096" y="3787"/>
                    <a:pt x="19178" y="5318"/>
                    <a:pt x="20513" y="7467"/>
                  </a:cubicBezTo>
                  <a:cubicBezTo>
                    <a:pt x="21753" y="9471"/>
                    <a:pt x="22189" y="12198"/>
                    <a:pt x="21689" y="14540"/>
                  </a:cubicBezTo>
                  <a:lnTo>
                    <a:pt x="24311" y="14286"/>
                  </a:lnTo>
                  <a:cubicBezTo>
                    <a:pt x="24298" y="14256"/>
                    <a:pt x="24291" y="14225"/>
                    <a:pt x="24298" y="14199"/>
                  </a:cubicBezTo>
                  <a:cubicBezTo>
                    <a:pt x="24960" y="11140"/>
                    <a:pt x="24923" y="8166"/>
                    <a:pt x="23287" y="5396"/>
                  </a:cubicBezTo>
                  <a:cubicBezTo>
                    <a:pt x="21814" y="2895"/>
                    <a:pt x="19506" y="1040"/>
                    <a:pt x="16671" y="330"/>
                  </a:cubicBezTo>
                  <a:cubicBezTo>
                    <a:pt x="15749" y="101"/>
                    <a:pt x="14813" y="1"/>
                    <a:pt x="138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4"/>
            <p:cNvSpPr/>
            <p:nvPr/>
          </p:nvSpPr>
          <p:spPr>
            <a:xfrm>
              <a:off x="679232" y="3102020"/>
              <a:ext cx="581396" cy="301932"/>
            </a:xfrm>
            <a:custGeom>
              <a:avLst/>
              <a:gdLst/>
              <a:ahLst/>
              <a:cxnLst/>
              <a:rect l="l" t="t" r="r" b="b"/>
              <a:pathLst>
                <a:path w="14336" h="7445" extrusionOk="0">
                  <a:moveTo>
                    <a:pt x="7281" y="1"/>
                  </a:moveTo>
                  <a:cubicBezTo>
                    <a:pt x="5940" y="1"/>
                    <a:pt x="4608" y="356"/>
                    <a:pt x="3380" y="902"/>
                  </a:cubicBezTo>
                  <a:cubicBezTo>
                    <a:pt x="2619" y="1237"/>
                    <a:pt x="1950" y="1703"/>
                    <a:pt x="1346" y="2271"/>
                  </a:cubicBezTo>
                  <a:cubicBezTo>
                    <a:pt x="799" y="2784"/>
                    <a:pt x="470" y="3440"/>
                    <a:pt x="1" y="3990"/>
                  </a:cubicBezTo>
                  <a:lnTo>
                    <a:pt x="1940" y="5055"/>
                  </a:lnTo>
                  <a:cubicBezTo>
                    <a:pt x="1940" y="5055"/>
                    <a:pt x="4024" y="2240"/>
                    <a:pt x="6947" y="2240"/>
                  </a:cubicBezTo>
                  <a:cubicBezTo>
                    <a:pt x="7324" y="2240"/>
                    <a:pt x="7716" y="2287"/>
                    <a:pt x="8118" y="2393"/>
                  </a:cubicBezTo>
                  <a:cubicBezTo>
                    <a:pt x="12690" y="3592"/>
                    <a:pt x="11322" y="7248"/>
                    <a:pt x="11322" y="7248"/>
                  </a:cubicBezTo>
                  <a:lnTo>
                    <a:pt x="13964" y="7444"/>
                  </a:lnTo>
                  <a:cubicBezTo>
                    <a:pt x="14335" y="3920"/>
                    <a:pt x="11913" y="625"/>
                    <a:pt x="8385" y="84"/>
                  </a:cubicBezTo>
                  <a:cubicBezTo>
                    <a:pt x="8018" y="28"/>
                    <a:pt x="7649" y="1"/>
                    <a:pt x="72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4"/>
            <p:cNvSpPr/>
            <p:nvPr/>
          </p:nvSpPr>
          <p:spPr>
            <a:xfrm>
              <a:off x="663416" y="3082230"/>
              <a:ext cx="636957" cy="337093"/>
            </a:xfrm>
            <a:custGeom>
              <a:avLst/>
              <a:gdLst/>
              <a:ahLst/>
              <a:cxnLst/>
              <a:rect l="l" t="t" r="r" b="b"/>
              <a:pathLst>
                <a:path w="15706" h="8312" extrusionOk="0">
                  <a:moveTo>
                    <a:pt x="7751" y="1"/>
                  </a:moveTo>
                  <a:cubicBezTo>
                    <a:pt x="6452" y="1"/>
                    <a:pt x="5165" y="311"/>
                    <a:pt x="3956" y="799"/>
                  </a:cubicBezTo>
                  <a:cubicBezTo>
                    <a:pt x="3196" y="1109"/>
                    <a:pt x="2466" y="1515"/>
                    <a:pt x="1847" y="2059"/>
                  </a:cubicBezTo>
                  <a:cubicBezTo>
                    <a:pt x="1476" y="2387"/>
                    <a:pt x="1117" y="2762"/>
                    <a:pt x="816" y="3157"/>
                  </a:cubicBezTo>
                  <a:cubicBezTo>
                    <a:pt x="536" y="3529"/>
                    <a:pt x="394" y="3958"/>
                    <a:pt x="181" y="4361"/>
                  </a:cubicBezTo>
                  <a:cubicBezTo>
                    <a:pt x="134" y="4448"/>
                    <a:pt x="86" y="4536"/>
                    <a:pt x="29" y="4620"/>
                  </a:cubicBezTo>
                  <a:cubicBezTo>
                    <a:pt x="1" y="4663"/>
                    <a:pt x="42" y="4780"/>
                    <a:pt x="93" y="4780"/>
                  </a:cubicBezTo>
                  <a:cubicBezTo>
                    <a:pt x="103" y="4780"/>
                    <a:pt x="113" y="4776"/>
                    <a:pt x="124" y="4766"/>
                  </a:cubicBezTo>
                  <a:cubicBezTo>
                    <a:pt x="219" y="4675"/>
                    <a:pt x="306" y="4580"/>
                    <a:pt x="391" y="4478"/>
                  </a:cubicBezTo>
                  <a:cubicBezTo>
                    <a:pt x="860" y="3928"/>
                    <a:pt x="1189" y="3272"/>
                    <a:pt x="1736" y="2759"/>
                  </a:cubicBezTo>
                  <a:cubicBezTo>
                    <a:pt x="2340" y="2191"/>
                    <a:pt x="3009" y="1725"/>
                    <a:pt x="3770" y="1390"/>
                  </a:cubicBezTo>
                  <a:cubicBezTo>
                    <a:pt x="4998" y="844"/>
                    <a:pt x="6330" y="489"/>
                    <a:pt x="7671" y="489"/>
                  </a:cubicBezTo>
                  <a:cubicBezTo>
                    <a:pt x="8039" y="489"/>
                    <a:pt x="8408" y="516"/>
                    <a:pt x="8775" y="572"/>
                  </a:cubicBezTo>
                  <a:cubicBezTo>
                    <a:pt x="12303" y="1113"/>
                    <a:pt x="14725" y="4408"/>
                    <a:pt x="14354" y="7932"/>
                  </a:cubicBezTo>
                  <a:cubicBezTo>
                    <a:pt x="14348" y="7993"/>
                    <a:pt x="14343" y="8057"/>
                    <a:pt x="14337" y="8118"/>
                  </a:cubicBezTo>
                  <a:cubicBezTo>
                    <a:pt x="14325" y="8201"/>
                    <a:pt x="14437" y="8312"/>
                    <a:pt x="14520" y="8312"/>
                  </a:cubicBezTo>
                  <a:cubicBezTo>
                    <a:pt x="14552" y="8312"/>
                    <a:pt x="14580" y="8295"/>
                    <a:pt x="14594" y="8254"/>
                  </a:cubicBezTo>
                  <a:cubicBezTo>
                    <a:pt x="14627" y="8159"/>
                    <a:pt x="14655" y="8061"/>
                    <a:pt x="14682" y="7962"/>
                  </a:cubicBezTo>
                  <a:cubicBezTo>
                    <a:pt x="15706" y="4222"/>
                    <a:pt x="12465" y="599"/>
                    <a:pt x="8856" y="78"/>
                  </a:cubicBezTo>
                  <a:cubicBezTo>
                    <a:pt x="8488" y="26"/>
                    <a:pt x="8119" y="1"/>
                    <a:pt x="7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4"/>
            <p:cNvSpPr/>
            <p:nvPr/>
          </p:nvSpPr>
          <p:spPr>
            <a:xfrm>
              <a:off x="547390" y="2947350"/>
              <a:ext cx="830810" cy="491810"/>
            </a:xfrm>
            <a:custGeom>
              <a:avLst/>
              <a:gdLst/>
              <a:ahLst/>
              <a:cxnLst/>
              <a:rect l="l" t="t" r="r" b="b"/>
              <a:pathLst>
                <a:path w="20486" h="12127" extrusionOk="0">
                  <a:moveTo>
                    <a:pt x="10792" y="0"/>
                  </a:moveTo>
                  <a:cubicBezTo>
                    <a:pt x="8875" y="0"/>
                    <a:pt x="6985" y="545"/>
                    <a:pt x="5266" y="1442"/>
                  </a:cubicBezTo>
                  <a:cubicBezTo>
                    <a:pt x="4144" y="2022"/>
                    <a:pt x="3133" y="2763"/>
                    <a:pt x="2174" y="3580"/>
                  </a:cubicBezTo>
                  <a:cubicBezTo>
                    <a:pt x="1475" y="4182"/>
                    <a:pt x="717" y="4855"/>
                    <a:pt x="261" y="5683"/>
                  </a:cubicBezTo>
                  <a:cubicBezTo>
                    <a:pt x="173" y="5845"/>
                    <a:pt x="92" y="6010"/>
                    <a:pt x="31" y="6186"/>
                  </a:cubicBezTo>
                  <a:cubicBezTo>
                    <a:pt x="1" y="6269"/>
                    <a:pt x="97" y="6371"/>
                    <a:pt x="182" y="6371"/>
                  </a:cubicBezTo>
                  <a:cubicBezTo>
                    <a:pt x="210" y="6371"/>
                    <a:pt x="237" y="6360"/>
                    <a:pt x="258" y="6331"/>
                  </a:cubicBezTo>
                  <a:cubicBezTo>
                    <a:pt x="308" y="6260"/>
                    <a:pt x="366" y="6193"/>
                    <a:pt x="420" y="6118"/>
                  </a:cubicBezTo>
                  <a:cubicBezTo>
                    <a:pt x="2725" y="3050"/>
                    <a:pt x="6798" y="636"/>
                    <a:pt x="10731" y="636"/>
                  </a:cubicBezTo>
                  <a:cubicBezTo>
                    <a:pt x="11242" y="636"/>
                    <a:pt x="11751" y="676"/>
                    <a:pt x="12254" y="762"/>
                  </a:cubicBezTo>
                  <a:cubicBezTo>
                    <a:pt x="14535" y="1151"/>
                    <a:pt x="16549" y="2401"/>
                    <a:pt x="17901" y="4276"/>
                  </a:cubicBezTo>
                  <a:cubicBezTo>
                    <a:pt x="18644" y="5310"/>
                    <a:pt x="19212" y="6443"/>
                    <a:pt x="19388" y="7713"/>
                  </a:cubicBezTo>
                  <a:cubicBezTo>
                    <a:pt x="19564" y="8984"/>
                    <a:pt x="19503" y="10271"/>
                    <a:pt x="19614" y="11535"/>
                  </a:cubicBezTo>
                  <a:cubicBezTo>
                    <a:pt x="19628" y="11691"/>
                    <a:pt x="19645" y="11843"/>
                    <a:pt x="19665" y="11998"/>
                  </a:cubicBezTo>
                  <a:cubicBezTo>
                    <a:pt x="19672" y="12053"/>
                    <a:pt x="19748" y="12126"/>
                    <a:pt x="19806" y="12126"/>
                  </a:cubicBezTo>
                  <a:cubicBezTo>
                    <a:pt x="19834" y="12126"/>
                    <a:pt x="19857" y="12110"/>
                    <a:pt x="19868" y="12070"/>
                  </a:cubicBezTo>
                  <a:cubicBezTo>
                    <a:pt x="19918" y="11897"/>
                    <a:pt x="19949" y="11718"/>
                    <a:pt x="19986" y="11539"/>
                  </a:cubicBezTo>
                  <a:cubicBezTo>
                    <a:pt x="20486" y="9197"/>
                    <a:pt x="20050" y="6470"/>
                    <a:pt x="18810" y="4466"/>
                  </a:cubicBezTo>
                  <a:cubicBezTo>
                    <a:pt x="17475" y="2317"/>
                    <a:pt x="15393" y="786"/>
                    <a:pt x="12913" y="232"/>
                  </a:cubicBezTo>
                  <a:cubicBezTo>
                    <a:pt x="12207" y="74"/>
                    <a:pt x="11498" y="0"/>
                    <a:pt x="107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1" name="Google Shape;591;p14"/>
          <p:cNvSpPr/>
          <p:nvPr/>
        </p:nvSpPr>
        <p:spPr>
          <a:xfrm>
            <a:off x="8851500" y="1314713"/>
            <a:ext cx="250092" cy="181358"/>
          </a:xfrm>
          <a:custGeom>
            <a:avLst/>
            <a:gdLst/>
            <a:ahLst/>
            <a:cxnLst/>
            <a:rect l="l" t="t" r="r" b="b"/>
            <a:pathLst>
              <a:path w="7168" h="5198" extrusionOk="0">
                <a:moveTo>
                  <a:pt x="5467" y="1"/>
                </a:moveTo>
                <a:cubicBezTo>
                  <a:pt x="4475" y="1"/>
                  <a:pt x="3844" y="1080"/>
                  <a:pt x="3880" y="2028"/>
                </a:cubicBezTo>
                <a:cubicBezTo>
                  <a:pt x="3880" y="2028"/>
                  <a:pt x="2956" y="1084"/>
                  <a:pt x="2052" y="1084"/>
                </a:cubicBezTo>
                <a:cubicBezTo>
                  <a:pt x="1687" y="1084"/>
                  <a:pt x="1324" y="1239"/>
                  <a:pt x="1027" y="1673"/>
                </a:cubicBezTo>
                <a:cubicBezTo>
                  <a:pt x="0" y="3177"/>
                  <a:pt x="1781" y="4285"/>
                  <a:pt x="2889" y="4684"/>
                </a:cubicBezTo>
                <a:cubicBezTo>
                  <a:pt x="3998" y="5079"/>
                  <a:pt x="4988" y="5198"/>
                  <a:pt x="4988" y="5198"/>
                </a:cubicBezTo>
                <a:cubicBezTo>
                  <a:pt x="4988" y="5198"/>
                  <a:pt x="6110" y="3941"/>
                  <a:pt x="6708" y="2423"/>
                </a:cubicBezTo>
                <a:cubicBezTo>
                  <a:pt x="7168" y="1258"/>
                  <a:pt x="6843" y="129"/>
                  <a:pt x="5600" y="7"/>
                </a:cubicBezTo>
                <a:cubicBezTo>
                  <a:pt x="5555" y="3"/>
                  <a:pt x="5511" y="1"/>
                  <a:pt x="546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14"/>
          <p:cNvSpPr/>
          <p:nvPr/>
        </p:nvSpPr>
        <p:spPr>
          <a:xfrm>
            <a:off x="8713601" y="4713058"/>
            <a:ext cx="250092" cy="247231"/>
          </a:xfrm>
          <a:custGeom>
            <a:avLst/>
            <a:gdLst/>
            <a:ahLst/>
            <a:cxnLst/>
            <a:rect l="l" t="t" r="r" b="b"/>
            <a:pathLst>
              <a:path w="6432" h="6358" extrusionOk="0">
                <a:moveTo>
                  <a:pt x="2640" y="363"/>
                </a:moveTo>
                <a:cubicBezTo>
                  <a:pt x="3103" y="810"/>
                  <a:pt x="3521" y="1313"/>
                  <a:pt x="3927" y="1820"/>
                </a:cubicBezTo>
                <a:cubicBezTo>
                  <a:pt x="3495" y="1965"/>
                  <a:pt x="3058" y="2107"/>
                  <a:pt x="2626" y="2249"/>
                </a:cubicBezTo>
                <a:cubicBezTo>
                  <a:pt x="2650" y="1621"/>
                  <a:pt x="2657" y="989"/>
                  <a:pt x="2640" y="363"/>
                </a:cubicBezTo>
                <a:close/>
                <a:moveTo>
                  <a:pt x="5678" y="1505"/>
                </a:moveTo>
                <a:cubicBezTo>
                  <a:pt x="5407" y="1874"/>
                  <a:pt x="5137" y="2243"/>
                  <a:pt x="4867" y="2611"/>
                </a:cubicBezTo>
                <a:cubicBezTo>
                  <a:pt x="4694" y="2391"/>
                  <a:pt x="4522" y="2171"/>
                  <a:pt x="4343" y="1955"/>
                </a:cubicBezTo>
                <a:cubicBezTo>
                  <a:pt x="4789" y="1806"/>
                  <a:pt x="5232" y="1658"/>
                  <a:pt x="5678" y="1505"/>
                </a:cubicBezTo>
                <a:close/>
                <a:moveTo>
                  <a:pt x="2302" y="2638"/>
                </a:moveTo>
                <a:cubicBezTo>
                  <a:pt x="2288" y="2945"/>
                  <a:pt x="2275" y="3252"/>
                  <a:pt x="2264" y="3556"/>
                </a:cubicBezTo>
                <a:cubicBezTo>
                  <a:pt x="1727" y="3435"/>
                  <a:pt x="1190" y="3313"/>
                  <a:pt x="653" y="3188"/>
                </a:cubicBezTo>
                <a:cubicBezTo>
                  <a:pt x="1204" y="3006"/>
                  <a:pt x="1751" y="2823"/>
                  <a:pt x="2302" y="2638"/>
                </a:cubicBezTo>
                <a:close/>
                <a:moveTo>
                  <a:pt x="4103" y="2036"/>
                </a:moveTo>
                <a:cubicBezTo>
                  <a:pt x="4231" y="2195"/>
                  <a:pt x="4360" y="2357"/>
                  <a:pt x="4488" y="2513"/>
                </a:cubicBezTo>
                <a:cubicBezTo>
                  <a:pt x="4529" y="2563"/>
                  <a:pt x="4610" y="2672"/>
                  <a:pt x="4718" y="2814"/>
                </a:cubicBezTo>
                <a:cubicBezTo>
                  <a:pt x="4448" y="3182"/>
                  <a:pt x="4170" y="3550"/>
                  <a:pt x="3897" y="3918"/>
                </a:cubicBezTo>
                <a:cubicBezTo>
                  <a:pt x="3593" y="3854"/>
                  <a:pt x="3285" y="3790"/>
                  <a:pt x="2985" y="3723"/>
                </a:cubicBezTo>
                <a:cubicBezTo>
                  <a:pt x="2839" y="3692"/>
                  <a:pt x="2693" y="3655"/>
                  <a:pt x="2548" y="3625"/>
                </a:cubicBezTo>
                <a:cubicBezTo>
                  <a:pt x="2572" y="3260"/>
                  <a:pt x="2596" y="2898"/>
                  <a:pt x="2612" y="2536"/>
                </a:cubicBezTo>
                <a:cubicBezTo>
                  <a:pt x="3109" y="2371"/>
                  <a:pt x="3606" y="2202"/>
                  <a:pt x="4103" y="2036"/>
                </a:cubicBezTo>
                <a:close/>
                <a:moveTo>
                  <a:pt x="4863" y="2999"/>
                </a:moveTo>
                <a:cubicBezTo>
                  <a:pt x="5218" y="3466"/>
                  <a:pt x="5725" y="4121"/>
                  <a:pt x="6023" y="4415"/>
                </a:cubicBezTo>
                <a:cubicBezTo>
                  <a:pt x="5894" y="4381"/>
                  <a:pt x="5759" y="4355"/>
                  <a:pt x="5749" y="4351"/>
                </a:cubicBezTo>
                <a:cubicBezTo>
                  <a:pt x="5384" y="4260"/>
                  <a:pt x="5019" y="4169"/>
                  <a:pt x="4654" y="4084"/>
                </a:cubicBezTo>
                <a:cubicBezTo>
                  <a:pt x="4482" y="4043"/>
                  <a:pt x="4312" y="4007"/>
                  <a:pt x="4140" y="3973"/>
                </a:cubicBezTo>
                <a:cubicBezTo>
                  <a:pt x="4380" y="3648"/>
                  <a:pt x="4624" y="3324"/>
                  <a:pt x="4863" y="2999"/>
                </a:cubicBezTo>
                <a:close/>
                <a:moveTo>
                  <a:pt x="2531" y="3844"/>
                </a:moveTo>
                <a:cubicBezTo>
                  <a:pt x="2937" y="3932"/>
                  <a:pt x="3342" y="4023"/>
                  <a:pt x="3748" y="4114"/>
                </a:cubicBezTo>
                <a:cubicBezTo>
                  <a:pt x="3295" y="4709"/>
                  <a:pt x="2839" y="5300"/>
                  <a:pt x="2373" y="5882"/>
                </a:cubicBezTo>
                <a:cubicBezTo>
                  <a:pt x="2427" y="5206"/>
                  <a:pt x="2484" y="4526"/>
                  <a:pt x="2531" y="3844"/>
                </a:cubicBezTo>
                <a:close/>
                <a:moveTo>
                  <a:pt x="2601" y="0"/>
                </a:moveTo>
                <a:cubicBezTo>
                  <a:pt x="2588" y="0"/>
                  <a:pt x="2575" y="9"/>
                  <a:pt x="2572" y="29"/>
                </a:cubicBezTo>
                <a:cubicBezTo>
                  <a:pt x="2569" y="42"/>
                  <a:pt x="2569" y="59"/>
                  <a:pt x="2565" y="76"/>
                </a:cubicBezTo>
                <a:cubicBezTo>
                  <a:pt x="2501" y="86"/>
                  <a:pt x="2470" y="187"/>
                  <a:pt x="2538" y="259"/>
                </a:cubicBezTo>
                <a:cubicBezTo>
                  <a:pt x="2427" y="948"/>
                  <a:pt x="2359" y="1647"/>
                  <a:pt x="2319" y="2354"/>
                </a:cubicBezTo>
                <a:cubicBezTo>
                  <a:pt x="1586" y="2594"/>
                  <a:pt x="856" y="2837"/>
                  <a:pt x="126" y="3080"/>
                </a:cubicBezTo>
                <a:cubicBezTo>
                  <a:pt x="1" y="3121"/>
                  <a:pt x="102" y="3303"/>
                  <a:pt x="190" y="3324"/>
                </a:cubicBezTo>
                <a:cubicBezTo>
                  <a:pt x="876" y="3483"/>
                  <a:pt x="1565" y="3634"/>
                  <a:pt x="2255" y="3784"/>
                </a:cubicBezTo>
                <a:cubicBezTo>
                  <a:pt x="2227" y="4595"/>
                  <a:pt x="2204" y="5402"/>
                  <a:pt x="2146" y="6196"/>
                </a:cubicBezTo>
                <a:cubicBezTo>
                  <a:pt x="2141" y="6256"/>
                  <a:pt x="2207" y="6357"/>
                  <a:pt x="2271" y="6357"/>
                </a:cubicBezTo>
                <a:cubicBezTo>
                  <a:pt x="2290" y="6357"/>
                  <a:pt x="2309" y="6348"/>
                  <a:pt x="2325" y="6328"/>
                </a:cubicBezTo>
                <a:cubicBezTo>
                  <a:pt x="2896" y="5621"/>
                  <a:pt x="3448" y="4895"/>
                  <a:pt x="3991" y="4169"/>
                </a:cubicBezTo>
                <a:cubicBezTo>
                  <a:pt x="4762" y="4341"/>
                  <a:pt x="5532" y="4520"/>
                  <a:pt x="6296" y="4716"/>
                </a:cubicBezTo>
                <a:cubicBezTo>
                  <a:pt x="6306" y="4719"/>
                  <a:pt x="6316" y="4720"/>
                  <a:pt x="6325" y="4720"/>
                </a:cubicBezTo>
                <a:cubicBezTo>
                  <a:pt x="6407" y="4720"/>
                  <a:pt x="6432" y="4618"/>
                  <a:pt x="6377" y="4554"/>
                </a:cubicBezTo>
                <a:cubicBezTo>
                  <a:pt x="5921" y="3982"/>
                  <a:pt x="5471" y="3388"/>
                  <a:pt x="5012" y="2797"/>
                </a:cubicBezTo>
                <a:cubicBezTo>
                  <a:pt x="5370" y="2313"/>
                  <a:pt x="5728" y="1833"/>
                  <a:pt x="6087" y="1357"/>
                </a:cubicBezTo>
                <a:cubicBezTo>
                  <a:pt x="6139" y="1289"/>
                  <a:pt x="6067" y="1147"/>
                  <a:pt x="5982" y="1147"/>
                </a:cubicBezTo>
                <a:cubicBezTo>
                  <a:pt x="5974" y="1147"/>
                  <a:pt x="5966" y="1148"/>
                  <a:pt x="5958" y="1151"/>
                </a:cubicBezTo>
                <a:cubicBezTo>
                  <a:pt x="5360" y="1346"/>
                  <a:pt x="4766" y="1543"/>
                  <a:pt x="4170" y="1739"/>
                </a:cubicBezTo>
                <a:cubicBezTo>
                  <a:pt x="3691" y="1164"/>
                  <a:pt x="3194" y="610"/>
                  <a:pt x="2657" y="110"/>
                </a:cubicBezTo>
                <a:cubicBezTo>
                  <a:pt x="2646" y="103"/>
                  <a:pt x="2640" y="100"/>
                  <a:pt x="2633" y="93"/>
                </a:cubicBezTo>
                <a:cubicBezTo>
                  <a:pt x="2629" y="73"/>
                  <a:pt x="2629" y="53"/>
                  <a:pt x="2629" y="33"/>
                </a:cubicBezTo>
                <a:cubicBezTo>
                  <a:pt x="2629" y="11"/>
                  <a:pt x="2615" y="0"/>
                  <a:pt x="260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ONE_COLUMN_TEXT_1_1_1"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9"/>
          <p:cNvSpPr/>
          <p:nvPr/>
        </p:nvSpPr>
        <p:spPr>
          <a:xfrm>
            <a:off x="8207270" y="4306817"/>
            <a:ext cx="317484" cy="313831"/>
          </a:xfrm>
          <a:custGeom>
            <a:avLst/>
            <a:gdLst/>
            <a:ahLst/>
            <a:cxnLst/>
            <a:rect l="l" t="t" r="r" b="b"/>
            <a:pathLst>
              <a:path w="6432" h="6358" extrusionOk="0">
                <a:moveTo>
                  <a:pt x="2639" y="368"/>
                </a:moveTo>
                <a:lnTo>
                  <a:pt x="2639" y="368"/>
                </a:lnTo>
                <a:cubicBezTo>
                  <a:pt x="3102" y="814"/>
                  <a:pt x="3522" y="1314"/>
                  <a:pt x="3927" y="1821"/>
                </a:cubicBezTo>
                <a:cubicBezTo>
                  <a:pt x="3494" y="1966"/>
                  <a:pt x="3058" y="2108"/>
                  <a:pt x="2625" y="2253"/>
                </a:cubicBezTo>
                <a:cubicBezTo>
                  <a:pt x="2650" y="1621"/>
                  <a:pt x="2656" y="993"/>
                  <a:pt x="2639" y="368"/>
                </a:cubicBezTo>
                <a:close/>
                <a:moveTo>
                  <a:pt x="5677" y="1509"/>
                </a:moveTo>
                <a:lnTo>
                  <a:pt x="5677" y="1509"/>
                </a:lnTo>
                <a:cubicBezTo>
                  <a:pt x="5407" y="1878"/>
                  <a:pt x="5136" y="2243"/>
                  <a:pt x="4866" y="2612"/>
                </a:cubicBezTo>
                <a:cubicBezTo>
                  <a:pt x="4693" y="2392"/>
                  <a:pt x="4522" y="2172"/>
                  <a:pt x="4342" y="1956"/>
                </a:cubicBezTo>
                <a:cubicBezTo>
                  <a:pt x="4788" y="1807"/>
                  <a:pt x="5231" y="1659"/>
                  <a:pt x="5677" y="1509"/>
                </a:cubicBezTo>
                <a:close/>
                <a:moveTo>
                  <a:pt x="2301" y="2642"/>
                </a:moveTo>
                <a:cubicBezTo>
                  <a:pt x="2288" y="2946"/>
                  <a:pt x="2274" y="3253"/>
                  <a:pt x="2264" y="3561"/>
                </a:cubicBezTo>
                <a:cubicBezTo>
                  <a:pt x="1727" y="3439"/>
                  <a:pt x="1190" y="3314"/>
                  <a:pt x="652" y="3189"/>
                </a:cubicBezTo>
                <a:cubicBezTo>
                  <a:pt x="1203" y="3007"/>
                  <a:pt x="1750" y="2824"/>
                  <a:pt x="2301" y="2642"/>
                </a:cubicBezTo>
                <a:close/>
                <a:moveTo>
                  <a:pt x="4102" y="2037"/>
                </a:moveTo>
                <a:cubicBezTo>
                  <a:pt x="4231" y="2199"/>
                  <a:pt x="4359" y="2358"/>
                  <a:pt x="4487" y="2517"/>
                </a:cubicBezTo>
                <a:cubicBezTo>
                  <a:pt x="4528" y="2564"/>
                  <a:pt x="4609" y="2673"/>
                  <a:pt x="4718" y="2814"/>
                </a:cubicBezTo>
                <a:cubicBezTo>
                  <a:pt x="4444" y="3183"/>
                  <a:pt x="4170" y="3551"/>
                  <a:pt x="3896" y="3919"/>
                </a:cubicBezTo>
                <a:cubicBezTo>
                  <a:pt x="3592" y="3855"/>
                  <a:pt x="3285" y="3791"/>
                  <a:pt x="2984" y="3727"/>
                </a:cubicBezTo>
                <a:cubicBezTo>
                  <a:pt x="2835" y="3693"/>
                  <a:pt x="2693" y="3659"/>
                  <a:pt x="2548" y="3625"/>
                </a:cubicBezTo>
                <a:cubicBezTo>
                  <a:pt x="2572" y="3264"/>
                  <a:pt x="2595" y="2899"/>
                  <a:pt x="2612" y="2537"/>
                </a:cubicBezTo>
                <a:cubicBezTo>
                  <a:pt x="3109" y="2372"/>
                  <a:pt x="3606" y="2206"/>
                  <a:pt x="4102" y="2037"/>
                </a:cubicBezTo>
                <a:close/>
                <a:moveTo>
                  <a:pt x="4863" y="3000"/>
                </a:moveTo>
                <a:cubicBezTo>
                  <a:pt x="5217" y="3470"/>
                  <a:pt x="5724" y="4122"/>
                  <a:pt x="6022" y="4419"/>
                </a:cubicBezTo>
                <a:cubicBezTo>
                  <a:pt x="5894" y="4382"/>
                  <a:pt x="5758" y="4355"/>
                  <a:pt x="5748" y="4351"/>
                </a:cubicBezTo>
                <a:cubicBezTo>
                  <a:pt x="5383" y="4261"/>
                  <a:pt x="5018" y="4173"/>
                  <a:pt x="4650" y="4085"/>
                </a:cubicBezTo>
                <a:cubicBezTo>
                  <a:pt x="4481" y="4044"/>
                  <a:pt x="4308" y="4011"/>
                  <a:pt x="4140" y="3973"/>
                </a:cubicBezTo>
                <a:cubicBezTo>
                  <a:pt x="4380" y="3649"/>
                  <a:pt x="4620" y="3325"/>
                  <a:pt x="4863" y="3000"/>
                </a:cubicBezTo>
                <a:close/>
                <a:moveTo>
                  <a:pt x="2531" y="3844"/>
                </a:moveTo>
                <a:cubicBezTo>
                  <a:pt x="2937" y="3936"/>
                  <a:pt x="3342" y="4024"/>
                  <a:pt x="3748" y="4115"/>
                </a:cubicBezTo>
                <a:cubicBezTo>
                  <a:pt x="3294" y="4710"/>
                  <a:pt x="2839" y="5301"/>
                  <a:pt x="2372" y="5886"/>
                </a:cubicBezTo>
                <a:cubicBezTo>
                  <a:pt x="2427" y="5210"/>
                  <a:pt x="2483" y="4527"/>
                  <a:pt x="2531" y="3844"/>
                </a:cubicBezTo>
                <a:close/>
                <a:moveTo>
                  <a:pt x="2601" y="1"/>
                </a:moveTo>
                <a:cubicBezTo>
                  <a:pt x="2588" y="1"/>
                  <a:pt x="2575" y="10"/>
                  <a:pt x="2572" y="29"/>
                </a:cubicBezTo>
                <a:cubicBezTo>
                  <a:pt x="2569" y="46"/>
                  <a:pt x="2569" y="60"/>
                  <a:pt x="2565" y="77"/>
                </a:cubicBezTo>
                <a:cubicBezTo>
                  <a:pt x="2500" y="87"/>
                  <a:pt x="2470" y="188"/>
                  <a:pt x="2538" y="263"/>
                </a:cubicBezTo>
                <a:cubicBezTo>
                  <a:pt x="2427" y="949"/>
                  <a:pt x="2359" y="1648"/>
                  <a:pt x="2318" y="2355"/>
                </a:cubicBezTo>
                <a:cubicBezTo>
                  <a:pt x="1585" y="2598"/>
                  <a:pt x="855" y="2841"/>
                  <a:pt x="125" y="3085"/>
                </a:cubicBezTo>
                <a:cubicBezTo>
                  <a:pt x="0" y="3125"/>
                  <a:pt x="101" y="3304"/>
                  <a:pt x="189" y="3325"/>
                </a:cubicBezTo>
                <a:cubicBezTo>
                  <a:pt x="875" y="3484"/>
                  <a:pt x="1565" y="3635"/>
                  <a:pt x="2254" y="3788"/>
                </a:cubicBezTo>
                <a:cubicBezTo>
                  <a:pt x="2227" y="4595"/>
                  <a:pt x="2204" y="5402"/>
                  <a:pt x="2146" y="6200"/>
                </a:cubicBezTo>
                <a:cubicBezTo>
                  <a:pt x="2140" y="6258"/>
                  <a:pt x="2206" y="6358"/>
                  <a:pt x="2271" y="6358"/>
                </a:cubicBezTo>
                <a:cubicBezTo>
                  <a:pt x="2290" y="6358"/>
                  <a:pt x="2308" y="6349"/>
                  <a:pt x="2325" y="6329"/>
                </a:cubicBezTo>
                <a:cubicBezTo>
                  <a:pt x="2896" y="5622"/>
                  <a:pt x="3447" y="4899"/>
                  <a:pt x="3991" y="4169"/>
                </a:cubicBezTo>
                <a:cubicBezTo>
                  <a:pt x="4762" y="4342"/>
                  <a:pt x="5532" y="4521"/>
                  <a:pt x="6295" y="4720"/>
                </a:cubicBezTo>
                <a:cubicBezTo>
                  <a:pt x="6306" y="4723"/>
                  <a:pt x="6315" y="4724"/>
                  <a:pt x="6324" y="4724"/>
                </a:cubicBezTo>
                <a:cubicBezTo>
                  <a:pt x="6407" y="4724"/>
                  <a:pt x="6431" y="4621"/>
                  <a:pt x="6376" y="4554"/>
                </a:cubicBezTo>
                <a:cubicBezTo>
                  <a:pt x="5921" y="3983"/>
                  <a:pt x="5471" y="3389"/>
                  <a:pt x="5011" y="2797"/>
                </a:cubicBezTo>
                <a:cubicBezTo>
                  <a:pt x="5370" y="2314"/>
                  <a:pt x="5728" y="1834"/>
                  <a:pt x="6086" y="1358"/>
                </a:cubicBezTo>
                <a:cubicBezTo>
                  <a:pt x="6139" y="1293"/>
                  <a:pt x="6066" y="1151"/>
                  <a:pt x="5982" y="1151"/>
                </a:cubicBezTo>
                <a:cubicBezTo>
                  <a:pt x="5974" y="1151"/>
                  <a:pt x="5966" y="1152"/>
                  <a:pt x="5958" y="1155"/>
                </a:cubicBezTo>
                <a:cubicBezTo>
                  <a:pt x="5359" y="1347"/>
                  <a:pt x="4765" y="1547"/>
                  <a:pt x="4170" y="1743"/>
                </a:cubicBezTo>
                <a:cubicBezTo>
                  <a:pt x="3690" y="1165"/>
                  <a:pt x="3193" y="614"/>
                  <a:pt x="2656" y="114"/>
                </a:cubicBezTo>
                <a:cubicBezTo>
                  <a:pt x="2646" y="104"/>
                  <a:pt x="2639" y="101"/>
                  <a:pt x="2633" y="97"/>
                </a:cubicBezTo>
                <a:cubicBezTo>
                  <a:pt x="2629" y="77"/>
                  <a:pt x="2629" y="53"/>
                  <a:pt x="2629" y="33"/>
                </a:cubicBezTo>
                <a:cubicBezTo>
                  <a:pt x="2629" y="12"/>
                  <a:pt x="2616" y="1"/>
                  <a:pt x="260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19"/>
          <p:cNvSpPr txBox="1">
            <a:spLocks noGrp="1"/>
          </p:cNvSpPr>
          <p:nvPr>
            <p:ph type="subTitle" idx="1"/>
          </p:nvPr>
        </p:nvSpPr>
        <p:spPr>
          <a:xfrm>
            <a:off x="713225" y="1474050"/>
            <a:ext cx="2229000" cy="86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just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3" name="Google Shape;743;p19"/>
          <p:cNvSpPr txBox="1">
            <a:spLocks noGrp="1"/>
          </p:cNvSpPr>
          <p:nvPr>
            <p:ph type="title"/>
          </p:nvPr>
        </p:nvSpPr>
        <p:spPr>
          <a:xfrm>
            <a:off x="713225" y="327000"/>
            <a:ext cx="73608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744" name="Google Shape;744;p19"/>
          <p:cNvSpPr txBox="1">
            <a:spLocks noGrp="1"/>
          </p:cNvSpPr>
          <p:nvPr>
            <p:ph type="subTitle" idx="2"/>
          </p:nvPr>
        </p:nvSpPr>
        <p:spPr>
          <a:xfrm>
            <a:off x="718570" y="2362168"/>
            <a:ext cx="2229000" cy="4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21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45" name="Google Shape;745;p19"/>
          <p:cNvSpPr txBox="1">
            <a:spLocks noGrp="1"/>
          </p:cNvSpPr>
          <p:nvPr>
            <p:ph type="subTitle" idx="3"/>
          </p:nvPr>
        </p:nvSpPr>
        <p:spPr>
          <a:xfrm>
            <a:off x="3465943" y="2362168"/>
            <a:ext cx="2224800" cy="4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21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46" name="Google Shape;746;p19"/>
          <p:cNvSpPr txBox="1">
            <a:spLocks noGrp="1"/>
          </p:cNvSpPr>
          <p:nvPr>
            <p:ph type="subTitle" idx="4"/>
          </p:nvPr>
        </p:nvSpPr>
        <p:spPr>
          <a:xfrm>
            <a:off x="6204962" y="2362168"/>
            <a:ext cx="2224500" cy="4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21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47" name="Google Shape;747;p19"/>
          <p:cNvSpPr txBox="1">
            <a:spLocks noGrp="1"/>
          </p:cNvSpPr>
          <p:nvPr>
            <p:ph type="subTitle" idx="5"/>
          </p:nvPr>
        </p:nvSpPr>
        <p:spPr>
          <a:xfrm>
            <a:off x="3461788" y="1474050"/>
            <a:ext cx="2224800" cy="86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just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8" name="Google Shape;748;p19"/>
          <p:cNvSpPr txBox="1">
            <a:spLocks noGrp="1"/>
          </p:cNvSpPr>
          <p:nvPr>
            <p:ph type="subTitle" idx="6"/>
          </p:nvPr>
        </p:nvSpPr>
        <p:spPr>
          <a:xfrm>
            <a:off x="6200425" y="1474050"/>
            <a:ext cx="2220300" cy="86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just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9" name="Google Shape;749;p19"/>
          <p:cNvSpPr txBox="1">
            <a:spLocks noGrp="1"/>
          </p:cNvSpPr>
          <p:nvPr>
            <p:ph type="subTitle" idx="7"/>
          </p:nvPr>
        </p:nvSpPr>
        <p:spPr>
          <a:xfrm>
            <a:off x="713225" y="3273131"/>
            <a:ext cx="2229000" cy="86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just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0" name="Google Shape;750;p19"/>
          <p:cNvSpPr txBox="1">
            <a:spLocks noGrp="1"/>
          </p:cNvSpPr>
          <p:nvPr>
            <p:ph type="subTitle" idx="8"/>
          </p:nvPr>
        </p:nvSpPr>
        <p:spPr>
          <a:xfrm>
            <a:off x="718570" y="4161249"/>
            <a:ext cx="2229000" cy="4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21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51" name="Google Shape;751;p19"/>
          <p:cNvSpPr txBox="1">
            <a:spLocks noGrp="1"/>
          </p:cNvSpPr>
          <p:nvPr>
            <p:ph type="subTitle" idx="9"/>
          </p:nvPr>
        </p:nvSpPr>
        <p:spPr>
          <a:xfrm>
            <a:off x="3465943" y="4161249"/>
            <a:ext cx="2224800" cy="4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21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52" name="Google Shape;752;p19"/>
          <p:cNvSpPr txBox="1">
            <a:spLocks noGrp="1"/>
          </p:cNvSpPr>
          <p:nvPr>
            <p:ph type="subTitle" idx="13"/>
          </p:nvPr>
        </p:nvSpPr>
        <p:spPr>
          <a:xfrm>
            <a:off x="6204962" y="4161249"/>
            <a:ext cx="2224500" cy="4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21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53" name="Google Shape;753;p19"/>
          <p:cNvSpPr txBox="1">
            <a:spLocks noGrp="1"/>
          </p:cNvSpPr>
          <p:nvPr>
            <p:ph type="subTitle" idx="14"/>
          </p:nvPr>
        </p:nvSpPr>
        <p:spPr>
          <a:xfrm>
            <a:off x="3461788" y="3273131"/>
            <a:ext cx="2224800" cy="86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just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4" name="Google Shape;754;p19"/>
          <p:cNvSpPr txBox="1">
            <a:spLocks noGrp="1"/>
          </p:cNvSpPr>
          <p:nvPr>
            <p:ph type="subTitle" idx="15"/>
          </p:nvPr>
        </p:nvSpPr>
        <p:spPr>
          <a:xfrm>
            <a:off x="6200425" y="3273131"/>
            <a:ext cx="2220300" cy="86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just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5" name="Google Shape;755;p19"/>
          <p:cNvSpPr/>
          <p:nvPr/>
        </p:nvSpPr>
        <p:spPr>
          <a:xfrm rot="10800000" flipH="1">
            <a:off x="478337" y="4008842"/>
            <a:ext cx="250089" cy="241830"/>
          </a:xfrm>
          <a:custGeom>
            <a:avLst/>
            <a:gdLst/>
            <a:ahLst/>
            <a:cxnLst/>
            <a:rect l="l" t="t" r="r" b="b"/>
            <a:pathLst>
              <a:path w="12626" h="12209" extrusionOk="0">
                <a:moveTo>
                  <a:pt x="7838" y="1"/>
                </a:moveTo>
                <a:cubicBezTo>
                  <a:pt x="7407" y="1"/>
                  <a:pt x="6953" y="46"/>
                  <a:pt x="6478" y="142"/>
                </a:cubicBezTo>
                <a:cubicBezTo>
                  <a:pt x="2964" y="848"/>
                  <a:pt x="1" y="5264"/>
                  <a:pt x="2011" y="9188"/>
                </a:cubicBezTo>
                <a:cubicBezTo>
                  <a:pt x="3194" y="11498"/>
                  <a:pt x="5114" y="12208"/>
                  <a:pt x="6853" y="12208"/>
                </a:cubicBezTo>
                <a:cubicBezTo>
                  <a:pt x="8487" y="12208"/>
                  <a:pt x="9962" y="11580"/>
                  <a:pt x="10513" y="11063"/>
                </a:cubicBezTo>
                <a:lnTo>
                  <a:pt x="10513" y="11063"/>
                </a:lnTo>
                <a:cubicBezTo>
                  <a:pt x="10513" y="11063"/>
                  <a:pt x="10409" y="11077"/>
                  <a:pt x="10233" y="11077"/>
                </a:cubicBezTo>
                <a:cubicBezTo>
                  <a:pt x="9592" y="11077"/>
                  <a:pt x="8002" y="10893"/>
                  <a:pt x="7087" y="9188"/>
                </a:cubicBezTo>
                <a:cubicBezTo>
                  <a:pt x="5918" y="7015"/>
                  <a:pt x="6810" y="4052"/>
                  <a:pt x="9162" y="3335"/>
                </a:cubicBezTo>
                <a:cubicBezTo>
                  <a:pt x="9590" y="3204"/>
                  <a:pt x="9976" y="3151"/>
                  <a:pt x="10323" y="3151"/>
                </a:cubicBezTo>
                <a:cubicBezTo>
                  <a:pt x="11879" y="3151"/>
                  <a:pt x="12625" y="4227"/>
                  <a:pt x="12625" y="4227"/>
                </a:cubicBezTo>
                <a:cubicBezTo>
                  <a:pt x="12276" y="1748"/>
                  <a:pt x="10504" y="1"/>
                  <a:pt x="783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19"/>
          <p:cNvSpPr/>
          <p:nvPr/>
        </p:nvSpPr>
        <p:spPr>
          <a:xfrm rot="10800000" flipH="1">
            <a:off x="0" y="4100138"/>
            <a:ext cx="478330" cy="735822"/>
          </a:xfrm>
          <a:custGeom>
            <a:avLst/>
            <a:gdLst/>
            <a:ahLst/>
            <a:cxnLst/>
            <a:rect l="l" t="t" r="r" b="b"/>
            <a:pathLst>
              <a:path w="8313" h="12788" extrusionOk="0">
                <a:moveTo>
                  <a:pt x="278" y="0"/>
                </a:moveTo>
                <a:cubicBezTo>
                  <a:pt x="186" y="0"/>
                  <a:pt x="93" y="3"/>
                  <a:pt x="0" y="10"/>
                </a:cubicBezTo>
                <a:lnTo>
                  <a:pt x="0" y="12773"/>
                </a:lnTo>
                <a:cubicBezTo>
                  <a:pt x="108" y="12782"/>
                  <a:pt x="218" y="12787"/>
                  <a:pt x="329" y="12787"/>
                </a:cubicBezTo>
                <a:cubicBezTo>
                  <a:pt x="630" y="12787"/>
                  <a:pt x="944" y="12751"/>
                  <a:pt x="1274" y="12662"/>
                </a:cubicBezTo>
                <a:cubicBezTo>
                  <a:pt x="4124" y="11881"/>
                  <a:pt x="3640" y="8941"/>
                  <a:pt x="3640" y="8941"/>
                </a:cubicBezTo>
                <a:lnTo>
                  <a:pt x="3640" y="8941"/>
                </a:lnTo>
                <a:cubicBezTo>
                  <a:pt x="3640" y="8941"/>
                  <a:pt x="3724" y="8946"/>
                  <a:pt x="3869" y="8946"/>
                </a:cubicBezTo>
                <a:cubicBezTo>
                  <a:pt x="4761" y="8946"/>
                  <a:pt x="7963" y="8756"/>
                  <a:pt x="8158" y="6035"/>
                </a:cubicBezTo>
                <a:cubicBezTo>
                  <a:pt x="8313" y="3883"/>
                  <a:pt x="6209" y="3539"/>
                  <a:pt x="4852" y="3539"/>
                </a:cubicBezTo>
                <a:cubicBezTo>
                  <a:pt x="4217" y="3539"/>
                  <a:pt x="3745" y="3615"/>
                  <a:pt x="3745" y="3615"/>
                </a:cubicBezTo>
                <a:cubicBezTo>
                  <a:pt x="3745" y="3615"/>
                  <a:pt x="3927" y="1006"/>
                  <a:pt x="1410" y="175"/>
                </a:cubicBezTo>
                <a:cubicBezTo>
                  <a:pt x="1064" y="60"/>
                  <a:pt x="678" y="0"/>
                  <a:pt x="27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19"/>
          <p:cNvSpPr/>
          <p:nvPr/>
        </p:nvSpPr>
        <p:spPr>
          <a:xfrm flipH="1">
            <a:off x="8665675" y="591663"/>
            <a:ext cx="478330" cy="735822"/>
          </a:xfrm>
          <a:custGeom>
            <a:avLst/>
            <a:gdLst/>
            <a:ahLst/>
            <a:cxnLst/>
            <a:rect l="l" t="t" r="r" b="b"/>
            <a:pathLst>
              <a:path w="8313" h="12788" extrusionOk="0">
                <a:moveTo>
                  <a:pt x="278" y="0"/>
                </a:moveTo>
                <a:cubicBezTo>
                  <a:pt x="186" y="0"/>
                  <a:pt x="93" y="3"/>
                  <a:pt x="0" y="10"/>
                </a:cubicBezTo>
                <a:lnTo>
                  <a:pt x="0" y="12773"/>
                </a:lnTo>
                <a:cubicBezTo>
                  <a:pt x="108" y="12782"/>
                  <a:pt x="218" y="12787"/>
                  <a:pt x="329" y="12787"/>
                </a:cubicBezTo>
                <a:cubicBezTo>
                  <a:pt x="630" y="12787"/>
                  <a:pt x="944" y="12751"/>
                  <a:pt x="1274" y="12662"/>
                </a:cubicBezTo>
                <a:cubicBezTo>
                  <a:pt x="4124" y="11881"/>
                  <a:pt x="3640" y="8941"/>
                  <a:pt x="3640" y="8941"/>
                </a:cubicBezTo>
                <a:lnTo>
                  <a:pt x="3640" y="8941"/>
                </a:lnTo>
                <a:cubicBezTo>
                  <a:pt x="3640" y="8941"/>
                  <a:pt x="3724" y="8946"/>
                  <a:pt x="3869" y="8946"/>
                </a:cubicBezTo>
                <a:cubicBezTo>
                  <a:pt x="4761" y="8946"/>
                  <a:pt x="7963" y="8756"/>
                  <a:pt x="8158" y="6035"/>
                </a:cubicBezTo>
                <a:cubicBezTo>
                  <a:pt x="8313" y="3883"/>
                  <a:pt x="6209" y="3539"/>
                  <a:pt x="4852" y="3539"/>
                </a:cubicBezTo>
                <a:cubicBezTo>
                  <a:pt x="4217" y="3539"/>
                  <a:pt x="3745" y="3615"/>
                  <a:pt x="3745" y="3615"/>
                </a:cubicBezTo>
                <a:cubicBezTo>
                  <a:pt x="3745" y="3615"/>
                  <a:pt x="3927" y="1006"/>
                  <a:pt x="1410" y="175"/>
                </a:cubicBezTo>
                <a:cubicBezTo>
                  <a:pt x="1064" y="60"/>
                  <a:pt x="678" y="0"/>
                  <a:pt x="27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8" name="Google Shape;758;p19"/>
          <p:cNvGrpSpPr/>
          <p:nvPr/>
        </p:nvGrpSpPr>
        <p:grpSpPr>
          <a:xfrm rot="-899979" flipH="1">
            <a:off x="8163288" y="373690"/>
            <a:ext cx="646688" cy="405974"/>
            <a:chOff x="6925510" y="205316"/>
            <a:chExt cx="905688" cy="530354"/>
          </a:xfrm>
        </p:grpSpPr>
        <p:sp>
          <p:nvSpPr>
            <p:cNvPr id="759" name="Google Shape;759;p19"/>
            <p:cNvSpPr/>
            <p:nvPr/>
          </p:nvSpPr>
          <p:spPr>
            <a:xfrm>
              <a:off x="7093437" y="213374"/>
              <a:ext cx="568549" cy="515598"/>
            </a:xfrm>
            <a:custGeom>
              <a:avLst/>
              <a:gdLst/>
              <a:ahLst/>
              <a:cxnLst/>
              <a:rect l="l" t="t" r="r" b="b"/>
              <a:pathLst>
                <a:path w="12626" h="11775" extrusionOk="0">
                  <a:moveTo>
                    <a:pt x="6402" y="0"/>
                  </a:moveTo>
                  <a:cubicBezTo>
                    <a:pt x="3247" y="0"/>
                    <a:pt x="0" y="2876"/>
                    <a:pt x="0" y="6031"/>
                  </a:cubicBezTo>
                  <a:cubicBezTo>
                    <a:pt x="0" y="9187"/>
                    <a:pt x="3115" y="11775"/>
                    <a:pt x="6270" y="11775"/>
                  </a:cubicBezTo>
                  <a:cubicBezTo>
                    <a:pt x="9426" y="11775"/>
                    <a:pt x="12626" y="9028"/>
                    <a:pt x="12626" y="5874"/>
                  </a:cubicBezTo>
                  <a:cubicBezTo>
                    <a:pt x="12626" y="2717"/>
                    <a:pt x="9557" y="0"/>
                    <a:pt x="64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9"/>
            <p:cNvSpPr/>
            <p:nvPr/>
          </p:nvSpPr>
          <p:spPr>
            <a:xfrm>
              <a:off x="7077360" y="205316"/>
              <a:ext cx="624386" cy="530354"/>
            </a:xfrm>
            <a:custGeom>
              <a:avLst/>
              <a:gdLst/>
              <a:ahLst/>
              <a:cxnLst/>
              <a:rect l="l" t="t" r="r" b="b"/>
              <a:pathLst>
                <a:path w="13866" h="12112" extrusionOk="0">
                  <a:moveTo>
                    <a:pt x="6777" y="1"/>
                  </a:moveTo>
                  <a:cubicBezTo>
                    <a:pt x="6538" y="1"/>
                    <a:pt x="6299" y="14"/>
                    <a:pt x="6061" y="40"/>
                  </a:cubicBezTo>
                  <a:cubicBezTo>
                    <a:pt x="5899" y="59"/>
                    <a:pt x="5989" y="300"/>
                    <a:pt x="6113" y="312"/>
                  </a:cubicBezTo>
                  <a:cubicBezTo>
                    <a:pt x="8982" y="563"/>
                    <a:pt x="11936" y="1718"/>
                    <a:pt x="12620" y="4868"/>
                  </a:cubicBezTo>
                  <a:cubicBezTo>
                    <a:pt x="13326" y="8114"/>
                    <a:pt x="10901" y="11034"/>
                    <a:pt x="7741" y="11637"/>
                  </a:cubicBezTo>
                  <a:cubicBezTo>
                    <a:pt x="7365" y="11709"/>
                    <a:pt x="6985" y="11743"/>
                    <a:pt x="6606" y="11743"/>
                  </a:cubicBezTo>
                  <a:cubicBezTo>
                    <a:pt x="3778" y="11743"/>
                    <a:pt x="1014" y="9808"/>
                    <a:pt x="785" y="6834"/>
                  </a:cubicBezTo>
                  <a:cubicBezTo>
                    <a:pt x="555" y="3847"/>
                    <a:pt x="2656" y="811"/>
                    <a:pt x="5730" y="475"/>
                  </a:cubicBezTo>
                  <a:cubicBezTo>
                    <a:pt x="5862" y="460"/>
                    <a:pt x="5763" y="246"/>
                    <a:pt x="5659" y="244"/>
                  </a:cubicBezTo>
                  <a:cubicBezTo>
                    <a:pt x="5626" y="243"/>
                    <a:pt x="5594" y="243"/>
                    <a:pt x="5561" y="243"/>
                  </a:cubicBezTo>
                  <a:cubicBezTo>
                    <a:pt x="2938" y="243"/>
                    <a:pt x="740" y="2849"/>
                    <a:pt x="378" y="5296"/>
                  </a:cubicBezTo>
                  <a:cubicBezTo>
                    <a:pt x="1" y="7847"/>
                    <a:pt x="1097" y="10165"/>
                    <a:pt x="3417" y="11341"/>
                  </a:cubicBezTo>
                  <a:cubicBezTo>
                    <a:pt x="4440" y="11859"/>
                    <a:pt x="5511" y="12112"/>
                    <a:pt x="6571" y="12112"/>
                  </a:cubicBezTo>
                  <a:cubicBezTo>
                    <a:pt x="8042" y="12112"/>
                    <a:pt x="9492" y="11626"/>
                    <a:pt x="10766" y="10691"/>
                  </a:cubicBezTo>
                  <a:cubicBezTo>
                    <a:pt x="12937" y="9099"/>
                    <a:pt x="13866" y="6430"/>
                    <a:pt x="12822" y="3871"/>
                  </a:cubicBezTo>
                  <a:cubicBezTo>
                    <a:pt x="11847" y="1479"/>
                    <a:pt x="9317" y="1"/>
                    <a:pt x="6777" y="1"/>
                  </a:cubicBezTo>
                  <a:close/>
                </a:path>
              </a:pathLst>
            </a:custGeom>
            <a:solidFill>
              <a:srgbClr val="002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9"/>
            <p:cNvSpPr/>
            <p:nvPr/>
          </p:nvSpPr>
          <p:spPr>
            <a:xfrm>
              <a:off x="6925510" y="360379"/>
              <a:ext cx="905688" cy="259660"/>
            </a:xfrm>
            <a:custGeom>
              <a:avLst/>
              <a:gdLst/>
              <a:ahLst/>
              <a:cxnLst/>
              <a:rect l="l" t="t" r="r" b="b"/>
              <a:pathLst>
                <a:path w="20113" h="5930" extrusionOk="0">
                  <a:moveTo>
                    <a:pt x="16657" y="1"/>
                  </a:moveTo>
                  <a:cubicBezTo>
                    <a:pt x="16439" y="1"/>
                    <a:pt x="16237" y="20"/>
                    <a:pt x="16067" y="60"/>
                  </a:cubicBezTo>
                  <a:cubicBezTo>
                    <a:pt x="15914" y="95"/>
                    <a:pt x="16073" y="324"/>
                    <a:pt x="16180" y="325"/>
                  </a:cubicBezTo>
                  <a:cubicBezTo>
                    <a:pt x="16845" y="330"/>
                    <a:pt x="19241" y="410"/>
                    <a:pt x="18563" y="1628"/>
                  </a:cubicBezTo>
                  <a:cubicBezTo>
                    <a:pt x="18243" y="2202"/>
                    <a:pt x="17451" y="2549"/>
                    <a:pt x="16881" y="2811"/>
                  </a:cubicBezTo>
                  <a:cubicBezTo>
                    <a:pt x="14924" y="3710"/>
                    <a:pt x="12785" y="4282"/>
                    <a:pt x="10682" y="4712"/>
                  </a:cubicBezTo>
                  <a:cubicBezTo>
                    <a:pt x="8818" y="5095"/>
                    <a:pt x="6905" y="5405"/>
                    <a:pt x="5006" y="5541"/>
                  </a:cubicBezTo>
                  <a:cubicBezTo>
                    <a:pt x="4909" y="5547"/>
                    <a:pt x="4759" y="5553"/>
                    <a:pt x="4576" y="5553"/>
                  </a:cubicBezTo>
                  <a:cubicBezTo>
                    <a:pt x="3425" y="5553"/>
                    <a:pt x="955" y="5349"/>
                    <a:pt x="1947" y="4098"/>
                  </a:cubicBezTo>
                  <a:cubicBezTo>
                    <a:pt x="2398" y="3528"/>
                    <a:pt x="3165" y="3113"/>
                    <a:pt x="3797" y="2785"/>
                  </a:cubicBezTo>
                  <a:cubicBezTo>
                    <a:pt x="3898" y="2733"/>
                    <a:pt x="3795" y="2553"/>
                    <a:pt x="3700" y="2553"/>
                  </a:cubicBezTo>
                  <a:cubicBezTo>
                    <a:pt x="3695" y="2553"/>
                    <a:pt x="3691" y="2554"/>
                    <a:pt x="3687" y="2554"/>
                  </a:cubicBezTo>
                  <a:cubicBezTo>
                    <a:pt x="2393" y="2794"/>
                    <a:pt x="1" y="4784"/>
                    <a:pt x="2166" y="5597"/>
                  </a:cubicBezTo>
                  <a:cubicBezTo>
                    <a:pt x="2830" y="5847"/>
                    <a:pt x="3527" y="5929"/>
                    <a:pt x="4229" y="5929"/>
                  </a:cubicBezTo>
                  <a:cubicBezTo>
                    <a:pt x="4872" y="5929"/>
                    <a:pt x="5520" y="5860"/>
                    <a:pt x="6151" y="5786"/>
                  </a:cubicBezTo>
                  <a:cubicBezTo>
                    <a:pt x="7890" y="5584"/>
                    <a:pt x="9624" y="5329"/>
                    <a:pt x="11337" y="4961"/>
                  </a:cubicBezTo>
                  <a:cubicBezTo>
                    <a:pt x="12763" y="4653"/>
                    <a:pt x="14174" y="4268"/>
                    <a:pt x="15547" y="3774"/>
                  </a:cubicBezTo>
                  <a:cubicBezTo>
                    <a:pt x="16593" y="3399"/>
                    <a:pt x="17822" y="2999"/>
                    <a:pt x="18648" y="2205"/>
                  </a:cubicBezTo>
                  <a:cubicBezTo>
                    <a:pt x="20112" y="800"/>
                    <a:pt x="18053" y="1"/>
                    <a:pt x="16657" y="1"/>
                  </a:cubicBezTo>
                  <a:close/>
                </a:path>
              </a:pathLst>
            </a:custGeom>
            <a:solidFill>
              <a:srgbClr val="002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9"/>
            <p:cNvSpPr/>
            <p:nvPr/>
          </p:nvSpPr>
          <p:spPr>
            <a:xfrm>
              <a:off x="7368361" y="296401"/>
              <a:ext cx="63222" cy="55523"/>
            </a:xfrm>
            <a:custGeom>
              <a:avLst/>
              <a:gdLst/>
              <a:ahLst/>
              <a:cxnLst/>
              <a:rect l="l" t="t" r="r" b="b"/>
              <a:pathLst>
                <a:path w="1404" h="1268" extrusionOk="0">
                  <a:moveTo>
                    <a:pt x="853" y="427"/>
                  </a:moveTo>
                  <a:lnTo>
                    <a:pt x="853" y="427"/>
                  </a:lnTo>
                  <a:cubicBezTo>
                    <a:pt x="853" y="427"/>
                    <a:pt x="859" y="430"/>
                    <a:pt x="873" y="436"/>
                  </a:cubicBezTo>
                  <a:cubicBezTo>
                    <a:pt x="872" y="435"/>
                    <a:pt x="871" y="435"/>
                    <a:pt x="870" y="434"/>
                  </a:cubicBezTo>
                  <a:lnTo>
                    <a:pt x="870" y="434"/>
                  </a:lnTo>
                  <a:cubicBezTo>
                    <a:pt x="860" y="430"/>
                    <a:pt x="853" y="427"/>
                    <a:pt x="853" y="427"/>
                  </a:cubicBezTo>
                  <a:close/>
                  <a:moveTo>
                    <a:pt x="486" y="0"/>
                  </a:moveTo>
                  <a:cubicBezTo>
                    <a:pt x="213" y="0"/>
                    <a:pt x="1" y="394"/>
                    <a:pt x="25" y="636"/>
                  </a:cubicBezTo>
                  <a:cubicBezTo>
                    <a:pt x="60" y="1003"/>
                    <a:pt x="440" y="1243"/>
                    <a:pt x="781" y="1266"/>
                  </a:cubicBezTo>
                  <a:cubicBezTo>
                    <a:pt x="797" y="1267"/>
                    <a:pt x="812" y="1267"/>
                    <a:pt x="827" y="1267"/>
                  </a:cubicBezTo>
                  <a:cubicBezTo>
                    <a:pt x="1087" y="1267"/>
                    <a:pt x="1323" y="1108"/>
                    <a:pt x="1360" y="835"/>
                  </a:cubicBezTo>
                  <a:cubicBezTo>
                    <a:pt x="1404" y="523"/>
                    <a:pt x="1159" y="276"/>
                    <a:pt x="871" y="210"/>
                  </a:cubicBezTo>
                  <a:cubicBezTo>
                    <a:pt x="862" y="208"/>
                    <a:pt x="854" y="207"/>
                    <a:pt x="847" y="207"/>
                  </a:cubicBezTo>
                  <a:cubicBezTo>
                    <a:pt x="746" y="207"/>
                    <a:pt x="793" y="399"/>
                    <a:pt x="870" y="434"/>
                  </a:cubicBezTo>
                  <a:lnTo>
                    <a:pt x="870" y="434"/>
                  </a:lnTo>
                  <a:cubicBezTo>
                    <a:pt x="894" y="444"/>
                    <a:pt x="936" y="462"/>
                    <a:pt x="946" y="469"/>
                  </a:cubicBezTo>
                  <a:cubicBezTo>
                    <a:pt x="1003" y="507"/>
                    <a:pt x="1041" y="545"/>
                    <a:pt x="1061" y="612"/>
                  </a:cubicBezTo>
                  <a:cubicBezTo>
                    <a:pt x="1079" y="677"/>
                    <a:pt x="1070" y="747"/>
                    <a:pt x="1041" y="806"/>
                  </a:cubicBezTo>
                  <a:cubicBezTo>
                    <a:pt x="984" y="924"/>
                    <a:pt x="872" y="972"/>
                    <a:pt x="753" y="972"/>
                  </a:cubicBezTo>
                  <a:cubicBezTo>
                    <a:pt x="710" y="972"/>
                    <a:pt x="666" y="965"/>
                    <a:pt x="623" y="953"/>
                  </a:cubicBezTo>
                  <a:cubicBezTo>
                    <a:pt x="416" y="896"/>
                    <a:pt x="247" y="740"/>
                    <a:pt x="332" y="516"/>
                  </a:cubicBezTo>
                  <a:cubicBezTo>
                    <a:pt x="396" y="353"/>
                    <a:pt x="615" y="276"/>
                    <a:pt x="618" y="99"/>
                  </a:cubicBezTo>
                  <a:cubicBezTo>
                    <a:pt x="618" y="67"/>
                    <a:pt x="608" y="24"/>
                    <a:pt x="574" y="14"/>
                  </a:cubicBezTo>
                  <a:cubicBezTo>
                    <a:pt x="544" y="5"/>
                    <a:pt x="515" y="0"/>
                    <a:pt x="486" y="0"/>
                  </a:cubicBezTo>
                  <a:close/>
                </a:path>
              </a:pathLst>
            </a:custGeom>
            <a:solidFill>
              <a:srgbClr val="002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9"/>
            <p:cNvSpPr/>
            <p:nvPr/>
          </p:nvSpPr>
          <p:spPr>
            <a:xfrm>
              <a:off x="7477926" y="310939"/>
              <a:ext cx="82855" cy="61609"/>
            </a:xfrm>
            <a:custGeom>
              <a:avLst/>
              <a:gdLst/>
              <a:ahLst/>
              <a:cxnLst/>
              <a:rect l="l" t="t" r="r" b="b"/>
              <a:pathLst>
                <a:path w="1840" h="1407" extrusionOk="0">
                  <a:moveTo>
                    <a:pt x="493" y="1"/>
                  </a:moveTo>
                  <a:cubicBezTo>
                    <a:pt x="211" y="1"/>
                    <a:pt x="0" y="306"/>
                    <a:pt x="28" y="579"/>
                  </a:cubicBezTo>
                  <a:cubicBezTo>
                    <a:pt x="59" y="897"/>
                    <a:pt x="297" y="1181"/>
                    <a:pt x="580" y="1314"/>
                  </a:cubicBezTo>
                  <a:cubicBezTo>
                    <a:pt x="706" y="1373"/>
                    <a:pt x="855" y="1406"/>
                    <a:pt x="1003" y="1406"/>
                  </a:cubicBezTo>
                  <a:cubicBezTo>
                    <a:pt x="1226" y="1406"/>
                    <a:pt x="1447" y="1331"/>
                    <a:pt x="1587" y="1157"/>
                  </a:cubicBezTo>
                  <a:cubicBezTo>
                    <a:pt x="1840" y="841"/>
                    <a:pt x="1576" y="383"/>
                    <a:pt x="1222" y="290"/>
                  </a:cubicBezTo>
                  <a:cubicBezTo>
                    <a:pt x="1216" y="288"/>
                    <a:pt x="1211" y="287"/>
                    <a:pt x="1206" y="287"/>
                  </a:cubicBezTo>
                  <a:cubicBezTo>
                    <a:pt x="1147" y="287"/>
                    <a:pt x="1170" y="407"/>
                    <a:pt x="1194" y="434"/>
                  </a:cubicBezTo>
                  <a:cubicBezTo>
                    <a:pt x="1298" y="551"/>
                    <a:pt x="1444" y="672"/>
                    <a:pt x="1392" y="845"/>
                  </a:cubicBezTo>
                  <a:cubicBezTo>
                    <a:pt x="1363" y="942"/>
                    <a:pt x="1279" y="1012"/>
                    <a:pt x="1193" y="1054"/>
                  </a:cubicBezTo>
                  <a:cubicBezTo>
                    <a:pt x="1109" y="1096"/>
                    <a:pt x="1014" y="1117"/>
                    <a:pt x="919" y="1117"/>
                  </a:cubicBezTo>
                  <a:cubicBezTo>
                    <a:pt x="765" y="1117"/>
                    <a:pt x="610" y="1064"/>
                    <a:pt x="496" y="966"/>
                  </a:cubicBezTo>
                  <a:cubicBezTo>
                    <a:pt x="366" y="853"/>
                    <a:pt x="264" y="666"/>
                    <a:pt x="315" y="491"/>
                  </a:cubicBezTo>
                  <a:cubicBezTo>
                    <a:pt x="368" y="303"/>
                    <a:pt x="567" y="308"/>
                    <a:pt x="650" y="166"/>
                  </a:cubicBezTo>
                  <a:cubicBezTo>
                    <a:pt x="679" y="116"/>
                    <a:pt x="664" y="33"/>
                    <a:pt x="603" y="16"/>
                  </a:cubicBezTo>
                  <a:cubicBezTo>
                    <a:pt x="565" y="6"/>
                    <a:pt x="528" y="1"/>
                    <a:pt x="493" y="1"/>
                  </a:cubicBezTo>
                  <a:close/>
                </a:path>
              </a:pathLst>
            </a:custGeom>
            <a:solidFill>
              <a:srgbClr val="002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9"/>
            <p:cNvSpPr/>
            <p:nvPr/>
          </p:nvSpPr>
          <p:spPr>
            <a:xfrm>
              <a:off x="7504540" y="416781"/>
              <a:ext cx="57999" cy="46590"/>
            </a:xfrm>
            <a:custGeom>
              <a:avLst/>
              <a:gdLst/>
              <a:ahLst/>
              <a:cxnLst/>
              <a:rect l="l" t="t" r="r" b="b"/>
              <a:pathLst>
                <a:path w="1288" h="1064" extrusionOk="0">
                  <a:moveTo>
                    <a:pt x="371" y="0"/>
                  </a:moveTo>
                  <a:cubicBezTo>
                    <a:pt x="166" y="0"/>
                    <a:pt x="22" y="154"/>
                    <a:pt x="11" y="383"/>
                  </a:cubicBezTo>
                  <a:cubicBezTo>
                    <a:pt x="1" y="620"/>
                    <a:pt x="135" y="869"/>
                    <a:pt x="342" y="984"/>
                  </a:cubicBezTo>
                  <a:cubicBezTo>
                    <a:pt x="436" y="1037"/>
                    <a:pt x="550" y="1064"/>
                    <a:pt x="666" y="1064"/>
                  </a:cubicBezTo>
                  <a:cubicBezTo>
                    <a:pt x="826" y="1064"/>
                    <a:pt x="988" y="1011"/>
                    <a:pt x="1097" y="902"/>
                  </a:cubicBezTo>
                  <a:cubicBezTo>
                    <a:pt x="1288" y="711"/>
                    <a:pt x="1163" y="430"/>
                    <a:pt x="948" y="322"/>
                  </a:cubicBezTo>
                  <a:cubicBezTo>
                    <a:pt x="943" y="320"/>
                    <a:pt x="938" y="318"/>
                    <a:pt x="933" y="318"/>
                  </a:cubicBezTo>
                  <a:cubicBezTo>
                    <a:pt x="896" y="318"/>
                    <a:pt x="896" y="408"/>
                    <a:pt x="912" y="429"/>
                  </a:cubicBezTo>
                  <a:cubicBezTo>
                    <a:pt x="1046" y="605"/>
                    <a:pt x="962" y="725"/>
                    <a:pt x="768" y="786"/>
                  </a:cubicBezTo>
                  <a:cubicBezTo>
                    <a:pt x="711" y="804"/>
                    <a:pt x="648" y="815"/>
                    <a:pt x="585" y="815"/>
                  </a:cubicBezTo>
                  <a:cubicBezTo>
                    <a:pt x="491" y="815"/>
                    <a:pt x="398" y="791"/>
                    <a:pt x="329" y="729"/>
                  </a:cubicBezTo>
                  <a:cubicBezTo>
                    <a:pt x="103" y="527"/>
                    <a:pt x="218" y="201"/>
                    <a:pt x="490" y="134"/>
                  </a:cubicBezTo>
                  <a:cubicBezTo>
                    <a:pt x="531" y="124"/>
                    <a:pt x="525" y="25"/>
                    <a:pt x="486" y="16"/>
                  </a:cubicBezTo>
                  <a:cubicBezTo>
                    <a:pt x="446" y="5"/>
                    <a:pt x="408" y="0"/>
                    <a:pt x="371" y="0"/>
                  </a:cubicBezTo>
                  <a:close/>
                </a:path>
              </a:pathLst>
            </a:custGeom>
            <a:solidFill>
              <a:srgbClr val="002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5" name="Google Shape;765;p19"/>
          <p:cNvSpPr/>
          <p:nvPr/>
        </p:nvSpPr>
        <p:spPr>
          <a:xfrm rot="10800000" flipH="1">
            <a:off x="8851501" y="232633"/>
            <a:ext cx="250092" cy="247231"/>
          </a:xfrm>
          <a:custGeom>
            <a:avLst/>
            <a:gdLst/>
            <a:ahLst/>
            <a:cxnLst/>
            <a:rect l="l" t="t" r="r" b="b"/>
            <a:pathLst>
              <a:path w="6432" h="6358" extrusionOk="0">
                <a:moveTo>
                  <a:pt x="2640" y="363"/>
                </a:moveTo>
                <a:cubicBezTo>
                  <a:pt x="3103" y="810"/>
                  <a:pt x="3521" y="1313"/>
                  <a:pt x="3927" y="1820"/>
                </a:cubicBezTo>
                <a:cubicBezTo>
                  <a:pt x="3495" y="1965"/>
                  <a:pt x="3058" y="2107"/>
                  <a:pt x="2626" y="2249"/>
                </a:cubicBezTo>
                <a:cubicBezTo>
                  <a:pt x="2650" y="1621"/>
                  <a:pt x="2657" y="989"/>
                  <a:pt x="2640" y="363"/>
                </a:cubicBezTo>
                <a:close/>
                <a:moveTo>
                  <a:pt x="5678" y="1505"/>
                </a:moveTo>
                <a:cubicBezTo>
                  <a:pt x="5407" y="1874"/>
                  <a:pt x="5137" y="2243"/>
                  <a:pt x="4867" y="2611"/>
                </a:cubicBezTo>
                <a:cubicBezTo>
                  <a:pt x="4694" y="2391"/>
                  <a:pt x="4522" y="2171"/>
                  <a:pt x="4343" y="1955"/>
                </a:cubicBezTo>
                <a:cubicBezTo>
                  <a:pt x="4789" y="1806"/>
                  <a:pt x="5232" y="1658"/>
                  <a:pt x="5678" y="1505"/>
                </a:cubicBezTo>
                <a:close/>
                <a:moveTo>
                  <a:pt x="2302" y="2638"/>
                </a:moveTo>
                <a:cubicBezTo>
                  <a:pt x="2288" y="2945"/>
                  <a:pt x="2275" y="3252"/>
                  <a:pt x="2264" y="3556"/>
                </a:cubicBezTo>
                <a:cubicBezTo>
                  <a:pt x="1727" y="3435"/>
                  <a:pt x="1190" y="3313"/>
                  <a:pt x="653" y="3188"/>
                </a:cubicBezTo>
                <a:cubicBezTo>
                  <a:pt x="1204" y="3006"/>
                  <a:pt x="1751" y="2823"/>
                  <a:pt x="2302" y="2638"/>
                </a:cubicBezTo>
                <a:close/>
                <a:moveTo>
                  <a:pt x="4103" y="2036"/>
                </a:moveTo>
                <a:cubicBezTo>
                  <a:pt x="4231" y="2195"/>
                  <a:pt x="4360" y="2357"/>
                  <a:pt x="4488" y="2513"/>
                </a:cubicBezTo>
                <a:cubicBezTo>
                  <a:pt x="4529" y="2563"/>
                  <a:pt x="4610" y="2672"/>
                  <a:pt x="4718" y="2814"/>
                </a:cubicBezTo>
                <a:cubicBezTo>
                  <a:pt x="4448" y="3182"/>
                  <a:pt x="4170" y="3550"/>
                  <a:pt x="3897" y="3918"/>
                </a:cubicBezTo>
                <a:cubicBezTo>
                  <a:pt x="3593" y="3854"/>
                  <a:pt x="3285" y="3790"/>
                  <a:pt x="2985" y="3723"/>
                </a:cubicBezTo>
                <a:cubicBezTo>
                  <a:pt x="2839" y="3692"/>
                  <a:pt x="2693" y="3655"/>
                  <a:pt x="2548" y="3625"/>
                </a:cubicBezTo>
                <a:cubicBezTo>
                  <a:pt x="2572" y="3260"/>
                  <a:pt x="2596" y="2898"/>
                  <a:pt x="2612" y="2536"/>
                </a:cubicBezTo>
                <a:cubicBezTo>
                  <a:pt x="3109" y="2371"/>
                  <a:pt x="3606" y="2202"/>
                  <a:pt x="4103" y="2036"/>
                </a:cubicBezTo>
                <a:close/>
                <a:moveTo>
                  <a:pt x="4863" y="2999"/>
                </a:moveTo>
                <a:cubicBezTo>
                  <a:pt x="5218" y="3466"/>
                  <a:pt x="5725" y="4121"/>
                  <a:pt x="6023" y="4415"/>
                </a:cubicBezTo>
                <a:cubicBezTo>
                  <a:pt x="5894" y="4381"/>
                  <a:pt x="5759" y="4355"/>
                  <a:pt x="5749" y="4351"/>
                </a:cubicBezTo>
                <a:cubicBezTo>
                  <a:pt x="5384" y="4260"/>
                  <a:pt x="5019" y="4169"/>
                  <a:pt x="4654" y="4084"/>
                </a:cubicBezTo>
                <a:cubicBezTo>
                  <a:pt x="4482" y="4043"/>
                  <a:pt x="4312" y="4007"/>
                  <a:pt x="4140" y="3973"/>
                </a:cubicBezTo>
                <a:cubicBezTo>
                  <a:pt x="4380" y="3648"/>
                  <a:pt x="4624" y="3324"/>
                  <a:pt x="4863" y="2999"/>
                </a:cubicBezTo>
                <a:close/>
                <a:moveTo>
                  <a:pt x="2531" y="3844"/>
                </a:moveTo>
                <a:cubicBezTo>
                  <a:pt x="2937" y="3932"/>
                  <a:pt x="3342" y="4023"/>
                  <a:pt x="3748" y="4114"/>
                </a:cubicBezTo>
                <a:cubicBezTo>
                  <a:pt x="3295" y="4709"/>
                  <a:pt x="2839" y="5300"/>
                  <a:pt x="2373" y="5882"/>
                </a:cubicBezTo>
                <a:cubicBezTo>
                  <a:pt x="2427" y="5206"/>
                  <a:pt x="2484" y="4526"/>
                  <a:pt x="2531" y="3844"/>
                </a:cubicBezTo>
                <a:close/>
                <a:moveTo>
                  <a:pt x="2601" y="0"/>
                </a:moveTo>
                <a:cubicBezTo>
                  <a:pt x="2588" y="0"/>
                  <a:pt x="2575" y="9"/>
                  <a:pt x="2572" y="29"/>
                </a:cubicBezTo>
                <a:cubicBezTo>
                  <a:pt x="2569" y="42"/>
                  <a:pt x="2569" y="59"/>
                  <a:pt x="2565" y="76"/>
                </a:cubicBezTo>
                <a:cubicBezTo>
                  <a:pt x="2501" y="86"/>
                  <a:pt x="2470" y="187"/>
                  <a:pt x="2538" y="259"/>
                </a:cubicBezTo>
                <a:cubicBezTo>
                  <a:pt x="2427" y="948"/>
                  <a:pt x="2359" y="1647"/>
                  <a:pt x="2319" y="2354"/>
                </a:cubicBezTo>
                <a:cubicBezTo>
                  <a:pt x="1586" y="2594"/>
                  <a:pt x="856" y="2837"/>
                  <a:pt x="126" y="3080"/>
                </a:cubicBezTo>
                <a:cubicBezTo>
                  <a:pt x="1" y="3121"/>
                  <a:pt x="102" y="3303"/>
                  <a:pt x="190" y="3324"/>
                </a:cubicBezTo>
                <a:cubicBezTo>
                  <a:pt x="876" y="3483"/>
                  <a:pt x="1565" y="3634"/>
                  <a:pt x="2255" y="3784"/>
                </a:cubicBezTo>
                <a:cubicBezTo>
                  <a:pt x="2227" y="4595"/>
                  <a:pt x="2204" y="5402"/>
                  <a:pt x="2146" y="6196"/>
                </a:cubicBezTo>
                <a:cubicBezTo>
                  <a:pt x="2141" y="6256"/>
                  <a:pt x="2207" y="6357"/>
                  <a:pt x="2271" y="6357"/>
                </a:cubicBezTo>
                <a:cubicBezTo>
                  <a:pt x="2290" y="6357"/>
                  <a:pt x="2309" y="6348"/>
                  <a:pt x="2325" y="6328"/>
                </a:cubicBezTo>
                <a:cubicBezTo>
                  <a:pt x="2896" y="5621"/>
                  <a:pt x="3448" y="4895"/>
                  <a:pt x="3991" y="4169"/>
                </a:cubicBezTo>
                <a:cubicBezTo>
                  <a:pt x="4762" y="4341"/>
                  <a:pt x="5532" y="4520"/>
                  <a:pt x="6296" y="4716"/>
                </a:cubicBezTo>
                <a:cubicBezTo>
                  <a:pt x="6306" y="4719"/>
                  <a:pt x="6316" y="4720"/>
                  <a:pt x="6325" y="4720"/>
                </a:cubicBezTo>
                <a:cubicBezTo>
                  <a:pt x="6407" y="4720"/>
                  <a:pt x="6432" y="4618"/>
                  <a:pt x="6377" y="4554"/>
                </a:cubicBezTo>
                <a:cubicBezTo>
                  <a:pt x="5921" y="3982"/>
                  <a:pt x="5471" y="3388"/>
                  <a:pt x="5012" y="2797"/>
                </a:cubicBezTo>
                <a:cubicBezTo>
                  <a:pt x="5370" y="2313"/>
                  <a:pt x="5728" y="1833"/>
                  <a:pt x="6087" y="1357"/>
                </a:cubicBezTo>
                <a:cubicBezTo>
                  <a:pt x="6139" y="1289"/>
                  <a:pt x="6067" y="1147"/>
                  <a:pt x="5982" y="1147"/>
                </a:cubicBezTo>
                <a:cubicBezTo>
                  <a:pt x="5974" y="1147"/>
                  <a:pt x="5966" y="1148"/>
                  <a:pt x="5958" y="1151"/>
                </a:cubicBezTo>
                <a:cubicBezTo>
                  <a:pt x="5360" y="1346"/>
                  <a:pt x="4766" y="1543"/>
                  <a:pt x="4170" y="1739"/>
                </a:cubicBezTo>
                <a:cubicBezTo>
                  <a:pt x="3691" y="1164"/>
                  <a:pt x="3194" y="610"/>
                  <a:pt x="2657" y="110"/>
                </a:cubicBezTo>
                <a:cubicBezTo>
                  <a:pt x="2646" y="103"/>
                  <a:pt x="2640" y="100"/>
                  <a:pt x="2633" y="93"/>
                </a:cubicBezTo>
                <a:cubicBezTo>
                  <a:pt x="2629" y="73"/>
                  <a:pt x="2629" y="53"/>
                  <a:pt x="2629" y="33"/>
                </a:cubicBezTo>
                <a:cubicBezTo>
                  <a:pt x="2629" y="11"/>
                  <a:pt x="2615" y="0"/>
                  <a:pt x="260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19"/>
          <p:cNvSpPr/>
          <p:nvPr/>
        </p:nvSpPr>
        <p:spPr>
          <a:xfrm rot="10800000" flipH="1">
            <a:off x="354051" y="4776433"/>
            <a:ext cx="250092" cy="247231"/>
          </a:xfrm>
          <a:custGeom>
            <a:avLst/>
            <a:gdLst/>
            <a:ahLst/>
            <a:cxnLst/>
            <a:rect l="l" t="t" r="r" b="b"/>
            <a:pathLst>
              <a:path w="6432" h="6358" extrusionOk="0">
                <a:moveTo>
                  <a:pt x="2640" y="363"/>
                </a:moveTo>
                <a:cubicBezTo>
                  <a:pt x="3103" y="810"/>
                  <a:pt x="3521" y="1313"/>
                  <a:pt x="3927" y="1820"/>
                </a:cubicBezTo>
                <a:cubicBezTo>
                  <a:pt x="3495" y="1965"/>
                  <a:pt x="3058" y="2107"/>
                  <a:pt x="2626" y="2249"/>
                </a:cubicBezTo>
                <a:cubicBezTo>
                  <a:pt x="2650" y="1621"/>
                  <a:pt x="2657" y="989"/>
                  <a:pt x="2640" y="363"/>
                </a:cubicBezTo>
                <a:close/>
                <a:moveTo>
                  <a:pt x="5678" y="1505"/>
                </a:moveTo>
                <a:cubicBezTo>
                  <a:pt x="5407" y="1874"/>
                  <a:pt x="5137" y="2243"/>
                  <a:pt x="4867" y="2611"/>
                </a:cubicBezTo>
                <a:cubicBezTo>
                  <a:pt x="4694" y="2391"/>
                  <a:pt x="4522" y="2171"/>
                  <a:pt x="4343" y="1955"/>
                </a:cubicBezTo>
                <a:cubicBezTo>
                  <a:pt x="4789" y="1806"/>
                  <a:pt x="5232" y="1658"/>
                  <a:pt x="5678" y="1505"/>
                </a:cubicBezTo>
                <a:close/>
                <a:moveTo>
                  <a:pt x="2302" y="2638"/>
                </a:moveTo>
                <a:cubicBezTo>
                  <a:pt x="2288" y="2945"/>
                  <a:pt x="2275" y="3252"/>
                  <a:pt x="2264" y="3556"/>
                </a:cubicBezTo>
                <a:cubicBezTo>
                  <a:pt x="1727" y="3435"/>
                  <a:pt x="1190" y="3313"/>
                  <a:pt x="653" y="3188"/>
                </a:cubicBezTo>
                <a:cubicBezTo>
                  <a:pt x="1204" y="3006"/>
                  <a:pt x="1751" y="2823"/>
                  <a:pt x="2302" y="2638"/>
                </a:cubicBezTo>
                <a:close/>
                <a:moveTo>
                  <a:pt x="4103" y="2036"/>
                </a:moveTo>
                <a:cubicBezTo>
                  <a:pt x="4231" y="2195"/>
                  <a:pt x="4360" y="2357"/>
                  <a:pt x="4488" y="2513"/>
                </a:cubicBezTo>
                <a:cubicBezTo>
                  <a:pt x="4529" y="2563"/>
                  <a:pt x="4610" y="2672"/>
                  <a:pt x="4718" y="2814"/>
                </a:cubicBezTo>
                <a:cubicBezTo>
                  <a:pt x="4448" y="3182"/>
                  <a:pt x="4170" y="3550"/>
                  <a:pt x="3897" y="3918"/>
                </a:cubicBezTo>
                <a:cubicBezTo>
                  <a:pt x="3593" y="3854"/>
                  <a:pt x="3285" y="3790"/>
                  <a:pt x="2985" y="3723"/>
                </a:cubicBezTo>
                <a:cubicBezTo>
                  <a:pt x="2839" y="3692"/>
                  <a:pt x="2693" y="3655"/>
                  <a:pt x="2548" y="3625"/>
                </a:cubicBezTo>
                <a:cubicBezTo>
                  <a:pt x="2572" y="3260"/>
                  <a:pt x="2596" y="2898"/>
                  <a:pt x="2612" y="2536"/>
                </a:cubicBezTo>
                <a:cubicBezTo>
                  <a:pt x="3109" y="2371"/>
                  <a:pt x="3606" y="2202"/>
                  <a:pt x="4103" y="2036"/>
                </a:cubicBezTo>
                <a:close/>
                <a:moveTo>
                  <a:pt x="4863" y="2999"/>
                </a:moveTo>
                <a:cubicBezTo>
                  <a:pt x="5218" y="3466"/>
                  <a:pt x="5725" y="4121"/>
                  <a:pt x="6023" y="4415"/>
                </a:cubicBezTo>
                <a:cubicBezTo>
                  <a:pt x="5894" y="4381"/>
                  <a:pt x="5759" y="4355"/>
                  <a:pt x="5749" y="4351"/>
                </a:cubicBezTo>
                <a:cubicBezTo>
                  <a:pt x="5384" y="4260"/>
                  <a:pt x="5019" y="4169"/>
                  <a:pt x="4654" y="4084"/>
                </a:cubicBezTo>
                <a:cubicBezTo>
                  <a:pt x="4482" y="4043"/>
                  <a:pt x="4312" y="4007"/>
                  <a:pt x="4140" y="3973"/>
                </a:cubicBezTo>
                <a:cubicBezTo>
                  <a:pt x="4380" y="3648"/>
                  <a:pt x="4624" y="3324"/>
                  <a:pt x="4863" y="2999"/>
                </a:cubicBezTo>
                <a:close/>
                <a:moveTo>
                  <a:pt x="2531" y="3844"/>
                </a:moveTo>
                <a:cubicBezTo>
                  <a:pt x="2937" y="3932"/>
                  <a:pt x="3342" y="4023"/>
                  <a:pt x="3748" y="4114"/>
                </a:cubicBezTo>
                <a:cubicBezTo>
                  <a:pt x="3295" y="4709"/>
                  <a:pt x="2839" y="5300"/>
                  <a:pt x="2373" y="5882"/>
                </a:cubicBezTo>
                <a:cubicBezTo>
                  <a:pt x="2427" y="5206"/>
                  <a:pt x="2484" y="4526"/>
                  <a:pt x="2531" y="3844"/>
                </a:cubicBezTo>
                <a:close/>
                <a:moveTo>
                  <a:pt x="2601" y="0"/>
                </a:moveTo>
                <a:cubicBezTo>
                  <a:pt x="2588" y="0"/>
                  <a:pt x="2575" y="9"/>
                  <a:pt x="2572" y="29"/>
                </a:cubicBezTo>
                <a:cubicBezTo>
                  <a:pt x="2569" y="42"/>
                  <a:pt x="2569" y="59"/>
                  <a:pt x="2565" y="76"/>
                </a:cubicBezTo>
                <a:cubicBezTo>
                  <a:pt x="2501" y="86"/>
                  <a:pt x="2470" y="187"/>
                  <a:pt x="2538" y="259"/>
                </a:cubicBezTo>
                <a:cubicBezTo>
                  <a:pt x="2427" y="948"/>
                  <a:pt x="2359" y="1647"/>
                  <a:pt x="2319" y="2354"/>
                </a:cubicBezTo>
                <a:cubicBezTo>
                  <a:pt x="1586" y="2594"/>
                  <a:pt x="856" y="2837"/>
                  <a:pt x="126" y="3080"/>
                </a:cubicBezTo>
                <a:cubicBezTo>
                  <a:pt x="1" y="3121"/>
                  <a:pt x="102" y="3303"/>
                  <a:pt x="190" y="3324"/>
                </a:cubicBezTo>
                <a:cubicBezTo>
                  <a:pt x="876" y="3483"/>
                  <a:pt x="1565" y="3634"/>
                  <a:pt x="2255" y="3784"/>
                </a:cubicBezTo>
                <a:cubicBezTo>
                  <a:pt x="2227" y="4595"/>
                  <a:pt x="2204" y="5402"/>
                  <a:pt x="2146" y="6196"/>
                </a:cubicBezTo>
                <a:cubicBezTo>
                  <a:pt x="2141" y="6256"/>
                  <a:pt x="2207" y="6357"/>
                  <a:pt x="2271" y="6357"/>
                </a:cubicBezTo>
                <a:cubicBezTo>
                  <a:pt x="2290" y="6357"/>
                  <a:pt x="2309" y="6348"/>
                  <a:pt x="2325" y="6328"/>
                </a:cubicBezTo>
                <a:cubicBezTo>
                  <a:pt x="2896" y="5621"/>
                  <a:pt x="3448" y="4895"/>
                  <a:pt x="3991" y="4169"/>
                </a:cubicBezTo>
                <a:cubicBezTo>
                  <a:pt x="4762" y="4341"/>
                  <a:pt x="5532" y="4520"/>
                  <a:pt x="6296" y="4716"/>
                </a:cubicBezTo>
                <a:cubicBezTo>
                  <a:pt x="6306" y="4719"/>
                  <a:pt x="6316" y="4720"/>
                  <a:pt x="6325" y="4720"/>
                </a:cubicBezTo>
                <a:cubicBezTo>
                  <a:pt x="6407" y="4720"/>
                  <a:pt x="6432" y="4618"/>
                  <a:pt x="6377" y="4554"/>
                </a:cubicBezTo>
                <a:cubicBezTo>
                  <a:pt x="5921" y="3982"/>
                  <a:pt x="5471" y="3388"/>
                  <a:pt x="5012" y="2797"/>
                </a:cubicBezTo>
                <a:cubicBezTo>
                  <a:pt x="5370" y="2313"/>
                  <a:pt x="5728" y="1833"/>
                  <a:pt x="6087" y="1357"/>
                </a:cubicBezTo>
                <a:cubicBezTo>
                  <a:pt x="6139" y="1289"/>
                  <a:pt x="6067" y="1147"/>
                  <a:pt x="5982" y="1147"/>
                </a:cubicBezTo>
                <a:cubicBezTo>
                  <a:pt x="5974" y="1147"/>
                  <a:pt x="5966" y="1148"/>
                  <a:pt x="5958" y="1151"/>
                </a:cubicBezTo>
                <a:cubicBezTo>
                  <a:pt x="5360" y="1346"/>
                  <a:pt x="4766" y="1543"/>
                  <a:pt x="4170" y="1739"/>
                </a:cubicBezTo>
                <a:cubicBezTo>
                  <a:pt x="3691" y="1164"/>
                  <a:pt x="3194" y="610"/>
                  <a:pt x="2657" y="110"/>
                </a:cubicBezTo>
                <a:cubicBezTo>
                  <a:pt x="2646" y="103"/>
                  <a:pt x="2640" y="100"/>
                  <a:pt x="2633" y="93"/>
                </a:cubicBezTo>
                <a:cubicBezTo>
                  <a:pt x="2629" y="73"/>
                  <a:pt x="2629" y="53"/>
                  <a:pt x="2629" y="33"/>
                </a:cubicBezTo>
                <a:cubicBezTo>
                  <a:pt x="2629" y="11"/>
                  <a:pt x="2615" y="0"/>
                  <a:pt x="260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matic SC"/>
              <a:buNone/>
              <a:defRPr sz="4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idact Gothic"/>
              <a:buChar char="●"/>
              <a:defRPr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idact Gothic"/>
              <a:buChar char="○"/>
              <a:defRPr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idact Gothic"/>
              <a:buChar char="■"/>
              <a:defRPr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idact Gothic"/>
              <a:buChar char="●"/>
              <a:defRPr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idact Gothic"/>
              <a:buChar char="○"/>
              <a:defRPr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idact Gothic"/>
              <a:buChar char="■"/>
              <a:defRPr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idact Gothic"/>
              <a:buChar char="●"/>
              <a:defRPr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idact Gothic"/>
              <a:buChar char="○"/>
              <a:defRPr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idact Gothic"/>
              <a:buChar char="■"/>
              <a:defRPr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7" r:id="rId6"/>
    <p:sldLayoutId id="2147483658" r:id="rId7"/>
    <p:sldLayoutId id="2147483660" r:id="rId8"/>
    <p:sldLayoutId id="2147483665" r:id="rId9"/>
    <p:sldLayoutId id="2147483673" r:id="rId10"/>
    <p:sldLayoutId id="2147483674" r:id="rId11"/>
    <p:sldLayoutId id="2147483675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33"/>
          <p:cNvSpPr txBox="1">
            <a:spLocks noGrp="1"/>
          </p:cNvSpPr>
          <p:nvPr>
            <p:ph type="ctrTitle"/>
          </p:nvPr>
        </p:nvSpPr>
        <p:spPr>
          <a:xfrm>
            <a:off x="2173650" y="1213832"/>
            <a:ext cx="4753800" cy="210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First Phase Report</a:t>
            </a:r>
            <a:r>
              <a:rPr lang="en" sz="7300" dirty="0"/>
              <a:t>!</a:t>
            </a:r>
            <a:endParaRPr sz="7300" dirty="0"/>
          </a:p>
        </p:txBody>
      </p:sp>
      <p:sp>
        <p:nvSpPr>
          <p:cNvPr id="1117" name="Google Shape;1117;p33"/>
          <p:cNvSpPr txBox="1">
            <a:spLocks noGrp="1"/>
          </p:cNvSpPr>
          <p:nvPr>
            <p:ph type="subTitle" idx="1"/>
          </p:nvPr>
        </p:nvSpPr>
        <p:spPr>
          <a:xfrm>
            <a:off x="2646600" y="3508675"/>
            <a:ext cx="3807900" cy="5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Proud Cockroaches team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25/06/2021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38"/>
          <p:cNvSpPr txBox="1">
            <a:spLocks noGrp="1"/>
          </p:cNvSpPr>
          <p:nvPr>
            <p:ph type="title"/>
          </p:nvPr>
        </p:nvSpPr>
        <p:spPr>
          <a:xfrm>
            <a:off x="2146250" y="1354400"/>
            <a:ext cx="4851600" cy="17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0" dirty="0"/>
              <a:t>WHOA!</a:t>
            </a:r>
            <a:endParaRPr sz="13000" dirty="0"/>
          </a:p>
        </p:txBody>
      </p:sp>
      <p:sp>
        <p:nvSpPr>
          <p:cNvPr id="1183" name="Google Shape;1183;p38"/>
          <p:cNvSpPr txBox="1">
            <a:spLocks noGrp="1"/>
          </p:cNvSpPr>
          <p:nvPr>
            <p:ph type="subTitle" idx="1"/>
          </p:nvPr>
        </p:nvSpPr>
        <p:spPr>
          <a:xfrm>
            <a:off x="1559400" y="3132280"/>
            <a:ext cx="6025200" cy="6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6 days have passed. Congratulations, you have a day off :&gt;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Take a look at our plan, what we’ve done so far and the problems to tackle in the next phase.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6" name="Google Shape;1526;p58"/>
          <p:cNvGrpSpPr/>
          <p:nvPr/>
        </p:nvGrpSpPr>
        <p:grpSpPr>
          <a:xfrm>
            <a:off x="506778" y="1359645"/>
            <a:ext cx="7436761" cy="3516109"/>
            <a:chOff x="853594" y="1384016"/>
            <a:chExt cx="7436761" cy="3516109"/>
          </a:xfrm>
        </p:grpSpPr>
        <p:sp>
          <p:nvSpPr>
            <p:cNvPr id="1527" name="Google Shape;1527;p58"/>
            <p:cNvSpPr/>
            <p:nvPr/>
          </p:nvSpPr>
          <p:spPr>
            <a:xfrm rot="-899965">
              <a:off x="3320431" y="2747336"/>
              <a:ext cx="762387" cy="740729"/>
            </a:xfrm>
            <a:custGeom>
              <a:avLst/>
              <a:gdLst/>
              <a:ahLst/>
              <a:cxnLst/>
              <a:rect l="l" t="t" r="r" b="b"/>
              <a:pathLst>
                <a:path w="12626" h="11775" extrusionOk="0">
                  <a:moveTo>
                    <a:pt x="6401" y="0"/>
                  </a:moveTo>
                  <a:cubicBezTo>
                    <a:pt x="3246" y="0"/>
                    <a:pt x="0" y="2876"/>
                    <a:pt x="0" y="6031"/>
                  </a:cubicBezTo>
                  <a:cubicBezTo>
                    <a:pt x="0" y="9187"/>
                    <a:pt x="3114" y="11775"/>
                    <a:pt x="6270" y="11775"/>
                  </a:cubicBezTo>
                  <a:cubicBezTo>
                    <a:pt x="9425" y="11775"/>
                    <a:pt x="12626" y="9029"/>
                    <a:pt x="12626" y="5874"/>
                  </a:cubicBezTo>
                  <a:cubicBezTo>
                    <a:pt x="12626" y="2718"/>
                    <a:pt x="9557" y="0"/>
                    <a:pt x="64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58"/>
            <p:cNvSpPr/>
            <p:nvPr/>
          </p:nvSpPr>
          <p:spPr>
            <a:xfrm rot="-899965">
              <a:off x="5091944" y="2747336"/>
              <a:ext cx="762387" cy="740729"/>
            </a:xfrm>
            <a:custGeom>
              <a:avLst/>
              <a:gdLst/>
              <a:ahLst/>
              <a:cxnLst/>
              <a:rect l="l" t="t" r="r" b="b"/>
              <a:pathLst>
                <a:path w="12626" h="11775" extrusionOk="0">
                  <a:moveTo>
                    <a:pt x="6401" y="0"/>
                  </a:moveTo>
                  <a:cubicBezTo>
                    <a:pt x="3246" y="0"/>
                    <a:pt x="0" y="2876"/>
                    <a:pt x="0" y="6031"/>
                  </a:cubicBezTo>
                  <a:cubicBezTo>
                    <a:pt x="0" y="9187"/>
                    <a:pt x="3114" y="11775"/>
                    <a:pt x="6270" y="11775"/>
                  </a:cubicBezTo>
                  <a:cubicBezTo>
                    <a:pt x="9425" y="11775"/>
                    <a:pt x="12626" y="9029"/>
                    <a:pt x="12626" y="5874"/>
                  </a:cubicBezTo>
                  <a:cubicBezTo>
                    <a:pt x="12626" y="2718"/>
                    <a:pt x="9557" y="0"/>
                    <a:pt x="64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58"/>
            <p:cNvSpPr/>
            <p:nvPr/>
          </p:nvSpPr>
          <p:spPr>
            <a:xfrm rot="-899965">
              <a:off x="6863456" y="2747336"/>
              <a:ext cx="762387" cy="740729"/>
            </a:xfrm>
            <a:custGeom>
              <a:avLst/>
              <a:gdLst/>
              <a:ahLst/>
              <a:cxnLst/>
              <a:rect l="l" t="t" r="r" b="b"/>
              <a:pathLst>
                <a:path w="12626" h="11775" extrusionOk="0">
                  <a:moveTo>
                    <a:pt x="6401" y="0"/>
                  </a:moveTo>
                  <a:cubicBezTo>
                    <a:pt x="3246" y="0"/>
                    <a:pt x="0" y="2876"/>
                    <a:pt x="0" y="6031"/>
                  </a:cubicBezTo>
                  <a:cubicBezTo>
                    <a:pt x="0" y="9187"/>
                    <a:pt x="3114" y="11775"/>
                    <a:pt x="6270" y="11775"/>
                  </a:cubicBezTo>
                  <a:cubicBezTo>
                    <a:pt x="9425" y="11775"/>
                    <a:pt x="12626" y="9029"/>
                    <a:pt x="12626" y="5874"/>
                  </a:cubicBezTo>
                  <a:cubicBezTo>
                    <a:pt x="12626" y="2718"/>
                    <a:pt x="9557" y="0"/>
                    <a:pt x="64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58"/>
            <p:cNvSpPr/>
            <p:nvPr/>
          </p:nvSpPr>
          <p:spPr>
            <a:xfrm rot="-899965">
              <a:off x="1580567" y="2747336"/>
              <a:ext cx="762387" cy="740729"/>
            </a:xfrm>
            <a:custGeom>
              <a:avLst/>
              <a:gdLst/>
              <a:ahLst/>
              <a:cxnLst/>
              <a:rect l="l" t="t" r="r" b="b"/>
              <a:pathLst>
                <a:path w="12626" h="11775" extrusionOk="0">
                  <a:moveTo>
                    <a:pt x="6401" y="0"/>
                  </a:moveTo>
                  <a:cubicBezTo>
                    <a:pt x="3246" y="0"/>
                    <a:pt x="0" y="2876"/>
                    <a:pt x="0" y="6031"/>
                  </a:cubicBezTo>
                  <a:cubicBezTo>
                    <a:pt x="0" y="9187"/>
                    <a:pt x="3114" y="11775"/>
                    <a:pt x="6270" y="11775"/>
                  </a:cubicBezTo>
                  <a:cubicBezTo>
                    <a:pt x="9425" y="11775"/>
                    <a:pt x="12626" y="9029"/>
                    <a:pt x="12626" y="5874"/>
                  </a:cubicBezTo>
                  <a:cubicBezTo>
                    <a:pt x="12626" y="2718"/>
                    <a:pt x="9557" y="0"/>
                    <a:pt x="64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58"/>
            <p:cNvSpPr/>
            <p:nvPr/>
          </p:nvSpPr>
          <p:spPr>
            <a:xfrm>
              <a:off x="853594" y="1384016"/>
              <a:ext cx="2117102" cy="1390080"/>
            </a:xfrm>
            <a:custGeom>
              <a:avLst/>
              <a:gdLst/>
              <a:ahLst/>
              <a:cxnLst/>
              <a:rect l="l" t="t" r="r" b="b"/>
              <a:pathLst>
                <a:path w="37696" h="24412" extrusionOk="0">
                  <a:moveTo>
                    <a:pt x="8639" y="590"/>
                  </a:moveTo>
                  <a:lnTo>
                    <a:pt x="13155" y="786"/>
                  </a:lnTo>
                  <a:lnTo>
                    <a:pt x="17736" y="983"/>
                  </a:lnTo>
                  <a:lnTo>
                    <a:pt x="22513" y="1113"/>
                  </a:lnTo>
                  <a:lnTo>
                    <a:pt x="27290" y="1048"/>
                  </a:lnTo>
                  <a:lnTo>
                    <a:pt x="31937" y="983"/>
                  </a:lnTo>
                  <a:lnTo>
                    <a:pt x="32657" y="917"/>
                  </a:lnTo>
                  <a:lnTo>
                    <a:pt x="33377" y="983"/>
                  </a:lnTo>
                  <a:lnTo>
                    <a:pt x="34031" y="1048"/>
                  </a:lnTo>
                  <a:lnTo>
                    <a:pt x="34685" y="1179"/>
                  </a:lnTo>
                  <a:lnTo>
                    <a:pt x="35209" y="1441"/>
                  </a:lnTo>
                  <a:lnTo>
                    <a:pt x="35536" y="1571"/>
                  </a:lnTo>
                  <a:lnTo>
                    <a:pt x="35732" y="1768"/>
                  </a:lnTo>
                  <a:lnTo>
                    <a:pt x="35994" y="2030"/>
                  </a:lnTo>
                  <a:lnTo>
                    <a:pt x="36191" y="2291"/>
                  </a:lnTo>
                  <a:lnTo>
                    <a:pt x="36321" y="2619"/>
                  </a:lnTo>
                  <a:lnTo>
                    <a:pt x="36518" y="3011"/>
                  </a:lnTo>
                  <a:lnTo>
                    <a:pt x="36714" y="3927"/>
                  </a:lnTo>
                  <a:lnTo>
                    <a:pt x="36845" y="4844"/>
                  </a:lnTo>
                  <a:lnTo>
                    <a:pt x="36910" y="6742"/>
                  </a:lnTo>
                  <a:lnTo>
                    <a:pt x="37041" y="11192"/>
                  </a:lnTo>
                  <a:lnTo>
                    <a:pt x="37041" y="12370"/>
                  </a:lnTo>
                  <a:lnTo>
                    <a:pt x="37041" y="12959"/>
                  </a:lnTo>
                  <a:lnTo>
                    <a:pt x="36976" y="13548"/>
                  </a:lnTo>
                  <a:lnTo>
                    <a:pt x="36910" y="14137"/>
                  </a:lnTo>
                  <a:lnTo>
                    <a:pt x="36714" y="14660"/>
                  </a:lnTo>
                  <a:lnTo>
                    <a:pt x="36452" y="15184"/>
                  </a:lnTo>
                  <a:lnTo>
                    <a:pt x="36125" y="15707"/>
                  </a:lnTo>
                  <a:lnTo>
                    <a:pt x="35732" y="16035"/>
                  </a:lnTo>
                  <a:lnTo>
                    <a:pt x="35209" y="16362"/>
                  </a:lnTo>
                  <a:lnTo>
                    <a:pt x="34685" y="16558"/>
                  </a:lnTo>
                  <a:lnTo>
                    <a:pt x="34162" y="16754"/>
                  </a:lnTo>
                  <a:lnTo>
                    <a:pt x="33638" y="16885"/>
                  </a:lnTo>
                  <a:lnTo>
                    <a:pt x="33049" y="16951"/>
                  </a:lnTo>
                  <a:lnTo>
                    <a:pt x="26570" y="16951"/>
                  </a:lnTo>
                  <a:lnTo>
                    <a:pt x="21204" y="16885"/>
                  </a:lnTo>
                  <a:lnTo>
                    <a:pt x="15903" y="16754"/>
                  </a:lnTo>
                  <a:lnTo>
                    <a:pt x="10537" y="16623"/>
                  </a:lnTo>
                  <a:lnTo>
                    <a:pt x="10406" y="16689"/>
                  </a:lnTo>
                  <a:lnTo>
                    <a:pt x="10275" y="16558"/>
                  </a:lnTo>
                  <a:lnTo>
                    <a:pt x="10079" y="16558"/>
                  </a:lnTo>
                  <a:lnTo>
                    <a:pt x="9948" y="16623"/>
                  </a:lnTo>
                  <a:lnTo>
                    <a:pt x="9817" y="16754"/>
                  </a:lnTo>
                  <a:lnTo>
                    <a:pt x="9686" y="17605"/>
                  </a:lnTo>
                  <a:lnTo>
                    <a:pt x="9621" y="18456"/>
                  </a:lnTo>
                  <a:lnTo>
                    <a:pt x="9621" y="19372"/>
                  </a:lnTo>
                  <a:lnTo>
                    <a:pt x="9686" y="20223"/>
                  </a:lnTo>
                  <a:lnTo>
                    <a:pt x="9882" y="21074"/>
                  </a:lnTo>
                  <a:lnTo>
                    <a:pt x="10079" y="21859"/>
                  </a:lnTo>
                  <a:lnTo>
                    <a:pt x="10537" y="23561"/>
                  </a:lnTo>
                  <a:lnTo>
                    <a:pt x="9686" y="23102"/>
                  </a:lnTo>
                  <a:lnTo>
                    <a:pt x="8835" y="22448"/>
                  </a:lnTo>
                  <a:lnTo>
                    <a:pt x="8181" y="21794"/>
                  </a:lnTo>
                  <a:lnTo>
                    <a:pt x="7592" y="21008"/>
                  </a:lnTo>
                  <a:lnTo>
                    <a:pt x="7068" y="20157"/>
                  </a:lnTo>
                  <a:lnTo>
                    <a:pt x="6676" y="19241"/>
                  </a:lnTo>
                  <a:lnTo>
                    <a:pt x="6414" y="18260"/>
                  </a:lnTo>
                  <a:lnTo>
                    <a:pt x="6348" y="17212"/>
                  </a:lnTo>
                  <a:lnTo>
                    <a:pt x="6283" y="17082"/>
                  </a:lnTo>
                  <a:lnTo>
                    <a:pt x="6152" y="17016"/>
                  </a:lnTo>
                  <a:lnTo>
                    <a:pt x="6021" y="17016"/>
                  </a:lnTo>
                  <a:lnTo>
                    <a:pt x="5890" y="17147"/>
                  </a:lnTo>
                  <a:lnTo>
                    <a:pt x="5170" y="17016"/>
                  </a:lnTo>
                  <a:lnTo>
                    <a:pt x="4451" y="16951"/>
                  </a:lnTo>
                  <a:lnTo>
                    <a:pt x="3731" y="17016"/>
                  </a:lnTo>
                  <a:lnTo>
                    <a:pt x="3011" y="16951"/>
                  </a:lnTo>
                  <a:lnTo>
                    <a:pt x="2618" y="16885"/>
                  </a:lnTo>
                  <a:lnTo>
                    <a:pt x="2291" y="16820"/>
                  </a:lnTo>
                  <a:lnTo>
                    <a:pt x="1964" y="16623"/>
                  </a:lnTo>
                  <a:lnTo>
                    <a:pt x="1702" y="16427"/>
                  </a:lnTo>
                  <a:lnTo>
                    <a:pt x="1506" y="16231"/>
                  </a:lnTo>
                  <a:lnTo>
                    <a:pt x="1309" y="15969"/>
                  </a:lnTo>
                  <a:lnTo>
                    <a:pt x="1048" y="15380"/>
                  </a:lnTo>
                  <a:lnTo>
                    <a:pt x="851" y="14660"/>
                  </a:lnTo>
                  <a:lnTo>
                    <a:pt x="786" y="14006"/>
                  </a:lnTo>
                  <a:lnTo>
                    <a:pt x="655" y="12631"/>
                  </a:lnTo>
                  <a:lnTo>
                    <a:pt x="524" y="10341"/>
                  </a:lnTo>
                  <a:lnTo>
                    <a:pt x="459" y="9097"/>
                  </a:lnTo>
                  <a:lnTo>
                    <a:pt x="459" y="7920"/>
                  </a:lnTo>
                  <a:lnTo>
                    <a:pt x="524" y="6676"/>
                  </a:lnTo>
                  <a:lnTo>
                    <a:pt x="720" y="5498"/>
                  </a:lnTo>
                  <a:lnTo>
                    <a:pt x="982" y="4386"/>
                  </a:lnTo>
                  <a:lnTo>
                    <a:pt x="1178" y="3862"/>
                  </a:lnTo>
                  <a:lnTo>
                    <a:pt x="1440" y="3338"/>
                  </a:lnTo>
                  <a:lnTo>
                    <a:pt x="1702" y="2880"/>
                  </a:lnTo>
                  <a:lnTo>
                    <a:pt x="2029" y="2488"/>
                  </a:lnTo>
                  <a:lnTo>
                    <a:pt x="2356" y="2095"/>
                  </a:lnTo>
                  <a:lnTo>
                    <a:pt x="2749" y="1768"/>
                  </a:lnTo>
                  <a:lnTo>
                    <a:pt x="3142" y="1506"/>
                  </a:lnTo>
                  <a:lnTo>
                    <a:pt x="3600" y="1310"/>
                  </a:lnTo>
                  <a:lnTo>
                    <a:pt x="4058" y="1113"/>
                  </a:lnTo>
                  <a:lnTo>
                    <a:pt x="4581" y="917"/>
                  </a:lnTo>
                  <a:lnTo>
                    <a:pt x="5563" y="721"/>
                  </a:lnTo>
                  <a:lnTo>
                    <a:pt x="6545" y="590"/>
                  </a:lnTo>
                  <a:close/>
                  <a:moveTo>
                    <a:pt x="7461" y="1"/>
                  </a:moveTo>
                  <a:lnTo>
                    <a:pt x="6545" y="66"/>
                  </a:lnTo>
                  <a:lnTo>
                    <a:pt x="5629" y="132"/>
                  </a:lnTo>
                  <a:lnTo>
                    <a:pt x="4712" y="328"/>
                  </a:lnTo>
                  <a:lnTo>
                    <a:pt x="3796" y="590"/>
                  </a:lnTo>
                  <a:lnTo>
                    <a:pt x="3011" y="983"/>
                  </a:lnTo>
                  <a:lnTo>
                    <a:pt x="2226" y="1441"/>
                  </a:lnTo>
                  <a:lnTo>
                    <a:pt x="1898" y="1768"/>
                  </a:lnTo>
                  <a:lnTo>
                    <a:pt x="1571" y="2095"/>
                  </a:lnTo>
                  <a:lnTo>
                    <a:pt x="1309" y="2488"/>
                  </a:lnTo>
                  <a:lnTo>
                    <a:pt x="1048" y="2880"/>
                  </a:lnTo>
                  <a:lnTo>
                    <a:pt x="786" y="3404"/>
                  </a:lnTo>
                  <a:lnTo>
                    <a:pt x="524" y="3927"/>
                  </a:lnTo>
                  <a:lnTo>
                    <a:pt x="393" y="4516"/>
                  </a:lnTo>
                  <a:lnTo>
                    <a:pt x="262" y="5105"/>
                  </a:lnTo>
                  <a:lnTo>
                    <a:pt x="131" y="6283"/>
                  </a:lnTo>
                  <a:lnTo>
                    <a:pt x="66" y="7461"/>
                  </a:lnTo>
                  <a:lnTo>
                    <a:pt x="0" y="9097"/>
                  </a:lnTo>
                  <a:lnTo>
                    <a:pt x="0" y="10734"/>
                  </a:lnTo>
                  <a:lnTo>
                    <a:pt x="66" y="12370"/>
                  </a:lnTo>
                  <a:lnTo>
                    <a:pt x="197" y="14006"/>
                  </a:lnTo>
                  <a:lnTo>
                    <a:pt x="328" y="14857"/>
                  </a:lnTo>
                  <a:lnTo>
                    <a:pt x="524" y="15707"/>
                  </a:lnTo>
                  <a:lnTo>
                    <a:pt x="720" y="16100"/>
                  </a:lnTo>
                  <a:lnTo>
                    <a:pt x="917" y="16427"/>
                  </a:lnTo>
                  <a:lnTo>
                    <a:pt x="1178" y="16754"/>
                  </a:lnTo>
                  <a:lnTo>
                    <a:pt x="1506" y="17082"/>
                  </a:lnTo>
                  <a:lnTo>
                    <a:pt x="2029" y="17343"/>
                  </a:lnTo>
                  <a:lnTo>
                    <a:pt x="2553" y="17474"/>
                  </a:lnTo>
                  <a:lnTo>
                    <a:pt x="3076" y="17540"/>
                  </a:lnTo>
                  <a:lnTo>
                    <a:pt x="3665" y="17540"/>
                  </a:lnTo>
                  <a:lnTo>
                    <a:pt x="4778" y="17474"/>
                  </a:lnTo>
                  <a:lnTo>
                    <a:pt x="5367" y="17474"/>
                  </a:lnTo>
                  <a:lnTo>
                    <a:pt x="5890" y="17540"/>
                  </a:lnTo>
                  <a:lnTo>
                    <a:pt x="5890" y="18129"/>
                  </a:lnTo>
                  <a:lnTo>
                    <a:pt x="6021" y="18718"/>
                  </a:lnTo>
                  <a:lnTo>
                    <a:pt x="6152" y="19241"/>
                  </a:lnTo>
                  <a:lnTo>
                    <a:pt x="6283" y="19765"/>
                  </a:lnTo>
                  <a:lnTo>
                    <a:pt x="6545" y="20288"/>
                  </a:lnTo>
                  <a:lnTo>
                    <a:pt x="6741" y="20812"/>
                  </a:lnTo>
                  <a:lnTo>
                    <a:pt x="7068" y="21270"/>
                  </a:lnTo>
                  <a:lnTo>
                    <a:pt x="7396" y="21728"/>
                  </a:lnTo>
                  <a:lnTo>
                    <a:pt x="7723" y="22186"/>
                  </a:lnTo>
                  <a:lnTo>
                    <a:pt x="8115" y="22579"/>
                  </a:lnTo>
                  <a:lnTo>
                    <a:pt x="8508" y="22972"/>
                  </a:lnTo>
                  <a:lnTo>
                    <a:pt x="8966" y="23299"/>
                  </a:lnTo>
                  <a:lnTo>
                    <a:pt x="9424" y="23626"/>
                  </a:lnTo>
                  <a:lnTo>
                    <a:pt x="9948" y="23953"/>
                  </a:lnTo>
                  <a:lnTo>
                    <a:pt x="10471" y="24149"/>
                  </a:lnTo>
                  <a:lnTo>
                    <a:pt x="10995" y="24411"/>
                  </a:lnTo>
                  <a:lnTo>
                    <a:pt x="11126" y="24411"/>
                  </a:lnTo>
                  <a:lnTo>
                    <a:pt x="11257" y="24280"/>
                  </a:lnTo>
                  <a:lnTo>
                    <a:pt x="11388" y="24149"/>
                  </a:lnTo>
                  <a:lnTo>
                    <a:pt x="11388" y="24019"/>
                  </a:lnTo>
                  <a:lnTo>
                    <a:pt x="10799" y="22317"/>
                  </a:lnTo>
                  <a:lnTo>
                    <a:pt x="10602" y="21466"/>
                  </a:lnTo>
                  <a:lnTo>
                    <a:pt x="10406" y="20616"/>
                  </a:lnTo>
                  <a:lnTo>
                    <a:pt x="10275" y="19765"/>
                  </a:lnTo>
                  <a:lnTo>
                    <a:pt x="10210" y="18914"/>
                  </a:lnTo>
                  <a:lnTo>
                    <a:pt x="10275" y="18063"/>
                  </a:lnTo>
                  <a:lnTo>
                    <a:pt x="10406" y="17147"/>
                  </a:lnTo>
                  <a:lnTo>
                    <a:pt x="10537" y="17212"/>
                  </a:lnTo>
                  <a:lnTo>
                    <a:pt x="22644" y="17409"/>
                  </a:lnTo>
                  <a:lnTo>
                    <a:pt x="28599" y="17540"/>
                  </a:lnTo>
                  <a:lnTo>
                    <a:pt x="31021" y="17605"/>
                  </a:lnTo>
                  <a:lnTo>
                    <a:pt x="32264" y="17605"/>
                  </a:lnTo>
                  <a:lnTo>
                    <a:pt x="33507" y="17474"/>
                  </a:lnTo>
                  <a:lnTo>
                    <a:pt x="33966" y="17409"/>
                  </a:lnTo>
                  <a:lnTo>
                    <a:pt x="34489" y="17278"/>
                  </a:lnTo>
                  <a:lnTo>
                    <a:pt x="34947" y="17082"/>
                  </a:lnTo>
                  <a:lnTo>
                    <a:pt x="35340" y="16951"/>
                  </a:lnTo>
                  <a:lnTo>
                    <a:pt x="35732" y="16689"/>
                  </a:lnTo>
                  <a:lnTo>
                    <a:pt x="36060" y="16493"/>
                  </a:lnTo>
                  <a:lnTo>
                    <a:pt x="36321" y="16165"/>
                  </a:lnTo>
                  <a:lnTo>
                    <a:pt x="36649" y="15904"/>
                  </a:lnTo>
                  <a:lnTo>
                    <a:pt x="36845" y="15576"/>
                  </a:lnTo>
                  <a:lnTo>
                    <a:pt x="37107" y="15184"/>
                  </a:lnTo>
                  <a:lnTo>
                    <a:pt x="37238" y="14791"/>
                  </a:lnTo>
                  <a:lnTo>
                    <a:pt x="37369" y="14398"/>
                  </a:lnTo>
                  <a:lnTo>
                    <a:pt x="37565" y="13482"/>
                  </a:lnTo>
                  <a:lnTo>
                    <a:pt x="37696" y="12501"/>
                  </a:lnTo>
                  <a:lnTo>
                    <a:pt x="37630" y="9883"/>
                  </a:lnTo>
                  <a:lnTo>
                    <a:pt x="37565" y="7265"/>
                  </a:lnTo>
                  <a:lnTo>
                    <a:pt x="37499" y="6153"/>
                  </a:lnTo>
                  <a:lnTo>
                    <a:pt x="37499" y="5040"/>
                  </a:lnTo>
                  <a:lnTo>
                    <a:pt x="37369" y="3927"/>
                  </a:lnTo>
                  <a:lnTo>
                    <a:pt x="37238" y="3338"/>
                  </a:lnTo>
                  <a:lnTo>
                    <a:pt x="37107" y="2815"/>
                  </a:lnTo>
                  <a:lnTo>
                    <a:pt x="36910" y="2291"/>
                  </a:lnTo>
                  <a:lnTo>
                    <a:pt x="36649" y="1833"/>
                  </a:lnTo>
                  <a:lnTo>
                    <a:pt x="36321" y="1441"/>
                  </a:lnTo>
                  <a:lnTo>
                    <a:pt x="35994" y="1179"/>
                  </a:lnTo>
                  <a:lnTo>
                    <a:pt x="35602" y="917"/>
                  </a:lnTo>
                  <a:lnTo>
                    <a:pt x="35209" y="721"/>
                  </a:lnTo>
                  <a:lnTo>
                    <a:pt x="34816" y="524"/>
                  </a:lnTo>
                  <a:lnTo>
                    <a:pt x="34358" y="459"/>
                  </a:lnTo>
                  <a:lnTo>
                    <a:pt x="33377" y="328"/>
                  </a:lnTo>
                  <a:lnTo>
                    <a:pt x="32395" y="328"/>
                  </a:lnTo>
                  <a:lnTo>
                    <a:pt x="30432" y="394"/>
                  </a:lnTo>
                  <a:lnTo>
                    <a:pt x="24476" y="459"/>
                  </a:lnTo>
                  <a:lnTo>
                    <a:pt x="18521" y="459"/>
                  </a:lnTo>
                  <a:lnTo>
                    <a:pt x="15772" y="328"/>
                  </a:lnTo>
                  <a:lnTo>
                    <a:pt x="12958" y="197"/>
                  </a:lnTo>
                  <a:lnTo>
                    <a:pt x="10210" y="66"/>
                  </a:lnTo>
                  <a:lnTo>
                    <a:pt x="74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58"/>
            <p:cNvSpPr/>
            <p:nvPr/>
          </p:nvSpPr>
          <p:spPr>
            <a:xfrm>
              <a:off x="4495853" y="1384016"/>
              <a:ext cx="2117102" cy="1390080"/>
            </a:xfrm>
            <a:custGeom>
              <a:avLst/>
              <a:gdLst/>
              <a:ahLst/>
              <a:cxnLst/>
              <a:rect l="l" t="t" r="r" b="b"/>
              <a:pathLst>
                <a:path w="37696" h="24412" extrusionOk="0">
                  <a:moveTo>
                    <a:pt x="8639" y="590"/>
                  </a:moveTo>
                  <a:lnTo>
                    <a:pt x="13155" y="786"/>
                  </a:lnTo>
                  <a:lnTo>
                    <a:pt x="17736" y="983"/>
                  </a:lnTo>
                  <a:lnTo>
                    <a:pt x="22513" y="1113"/>
                  </a:lnTo>
                  <a:lnTo>
                    <a:pt x="27290" y="1048"/>
                  </a:lnTo>
                  <a:lnTo>
                    <a:pt x="31937" y="983"/>
                  </a:lnTo>
                  <a:lnTo>
                    <a:pt x="32657" y="917"/>
                  </a:lnTo>
                  <a:lnTo>
                    <a:pt x="33377" y="983"/>
                  </a:lnTo>
                  <a:lnTo>
                    <a:pt x="34031" y="1048"/>
                  </a:lnTo>
                  <a:lnTo>
                    <a:pt x="34685" y="1179"/>
                  </a:lnTo>
                  <a:lnTo>
                    <a:pt x="35209" y="1441"/>
                  </a:lnTo>
                  <a:lnTo>
                    <a:pt x="35536" y="1571"/>
                  </a:lnTo>
                  <a:lnTo>
                    <a:pt x="35732" y="1768"/>
                  </a:lnTo>
                  <a:lnTo>
                    <a:pt x="35994" y="2030"/>
                  </a:lnTo>
                  <a:lnTo>
                    <a:pt x="36191" y="2291"/>
                  </a:lnTo>
                  <a:lnTo>
                    <a:pt x="36321" y="2619"/>
                  </a:lnTo>
                  <a:lnTo>
                    <a:pt x="36518" y="3011"/>
                  </a:lnTo>
                  <a:lnTo>
                    <a:pt x="36714" y="3927"/>
                  </a:lnTo>
                  <a:lnTo>
                    <a:pt x="36845" y="4844"/>
                  </a:lnTo>
                  <a:lnTo>
                    <a:pt x="36910" y="6742"/>
                  </a:lnTo>
                  <a:lnTo>
                    <a:pt x="37041" y="11192"/>
                  </a:lnTo>
                  <a:lnTo>
                    <a:pt x="37041" y="12370"/>
                  </a:lnTo>
                  <a:lnTo>
                    <a:pt x="37041" y="12959"/>
                  </a:lnTo>
                  <a:lnTo>
                    <a:pt x="36976" y="13548"/>
                  </a:lnTo>
                  <a:lnTo>
                    <a:pt x="36910" y="14137"/>
                  </a:lnTo>
                  <a:lnTo>
                    <a:pt x="36714" y="14660"/>
                  </a:lnTo>
                  <a:lnTo>
                    <a:pt x="36452" y="15184"/>
                  </a:lnTo>
                  <a:lnTo>
                    <a:pt x="36125" y="15707"/>
                  </a:lnTo>
                  <a:lnTo>
                    <a:pt x="35732" y="16035"/>
                  </a:lnTo>
                  <a:lnTo>
                    <a:pt x="35209" y="16362"/>
                  </a:lnTo>
                  <a:lnTo>
                    <a:pt x="34685" y="16558"/>
                  </a:lnTo>
                  <a:lnTo>
                    <a:pt x="34162" y="16754"/>
                  </a:lnTo>
                  <a:lnTo>
                    <a:pt x="33638" y="16885"/>
                  </a:lnTo>
                  <a:lnTo>
                    <a:pt x="33049" y="16951"/>
                  </a:lnTo>
                  <a:lnTo>
                    <a:pt x="26570" y="16951"/>
                  </a:lnTo>
                  <a:lnTo>
                    <a:pt x="21204" y="16885"/>
                  </a:lnTo>
                  <a:lnTo>
                    <a:pt x="15903" y="16754"/>
                  </a:lnTo>
                  <a:lnTo>
                    <a:pt x="10537" y="16623"/>
                  </a:lnTo>
                  <a:lnTo>
                    <a:pt x="10406" y="16689"/>
                  </a:lnTo>
                  <a:lnTo>
                    <a:pt x="10275" y="16558"/>
                  </a:lnTo>
                  <a:lnTo>
                    <a:pt x="10079" y="16558"/>
                  </a:lnTo>
                  <a:lnTo>
                    <a:pt x="9948" y="16623"/>
                  </a:lnTo>
                  <a:lnTo>
                    <a:pt x="9817" y="16754"/>
                  </a:lnTo>
                  <a:lnTo>
                    <a:pt x="9686" y="17605"/>
                  </a:lnTo>
                  <a:lnTo>
                    <a:pt x="9621" y="18456"/>
                  </a:lnTo>
                  <a:lnTo>
                    <a:pt x="9621" y="19372"/>
                  </a:lnTo>
                  <a:lnTo>
                    <a:pt x="9686" y="20223"/>
                  </a:lnTo>
                  <a:lnTo>
                    <a:pt x="9882" y="21074"/>
                  </a:lnTo>
                  <a:lnTo>
                    <a:pt x="10079" y="21859"/>
                  </a:lnTo>
                  <a:lnTo>
                    <a:pt x="10537" y="23561"/>
                  </a:lnTo>
                  <a:lnTo>
                    <a:pt x="9686" y="23102"/>
                  </a:lnTo>
                  <a:lnTo>
                    <a:pt x="8835" y="22448"/>
                  </a:lnTo>
                  <a:lnTo>
                    <a:pt x="8181" y="21794"/>
                  </a:lnTo>
                  <a:lnTo>
                    <a:pt x="7592" y="21008"/>
                  </a:lnTo>
                  <a:lnTo>
                    <a:pt x="7068" y="20157"/>
                  </a:lnTo>
                  <a:lnTo>
                    <a:pt x="6676" y="19241"/>
                  </a:lnTo>
                  <a:lnTo>
                    <a:pt x="6414" y="18260"/>
                  </a:lnTo>
                  <a:lnTo>
                    <a:pt x="6348" y="17212"/>
                  </a:lnTo>
                  <a:lnTo>
                    <a:pt x="6283" y="17082"/>
                  </a:lnTo>
                  <a:lnTo>
                    <a:pt x="6152" y="17016"/>
                  </a:lnTo>
                  <a:lnTo>
                    <a:pt x="6021" y="17016"/>
                  </a:lnTo>
                  <a:lnTo>
                    <a:pt x="5890" y="17147"/>
                  </a:lnTo>
                  <a:lnTo>
                    <a:pt x="5170" y="17016"/>
                  </a:lnTo>
                  <a:lnTo>
                    <a:pt x="4451" y="16951"/>
                  </a:lnTo>
                  <a:lnTo>
                    <a:pt x="3731" y="17016"/>
                  </a:lnTo>
                  <a:lnTo>
                    <a:pt x="3011" y="16951"/>
                  </a:lnTo>
                  <a:lnTo>
                    <a:pt x="2618" y="16885"/>
                  </a:lnTo>
                  <a:lnTo>
                    <a:pt x="2291" y="16820"/>
                  </a:lnTo>
                  <a:lnTo>
                    <a:pt x="1964" y="16623"/>
                  </a:lnTo>
                  <a:lnTo>
                    <a:pt x="1702" y="16427"/>
                  </a:lnTo>
                  <a:lnTo>
                    <a:pt x="1506" y="16231"/>
                  </a:lnTo>
                  <a:lnTo>
                    <a:pt x="1309" y="15969"/>
                  </a:lnTo>
                  <a:lnTo>
                    <a:pt x="1048" y="15380"/>
                  </a:lnTo>
                  <a:lnTo>
                    <a:pt x="851" y="14660"/>
                  </a:lnTo>
                  <a:lnTo>
                    <a:pt x="786" y="14006"/>
                  </a:lnTo>
                  <a:lnTo>
                    <a:pt x="655" y="12631"/>
                  </a:lnTo>
                  <a:lnTo>
                    <a:pt x="524" y="10341"/>
                  </a:lnTo>
                  <a:lnTo>
                    <a:pt x="459" y="9097"/>
                  </a:lnTo>
                  <a:lnTo>
                    <a:pt x="459" y="7920"/>
                  </a:lnTo>
                  <a:lnTo>
                    <a:pt x="524" y="6676"/>
                  </a:lnTo>
                  <a:lnTo>
                    <a:pt x="720" y="5498"/>
                  </a:lnTo>
                  <a:lnTo>
                    <a:pt x="982" y="4386"/>
                  </a:lnTo>
                  <a:lnTo>
                    <a:pt x="1178" y="3862"/>
                  </a:lnTo>
                  <a:lnTo>
                    <a:pt x="1440" y="3338"/>
                  </a:lnTo>
                  <a:lnTo>
                    <a:pt x="1702" y="2880"/>
                  </a:lnTo>
                  <a:lnTo>
                    <a:pt x="2029" y="2488"/>
                  </a:lnTo>
                  <a:lnTo>
                    <a:pt x="2356" y="2095"/>
                  </a:lnTo>
                  <a:lnTo>
                    <a:pt x="2749" y="1768"/>
                  </a:lnTo>
                  <a:lnTo>
                    <a:pt x="3142" y="1506"/>
                  </a:lnTo>
                  <a:lnTo>
                    <a:pt x="3600" y="1310"/>
                  </a:lnTo>
                  <a:lnTo>
                    <a:pt x="4058" y="1113"/>
                  </a:lnTo>
                  <a:lnTo>
                    <a:pt x="4581" y="917"/>
                  </a:lnTo>
                  <a:lnTo>
                    <a:pt x="5563" y="721"/>
                  </a:lnTo>
                  <a:lnTo>
                    <a:pt x="6545" y="590"/>
                  </a:lnTo>
                  <a:close/>
                  <a:moveTo>
                    <a:pt x="7461" y="1"/>
                  </a:moveTo>
                  <a:lnTo>
                    <a:pt x="6545" y="66"/>
                  </a:lnTo>
                  <a:lnTo>
                    <a:pt x="5629" y="132"/>
                  </a:lnTo>
                  <a:lnTo>
                    <a:pt x="4712" y="328"/>
                  </a:lnTo>
                  <a:lnTo>
                    <a:pt x="3796" y="590"/>
                  </a:lnTo>
                  <a:lnTo>
                    <a:pt x="3011" y="983"/>
                  </a:lnTo>
                  <a:lnTo>
                    <a:pt x="2226" y="1441"/>
                  </a:lnTo>
                  <a:lnTo>
                    <a:pt x="1898" y="1768"/>
                  </a:lnTo>
                  <a:lnTo>
                    <a:pt x="1571" y="2095"/>
                  </a:lnTo>
                  <a:lnTo>
                    <a:pt x="1309" y="2488"/>
                  </a:lnTo>
                  <a:lnTo>
                    <a:pt x="1048" y="2880"/>
                  </a:lnTo>
                  <a:lnTo>
                    <a:pt x="786" y="3404"/>
                  </a:lnTo>
                  <a:lnTo>
                    <a:pt x="524" y="3927"/>
                  </a:lnTo>
                  <a:lnTo>
                    <a:pt x="393" y="4516"/>
                  </a:lnTo>
                  <a:lnTo>
                    <a:pt x="262" y="5105"/>
                  </a:lnTo>
                  <a:lnTo>
                    <a:pt x="131" y="6283"/>
                  </a:lnTo>
                  <a:lnTo>
                    <a:pt x="66" y="7461"/>
                  </a:lnTo>
                  <a:lnTo>
                    <a:pt x="0" y="9097"/>
                  </a:lnTo>
                  <a:lnTo>
                    <a:pt x="0" y="10734"/>
                  </a:lnTo>
                  <a:lnTo>
                    <a:pt x="66" y="12370"/>
                  </a:lnTo>
                  <a:lnTo>
                    <a:pt x="197" y="14006"/>
                  </a:lnTo>
                  <a:lnTo>
                    <a:pt x="328" y="14857"/>
                  </a:lnTo>
                  <a:lnTo>
                    <a:pt x="524" y="15707"/>
                  </a:lnTo>
                  <a:lnTo>
                    <a:pt x="720" y="16100"/>
                  </a:lnTo>
                  <a:lnTo>
                    <a:pt x="917" y="16427"/>
                  </a:lnTo>
                  <a:lnTo>
                    <a:pt x="1178" y="16754"/>
                  </a:lnTo>
                  <a:lnTo>
                    <a:pt x="1506" y="17082"/>
                  </a:lnTo>
                  <a:lnTo>
                    <a:pt x="2029" y="17343"/>
                  </a:lnTo>
                  <a:lnTo>
                    <a:pt x="2553" y="17474"/>
                  </a:lnTo>
                  <a:lnTo>
                    <a:pt x="3076" y="17540"/>
                  </a:lnTo>
                  <a:lnTo>
                    <a:pt x="3665" y="17540"/>
                  </a:lnTo>
                  <a:lnTo>
                    <a:pt x="4778" y="17474"/>
                  </a:lnTo>
                  <a:lnTo>
                    <a:pt x="5367" y="17474"/>
                  </a:lnTo>
                  <a:lnTo>
                    <a:pt x="5890" y="17540"/>
                  </a:lnTo>
                  <a:lnTo>
                    <a:pt x="5890" y="18129"/>
                  </a:lnTo>
                  <a:lnTo>
                    <a:pt x="6021" y="18718"/>
                  </a:lnTo>
                  <a:lnTo>
                    <a:pt x="6152" y="19241"/>
                  </a:lnTo>
                  <a:lnTo>
                    <a:pt x="6283" y="19765"/>
                  </a:lnTo>
                  <a:lnTo>
                    <a:pt x="6545" y="20288"/>
                  </a:lnTo>
                  <a:lnTo>
                    <a:pt x="6741" y="20812"/>
                  </a:lnTo>
                  <a:lnTo>
                    <a:pt x="7068" y="21270"/>
                  </a:lnTo>
                  <a:lnTo>
                    <a:pt x="7396" y="21728"/>
                  </a:lnTo>
                  <a:lnTo>
                    <a:pt x="7723" y="22186"/>
                  </a:lnTo>
                  <a:lnTo>
                    <a:pt x="8115" y="22579"/>
                  </a:lnTo>
                  <a:lnTo>
                    <a:pt x="8508" y="22972"/>
                  </a:lnTo>
                  <a:lnTo>
                    <a:pt x="8966" y="23299"/>
                  </a:lnTo>
                  <a:lnTo>
                    <a:pt x="9424" y="23626"/>
                  </a:lnTo>
                  <a:lnTo>
                    <a:pt x="9948" y="23953"/>
                  </a:lnTo>
                  <a:lnTo>
                    <a:pt x="10471" y="24149"/>
                  </a:lnTo>
                  <a:lnTo>
                    <a:pt x="10995" y="24411"/>
                  </a:lnTo>
                  <a:lnTo>
                    <a:pt x="11126" y="24411"/>
                  </a:lnTo>
                  <a:lnTo>
                    <a:pt x="11257" y="24280"/>
                  </a:lnTo>
                  <a:lnTo>
                    <a:pt x="11388" y="24149"/>
                  </a:lnTo>
                  <a:lnTo>
                    <a:pt x="11388" y="24019"/>
                  </a:lnTo>
                  <a:lnTo>
                    <a:pt x="10799" y="22317"/>
                  </a:lnTo>
                  <a:lnTo>
                    <a:pt x="10602" y="21466"/>
                  </a:lnTo>
                  <a:lnTo>
                    <a:pt x="10406" y="20616"/>
                  </a:lnTo>
                  <a:lnTo>
                    <a:pt x="10275" y="19765"/>
                  </a:lnTo>
                  <a:lnTo>
                    <a:pt x="10210" y="18914"/>
                  </a:lnTo>
                  <a:lnTo>
                    <a:pt x="10275" y="18063"/>
                  </a:lnTo>
                  <a:lnTo>
                    <a:pt x="10406" y="17147"/>
                  </a:lnTo>
                  <a:lnTo>
                    <a:pt x="10537" y="17212"/>
                  </a:lnTo>
                  <a:lnTo>
                    <a:pt x="22644" y="17409"/>
                  </a:lnTo>
                  <a:lnTo>
                    <a:pt x="28599" y="17540"/>
                  </a:lnTo>
                  <a:lnTo>
                    <a:pt x="31021" y="17605"/>
                  </a:lnTo>
                  <a:lnTo>
                    <a:pt x="32264" y="17605"/>
                  </a:lnTo>
                  <a:lnTo>
                    <a:pt x="33507" y="17474"/>
                  </a:lnTo>
                  <a:lnTo>
                    <a:pt x="33966" y="17409"/>
                  </a:lnTo>
                  <a:lnTo>
                    <a:pt x="34489" y="17278"/>
                  </a:lnTo>
                  <a:lnTo>
                    <a:pt x="34947" y="17082"/>
                  </a:lnTo>
                  <a:lnTo>
                    <a:pt x="35340" y="16951"/>
                  </a:lnTo>
                  <a:lnTo>
                    <a:pt x="35732" y="16689"/>
                  </a:lnTo>
                  <a:lnTo>
                    <a:pt x="36060" y="16493"/>
                  </a:lnTo>
                  <a:lnTo>
                    <a:pt x="36321" y="16165"/>
                  </a:lnTo>
                  <a:lnTo>
                    <a:pt x="36649" y="15904"/>
                  </a:lnTo>
                  <a:lnTo>
                    <a:pt x="36845" y="15576"/>
                  </a:lnTo>
                  <a:lnTo>
                    <a:pt x="37107" y="15184"/>
                  </a:lnTo>
                  <a:lnTo>
                    <a:pt x="37238" y="14791"/>
                  </a:lnTo>
                  <a:lnTo>
                    <a:pt x="37369" y="14398"/>
                  </a:lnTo>
                  <a:lnTo>
                    <a:pt x="37565" y="13482"/>
                  </a:lnTo>
                  <a:lnTo>
                    <a:pt x="37696" y="12501"/>
                  </a:lnTo>
                  <a:lnTo>
                    <a:pt x="37630" y="9883"/>
                  </a:lnTo>
                  <a:lnTo>
                    <a:pt x="37565" y="7265"/>
                  </a:lnTo>
                  <a:lnTo>
                    <a:pt x="37499" y="6153"/>
                  </a:lnTo>
                  <a:lnTo>
                    <a:pt x="37499" y="5040"/>
                  </a:lnTo>
                  <a:lnTo>
                    <a:pt x="37369" y="3927"/>
                  </a:lnTo>
                  <a:lnTo>
                    <a:pt x="37238" y="3338"/>
                  </a:lnTo>
                  <a:lnTo>
                    <a:pt x="37107" y="2815"/>
                  </a:lnTo>
                  <a:lnTo>
                    <a:pt x="36910" y="2291"/>
                  </a:lnTo>
                  <a:lnTo>
                    <a:pt x="36649" y="1833"/>
                  </a:lnTo>
                  <a:lnTo>
                    <a:pt x="36321" y="1441"/>
                  </a:lnTo>
                  <a:lnTo>
                    <a:pt x="35994" y="1179"/>
                  </a:lnTo>
                  <a:lnTo>
                    <a:pt x="35602" y="917"/>
                  </a:lnTo>
                  <a:lnTo>
                    <a:pt x="35209" y="721"/>
                  </a:lnTo>
                  <a:lnTo>
                    <a:pt x="34816" y="524"/>
                  </a:lnTo>
                  <a:lnTo>
                    <a:pt x="34358" y="459"/>
                  </a:lnTo>
                  <a:lnTo>
                    <a:pt x="33377" y="328"/>
                  </a:lnTo>
                  <a:lnTo>
                    <a:pt x="32395" y="328"/>
                  </a:lnTo>
                  <a:lnTo>
                    <a:pt x="30432" y="394"/>
                  </a:lnTo>
                  <a:lnTo>
                    <a:pt x="24476" y="459"/>
                  </a:lnTo>
                  <a:lnTo>
                    <a:pt x="18521" y="459"/>
                  </a:lnTo>
                  <a:lnTo>
                    <a:pt x="15772" y="328"/>
                  </a:lnTo>
                  <a:lnTo>
                    <a:pt x="12958" y="197"/>
                  </a:lnTo>
                  <a:lnTo>
                    <a:pt x="10210" y="66"/>
                  </a:lnTo>
                  <a:lnTo>
                    <a:pt x="74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58"/>
            <p:cNvSpPr/>
            <p:nvPr/>
          </p:nvSpPr>
          <p:spPr>
            <a:xfrm rot="10800000">
              <a:off x="6155961" y="3510044"/>
              <a:ext cx="2117102" cy="1390080"/>
            </a:xfrm>
            <a:custGeom>
              <a:avLst/>
              <a:gdLst/>
              <a:ahLst/>
              <a:cxnLst/>
              <a:rect l="l" t="t" r="r" b="b"/>
              <a:pathLst>
                <a:path w="37696" h="24412" extrusionOk="0">
                  <a:moveTo>
                    <a:pt x="8639" y="590"/>
                  </a:moveTo>
                  <a:lnTo>
                    <a:pt x="13155" y="786"/>
                  </a:lnTo>
                  <a:lnTo>
                    <a:pt x="17736" y="983"/>
                  </a:lnTo>
                  <a:lnTo>
                    <a:pt x="22513" y="1113"/>
                  </a:lnTo>
                  <a:lnTo>
                    <a:pt x="27290" y="1048"/>
                  </a:lnTo>
                  <a:lnTo>
                    <a:pt x="31937" y="983"/>
                  </a:lnTo>
                  <a:lnTo>
                    <a:pt x="32657" y="917"/>
                  </a:lnTo>
                  <a:lnTo>
                    <a:pt x="33377" y="983"/>
                  </a:lnTo>
                  <a:lnTo>
                    <a:pt x="34031" y="1048"/>
                  </a:lnTo>
                  <a:lnTo>
                    <a:pt x="34685" y="1179"/>
                  </a:lnTo>
                  <a:lnTo>
                    <a:pt x="35209" y="1441"/>
                  </a:lnTo>
                  <a:lnTo>
                    <a:pt x="35536" y="1571"/>
                  </a:lnTo>
                  <a:lnTo>
                    <a:pt x="35732" y="1768"/>
                  </a:lnTo>
                  <a:lnTo>
                    <a:pt x="35994" y="2030"/>
                  </a:lnTo>
                  <a:lnTo>
                    <a:pt x="36191" y="2291"/>
                  </a:lnTo>
                  <a:lnTo>
                    <a:pt x="36321" y="2619"/>
                  </a:lnTo>
                  <a:lnTo>
                    <a:pt x="36518" y="3011"/>
                  </a:lnTo>
                  <a:lnTo>
                    <a:pt x="36714" y="3927"/>
                  </a:lnTo>
                  <a:lnTo>
                    <a:pt x="36845" y="4844"/>
                  </a:lnTo>
                  <a:lnTo>
                    <a:pt x="36910" y="6742"/>
                  </a:lnTo>
                  <a:lnTo>
                    <a:pt x="37041" y="11192"/>
                  </a:lnTo>
                  <a:lnTo>
                    <a:pt x="37041" y="12370"/>
                  </a:lnTo>
                  <a:lnTo>
                    <a:pt x="37041" y="12959"/>
                  </a:lnTo>
                  <a:lnTo>
                    <a:pt x="36976" y="13548"/>
                  </a:lnTo>
                  <a:lnTo>
                    <a:pt x="36910" y="14137"/>
                  </a:lnTo>
                  <a:lnTo>
                    <a:pt x="36714" y="14660"/>
                  </a:lnTo>
                  <a:lnTo>
                    <a:pt x="36452" y="15184"/>
                  </a:lnTo>
                  <a:lnTo>
                    <a:pt x="36125" y="15707"/>
                  </a:lnTo>
                  <a:lnTo>
                    <a:pt x="35732" y="16035"/>
                  </a:lnTo>
                  <a:lnTo>
                    <a:pt x="35209" y="16362"/>
                  </a:lnTo>
                  <a:lnTo>
                    <a:pt x="34685" y="16558"/>
                  </a:lnTo>
                  <a:lnTo>
                    <a:pt x="34162" y="16754"/>
                  </a:lnTo>
                  <a:lnTo>
                    <a:pt x="33638" y="16885"/>
                  </a:lnTo>
                  <a:lnTo>
                    <a:pt x="33049" y="16951"/>
                  </a:lnTo>
                  <a:lnTo>
                    <a:pt x="26570" y="16951"/>
                  </a:lnTo>
                  <a:lnTo>
                    <a:pt x="21204" y="16885"/>
                  </a:lnTo>
                  <a:lnTo>
                    <a:pt x="15903" y="16754"/>
                  </a:lnTo>
                  <a:lnTo>
                    <a:pt x="10537" y="16623"/>
                  </a:lnTo>
                  <a:lnTo>
                    <a:pt x="10406" y="16689"/>
                  </a:lnTo>
                  <a:lnTo>
                    <a:pt x="10275" y="16558"/>
                  </a:lnTo>
                  <a:lnTo>
                    <a:pt x="10079" y="16558"/>
                  </a:lnTo>
                  <a:lnTo>
                    <a:pt x="9948" y="16623"/>
                  </a:lnTo>
                  <a:lnTo>
                    <a:pt x="9817" y="16754"/>
                  </a:lnTo>
                  <a:lnTo>
                    <a:pt x="9686" y="17605"/>
                  </a:lnTo>
                  <a:lnTo>
                    <a:pt x="9621" y="18456"/>
                  </a:lnTo>
                  <a:lnTo>
                    <a:pt x="9621" y="19372"/>
                  </a:lnTo>
                  <a:lnTo>
                    <a:pt x="9686" y="20223"/>
                  </a:lnTo>
                  <a:lnTo>
                    <a:pt x="9882" y="21074"/>
                  </a:lnTo>
                  <a:lnTo>
                    <a:pt x="10079" y="21859"/>
                  </a:lnTo>
                  <a:lnTo>
                    <a:pt x="10537" y="23561"/>
                  </a:lnTo>
                  <a:lnTo>
                    <a:pt x="9686" y="23102"/>
                  </a:lnTo>
                  <a:lnTo>
                    <a:pt x="8835" y="22448"/>
                  </a:lnTo>
                  <a:lnTo>
                    <a:pt x="8181" y="21794"/>
                  </a:lnTo>
                  <a:lnTo>
                    <a:pt x="7592" y="21008"/>
                  </a:lnTo>
                  <a:lnTo>
                    <a:pt x="7068" y="20157"/>
                  </a:lnTo>
                  <a:lnTo>
                    <a:pt x="6676" y="19241"/>
                  </a:lnTo>
                  <a:lnTo>
                    <a:pt x="6414" y="18260"/>
                  </a:lnTo>
                  <a:lnTo>
                    <a:pt x="6348" y="17212"/>
                  </a:lnTo>
                  <a:lnTo>
                    <a:pt x="6283" y="17082"/>
                  </a:lnTo>
                  <a:lnTo>
                    <a:pt x="6152" y="17016"/>
                  </a:lnTo>
                  <a:lnTo>
                    <a:pt x="6021" y="17016"/>
                  </a:lnTo>
                  <a:lnTo>
                    <a:pt x="5890" y="17147"/>
                  </a:lnTo>
                  <a:lnTo>
                    <a:pt x="5170" y="17016"/>
                  </a:lnTo>
                  <a:lnTo>
                    <a:pt x="4451" y="16951"/>
                  </a:lnTo>
                  <a:lnTo>
                    <a:pt x="3731" y="17016"/>
                  </a:lnTo>
                  <a:lnTo>
                    <a:pt x="3011" y="16951"/>
                  </a:lnTo>
                  <a:lnTo>
                    <a:pt x="2618" y="16885"/>
                  </a:lnTo>
                  <a:lnTo>
                    <a:pt x="2291" y="16820"/>
                  </a:lnTo>
                  <a:lnTo>
                    <a:pt x="1964" y="16623"/>
                  </a:lnTo>
                  <a:lnTo>
                    <a:pt x="1702" y="16427"/>
                  </a:lnTo>
                  <a:lnTo>
                    <a:pt x="1506" y="16231"/>
                  </a:lnTo>
                  <a:lnTo>
                    <a:pt x="1309" y="15969"/>
                  </a:lnTo>
                  <a:lnTo>
                    <a:pt x="1048" y="15380"/>
                  </a:lnTo>
                  <a:lnTo>
                    <a:pt x="851" y="14660"/>
                  </a:lnTo>
                  <a:lnTo>
                    <a:pt x="786" y="14006"/>
                  </a:lnTo>
                  <a:lnTo>
                    <a:pt x="655" y="12631"/>
                  </a:lnTo>
                  <a:lnTo>
                    <a:pt x="524" y="10341"/>
                  </a:lnTo>
                  <a:lnTo>
                    <a:pt x="459" y="9097"/>
                  </a:lnTo>
                  <a:lnTo>
                    <a:pt x="459" y="7920"/>
                  </a:lnTo>
                  <a:lnTo>
                    <a:pt x="524" y="6676"/>
                  </a:lnTo>
                  <a:lnTo>
                    <a:pt x="720" y="5498"/>
                  </a:lnTo>
                  <a:lnTo>
                    <a:pt x="982" y="4386"/>
                  </a:lnTo>
                  <a:lnTo>
                    <a:pt x="1178" y="3862"/>
                  </a:lnTo>
                  <a:lnTo>
                    <a:pt x="1440" y="3338"/>
                  </a:lnTo>
                  <a:lnTo>
                    <a:pt x="1702" y="2880"/>
                  </a:lnTo>
                  <a:lnTo>
                    <a:pt x="2029" y="2488"/>
                  </a:lnTo>
                  <a:lnTo>
                    <a:pt x="2356" y="2095"/>
                  </a:lnTo>
                  <a:lnTo>
                    <a:pt x="2749" y="1768"/>
                  </a:lnTo>
                  <a:lnTo>
                    <a:pt x="3142" y="1506"/>
                  </a:lnTo>
                  <a:lnTo>
                    <a:pt x="3600" y="1310"/>
                  </a:lnTo>
                  <a:lnTo>
                    <a:pt x="4058" y="1113"/>
                  </a:lnTo>
                  <a:lnTo>
                    <a:pt x="4581" y="917"/>
                  </a:lnTo>
                  <a:lnTo>
                    <a:pt x="5563" y="721"/>
                  </a:lnTo>
                  <a:lnTo>
                    <a:pt x="6545" y="590"/>
                  </a:lnTo>
                  <a:close/>
                  <a:moveTo>
                    <a:pt x="7461" y="1"/>
                  </a:moveTo>
                  <a:lnTo>
                    <a:pt x="6545" y="66"/>
                  </a:lnTo>
                  <a:lnTo>
                    <a:pt x="5629" y="132"/>
                  </a:lnTo>
                  <a:lnTo>
                    <a:pt x="4712" y="328"/>
                  </a:lnTo>
                  <a:lnTo>
                    <a:pt x="3796" y="590"/>
                  </a:lnTo>
                  <a:lnTo>
                    <a:pt x="3011" y="983"/>
                  </a:lnTo>
                  <a:lnTo>
                    <a:pt x="2226" y="1441"/>
                  </a:lnTo>
                  <a:lnTo>
                    <a:pt x="1898" y="1768"/>
                  </a:lnTo>
                  <a:lnTo>
                    <a:pt x="1571" y="2095"/>
                  </a:lnTo>
                  <a:lnTo>
                    <a:pt x="1309" y="2488"/>
                  </a:lnTo>
                  <a:lnTo>
                    <a:pt x="1048" y="2880"/>
                  </a:lnTo>
                  <a:lnTo>
                    <a:pt x="786" y="3404"/>
                  </a:lnTo>
                  <a:lnTo>
                    <a:pt x="524" y="3927"/>
                  </a:lnTo>
                  <a:lnTo>
                    <a:pt x="393" y="4516"/>
                  </a:lnTo>
                  <a:lnTo>
                    <a:pt x="262" y="5105"/>
                  </a:lnTo>
                  <a:lnTo>
                    <a:pt x="131" y="6283"/>
                  </a:lnTo>
                  <a:lnTo>
                    <a:pt x="66" y="7461"/>
                  </a:lnTo>
                  <a:lnTo>
                    <a:pt x="0" y="9097"/>
                  </a:lnTo>
                  <a:lnTo>
                    <a:pt x="0" y="10734"/>
                  </a:lnTo>
                  <a:lnTo>
                    <a:pt x="66" y="12370"/>
                  </a:lnTo>
                  <a:lnTo>
                    <a:pt x="197" y="14006"/>
                  </a:lnTo>
                  <a:lnTo>
                    <a:pt x="328" y="14857"/>
                  </a:lnTo>
                  <a:lnTo>
                    <a:pt x="524" y="15707"/>
                  </a:lnTo>
                  <a:lnTo>
                    <a:pt x="720" y="16100"/>
                  </a:lnTo>
                  <a:lnTo>
                    <a:pt x="917" y="16427"/>
                  </a:lnTo>
                  <a:lnTo>
                    <a:pt x="1178" y="16754"/>
                  </a:lnTo>
                  <a:lnTo>
                    <a:pt x="1506" y="17082"/>
                  </a:lnTo>
                  <a:lnTo>
                    <a:pt x="2029" y="17343"/>
                  </a:lnTo>
                  <a:lnTo>
                    <a:pt x="2553" y="17474"/>
                  </a:lnTo>
                  <a:lnTo>
                    <a:pt x="3076" y="17540"/>
                  </a:lnTo>
                  <a:lnTo>
                    <a:pt x="3665" y="17540"/>
                  </a:lnTo>
                  <a:lnTo>
                    <a:pt x="4778" y="17474"/>
                  </a:lnTo>
                  <a:lnTo>
                    <a:pt x="5367" y="17474"/>
                  </a:lnTo>
                  <a:lnTo>
                    <a:pt x="5890" y="17540"/>
                  </a:lnTo>
                  <a:lnTo>
                    <a:pt x="5890" y="18129"/>
                  </a:lnTo>
                  <a:lnTo>
                    <a:pt x="6021" y="18718"/>
                  </a:lnTo>
                  <a:lnTo>
                    <a:pt x="6152" y="19241"/>
                  </a:lnTo>
                  <a:lnTo>
                    <a:pt x="6283" y="19765"/>
                  </a:lnTo>
                  <a:lnTo>
                    <a:pt x="6545" y="20288"/>
                  </a:lnTo>
                  <a:lnTo>
                    <a:pt x="6741" y="20812"/>
                  </a:lnTo>
                  <a:lnTo>
                    <a:pt x="7068" y="21270"/>
                  </a:lnTo>
                  <a:lnTo>
                    <a:pt x="7396" y="21728"/>
                  </a:lnTo>
                  <a:lnTo>
                    <a:pt x="7723" y="22186"/>
                  </a:lnTo>
                  <a:lnTo>
                    <a:pt x="8115" y="22579"/>
                  </a:lnTo>
                  <a:lnTo>
                    <a:pt x="8508" y="22972"/>
                  </a:lnTo>
                  <a:lnTo>
                    <a:pt x="8966" y="23299"/>
                  </a:lnTo>
                  <a:lnTo>
                    <a:pt x="9424" y="23626"/>
                  </a:lnTo>
                  <a:lnTo>
                    <a:pt x="9948" y="23953"/>
                  </a:lnTo>
                  <a:lnTo>
                    <a:pt x="10471" y="24149"/>
                  </a:lnTo>
                  <a:lnTo>
                    <a:pt x="10995" y="24411"/>
                  </a:lnTo>
                  <a:lnTo>
                    <a:pt x="11126" y="24411"/>
                  </a:lnTo>
                  <a:lnTo>
                    <a:pt x="11257" y="24280"/>
                  </a:lnTo>
                  <a:lnTo>
                    <a:pt x="11388" y="24149"/>
                  </a:lnTo>
                  <a:lnTo>
                    <a:pt x="11388" y="24019"/>
                  </a:lnTo>
                  <a:lnTo>
                    <a:pt x="10799" y="22317"/>
                  </a:lnTo>
                  <a:lnTo>
                    <a:pt x="10602" y="21466"/>
                  </a:lnTo>
                  <a:lnTo>
                    <a:pt x="10406" y="20616"/>
                  </a:lnTo>
                  <a:lnTo>
                    <a:pt x="10275" y="19765"/>
                  </a:lnTo>
                  <a:lnTo>
                    <a:pt x="10210" y="18914"/>
                  </a:lnTo>
                  <a:lnTo>
                    <a:pt x="10275" y="18063"/>
                  </a:lnTo>
                  <a:lnTo>
                    <a:pt x="10406" y="17147"/>
                  </a:lnTo>
                  <a:lnTo>
                    <a:pt x="10537" y="17212"/>
                  </a:lnTo>
                  <a:lnTo>
                    <a:pt x="22644" y="17409"/>
                  </a:lnTo>
                  <a:lnTo>
                    <a:pt x="28599" y="17540"/>
                  </a:lnTo>
                  <a:lnTo>
                    <a:pt x="31021" y="17605"/>
                  </a:lnTo>
                  <a:lnTo>
                    <a:pt x="32264" y="17605"/>
                  </a:lnTo>
                  <a:lnTo>
                    <a:pt x="33507" y="17474"/>
                  </a:lnTo>
                  <a:lnTo>
                    <a:pt x="33966" y="17409"/>
                  </a:lnTo>
                  <a:lnTo>
                    <a:pt x="34489" y="17278"/>
                  </a:lnTo>
                  <a:lnTo>
                    <a:pt x="34947" y="17082"/>
                  </a:lnTo>
                  <a:lnTo>
                    <a:pt x="35340" y="16951"/>
                  </a:lnTo>
                  <a:lnTo>
                    <a:pt x="35732" y="16689"/>
                  </a:lnTo>
                  <a:lnTo>
                    <a:pt x="36060" y="16493"/>
                  </a:lnTo>
                  <a:lnTo>
                    <a:pt x="36321" y="16165"/>
                  </a:lnTo>
                  <a:lnTo>
                    <a:pt x="36649" y="15904"/>
                  </a:lnTo>
                  <a:lnTo>
                    <a:pt x="36845" y="15576"/>
                  </a:lnTo>
                  <a:lnTo>
                    <a:pt x="37107" y="15184"/>
                  </a:lnTo>
                  <a:lnTo>
                    <a:pt x="37238" y="14791"/>
                  </a:lnTo>
                  <a:lnTo>
                    <a:pt x="37369" y="14398"/>
                  </a:lnTo>
                  <a:lnTo>
                    <a:pt x="37565" y="13482"/>
                  </a:lnTo>
                  <a:lnTo>
                    <a:pt x="37696" y="12501"/>
                  </a:lnTo>
                  <a:lnTo>
                    <a:pt x="37630" y="9883"/>
                  </a:lnTo>
                  <a:lnTo>
                    <a:pt x="37565" y="7265"/>
                  </a:lnTo>
                  <a:lnTo>
                    <a:pt x="37499" y="6153"/>
                  </a:lnTo>
                  <a:lnTo>
                    <a:pt x="37499" y="5040"/>
                  </a:lnTo>
                  <a:lnTo>
                    <a:pt x="37369" y="3927"/>
                  </a:lnTo>
                  <a:lnTo>
                    <a:pt x="37238" y="3338"/>
                  </a:lnTo>
                  <a:lnTo>
                    <a:pt x="37107" y="2815"/>
                  </a:lnTo>
                  <a:lnTo>
                    <a:pt x="36910" y="2291"/>
                  </a:lnTo>
                  <a:lnTo>
                    <a:pt x="36649" y="1833"/>
                  </a:lnTo>
                  <a:lnTo>
                    <a:pt x="36321" y="1441"/>
                  </a:lnTo>
                  <a:lnTo>
                    <a:pt x="35994" y="1179"/>
                  </a:lnTo>
                  <a:lnTo>
                    <a:pt x="35602" y="917"/>
                  </a:lnTo>
                  <a:lnTo>
                    <a:pt x="35209" y="721"/>
                  </a:lnTo>
                  <a:lnTo>
                    <a:pt x="34816" y="524"/>
                  </a:lnTo>
                  <a:lnTo>
                    <a:pt x="34358" y="459"/>
                  </a:lnTo>
                  <a:lnTo>
                    <a:pt x="33377" y="328"/>
                  </a:lnTo>
                  <a:lnTo>
                    <a:pt x="32395" y="328"/>
                  </a:lnTo>
                  <a:lnTo>
                    <a:pt x="30432" y="394"/>
                  </a:lnTo>
                  <a:lnTo>
                    <a:pt x="24476" y="459"/>
                  </a:lnTo>
                  <a:lnTo>
                    <a:pt x="18521" y="459"/>
                  </a:lnTo>
                  <a:lnTo>
                    <a:pt x="15772" y="328"/>
                  </a:lnTo>
                  <a:lnTo>
                    <a:pt x="12958" y="197"/>
                  </a:lnTo>
                  <a:lnTo>
                    <a:pt x="10210" y="66"/>
                  </a:lnTo>
                  <a:lnTo>
                    <a:pt x="74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58"/>
            <p:cNvSpPr/>
            <p:nvPr/>
          </p:nvSpPr>
          <p:spPr>
            <a:xfrm rot="10800000">
              <a:off x="2735189" y="3510044"/>
              <a:ext cx="2117102" cy="1390080"/>
            </a:xfrm>
            <a:custGeom>
              <a:avLst/>
              <a:gdLst/>
              <a:ahLst/>
              <a:cxnLst/>
              <a:rect l="l" t="t" r="r" b="b"/>
              <a:pathLst>
                <a:path w="37696" h="24412" extrusionOk="0">
                  <a:moveTo>
                    <a:pt x="8639" y="590"/>
                  </a:moveTo>
                  <a:lnTo>
                    <a:pt x="13155" y="786"/>
                  </a:lnTo>
                  <a:lnTo>
                    <a:pt x="17736" y="983"/>
                  </a:lnTo>
                  <a:lnTo>
                    <a:pt x="22513" y="1113"/>
                  </a:lnTo>
                  <a:lnTo>
                    <a:pt x="27290" y="1048"/>
                  </a:lnTo>
                  <a:lnTo>
                    <a:pt x="31937" y="983"/>
                  </a:lnTo>
                  <a:lnTo>
                    <a:pt x="32657" y="917"/>
                  </a:lnTo>
                  <a:lnTo>
                    <a:pt x="33377" y="983"/>
                  </a:lnTo>
                  <a:lnTo>
                    <a:pt x="34031" y="1048"/>
                  </a:lnTo>
                  <a:lnTo>
                    <a:pt x="34685" y="1179"/>
                  </a:lnTo>
                  <a:lnTo>
                    <a:pt x="35209" y="1441"/>
                  </a:lnTo>
                  <a:lnTo>
                    <a:pt x="35536" y="1571"/>
                  </a:lnTo>
                  <a:lnTo>
                    <a:pt x="35732" y="1768"/>
                  </a:lnTo>
                  <a:lnTo>
                    <a:pt x="35994" y="2030"/>
                  </a:lnTo>
                  <a:lnTo>
                    <a:pt x="36191" y="2291"/>
                  </a:lnTo>
                  <a:lnTo>
                    <a:pt x="36321" y="2619"/>
                  </a:lnTo>
                  <a:lnTo>
                    <a:pt x="36518" y="3011"/>
                  </a:lnTo>
                  <a:lnTo>
                    <a:pt x="36714" y="3927"/>
                  </a:lnTo>
                  <a:lnTo>
                    <a:pt x="36845" y="4844"/>
                  </a:lnTo>
                  <a:lnTo>
                    <a:pt x="36910" y="6742"/>
                  </a:lnTo>
                  <a:lnTo>
                    <a:pt x="37041" y="11192"/>
                  </a:lnTo>
                  <a:lnTo>
                    <a:pt x="37041" y="12370"/>
                  </a:lnTo>
                  <a:lnTo>
                    <a:pt x="37041" y="12959"/>
                  </a:lnTo>
                  <a:lnTo>
                    <a:pt x="36976" y="13548"/>
                  </a:lnTo>
                  <a:lnTo>
                    <a:pt x="36910" y="14137"/>
                  </a:lnTo>
                  <a:lnTo>
                    <a:pt x="36714" y="14660"/>
                  </a:lnTo>
                  <a:lnTo>
                    <a:pt x="36452" y="15184"/>
                  </a:lnTo>
                  <a:lnTo>
                    <a:pt x="36125" y="15707"/>
                  </a:lnTo>
                  <a:lnTo>
                    <a:pt x="35732" y="16035"/>
                  </a:lnTo>
                  <a:lnTo>
                    <a:pt x="35209" y="16362"/>
                  </a:lnTo>
                  <a:lnTo>
                    <a:pt x="34685" y="16558"/>
                  </a:lnTo>
                  <a:lnTo>
                    <a:pt x="34162" y="16754"/>
                  </a:lnTo>
                  <a:lnTo>
                    <a:pt x="33638" y="16885"/>
                  </a:lnTo>
                  <a:lnTo>
                    <a:pt x="33049" y="16951"/>
                  </a:lnTo>
                  <a:lnTo>
                    <a:pt x="26570" y="16951"/>
                  </a:lnTo>
                  <a:lnTo>
                    <a:pt x="21204" y="16885"/>
                  </a:lnTo>
                  <a:lnTo>
                    <a:pt x="15903" y="16754"/>
                  </a:lnTo>
                  <a:lnTo>
                    <a:pt x="10537" y="16623"/>
                  </a:lnTo>
                  <a:lnTo>
                    <a:pt x="10406" y="16689"/>
                  </a:lnTo>
                  <a:lnTo>
                    <a:pt x="10275" y="16558"/>
                  </a:lnTo>
                  <a:lnTo>
                    <a:pt x="10079" y="16558"/>
                  </a:lnTo>
                  <a:lnTo>
                    <a:pt x="9948" y="16623"/>
                  </a:lnTo>
                  <a:lnTo>
                    <a:pt x="9817" y="16754"/>
                  </a:lnTo>
                  <a:lnTo>
                    <a:pt x="9686" y="17605"/>
                  </a:lnTo>
                  <a:lnTo>
                    <a:pt x="9621" y="18456"/>
                  </a:lnTo>
                  <a:lnTo>
                    <a:pt x="9621" y="19372"/>
                  </a:lnTo>
                  <a:lnTo>
                    <a:pt x="9686" y="20223"/>
                  </a:lnTo>
                  <a:lnTo>
                    <a:pt x="9882" y="21074"/>
                  </a:lnTo>
                  <a:lnTo>
                    <a:pt x="10079" y="21859"/>
                  </a:lnTo>
                  <a:lnTo>
                    <a:pt x="10537" y="23561"/>
                  </a:lnTo>
                  <a:lnTo>
                    <a:pt x="9686" y="23102"/>
                  </a:lnTo>
                  <a:lnTo>
                    <a:pt x="8835" y="22448"/>
                  </a:lnTo>
                  <a:lnTo>
                    <a:pt x="8181" y="21794"/>
                  </a:lnTo>
                  <a:lnTo>
                    <a:pt x="7592" y="21008"/>
                  </a:lnTo>
                  <a:lnTo>
                    <a:pt x="7068" y="20157"/>
                  </a:lnTo>
                  <a:lnTo>
                    <a:pt x="6676" y="19241"/>
                  </a:lnTo>
                  <a:lnTo>
                    <a:pt x="6414" y="18260"/>
                  </a:lnTo>
                  <a:lnTo>
                    <a:pt x="6348" y="17212"/>
                  </a:lnTo>
                  <a:lnTo>
                    <a:pt x="6283" y="17082"/>
                  </a:lnTo>
                  <a:lnTo>
                    <a:pt x="6152" y="17016"/>
                  </a:lnTo>
                  <a:lnTo>
                    <a:pt x="6021" y="17016"/>
                  </a:lnTo>
                  <a:lnTo>
                    <a:pt x="5890" y="17147"/>
                  </a:lnTo>
                  <a:lnTo>
                    <a:pt x="5170" y="17016"/>
                  </a:lnTo>
                  <a:lnTo>
                    <a:pt x="4451" y="16951"/>
                  </a:lnTo>
                  <a:lnTo>
                    <a:pt x="3731" y="17016"/>
                  </a:lnTo>
                  <a:lnTo>
                    <a:pt x="3011" y="16951"/>
                  </a:lnTo>
                  <a:lnTo>
                    <a:pt x="2618" y="16885"/>
                  </a:lnTo>
                  <a:lnTo>
                    <a:pt x="2291" y="16820"/>
                  </a:lnTo>
                  <a:lnTo>
                    <a:pt x="1964" y="16623"/>
                  </a:lnTo>
                  <a:lnTo>
                    <a:pt x="1702" y="16427"/>
                  </a:lnTo>
                  <a:lnTo>
                    <a:pt x="1506" y="16231"/>
                  </a:lnTo>
                  <a:lnTo>
                    <a:pt x="1309" y="15969"/>
                  </a:lnTo>
                  <a:lnTo>
                    <a:pt x="1048" y="15380"/>
                  </a:lnTo>
                  <a:lnTo>
                    <a:pt x="851" y="14660"/>
                  </a:lnTo>
                  <a:lnTo>
                    <a:pt x="786" y="14006"/>
                  </a:lnTo>
                  <a:lnTo>
                    <a:pt x="655" y="12631"/>
                  </a:lnTo>
                  <a:lnTo>
                    <a:pt x="524" y="10341"/>
                  </a:lnTo>
                  <a:lnTo>
                    <a:pt x="459" y="9097"/>
                  </a:lnTo>
                  <a:lnTo>
                    <a:pt x="459" y="7920"/>
                  </a:lnTo>
                  <a:lnTo>
                    <a:pt x="524" y="6676"/>
                  </a:lnTo>
                  <a:lnTo>
                    <a:pt x="720" y="5498"/>
                  </a:lnTo>
                  <a:lnTo>
                    <a:pt x="982" y="4386"/>
                  </a:lnTo>
                  <a:lnTo>
                    <a:pt x="1178" y="3862"/>
                  </a:lnTo>
                  <a:lnTo>
                    <a:pt x="1440" y="3338"/>
                  </a:lnTo>
                  <a:lnTo>
                    <a:pt x="1702" y="2880"/>
                  </a:lnTo>
                  <a:lnTo>
                    <a:pt x="2029" y="2488"/>
                  </a:lnTo>
                  <a:lnTo>
                    <a:pt x="2356" y="2095"/>
                  </a:lnTo>
                  <a:lnTo>
                    <a:pt x="2749" y="1768"/>
                  </a:lnTo>
                  <a:lnTo>
                    <a:pt x="3142" y="1506"/>
                  </a:lnTo>
                  <a:lnTo>
                    <a:pt x="3600" y="1310"/>
                  </a:lnTo>
                  <a:lnTo>
                    <a:pt x="4058" y="1113"/>
                  </a:lnTo>
                  <a:lnTo>
                    <a:pt x="4581" y="917"/>
                  </a:lnTo>
                  <a:lnTo>
                    <a:pt x="5563" y="721"/>
                  </a:lnTo>
                  <a:lnTo>
                    <a:pt x="6545" y="590"/>
                  </a:lnTo>
                  <a:close/>
                  <a:moveTo>
                    <a:pt x="7461" y="1"/>
                  </a:moveTo>
                  <a:lnTo>
                    <a:pt x="6545" y="66"/>
                  </a:lnTo>
                  <a:lnTo>
                    <a:pt x="5629" y="132"/>
                  </a:lnTo>
                  <a:lnTo>
                    <a:pt x="4712" y="328"/>
                  </a:lnTo>
                  <a:lnTo>
                    <a:pt x="3796" y="590"/>
                  </a:lnTo>
                  <a:lnTo>
                    <a:pt x="3011" y="983"/>
                  </a:lnTo>
                  <a:lnTo>
                    <a:pt x="2226" y="1441"/>
                  </a:lnTo>
                  <a:lnTo>
                    <a:pt x="1898" y="1768"/>
                  </a:lnTo>
                  <a:lnTo>
                    <a:pt x="1571" y="2095"/>
                  </a:lnTo>
                  <a:lnTo>
                    <a:pt x="1309" y="2488"/>
                  </a:lnTo>
                  <a:lnTo>
                    <a:pt x="1048" y="2880"/>
                  </a:lnTo>
                  <a:lnTo>
                    <a:pt x="786" y="3404"/>
                  </a:lnTo>
                  <a:lnTo>
                    <a:pt x="524" y="3927"/>
                  </a:lnTo>
                  <a:lnTo>
                    <a:pt x="393" y="4516"/>
                  </a:lnTo>
                  <a:lnTo>
                    <a:pt x="262" y="5105"/>
                  </a:lnTo>
                  <a:lnTo>
                    <a:pt x="131" y="6283"/>
                  </a:lnTo>
                  <a:lnTo>
                    <a:pt x="66" y="7461"/>
                  </a:lnTo>
                  <a:lnTo>
                    <a:pt x="0" y="9097"/>
                  </a:lnTo>
                  <a:lnTo>
                    <a:pt x="0" y="10734"/>
                  </a:lnTo>
                  <a:lnTo>
                    <a:pt x="66" y="12370"/>
                  </a:lnTo>
                  <a:lnTo>
                    <a:pt x="197" y="14006"/>
                  </a:lnTo>
                  <a:lnTo>
                    <a:pt x="328" y="14857"/>
                  </a:lnTo>
                  <a:lnTo>
                    <a:pt x="524" y="15707"/>
                  </a:lnTo>
                  <a:lnTo>
                    <a:pt x="720" y="16100"/>
                  </a:lnTo>
                  <a:lnTo>
                    <a:pt x="917" y="16427"/>
                  </a:lnTo>
                  <a:lnTo>
                    <a:pt x="1178" y="16754"/>
                  </a:lnTo>
                  <a:lnTo>
                    <a:pt x="1506" y="17082"/>
                  </a:lnTo>
                  <a:lnTo>
                    <a:pt x="2029" y="17343"/>
                  </a:lnTo>
                  <a:lnTo>
                    <a:pt x="2553" y="17474"/>
                  </a:lnTo>
                  <a:lnTo>
                    <a:pt x="3076" y="17540"/>
                  </a:lnTo>
                  <a:lnTo>
                    <a:pt x="3665" y="17540"/>
                  </a:lnTo>
                  <a:lnTo>
                    <a:pt x="4778" y="17474"/>
                  </a:lnTo>
                  <a:lnTo>
                    <a:pt x="5367" y="17474"/>
                  </a:lnTo>
                  <a:lnTo>
                    <a:pt x="5890" y="17540"/>
                  </a:lnTo>
                  <a:lnTo>
                    <a:pt x="5890" y="18129"/>
                  </a:lnTo>
                  <a:lnTo>
                    <a:pt x="6021" y="18718"/>
                  </a:lnTo>
                  <a:lnTo>
                    <a:pt x="6152" y="19241"/>
                  </a:lnTo>
                  <a:lnTo>
                    <a:pt x="6283" y="19765"/>
                  </a:lnTo>
                  <a:lnTo>
                    <a:pt x="6545" y="20288"/>
                  </a:lnTo>
                  <a:lnTo>
                    <a:pt x="6741" y="20812"/>
                  </a:lnTo>
                  <a:lnTo>
                    <a:pt x="7068" y="21270"/>
                  </a:lnTo>
                  <a:lnTo>
                    <a:pt x="7396" y="21728"/>
                  </a:lnTo>
                  <a:lnTo>
                    <a:pt x="7723" y="22186"/>
                  </a:lnTo>
                  <a:lnTo>
                    <a:pt x="8115" y="22579"/>
                  </a:lnTo>
                  <a:lnTo>
                    <a:pt x="8508" y="22972"/>
                  </a:lnTo>
                  <a:lnTo>
                    <a:pt x="8966" y="23299"/>
                  </a:lnTo>
                  <a:lnTo>
                    <a:pt x="9424" y="23626"/>
                  </a:lnTo>
                  <a:lnTo>
                    <a:pt x="9948" y="23953"/>
                  </a:lnTo>
                  <a:lnTo>
                    <a:pt x="10471" y="24149"/>
                  </a:lnTo>
                  <a:lnTo>
                    <a:pt x="10995" y="24411"/>
                  </a:lnTo>
                  <a:lnTo>
                    <a:pt x="11126" y="24411"/>
                  </a:lnTo>
                  <a:lnTo>
                    <a:pt x="11257" y="24280"/>
                  </a:lnTo>
                  <a:lnTo>
                    <a:pt x="11388" y="24149"/>
                  </a:lnTo>
                  <a:lnTo>
                    <a:pt x="11388" y="24019"/>
                  </a:lnTo>
                  <a:lnTo>
                    <a:pt x="10799" y="22317"/>
                  </a:lnTo>
                  <a:lnTo>
                    <a:pt x="10602" y="21466"/>
                  </a:lnTo>
                  <a:lnTo>
                    <a:pt x="10406" y="20616"/>
                  </a:lnTo>
                  <a:lnTo>
                    <a:pt x="10275" y="19765"/>
                  </a:lnTo>
                  <a:lnTo>
                    <a:pt x="10210" y="18914"/>
                  </a:lnTo>
                  <a:lnTo>
                    <a:pt x="10275" y="18063"/>
                  </a:lnTo>
                  <a:lnTo>
                    <a:pt x="10406" y="17147"/>
                  </a:lnTo>
                  <a:lnTo>
                    <a:pt x="10537" y="17212"/>
                  </a:lnTo>
                  <a:lnTo>
                    <a:pt x="22644" y="17409"/>
                  </a:lnTo>
                  <a:lnTo>
                    <a:pt x="28599" y="17540"/>
                  </a:lnTo>
                  <a:lnTo>
                    <a:pt x="31021" y="17605"/>
                  </a:lnTo>
                  <a:lnTo>
                    <a:pt x="32264" y="17605"/>
                  </a:lnTo>
                  <a:lnTo>
                    <a:pt x="33507" y="17474"/>
                  </a:lnTo>
                  <a:lnTo>
                    <a:pt x="33966" y="17409"/>
                  </a:lnTo>
                  <a:lnTo>
                    <a:pt x="34489" y="17278"/>
                  </a:lnTo>
                  <a:lnTo>
                    <a:pt x="34947" y="17082"/>
                  </a:lnTo>
                  <a:lnTo>
                    <a:pt x="35340" y="16951"/>
                  </a:lnTo>
                  <a:lnTo>
                    <a:pt x="35732" y="16689"/>
                  </a:lnTo>
                  <a:lnTo>
                    <a:pt x="36060" y="16493"/>
                  </a:lnTo>
                  <a:lnTo>
                    <a:pt x="36321" y="16165"/>
                  </a:lnTo>
                  <a:lnTo>
                    <a:pt x="36649" y="15904"/>
                  </a:lnTo>
                  <a:lnTo>
                    <a:pt x="36845" y="15576"/>
                  </a:lnTo>
                  <a:lnTo>
                    <a:pt x="37107" y="15184"/>
                  </a:lnTo>
                  <a:lnTo>
                    <a:pt x="37238" y="14791"/>
                  </a:lnTo>
                  <a:lnTo>
                    <a:pt x="37369" y="14398"/>
                  </a:lnTo>
                  <a:lnTo>
                    <a:pt x="37565" y="13482"/>
                  </a:lnTo>
                  <a:lnTo>
                    <a:pt x="37696" y="12501"/>
                  </a:lnTo>
                  <a:lnTo>
                    <a:pt x="37630" y="9883"/>
                  </a:lnTo>
                  <a:lnTo>
                    <a:pt x="37565" y="7265"/>
                  </a:lnTo>
                  <a:lnTo>
                    <a:pt x="37499" y="6153"/>
                  </a:lnTo>
                  <a:lnTo>
                    <a:pt x="37499" y="5040"/>
                  </a:lnTo>
                  <a:lnTo>
                    <a:pt x="37369" y="3927"/>
                  </a:lnTo>
                  <a:lnTo>
                    <a:pt x="37238" y="3338"/>
                  </a:lnTo>
                  <a:lnTo>
                    <a:pt x="37107" y="2815"/>
                  </a:lnTo>
                  <a:lnTo>
                    <a:pt x="36910" y="2291"/>
                  </a:lnTo>
                  <a:lnTo>
                    <a:pt x="36649" y="1833"/>
                  </a:lnTo>
                  <a:lnTo>
                    <a:pt x="36321" y="1441"/>
                  </a:lnTo>
                  <a:lnTo>
                    <a:pt x="35994" y="1179"/>
                  </a:lnTo>
                  <a:lnTo>
                    <a:pt x="35602" y="917"/>
                  </a:lnTo>
                  <a:lnTo>
                    <a:pt x="35209" y="721"/>
                  </a:lnTo>
                  <a:lnTo>
                    <a:pt x="34816" y="524"/>
                  </a:lnTo>
                  <a:lnTo>
                    <a:pt x="34358" y="459"/>
                  </a:lnTo>
                  <a:lnTo>
                    <a:pt x="33377" y="328"/>
                  </a:lnTo>
                  <a:lnTo>
                    <a:pt x="32395" y="328"/>
                  </a:lnTo>
                  <a:lnTo>
                    <a:pt x="30432" y="394"/>
                  </a:lnTo>
                  <a:lnTo>
                    <a:pt x="24476" y="459"/>
                  </a:lnTo>
                  <a:lnTo>
                    <a:pt x="18521" y="459"/>
                  </a:lnTo>
                  <a:lnTo>
                    <a:pt x="15772" y="328"/>
                  </a:lnTo>
                  <a:lnTo>
                    <a:pt x="12958" y="197"/>
                  </a:lnTo>
                  <a:lnTo>
                    <a:pt x="10210" y="66"/>
                  </a:lnTo>
                  <a:lnTo>
                    <a:pt x="74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5" name="Google Shape;1535;p58"/>
            <p:cNvGrpSpPr/>
            <p:nvPr/>
          </p:nvGrpSpPr>
          <p:grpSpPr>
            <a:xfrm>
              <a:off x="912830" y="3051343"/>
              <a:ext cx="7377526" cy="175170"/>
              <a:chOff x="912830" y="3051343"/>
              <a:chExt cx="7377526" cy="175170"/>
            </a:xfrm>
          </p:grpSpPr>
          <p:sp>
            <p:nvSpPr>
              <p:cNvPr id="1536" name="Google Shape;1536;p58"/>
              <p:cNvSpPr/>
              <p:nvPr/>
            </p:nvSpPr>
            <p:spPr>
              <a:xfrm>
                <a:off x="912830" y="3110375"/>
                <a:ext cx="642745" cy="36174"/>
              </a:xfrm>
              <a:custGeom>
                <a:avLst/>
                <a:gdLst/>
                <a:ahLst/>
                <a:cxnLst/>
                <a:rect l="l" t="t" r="r" b="b"/>
                <a:pathLst>
                  <a:path w="56742" h="944" extrusionOk="0">
                    <a:moveTo>
                      <a:pt x="21596" y="0"/>
                    </a:moveTo>
                    <a:cubicBezTo>
                      <a:pt x="14471" y="0"/>
                      <a:pt x="7353" y="49"/>
                      <a:pt x="272" y="147"/>
                    </a:cubicBezTo>
                    <a:cubicBezTo>
                      <a:pt x="122" y="151"/>
                      <a:pt x="0" y="273"/>
                      <a:pt x="0" y="429"/>
                    </a:cubicBezTo>
                    <a:cubicBezTo>
                      <a:pt x="0" y="576"/>
                      <a:pt x="123" y="702"/>
                      <a:pt x="260" y="702"/>
                    </a:cubicBezTo>
                    <a:cubicBezTo>
                      <a:pt x="267" y="702"/>
                      <a:pt x="274" y="701"/>
                      <a:pt x="281" y="701"/>
                    </a:cubicBezTo>
                    <a:cubicBezTo>
                      <a:pt x="7359" y="603"/>
                      <a:pt x="14474" y="554"/>
                      <a:pt x="21597" y="554"/>
                    </a:cubicBezTo>
                    <a:cubicBezTo>
                      <a:pt x="33235" y="554"/>
                      <a:pt x="44896" y="684"/>
                      <a:pt x="56454" y="943"/>
                    </a:cubicBezTo>
                    <a:lnTo>
                      <a:pt x="56460" y="943"/>
                    </a:lnTo>
                    <a:cubicBezTo>
                      <a:pt x="56610" y="943"/>
                      <a:pt x="56732" y="827"/>
                      <a:pt x="56736" y="676"/>
                    </a:cubicBezTo>
                    <a:cubicBezTo>
                      <a:pt x="56741" y="521"/>
                      <a:pt x="56620" y="394"/>
                      <a:pt x="56465" y="389"/>
                    </a:cubicBezTo>
                    <a:cubicBezTo>
                      <a:pt x="44903" y="130"/>
                      <a:pt x="33239" y="0"/>
                      <a:pt x="215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58"/>
              <p:cNvSpPr/>
              <p:nvPr/>
            </p:nvSpPr>
            <p:spPr>
              <a:xfrm>
                <a:off x="2367923" y="3110381"/>
                <a:ext cx="932838" cy="36150"/>
              </a:xfrm>
              <a:custGeom>
                <a:avLst/>
                <a:gdLst/>
                <a:ahLst/>
                <a:cxnLst/>
                <a:rect l="l" t="t" r="r" b="b"/>
                <a:pathLst>
                  <a:path w="56742" h="944" extrusionOk="0">
                    <a:moveTo>
                      <a:pt x="21596" y="0"/>
                    </a:moveTo>
                    <a:cubicBezTo>
                      <a:pt x="14471" y="0"/>
                      <a:pt x="7353" y="49"/>
                      <a:pt x="272" y="147"/>
                    </a:cubicBezTo>
                    <a:cubicBezTo>
                      <a:pt x="122" y="151"/>
                      <a:pt x="0" y="273"/>
                      <a:pt x="0" y="429"/>
                    </a:cubicBezTo>
                    <a:cubicBezTo>
                      <a:pt x="0" y="576"/>
                      <a:pt x="123" y="702"/>
                      <a:pt x="260" y="702"/>
                    </a:cubicBezTo>
                    <a:cubicBezTo>
                      <a:pt x="267" y="702"/>
                      <a:pt x="274" y="701"/>
                      <a:pt x="281" y="701"/>
                    </a:cubicBezTo>
                    <a:cubicBezTo>
                      <a:pt x="7359" y="603"/>
                      <a:pt x="14474" y="554"/>
                      <a:pt x="21597" y="554"/>
                    </a:cubicBezTo>
                    <a:cubicBezTo>
                      <a:pt x="33235" y="554"/>
                      <a:pt x="44896" y="684"/>
                      <a:pt x="56454" y="943"/>
                    </a:cubicBezTo>
                    <a:lnTo>
                      <a:pt x="56460" y="943"/>
                    </a:lnTo>
                    <a:cubicBezTo>
                      <a:pt x="56610" y="943"/>
                      <a:pt x="56732" y="827"/>
                      <a:pt x="56736" y="676"/>
                    </a:cubicBezTo>
                    <a:cubicBezTo>
                      <a:pt x="56741" y="521"/>
                      <a:pt x="56620" y="394"/>
                      <a:pt x="56465" y="389"/>
                    </a:cubicBezTo>
                    <a:cubicBezTo>
                      <a:pt x="44903" y="130"/>
                      <a:pt x="33239" y="0"/>
                      <a:pt x="215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58"/>
              <p:cNvSpPr/>
              <p:nvPr/>
            </p:nvSpPr>
            <p:spPr>
              <a:xfrm>
                <a:off x="4113199" y="3099645"/>
                <a:ext cx="955393" cy="46900"/>
              </a:xfrm>
              <a:custGeom>
                <a:avLst/>
                <a:gdLst/>
                <a:ahLst/>
                <a:cxnLst/>
                <a:rect l="l" t="t" r="r" b="b"/>
                <a:pathLst>
                  <a:path w="56742" h="944" extrusionOk="0">
                    <a:moveTo>
                      <a:pt x="21596" y="0"/>
                    </a:moveTo>
                    <a:cubicBezTo>
                      <a:pt x="14471" y="0"/>
                      <a:pt x="7353" y="49"/>
                      <a:pt x="272" y="147"/>
                    </a:cubicBezTo>
                    <a:cubicBezTo>
                      <a:pt x="122" y="151"/>
                      <a:pt x="0" y="273"/>
                      <a:pt x="0" y="429"/>
                    </a:cubicBezTo>
                    <a:cubicBezTo>
                      <a:pt x="0" y="576"/>
                      <a:pt x="123" y="702"/>
                      <a:pt x="260" y="702"/>
                    </a:cubicBezTo>
                    <a:cubicBezTo>
                      <a:pt x="267" y="702"/>
                      <a:pt x="274" y="701"/>
                      <a:pt x="281" y="701"/>
                    </a:cubicBezTo>
                    <a:cubicBezTo>
                      <a:pt x="7359" y="603"/>
                      <a:pt x="14474" y="554"/>
                      <a:pt x="21597" y="554"/>
                    </a:cubicBezTo>
                    <a:cubicBezTo>
                      <a:pt x="33235" y="554"/>
                      <a:pt x="44896" y="684"/>
                      <a:pt x="56454" y="943"/>
                    </a:cubicBezTo>
                    <a:lnTo>
                      <a:pt x="56460" y="943"/>
                    </a:lnTo>
                    <a:cubicBezTo>
                      <a:pt x="56610" y="943"/>
                      <a:pt x="56732" y="827"/>
                      <a:pt x="56736" y="676"/>
                    </a:cubicBezTo>
                    <a:cubicBezTo>
                      <a:pt x="56741" y="521"/>
                      <a:pt x="56620" y="394"/>
                      <a:pt x="56465" y="389"/>
                    </a:cubicBezTo>
                    <a:cubicBezTo>
                      <a:pt x="44903" y="130"/>
                      <a:pt x="33239" y="0"/>
                      <a:pt x="215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58"/>
              <p:cNvSpPr/>
              <p:nvPr/>
            </p:nvSpPr>
            <p:spPr>
              <a:xfrm>
                <a:off x="5881049" y="3094270"/>
                <a:ext cx="955393" cy="46900"/>
              </a:xfrm>
              <a:custGeom>
                <a:avLst/>
                <a:gdLst/>
                <a:ahLst/>
                <a:cxnLst/>
                <a:rect l="l" t="t" r="r" b="b"/>
                <a:pathLst>
                  <a:path w="56742" h="944" extrusionOk="0">
                    <a:moveTo>
                      <a:pt x="21596" y="0"/>
                    </a:moveTo>
                    <a:cubicBezTo>
                      <a:pt x="14471" y="0"/>
                      <a:pt x="7353" y="49"/>
                      <a:pt x="272" y="147"/>
                    </a:cubicBezTo>
                    <a:cubicBezTo>
                      <a:pt x="122" y="151"/>
                      <a:pt x="0" y="273"/>
                      <a:pt x="0" y="429"/>
                    </a:cubicBezTo>
                    <a:cubicBezTo>
                      <a:pt x="0" y="576"/>
                      <a:pt x="123" y="702"/>
                      <a:pt x="260" y="702"/>
                    </a:cubicBezTo>
                    <a:cubicBezTo>
                      <a:pt x="267" y="702"/>
                      <a:pt x="274" y="701"/>
                      <a:pt x="281" y="701"/>
                    </a:cubicBezTo>
                    <a:cubicBezTo>
                      <a:pt x="7359" y="603"/>
                      <a:pt x="14474" y="554"/>
                      <a:pt x="21597" y="554"/>
                    </a:cubicBezTo>
                    <a:cubicBezTo>
                      <a:pt x="33235" y="554"/>
                      <a:pt x="44896" y="684"/>
                      <a:pt x="56454" y="943"/>
                    </a:cubicBezTo>
                    <a:lnTo>
                      <a:pt x="56460" y="943"/>
                    </a:lnTo>
                    <a:cubicBezTo>
                      <a:pt x="56610" y="943"/>
                      <a:pt x="56732" y="827"/>
                      <a:pt x="56736" y="676"/>
                    </a:cubicBezTo>
                    <a:cubicBezTo>
                      <a:pt x="56741" y="521"/>
                      <a:pt x="56620" y="394"/>
                      <a:pt x="56465" y="389"/>
                    </a:cubicBezTo>
                    <a:cubicBezTo>
                      <a:pt x="44903" y="130"/>
                      <a:pt x="33239" y="0"/>
                      <a:pt x="215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40" name="Google Shape;1540;p58"/>
              <p:cNvGrpSpPr/>
              <p:nvPr/>
            </p:nvGrpSpPr>
            <p:grpSpPr>
              <a:xfrm>
                <a:off x="7636005" y="3051343"/>
                <a:ext cx="654351" cy="175170"/>
                <a:chOff x="7612217" y="3051343"/>
                <a:chExt cx="654351" cy="175170"/>
              </a:xfrm>
            </p:grpSpPr>
            <p:sp>
              <p:nvSpPr>
                <p:cNvPr id="1541" name="Google Shape;1541;p58"/>
                <p:cNvSpPr/>
                <p:nvPr/>
              </p:nvSpPr>
              <p:spPr>
                <a:xfrm>
                  <a:off x="7612217" y="3110375"/>
                  <a:ext cx="642745" cy="361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742" h="944" extrusionOk="0">
                      <a:moveTo>
                        <a:pt x="21596" y="0"/>
                      </a:moveTo>
                      <a:cubicBezTo>
                        <a:pt x="14471" y="0"/>
                        <a:pt x="7353" y="49"/>
                        <a:pt x="272" y="147"/>
                      </a:cubicBezTo>
                      <a:cubicBezTo>
                        <a:pt x="122" y="151"/>
                        <a:pt x="0" y="273"/>
                        <a:pt x="0" y="429"/>
                      </a:cubicBezTo>
                      <a:cubicBezTo>
                        <a:pt x="0" y="576"/>
                        <a:pt x="123" y="702"/>
                        <a:pt x="260" y="702"/>
                      </a:cubicBezTo>
                      <a:cubicBezTo>
                        <a:pt x="267" y="702"/>
                        <a:pt x="274" y="701"/>
                        <a:pt x="281" y="701"/>
                      </a:cubicBezTo>
                      <a:cubicBezTo>
                        <a:pt x="7359" y="603"/>
                        <a:pt x="14474" y="554"/>
                        <a:pt x="21597" y="554"/>
                      </a:cubicBezTo>
                      <a:cubicBezTo>
                        <a:pt x="33235" y="554"/>
                        <a:pt x="44896" y="684"/>
                        <a:pt x="56454" y="943"/>
                      </a:cubicBezTo>
                      <a:lnTo>
                        <a:pt x="56460" y="943"/>
                      </a:lnTo>
                      <a:cubicBezTo>
                        <a:pt x="56610" y="943"/>
                        <a:pt x="56732" y="827"/>
                        <a:pt x="56736" y="676"/>
                      </a:cubicBezTo>
                      <a:cubicBezTo>
                        <a:pt x="56741" y="521"/>
                        <a:pt x="56620" y="394"/>
                        <a:pt x="56465" y="389"/>
                      </a:cubicBezTo>
                      <a:cubicBezTo>
                        <a:pt x="44903" y="130"/>
                        <a:pt x="33239" y="0"/>
                        <a:pt x="215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542" name="Google Shape;1542;p58"/>
                <p:cNvGrpSpPr/>
                <p:nvPr/>
              </p:nvGrpSpPr>
              <p:grpSpPr>
                <a:xfrm>
                  <a:off x="8092146" y="3051343"/>
                  <a:ext cx="174422" cy="175170"/>
                  <a:chOff x="8092146" y="3051343"/>
                  <a:chExt cx="174422" cy="175170"/>
                </a:xfrm>
              </p:grpSpPr>
              <p:sp>
                <p:nvSpPr>
                  <p:cNvPr id="1543" name="Google Shape;1543;p58"/>
                  <p:cNvSpPr/>
                  <p:nvPr/>
                </p:nvSpPr>
                <p:spPr>
                  <a:xfrm rot="1391143">
                    <a:off x="8100399" y="3082508"/>
                    <a:ext cx="165738" cy="361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42" h="944" extrusionOk="0">
                        <a:moveTo>
                          <a:pt x="21596" y="0"/>
                        </a:moveTo>
                        <a:cubicBezTo>
                          <a:pt x="14471" y="0"/>
                          <a:pt x="7353" y="49"/>
                          <a:pt x="272" y="147"/>
                        </a:cubicBezTo>
                        <a:cubicBezTo>
                          <a:pt x="122" y="151"/>
                          <a:pt x="0" y="273"/>
                          <a:pt x="0" y="429"/>
                        </a:cubicBezTo>
                        <a:cubicBezTo>
                          <a:pt x="0" y="576"/>
                          <a:pt x="123" y="702"/>
                          <a:pt x="260" y="702"/>
                        </a:cubicBezTo>
                        <a:cubicBezTo>
                          <a:pt x="267" y="702"/>
                          <a:pt x="274" y="701"/>
                          <a:pt x="281" y="701"/>
                        </a:cubicBezTo>
                        <a:cubicBezTo>
                          <a:pt x="7359" y="603"/>
                          <a:pt x="14474" y="554"/>
                          <a:pt x="21597" y="554"/>
                        </a:cubicBezTo>
                        <a:cubicBezTo>
                          <a:pt x="33235" y="554"/>
                          <a:pt x="44896" y="684"/>
                          <a:pt x="56454" y="943"/>
                        </a:cubicBezTo>
                        <a:lnTo>
                          <a:pt x="56460" y="943"/>
                        </a:lnTo>
                        <a:cubicBezTo>
                          <a:pt x="56610" y="943"/>
                          <a:pt x="56732" y="827"/>
                          <a:pt x="56736" y="676"/>
                        </a:cubicBezTo>
                        <a:cubicBezTo>
                          <a:pt x="56741" y="521"/>
                          <a:pt x="56620" y="394"/>
                          <a:pt x="56465" y="389"/>
                        </a:cubicBezTo>
                        <a:cubicBezTo>
                          <a:pt x="44903" y="130"/>
                          <a:pt x="33239" y="0"/>
                          <a:pt x="21596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4" name="Google Shape;1544;p58"/>
                  <p:cNvSpPr/>
                  <p:nvPr/>
                </p:nvSpPr>
                <p:spPr>
                  <a:xfrm rot="9408857" flipH="1">
                    <a:off x="8092576" y="3159175"/>
                    <a:ext cx="165738" cy="361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42" h="944" extrusionOk="0">
                        <a:moveTo>
                          <a:pt x="21596" y="0"/>
                        </a:moveTo>
                        <a:cubicBezTo>
                          <a:pt x="14471" y="0"/>
                          <a:pt x="7353" y="49"/>
                          <a:pt x="272" y="147"/>
                        </a:cubicBezTo>
                        <a:cubicBezTo>
                          <a:pt x="122" y="151"/>
                          <a:pt x="0" y="273"/>
                          <a:pt x="0" y="429"/>
                        </a:cubicBezTo>
                        <a:cubicBezTo>
                          <a:pt x="0" y="576"/>
                          <a:pt x="123" y="702"/>
                          <a:pt x="260" y="702"/>
                        </a:cubicBezTo>
                        <a:cubicBezTo>
                          <a:pt x="267" y="702"/>
                          <a:pt x="274" y="701"/>
                          <a:pt x="281" y="701"/>
                        </a:cubicBezTo>
                        <a:cubicBezTo>
                          <a:pt x="7359" y="603"/>
                          <a:pt x="14474" y="554"/>
                          <a:pt x="21597" y="554"/>
                        </a:cubicBezTo>
                        <a:cubicBezTo>
                          <a:pt x="33235" y="554"/>
                          <a:pt x="44896" y="684"/>
                          <a:pt x="56454" y="943"/>
                        </a:cubicBezTo>
                        <a:lnTo>
                          <a:pt x="56460" y="943"/>
                        </a:lnTo>
                        <a:cubicBezTo>
                          <a:pt x="56610" y="943"/>
                          <a:pt x="56732" y="827"/>
                          <a:pt x="56736" y="676"/>
                        </a:cubicBezTo>
                        <a:cubicBezTo>
                          <a:pt x="56741" y="521"/>
                          <a:pt x="56620" y="394"/>
                          <a:pt x="56465" y="389"/>
                        </a:cubicBezTo>
                        <a:cubicBezTo>
                          <a:pt x="44903" y="130"/>
                          <a:pt x="33239" y="0"/>
                          <a:pt x="21596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sp>
        <p:nvSpPr>
          <p:cNvPr id="1545" name="Google Shape;1545;p5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FULL EXPECTED TIMELINE</a:t>
            </a:r>
            <a:endParaRPr dirty="0"/>
          </a:p>
        </p:txBody>
      </p:sp>
      <p:sp>
        <p:nvSpPr>
          <p:cNvPr id="1546" name="Google Shape;1546;p58"/>
          <p:cNvSpPr txBox="1"/>
          <p:nvPr/>
        </p:nvSpPr>
        <p:spPr>
          <a:xfrm>
            <a:off x="651285" y="1623321"/>
            <a:ext cx="1906800" cy="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We did nothing </a:t>
            </a:r>
            <a:r>
              <a:rPr lang="en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Wingdings" panose="05000000000000000000" pitchFamily="2" charset="2"/>
              </a:rPr>
              <a:t>:))))</a:t>
            </a:r>
            <a:endParaRPr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547" name="Google Shape;1547;p58"/>
          <p:cNvSpPr txBox="1"/>
          <p:nvPr/>
        </p:nvSpPr>
        <p:spPr>
          <a:xfrm>
            <a:off x="4211706" y="1714867"/>
            <a:ext cx="1911000" cy="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050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Mathematical models try-out &amp; data visualization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050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Start focusing on answering the questions of this problem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548" name="Google Shape;1548;p58"/>
          <p:cNvSpPr txBox="1"/>
          <p:nvPr/>
        </p:nvSpPr>
        <p:spPr>
          <a:xfrm>
            <a:off x="2491423" y="4137619"/>
            <a:ext cx="1911000" cy="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050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Discuss the overall path;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First baby steps to get used to the process</a:t>
            </a:r>
            <a:endParaRPr sz="1050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549" name="Google Shape;1549;p58"/>
          <p:cNvSpPr txBox="1"/>
          <p:nvPr/>
        </p:nvSpPr>
        <p:spPr>
          <a:xfrm>
            <a:off x="5836393" y="4125777"/>
            <a:ext cx="1873289" cy="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050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Get to finish the whole project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050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Prepare all documents and the final report file</a:t>
            </a:r>
            <a:endParaRPr sz="1050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550" name="Google Shape;1550;p58"/>
          <p:cNvSpPr/>
          <p:nvPr/>
        </p:nvSpPr>
        <p:spPr>
          <a:xfrm>
            <a:off x="1305135" y="2986749"/>
            <a:ext cx="599100" cy="2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latin typeface="Amatic SC"/>
                <a:ea typeface="Amatic SC"/>
                <a:cs typeface="Amatic SC"/>
                <a:sym typeface="Amatic SC"/>
              </a:rPr>
              <a:t>from the start to 19/06</a:t>
            </a:r>
            <a:endParaRPr sz="1200" b="1" dirty="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551" name="Google Shape;1551;p58"/>
          <p:cNvSpPr/>
          <p:nvPr/>
        </p:nvSpPr>
        <p:spPr>
          <a:xfrm>
            <a:off x="3077820" y="2955954"/>
            <a:ext cx="599100" cy="2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Amatic SC"/>
                <a:ea typeface="Amatic SC"/>
                <a:cs typeface="Amatic SC"/>
                <a:sym typeface="Amatic SC"/>
              </a:rPr>
              <a:t>20/06 – 25/06</a:t>
            </a:r>
            <a:endParaRPr b="1" dirty="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552" name="Google Shape;1552;p58"/>
          <p:cNvSpPr/>
          <p:nvPr/>
        </p:nvSpPr>
        <p:spPr>
          <a:xfrm>
            <a:off x="4867656" y="2973588"/>
            <a:ext cx="599100" cy="2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Amatic SC"/>
                <a:ea typeface="Amatic SC"/>
                <a:cs typeface="Amatic SC"/>
                <a:sym typeface="Amatic SC"/>
              </a:rPr>
              <a:t>26/06 – 01/07</a:t>
            </a:r>
          </a:p>
        </p:txBody>
      </p:sp>
      <p:sp>
        <p:nvSpPr>
          <p:cNvPr id="1553" name="Google Shape;1553;p58"/>
          <p:cNvSpPr/>
          <p:nvPr/>
        </p:nvSpPr>
        <p:spPr>
          <a:xfrm>
            <a:off x="6506235" y="2973588"/>
            <a:ext cx="843000" cy="2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Amatic SC"/>
                <a:ea typeface="Amatic SC"/>
                <a:cs typeface="Amatic SC"/>
                <a:sym typeface="Amatic SC"/>
              </a:rPr>
              <a:t>02/07 – 07/07</a:t>
            </a:r>
          </a:p>
        </p:txBody>
      </p:sp>
      <p:sp>
        <p:nvSpPr>
          <p:cNvPr id="30" name="Google Shape;1547;p58">
            <a:extLst>
              <a:ext uri="{FF2B5EF4-FFF2-40B4-BE49-F238E27FC236}">
                <a16:creationId xmlns:a16="http://schemas.microsoft.com/office/drawing/2014/main" id="{373076C3-B68F-4438-B9BE-039DE974233B}"/>
              </a:ext>
            </a:extLst>
          </p:cNvPr>
          <p:cNvSpPr txBox="1"/>
          <p:nvPr/>
        </p:nvSpPr>
        <p:spPr>
          <a:xfrm>
            <a:off x="7511528" y="2418148"/>
            <a:ext cx="1253217" cy="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and the last 3 days is, you know, for ambulance situations....</a:t>
            </a:r>
            <a:endParaRPr sz="1050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1" name="Google Shape;1547;p58">
            <a:extLst>
              <a:ext uri="{FF2B5EF4-FFF2-40B4-BE49-F238E27FC236}">
                <a16:creationId xmlns:a16="http://schemas.microsoft.com/office/drawing/2014/main" id="{EFA71AEE-C1EB-4DD9-BDC8-299DA64EFAC2}"/>
              </a:ext>
            </a:extLst>
          </p:cNvPr>
          <p:cNvSpPr txBox="1"/>
          <p:nvPr/>
        </p:nvSpPr>
        <p:spPr>
          <a:xfrm>
            <a:off x="3780019" y="2654636"/>
            <a:ext cx="928119" cy="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25/06 – 26-06: day off</a:t>
            </a:r>
            <a:endParaRPr sz="900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2" name="Google Shape;1547;p58">
            <a:extLst>
              <a:ext uri="{FF2B5EF4-FFF2-40B4-BE49-F238E27FC236}">
                <a16:creationId xmlns:a16="http://schemas.microsoft.com/office/drawing/2014/main" id="{28AD4999-9353-4C78-BE5C-C4DB4F4404BC}"/>
              </a:ext>
            </a:extLst>
          </p:cNvPr>
          <p:cNvSpPr txBox="1"/>
          <p:nvPr/>
        </p:nvSpPr>
        <p:spPr>
          <a:xfrm>
            <a:off x="5548018" y="2649584"/>
            <a:ext cx="928119" cy="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01/07 – 02-07: day off</a:t>
            </a:r>
            <a:endParaRPr sz="900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3" name="Google Shape;1547;p58">
            <a:extLst>
              <a:ext uri="{FF2B5EF4-FFF2-40B4-BE49-F238E27FC236}">
                <a16:creationId xmlns:a16="http://schemas.microsoft.com/office/drawing/2014/main" id="{61462558-30F9-4768-B069-87688C4A5D0E}"/>
              </a:ext>
            </a:extLst>
          </p:cNvPr>
          <p:cNvSpPr txBox="1"/>
          <p:nvPr/>
        </p:nvSpPr>
        <p:spPr>
          <a:xfrm>
            <a:off x="258611" y="4137619"/>
            <a:ext cx="1343166" cy="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Note: I assume that everyday starts at noon; that’s why I denoted the day off as: </a:t>
            </a:r>
            <a:r>
              <a:rPr lang="en-US" sz="900" b="1" dirty="0">
                <a:solidFill>
                  <a:srgbClr val="FF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(noon of) 25/06 to (noon of) 26/06</a:t>
            </a:r>
            <a:r>
              <a:rPr lang="en-US" sz="900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. Thus, that is 1 day, not 2 days :P</a:t>
            </a:r>
            <a:endParaRPr sz="900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p40"/>
          <p:cNvSpPr txBox="1">
            <a:spLocks noGrp="1"/>
          </p:cNvSpPr>
          <p:nvPr>
            <p:ph type="subTitle" idx="1"/>
          </p:nvPr>
        </p:nvSpPr>
        <p:spPr>
          <a:xfrm>
            <a:off x="2797013" y="3837142"/>
            <a:ext cx="2044500" cy="86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Only the basics, but useful enough.</a:t>
            </a:r>
            <a:endParaRPr sz="1100" dirty="0"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224" name="Google Shape;1224;p40"/>
          <p:cNvSpPr/>
          <p:nvPr/>
        </p:nvSpPr>
        <p:spPr>
          <a:xfrm>
            <a:off x="1882085" y="392616"/>
            <a:ext cx="5100482" cy="662697"/>
          </a:xfrm>
          <a:custGeom>
            <a:avLst/>
            <a:gdLst/>
            <a:ahLst/>
            <a:cxnLst/>
            <a:rect l="l" t="t" r="r" b="b"/>
            <a:pathLst>
              <a:path w="12626" h="11775" extrusionOk="0">
                <a:moveTo>
                  <a:pt x="6401" y="0"/>
                </a:moveTo>
                <a:cubicBezTo>
                  <a:pt x="3246" y="0"/>
                  <a:pt x="0" y="2876"/>
                  <a:pt x="0" y="6031"/>
                </a:cubicBezTo>
                <a:cubicBezTo>
                  <a:pt x="0" y="9187"/>
                  <a:pt x="3114" y="11775"/>
                  <a:pt x="6270" y="11775"/>
                </a:cubicBezTo>
                <a:cubicBezTo>
                  <a:pt x="9425" y="11775"/>
                  <a:pt x="12626" y="9029"/>
                  <a:pt x="12626" y="5874"/>
                </a:cubicBezTo>
                <a:cubicBezTo>
                  <a:pt x="12626" y="2718"/>
                  <a:pt x="9557" y="0"/>
                  <a:pt x="640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25" name="Google Shape;1225;p40"/>
          <p:cNvSpPr txBox="1">
            <a:spLocks noGrp="1"/>
          </p:cNvSpPr>
          <p:nvPr>
            <p:ph type="title"/>
          </p:nvPr>
        </p:nvSpPr>
        <p:spPr>
          <a:xfrm>
            <a:off x="693247" y="326014"/>
            <a:ext cx="73608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WHAT WE’VE DONE SO FAR</a:t>
            </a:r>
            <a:endParaRPr dirty="0"/>
          </a:p>
        </p:txBody>
      </p:sp>
      <p:sp>
        <p:nvSpPr>
          <p:cNvPr id="1226" name="Google Shape;1226;p40"/>
          <p:cNvSpPr txBox="1">
            <a:spLocks noGrp="1"/>
          </p:cNvSpPr>
          <p:nvPr>
            <p:ph type="subTitle" idx="2"/>
          </p:nvPr>
        </p:nvSpPr>
        <p:spPr>
          <a:xfrm>
            <a:off x="2798226" y="3483910"/>
            <a:ext cx="2044500" cy="6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 dirty="0"/>
              <a:t>Learn to use spss</a:t>
            </a:r>
            <a:endParaRPr sz="2400" dirty="0"/>
          </a:p>
        </p:txBody>
      </p:sp>
      <p:grpSp>
        <p:nvGrpSpPr>
          <p:cNvPr id="1229" name="Google Shape;1229;p40"/>
          <p:cNvGrpSpPr/>
          <p:nvPr/>
        </p:nvGrpSpPr>
        <p:grpSpPr>
          <a:xfrm>
            <a:off x="4841513" y="3417599"/>
            <a:ext cx="822920" cy="826278"/>
            <a:chOff x="4200635" y="1911607"/>
            <a:chExt cx="644064" cy="646692"/>
          </a:xfrm>
        </p:grpSpPr>
        <p:sp>
          <p:nvSpPr>
            <p:cNvPr id="1230" name="Google Shape;1230;p40"/>
            <p:cNvSpPr/>
            <p:nvPr/>
          </p:nvSpPr>
          <p:spPr>
            <a:xfrm>
              <a:off x="4436425" y="2227075"/>
              <a:ext cx="172500" cy="322450"/>
            </a:xfrm>
            <a:custGeom>
              <a:avLst/>
              <a:gdLst/>
              <a:ahLst/>
              <a:cxnLst/>
              <a:rect l="l" t="t" r="r" b="b"/>
              <a:pathLst>
                <a:path w="6900" h="12898" extrusionOk="0">
                  <a:moveTo>
                    <a:pt x="129" y="12898"/>
                  </a:moveTo>
                  <a:lnTo>
                    <a:pt x="0" y="774"/>
                  </a:lnTo>
                  <a:lnTo>
                    <a:pt x="1999" y="129"/>
                  </a:lnTo>
                  <a:lnTo>
                    <a:pt x="4192" y="0"/>
                  </a:lnTo>
                  <a:lnTo>
                    <a:pt x="6513" y="129"/>
                  </a:lnTo>
                  <a:lnTo>
                    <a:pt x="6900" y="12124"/>
                  </a:lnTo>
                  <a:lnTo>
                    <a:pt x="2773" y="1238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  <p:grpSp>
          <p:nvGrpSpPr>
            <p:cNvPr id="1231" name="Google Shape;1231;p40"/>
            <p:cNvGrpSpPr/>
            <p:nvPr/>
          </p:nvGrpSpPr>
          <p:grpSpPr>
            <a:xfrm>
              <a:off x="4200635" y="1911607"/>
              <a:ext cx="644064" cy="646692"/>
              <a:chOff x="5498047" y="1967907"/>
              <a:chExt cx="644064" cy="646692"/>
            </a:xfrm>
          </p:grpSpPr>
          <p:sp>
            <p:nvSpPr>
              <p:cNvPr id="1232" name="Google Shape;1232;p40"/>
              <p:cNvSpPr/>
              <p:nvPr/>
            </p:nvSpPr>
            <p:spPr>
              <a:xfrm rot="10800000">
                <a:off x="5502763" y="2448463"/>
                <a:ext cx="175474" cy="152537"/>
              </a:xfrm>
              <a:custGeom>
                <a:avLst/>
                <a:gdLst/>
                <a:ahLst/>
                <a:cxnLst/>
                <a:rect l="l" t="t" r="r" b="b"/>
                <a:pathLst>
                  <a:path w="16609" h="13823" extrusionOk="0">
                    <a:moveTo>
                      <a:pt x="8988" y="1"/>
                    </a:moveTo>
                    <a:lnTo>
                      <a:pt x="7988" y="22"/>
                    </a:lnTo>
                    <a:lnTo>
                      <a:pt x="6987" y="32"/>
                    </a:lnTo>
                    <a:lnTo>
                      <a:pt x="5986" y="63"/>
                    </a:lnTo>
                    <a:lnTo>
                      <a:pt x="4985" y="94"/>
                    </a:lnTo>
                    <a:lnTo>
                      <a:pt x="3994" y="136"/>
                    </a:lnTo>
                    <a:lnTo>
                      <a:pt x="2993" y="178"/>
                    </a:lnTo>
                    <a:lnTo>
                      <a:pt x="1993" y="230"/>
                    </a:lnTo>
                    <a:lnTo>
                      <a:pt x="992" y="282"/>
                    </a:lnTo>
                    <a:lnTo>
                      <a:pt x="1" y="354"/>
                    </a:lnTo>
                    <a:lnTo>
                      <a:pt x="1358" y="12003"/>
                    </a:lnTo>
                    <a:lnTo>
                      <a:pt x="1388" y="12222"/>
                    </a:lnTo>
                    <a:lnTo>
                      <a:pt x="1418" y="12450"/>
                    </a:lnTo>
                    <a:lnTo>
                      <a:pt x="1467" y="12669"/>
                    </a:lnTo>
                    <a:lnTo>
                      <a:pt x="1527" y="12876"/>
                    </a:lnTo>
                    <a:lnTo>
                      <a:pt x="1566" y="12980"/>
                    </a:lnTo>
                    <a:lnTo>
                      <a:pt x="1606" y="13084"/>
                    </a:lnTo>
                    <a:lnTo>
                      <a:pt x="1656" y="13178"/>
                    </a:lnTo>
                    <a:lnTo>
                      <a:pt x="1705" y="13271"/>
                    </a:lnTo>
                    <a:lnTo>
                      <a:pt x="1765" y="13354"/>
                    </a:lnTo>
                    <a:lnTo>
                      <a:pt x="1834" y="13438"/>
                    </a:lnTo>
                    <a:lnTo>
                      <a:pt x="1903" y="13510"/>
                    </a:lnTo>
                    <a:lnTo>
                      <a:pt x="1983" y="13573"/>
                    </a:lnTo>
                    <a:lnTo>
                      <a:pt x="2052" y="13625"/>
                    </a:lnTo>
                    <a:lnTo>
                      <a:pt x="2121" y="13666"/>
                    </a:lnTo>
                    <a:lnTo>
                      <a:pt x="2270" y="13728"/>
                    </a:lnTo>
                    <a:lnTo>
                      <a:pt x="2429" y="13770"/>
                    </a:lnTo>
                    <a:lnTo>
                      <a:pt x="2597" y="13801"/>
                    </a:lnTo>
                    <a:lnTo>
                      <a:pt x="2765" y="13812"/>
                    </a:lnTo>
                    <a:lnTo>
                      <a:pt x="2934" y="13822"/>
                    </a:lnTo>
                    <a:lnTo>
                      <a:pt x="3261" y="13812"/>
                    </a:lnTo>
                    <a:lnTo>
                      <a:pt x="13735" y="13334"/>
                    </a:lnTo>
                    <a:lnTo>
                      <a:pt x="14012" y="13323"/>
                    </a:lnTo>
                    <a:lnTo>
                      <a:pt x="14290" y="13302"/>
                    </a:lnTo>
                    <a:lnTo>
                      <a:pt x="14567" y="13261"/>
                    </a:lnTo>
                    <a:lnTo>
                      <a:pt x="14835" y="13219"/>
                    </a:lnTo>
                    <a:lnTo>
                      <a:pt x="14964" y="13178"/>
                    </a:lnTo>
                    <a:lnTo>
                      <a:pt x="15092" y="13147"/>
                    </a:lnTo>
                    <a:lnTo>
                      <a:pt x="15221" y="13095"/>
                    </a:lnTo>
                    <a:lnTo>
                      <a:pt x="15350" y="13043"/>
                    </a:lnTo>
                    <a:lnTo>
                      <a:pt x="15469" y="12980"/>
                    </a:lnTo>
                    <a:lnTo>
                      <a:pt x="15578" y="12918"/>
                    </a:lnTo>
                    <a:lnTo>
                      <a:pt x="15697" y="12835"/>
                    </a:lnTo>
                    <a:lnTo>
                      <a:pt x="15796" y="12752"/>
                    </a:lnTo>
                    <a:lnTo>
                      <a:pt x="15915" y="12627"/>
                    </a:lnTo>
                    <a:lnTo>
                      <a:pt x="16024" y="12502"/>
                    </a:lnTo>
                    <a:lnTo>
                      <a:pt x="16113" y="12367"/>
                    </a:lnTo>
                    <a:lnTo>
                      <a:pt x="16202" y="12232"/>
                    </a:lnTo>
                    <a:lnTo>
                      <a:pt x="16272" y="12076"/>
                    </a:lnTo>
                    <a:lnTo>
                      <a:pt x="16331" y="11920"/>
                    </a:lnTo>
                    <a:lnTo>
                      <a:pt x="16390" y="11764"/>
                    </a:lnTo>
                    <a:lnTo>
                      <a:pt x="16430" y="11598"/>
                    </a:lnTo>
                    <a:lnTo>
                      <a:pt x="16470" y="11432"/>
                    </a:lnTo>
                    <a:lnTo>
                      <a:pt x="16499" y="11255"/>
                    </a:lnTo>
                    <a:lnTo>
                      <a:pt x="16549" y="10912"/>
                    </a:lnTo>
                    <a:lnTo>
                      <a:pt x="16569" y="10559"/>
                    </a:lnTo>
                    <a:lnTo>
                      <a:pt x="16589" y="10206"/>
                    </a:lnTo>
                    <a:lnTo>
                      <a:pt x="16599" y="9572"/>
                    </a:lnTo>
                    <a:lnTo>
                      <a:pt x="16608" y="8938"/>
                    </a:lnTo>
                    <a:lnTo>
                      <a:pt x="16608" y="8304"/>
                    </a:lnTo>
                    <a:lnTo>
                      <a:pt x="16599" y="7670"/>
                    </a:lnTo>
                    <a:lnTo>
                      <a:pt x="16589" y="7047"/>
                    </a:lnTo>
                    <a:lnTo>
                      <a:pt x="16569" y="6413"/>
                    </a:lnTo>
                    <a:lnTo>
                      <a:pt x="16539" y="5779"/>
                    </a:lnTo>
                    <a:lnTo>
                      <a:pt x="16509" y="5145"/>
                    </a:lnTo>
                    <a:lnTo>
                      <a:pt x="16470" y="4511"/>
                    </a:lnTo>
                    <a:lnTo>
                      <a:pt x="16420" y="3877"/>
                    </a:lnTo>
                    <a:lnTo>
                      <a:pt x="16361" y="3254"/>
                    </a:lnTo>
                    <a:lnTo>
                      <a:pt x="16301" y="2620"/>
                    </a:lnTo>
                    <a:lnTo>
                      <a:pt x="16232" y="1996"/>
                    </a:lnTo>
                    <a:lnTo>
                      <a:pt x="16163" y="1362"/>
                    </a:lnTo>
                    <a:lnTo>
                      <a:pt x="16073" y="739"/>
                    </a:lnTo>
                    <a:lnTo>
                      <a:pt x="15984" y="115"/>
                    </a:lnTo>
                    <a:lnTo>
                      <a:pt x="14993" y="74"/>
                    </a:lnTo>
                    <a:lnTo>
                      <a:pt x="13992" y="43"/>
                    </a:lnTo>
                    <a:lnTo>
                      <a:pt x="12992" y="22"/>
                    </a:lnTo>
                    <a:lnTo>
                      <a:pt x="11991" y="11"/>
                    </a:lnTo>
                    <a:lnTo>
                      <a:pt x="1099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40"/>
              <p:cNvSpPr/>
              <p:nvPr/>
            </p:nvSpPr>
            <p:spPr>
              <a:xfrm rot="10800000">
                <a:off x="5965593" y="2123773"/>
                <a:ext cx="175569" cy="456602"/>
              </a:xfrm>
              <a:custGeom>
                <a:avLst/>
                <a:gdLst/>
                <a:ahLst/>
                <a:cxnLst/>
                <a:rect l="l" t="t" r="r" b="b"/>
                <a:pathLst>
                  <a:path w="16618" h="42763" extrusionOk="0">
                    <a:moveTo>
                      <a:pt x="9998" y="0"/>
                    </a:moveTo>
                    <a:lnTo>
                      <a:pt x="8998" y="21"/>
                    </a:lnTo>
                    <a:lnTo>
                      <a:pt x="7997" y="52"/>
                    </a:lnTo>
                    <a:lnTo>
                      <a:pt x="6996" y="115"/>
                    </a:lnTo>
                    <a:lnTo>
                      <a:pt x="5995" y="188"/>
                    </a:lnTo>
                    <a:lnTo>
                      <a:pt x="4994" y="291"/>
                    </a:lnTo>
                    <a:lnTo>
                      <a:pt x="3993" y="406"/>
                    </a:lnTo>
                    <a:lnTo>
                      <a:pt x="3003" y="551"/>
                    </a:lnTo>
                    <a:lnTo>
                      <a:pt x="2002" y="707"/>
                    </a:lnTo>
                    <a:lnTo>
                      <a:pt x="1001" y="884"/>
                    </a:lnTo>
                    <a:lnTo>
                      <a:pt x="0" y="1092"/>
                    </a:lnTo>
                    <a:lnTo>
                      <a:pt x="1368" y="37141"/>
                    </a:lnTo>
                    <a:lnTo>
                      <a:pt x="1387" y="37827"/>
                    </a:lnTo>
                    <a:lnTo>
                      <a:pt x="1427" y="38512"/>
                    </a:lnTo>
                    <a:lnTo>
                      <a:pt x="1477" y="39198"/>
                    </a:lnTo>
                    <a:lnTo>
                      <a:pt x="1536" y="39853"/>
                    </a:lnTo>
                    <a:lnTo>
                      <a:pt x="1566" y="40165"/>
                    </a:lnTo>
                    <a:lnTo>
                      <a:pt x="1605" y="40476"/>
                    </a:lnTo>
                    <a:lnTo>
                      <a:pt x="1655" y="40767"/>
                    </a:lnTo>
                    <a:lnTo>
                      <a:pt x="1714" y="41048"/>
                    </a:lnTo>
                    <a:lnTo>
                      <a:pt x="1774" y="41318"/>
                    </a:lnTo>
                    <a:lnTo>
                      <a:pt x="1833" y="41557"/>
                    </a:lnTo>
                    <a:lnTo>
                      <a:pt x="1913" y="41786"/>
                    </a:lnTo>
                    <a:lnTo>
                      <a:pt x="1992" y="41994"/>
                    </a:lnTo>
                    <a:lnTo>
                      <a:pt x="2061" y="42139"/>
                    </a:lnTo>
                    <a:lnTo>
                      <a:pt x="2131" y="42264"/>
                    </a:lnTo>
                    <a:lnTo>
                      <a:pt x="2210" y="42378"/>
                    </a:lnTo>
                    <a:lnTo>
                      <a:pt x="2279" y="42472"/>
                    </a:lnTo>
                    <a:lnTo>
                      <a:pt x="2358" y="42544"/>
                    </a:lnTo>
                    <a:lnTo>
                      <a:pt x="2438" y="42607"/>
                    </a:lnTo>
                    <a:lnTo>
                      <a:pt x="2517" y="42659"/>
                    </a:lnTo>
                    <a:lnTo>
                      <a:pt x="2596" y="42700"/>
                    </a:lnTo>
                    <a:lnTo>
                      <a:pt x="2685" y="42731"/>
                    </a:lnTo>
                    <a:lnTo>
                      <a:pt x="2765" y="42742"/>
                    </a:lnTo>
                    <a:lnTo>
                      <a:pt x="2854" y="42752"/>
                    </a:lnTo>
                    <a:lnTo>
                      <a:pt x="2933" y="42763"/>
                    </a:lnTo>
                    <a:lnTo>
                      <a:pt x="3102" y="42752"/>
                    </a:lnTo>
                    <a:lnTo>
                      <a:pt x="3270" y="42731"/>
                    </a:lnTo>
                    <a:lnTo>
                      <a:pt x="13744" y="41256"/>
                    </a:lnTo>
                    <a:lnTo>
                      <a:pt x="14021" y="41214"/>
                    </a:lnTo>
                    <a:lnTo>
                      <a:pt x="14160" y="41183"/>
                    </a:lnTo>
                    <a:lnTo>
                      <a:pt x="14299" y="41142"/>
                    </a:lnTo>
                    <a:lnTo>
                      <a:pt x="14438" y="41100"/>
                    </a:lnTo>
                    <a:lnTo>
                      <a:pt x="14566" y="41038"/>
                    </a:lnTo>
                    <a:lnTo>
                      <a:pt x="14705" y="40975"/>
                    </a:lnTo>
                    <a:lnTo>
                      <a:pt x="14844" y="40892"/>
                    </a:lnTo>
                    <a:lnTo>
                      <a:pt x="14973" y="40788"/>
                    </a:lnTo>
                    <a:lnTo>
                      <a:pt x="15102" y="40663"/>
                    </a:lnTo>
                    <a:lnTo>
                      <a:pt x="15230" y="40528"/>
                    </a:lnTo>
                    <a:lnTo>
                      <a:pt x="15349" y="40362"/>
                    </a:lnTo>
                    <a:lnTo>
                      <a:pt x="15478" y="40175"/>
                    </a:lnTo>
                    <a:lnTo>
                      <a:pt x="15587" y="39957"/>
                    </a:lnTo>
                    <a:lnTo>
                      <a:pt x="15696" y="39718"/>
                    </a:lnTo>
                    <a:lnTo>
                      <a:pt x="15805" y="39448"/>
                    </a:lnTo>
                    <a:lnTo>
                      <a:pt x="15924" y="39084"/>
                    </a:lnTo>
                    <a:lnTo>
                      <a:pt x="16033" y="38689"/>
                    </a:lnTo>
                    <a:lnTo>
                      <a:pt x="16122" y="38273"/>
                    </a:lnTo>
                    <a:lnTo>
                      <a:pt x="16201" y="37837"/>
                    </a:lnTo>
                    <a:lnTo>
                      <a:pt x="16281" y="37369"/>
                    </a:lnTo>
                    <a:lnTo>
                      <a:pt x="16340" y="36891"/>
                    </a:lnTo>
                    <a:lnTo>
                      <a:pt x="16390" y="36392"/>
                    </a:lnTo>
                    <a:lnTo>
                      <a:pt x="16439" y="35883"/>
                    </a:lnTo>
                    <a:lnTo>
                      <a:pt x="16479" y="35364"/>
                    </a:lnTo>
                    <a:lnTo>
                      <a:pt x="16509" y="34823"/>
                    </a:lnTo>
                    <a:lnTo>
                      <a:pt x="16548" y="33743"/>
                    </a:lnTo>
                    <a:lnTo>
                      <a:pt x="16578" y="32662"/>
                    </a:lnTo>
                    <a:lnTo>
                      <a:pt x="16588" y="31581"/>
                    </a:lnTo>
                    <a:lnTo>
                      <a:pt x="16608" y="29617"/>
                    </a:lnTo>
                    <a:lnTo>
                      <a:pt x="16618" y="27663"/>
                    </a:lnTo>
                    <a:lnTo>
                      <a:pt x="16618" y="25710"/>
                    </a:lnTo>
                    <a:lnTo>
                      <a:pt x="16608" y="23746"/>
                    </a:lnTo>
                    <a:lnTo>
                      <a:pt x="16598" y="21792"/>
                    </a:lnTo>
                    <a:lnTo>
                      <a:pt x="16578" y="19828"/>
                    </a:lnTo>
                    <a:lnTo>
                      <a:pt x="16548" y="17874"/>
                    </a:lnTo>
                    <a:lnTo>
                      <a:pt x="16519" y="15921"/>
                    </a:lnTo>
                    <a:lnTo>
                      <a:pt x="16479" y="13967"/>
                    </a:lnTo>
                    <a:lnTo>
                      <a:pt x="16429" y="12013"/>
                    </a:lnTo>
                    <a:lnTo>
                      <a:pt x="16370" y="10060"/>
                    </a:lnTo>
                    <a:lnTo>
                      <a:pt x="16310" y="8116"/>
                    </a:lnTo>
                    <a:lnTo>
                      <a:pt x="16241" y="6163"/>
                    </a:lnTo>
                    <a:lnTo>
                      <a:pt x="16162" y="4220"/>
                    </a:lnTo>
                    <a:lnTo>
                      <a:pt x="16083" y="2287"/>
                    </a:lnTo>
                    <a:lnTo>
                      <a:pt x="15993" y="343"/>
                    </a:lnTo>
                    <a:lnTo>
                      <a:pt x="14993" y="240"/>
                    </a:lnTo>
                    <a:lnTo>
                      <a:pt x="13992" y="146"/>
                    </a:lnTo>
                    <a:lnTo>
                      <a:pt x="12991" y="84"/>
                    </a:lnTo>
                    <a:lnTo>
                      <a:pt x="12000" y="32"/>
                    </a:lnTo>
                    <a:lnTo>
                      <a:pt x="10999" y="11"/>
                    </a:lnTo>
                    <a:lnTo>
                      <a:pt x="99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34" name="Google Shape;1234;p40"/>
              <p:cNvSpPr/>
              <p:nvPr/>
            </p:nvSpPr>
            <p:spPr>
              <a:xfrm rot="10800000">
                <a:off x="5498047" y="2439189"/>
                <a:ext cx="183641" cy="175410"/>
              </a:xfrm>
              <a:custGeom>
                <a:avLst/>
                <a:gdLst/>
                <a:ahLst/>
                <a:cxnLst/>
                <a:rect l="l" t="t" r="r" b="b"/>
                <a:pathLst>
                  <a:path w="17382" h="16670" extrusionOk="0">
                    <a:moveTo>
                      <a:pt x="16015" y="1321"/>
                    </a:moveTo>
                    <a:lnTo>
                      <a:pt x="16073" y="2162"/>
                    </a:lnTo>
                    <a:lnTo>
                      <a:pt x="16113" y="3025"/>
                    </a:lnTo>
                    <a:lnTo>
                      <a:pt x="16153" y="3877"/>
                    </a:lnTo>
                    <a:lnTo>
                      <a:pt x="16182" y="4729"/>
                    </a:lnTo>
                    <a:lnTo>
                      <a:pt x="16212" y="5592"/>
                    </a:lnTo>
                    <a:lnTo>
                      <a:pt x="16222" y="6444"/>
                    </a:lnTo>
                    <a:lnTo>
                      <a:pt x="16232" y="7296"/>
                    </a:lnTo>
                    <a:lnTo>
                      <a:pt x="16232" y="8148"/>
                    </a:lnTo>
                    <a:lnTo>
                      <a:pt x="16222" y="9000"/>
                    </a:lnTo>
                    <a:lnTo>
                      <a:pt x="16212" y="9863"/>
                    </a:lnTo>
                    <a:lnTo>
                      <a:pt x="16182" y="10715"/>
                    </a:lnTo>
                    <a:lnTo>
                      <a:pt x="16153" y="11567"/>
                    </a:lnTo>
                    <a:lnTo>
                      <a:pt x="16113" y="12429"/>
                    </a:lnTo>
                    <a:lnTo>
                      <a:pt x="16064" y="13282"/>
                    </a:lnTo>
                    <a:lnTo>
                      <a:pt x="16004" y="14144"/>
                    </a:lnTo>
                    <a:lnTo>
                      <a:pt x="15984" y="14238"/>
                    </a:lnTo>
                    <a:lnTo>
                      <a:pt x="15945" y="14331"/>
                    </a:lnTo>
                    <a:lnTo>
                      <a:pt x="15895" y="14425"/>
                    </a:lnTo>
                    <a:lnTo>
                      <a:pt x="15826" y="14508"/>
                    </a:lnTo>
                    <a:lnTo>
                      <a:pt x="15746" y="14591"/>
                    </a:lnTo>
                    <a:lnTo>
                      <a:pt x="15647" y="14664"/>
                    </a:lnTo>
                    <a:lnTo>
                      <a:pt x="15528" y="14736"/>
                    </a:lnTo>
                    <a:lnTo>
                      <a:pt x="15400" y="14809"/>
                    </a:lnTo>
                    <a:lnTo>
                      <a:pt x="15251" y="14871"/>
                    </a:lnTo>
                    <a:lnTo>
                      <a:pt x="15092" y="14934"/>
                    </a:lnTo>
                    <a:lnTo>
                      <a:pt x="14924" y="14986"/>
                    </a:lnTo>
                    <a:lnTo>
                      <a:pt x="14736" y="15038"/>
                    </a:lnTo>
                    <a:lnTo>
                      <a:pt x="14339" y="15142"/>
                    </a:lnTo>
                    <a:lnTo>
                      <a:pt x="13893" y="15225"/>
                    </a:lnTo>
                    <a:lnTo>
                      <a:pt x="13408" y="15298"/>
                    </a:lnTo>
                    <a:lnTo>
                      <a:pt x="12883" y="15360"/>
                    </a:lnTo>
                    <a:lnTo>
                      <a:pt x="12338" y="15401"/>
                    </a:lnTo>
                    <a:lnTo>
                      <a:pt x="11753" y="15443"/>
                    </a:lnTo>
                    <a:lnTo>
                      <a:pt x="11159" y="15474"/>
                    </a:lnTo>
                    <a:lnTo>
                      <a:pt x="10544" y="15495"/>
                    </a:lnTo>
                    <a:lnTo>
                      <a:pt x="9910" y="15505"/>
                    </a:lnTo>
                    <a:lnTo>
                      <a:pt x="9276" y="15516"/>
                    </a:lnTo>
                    <a:lnTo>
                      <a:pt x="7998" y="15505"/>
                    </a:lnTo>
                    <a:lnTo>
                      <a:pt x="6729" y="15474"/>
                    </a:lnTo>
                    <a:lnTo>
                      <a:pt x="5510" y="15433"/>
                    </a:lnTo>
                    <a:lnTo>
                      <a:pt x="4391" y="15370"/>
                    </a:lnTo>
                    <a:lnTo>
                      <a:pt x="3380" y="15308"/>
                    </a:lnTo>
                    <a:lnTo>
                      <a:pt x="2538" y="15256"/>
                    </a:lnTo>
                    <a:lnTo>
                      <a:pt x="1980" y="15212"/>
                    </a:lnTo>
                    <a:lnTo>
                      <a:pt x="1980" y="15212"/>
                    </a:lnTo>
                    <a:lnTo>
                      <a:pt x="1874" y="14061"/>
                    </a:lnTo>
                    <a:lnTo>
                      <a:pt x="1735" y="12326"/>
                    </a:lnTo>
                    <a:lnTo>
                      <a:pt x="1596" y="10590"/>
                    </a:lnTo>
                    <a:lnTo>
                      <a:pt x="1477" y="8865"/>
                    </a:lnTo>
                    <a:lnTo>
                      <a:pt x="1378" y="7130"/>
                    </a:lnTo>
                    <a:lnTo>
                      <a:pt x="1289" y="5394"/>
                    </a:lnTo>
                    <a:lnTo>
                      <a:pt x="1210" y="3659"/>
                    </a:lnTo>
                    <a:lnTo>
                      <a:pt x="1170" y="2504"/>
                    </a:lnTo>
                    <a:lnTo>
                      <a:pt x="1170" y="2504"/>
                    </a:lnTo>
                    <a:lnTo>
                      <a:pt x="2548" y="2453"/>
                    </a:lnTo>
                    <a:lnTo>
                      <a:pt x="4519" y="2370"/>
                    </a:lnTo>
                    <a:lnTo>
                      <a:pt x="6501" y="2287"/>
                    </a:lnTo>
                    <a:lnTo>
                      <a:pt x="7492" y="2225"/>
                    </a:lnTo>
                    <a:lnTo>
                      <a:pt x="8483" y="2173"/>
                    </a:lnTo>
                    <a:lnTo>
                      <a:pt x="9474" y="2100"/>
                    </a:lnTo>
                    <a:lnTo>
                      <a:pt x="10465" y="2017"/>
                    </a:lnTo>
                    <a:lnTo>
                      <a:pt x="11446" y="1923"/>
                    </a:lnTo>
                    <a:lnTo>
                      <a:pt x="12437" y="1819"/>
                    </a:lnTo>
                    <a:lnTo>
                      <a:pt x="13418" y="1705"/>
                    </a:lnTo>
                    <a:lnTo>
                      <a:pt x="14399" y="1580"/>
                    </a:lnTo>
                    <a:lnTo>
                      <a:pt x="15370" y="1425"/>
                    </a:lnTo>
                    <a:lnTo>
                      <a:pt x="16015" y="1321"/>
                    </a:lnTo>
                    <a:close/>
                    <a:moveTo>
                      <a:pt x="16420" y="1"/>
                    </a:moveTo>
                    <a:lnTo>
                      <a:pt x="16341" y="11"/>
                    </a:lnTo>
                    <a:lnTo>
                      <a:pt x="16262" y="22"/>
                    </a:lnTo>
                    <a:lnTo>
                      <a:pt x="16192" y="53"/>
                    </a:lnTo>
                    <a:lnTo>
                      <a:pt x="16123" y="94"/>
                    </a:lnTo>
                    <a:lnTo>
                      <a:pt x="16064" y="146"/>
                    </a:lnTo>
                    <a:lnTo>
                      <a:pt x="16014" y="209"/>
                    </a:lnTo>
                    <a:lnTo>
                      <a:pt x="15998" y="239"/>
                    </a:lnTo>
                    <a:lnTo>
                      <a:pt x="15998" y="239"/>
                    </a:lnTo>
                    <a:lnTo>
                      <a:pt x="15231" y="271"/>
                    </a:lnTo>
                    <a:lnTo>
                      <a:pt x="14250" y="333"/>
                    </a:lnTo>
                    <a:lnTo>
                      <a:pt x="13279" y="396"/>
                    </a:lnTo>
                    <a:lnTo>
                      <a:pt x="12298" y="458"/>
                    </a:lnTo>
                    <a:lnTo>
                      <a:pt x="10346" y="614"/>
                    </a:lnTo>
                    <a:lnTo>
                      <a:pt x="8394" y="780"/>
                    </a:lnTo>
                    <a:lnTo>
                      <a:pt x="6442" y="947"/>
                    </a:lnTo>
                    <a:lnTo>
                      <a:pt x="4490" y="1092"/>
                    </a:lnTo>
                    <a:lnTo>
                      <a:pt x="3509" y="1165"/>
                    </a:lnTo>
                    <a:lnTo>
                      <a:pt x="2538" y="1227"/>
                    </a:lnTo>
                    <a:lnTo>
                      <a:pt x="1557" y="1279"/>
                    </a:lnTo>
                    <a:lnTo>
                      <a:pt x="576" y="1321"/>
                    </a:lnTo>
                    <a:lnTo>
                      <a:pt x="467" y="1341"/>
                    </a:lnTo>
                    <a:lnTo>
                      <a:pt x="358" y="1373"/>
                    </a:lnTo>
                    <a:lnTo>
                      <a:pt x="259" y="1435"/>
                    </a:lnTo>
                    <a:lnTo>
                      <a:pt x="169" y="1508"/>
                    </a:lnTo>
                    <a:lnTo>
                      <a:pt x="100" y="1591"/>
                    </a:lnTo>
                    <a:lnTo>
                      <a:pt x="50" y="1695"/>
                    </a:lnTo>
                    <a:lnTo>
                      <a:pt x="31" y="1747"/>
                    </a:lnTo>
                    <a:lnTo>
                      <a:pt x="11" y="1799"/>
                    </a:lnTo>
                    <a:lnTo>
                      <a:pt x="1" y="1861"/>
                    </a:lnTo>
                    <a:lnTo>
                      <a:pt x="1" y="1923"/>
                    </a:lnTo>
                    <a:lnTo>
                      <a:pt x="60" y="3659"/>
                    </a:lnTo>
                    <a:lnTo>
                      <a:pt x="130" y="5394"/>
                    </a:lnTo>
                    <a:lnTo>
                      <a:pt x="219" y="7130"/>
                    </a:lnTo>
                    <a:lnTo>
                      <a:pt x="318" y="8865"/>
                    </a:lnTo>
                    <a:lnTo>
                      <a:pt x="427" y="10590"/>
                    </a:lnTo>
                    <a:lnTo>
                      <a:pt x="556" y="12326"/>
                    </a:lnTo>
                    <a:lnTo>
                      <a:pt x="695" y="14061"/>
                    </a:lnTo>
                    <a:lnTo>
                      <a:pt x="853" y="15786"/>
                    </a:lnTo>
                    <a:lnTo>
                      <a:pt x="873" y="15911"/>
                    </a:lnTo>
                    <a:lnTo>
                      <a:pt x="913" y="16035"/>
                    </a:lnTo>
                    <a:lnTo>
                      <a:pt x="962" y="16129"/>
                    </a:lnTo>
                    <a:lnTo>
                      <a:pt x="1031" y="16222"/>
                    </a:lnTo>
                    <a:lnTo>
                      <a:pt x="1111" y="16285"/>
                    </a:lnTo>
                    <a:lnTo>
                      <a:pt x="1210" y="16347"/>
                    </a:lnTo>
                    <a:lnTo>
                      <a:pt x="1319" y="16389"/>
                    </a:lnTo>
                    <a:lnTo>
                      <a:pt x="1448" y="16409"/>
                    </a:lnTo>
                    <a:lnTo>
                      <a:pt x="2399" y="16493"/>
                    </a:lnTo>
                    <a:lnTo>
                      <a:pt x="3360" y="16555"/>
                    </a:lnTo>
                    <a:lnTo>
                      <a:pt x="4311" y="16607"/>
                    </a:lnTo>
                    <a:lnTo>
                      <a:pt x="5263" y="16648"/>
                    </a:lnTo>
                    <a:lnTo>
                      <a:pt x="6224" y="16669"/>
                    </a:lnTo>
                    <a:lnTo>
                      <a:pt x="7175" y="16669"/>
                    </a:lnTo>
                    <a:lnTo>
                      <a:pt x="8126" y="16659"/>
                    </a:lnTo>
                    <a:lnTo>
                      <a:pt x="9078" y="16628"/>
                    </a:lnTo>
                    <a:lnTo>
                      <a:pt x="10029" y="16576"/>
                    </a:lnTo>
                    <a:lnTo>
                      <a:pt x="10980" y="16513"/>
                    </a:lnTo>
                    <a:lnTo>
                      <a:pt x="11922" y="16441"/>
                    </a:lnTo>
                    <a:lnTo>
                      <a:pt x="12873" y="16347"/>
                    </a:lnTo>
                    <a:lnTo>
                      <a:pt x="13824" y="16233"/>
                    </a:lnTo>
                    <a:lnTo>
                      <a:pt x="14775" y="16108"/>
                    </a:lnTo>
                    <a:lnTo>
                      <a:pt x="15717" y="15963"/>
                    </a:lnTo>
                    <a:lnTo>
                      <a:pt x="16668" y="15807"/>
                    </a:lnTo>
                    <a:lnTo>
                      <a:pt x="16718" y="15786"/>
                    </a:lnTo>
                    <a:lnTo>
                      <a:pt x="16767" y="15776"/>
                    </a:lnTo>
                    <a:lnTo>
                      <a:pt x="16846" y="15724"/>
                    </a:lnTo>
                    <a:lnTo>
                      <a:pt x="16926" y="15661"/>
                    </a:lnTo>
                    <a:lnTo>
                      <a:pt x="16985" y="15578"/>
                    </a:lnTo>
                    <a:lnTo>
                      <a:pt x="17035" y="15485"/>
                    </a:lnTo>
                    <a:lnTo>
                      <a:pt x="17064" y="15391"/>
                    </a:lnTo>
                    <a:lnTo>
                      <a:pt x="17094" y="15298"/>
                    </a:lnTo>
                    <a:lnTo>
                      <a:pt x="17104" y="15194"/>
                    </a:lnTo>
                    <a:lnTo>
                      <a:pt x="17183" y="14269"/>
                    </a:lnTo>
                    <a:lnTo>
                      <a:pt x="17253" y="13334"/>
                    </a:lnTo>
                    <a:lnTo>
                      <a:pt x="17302" y="12398"/>
                    </a:lnTo>
                    <a:lnTo>
                      <a:pt x="17342" y="11473"/>
                    </a:lnTo>
                    <a:lnTo>
                      <a:pt x="17372" y="10538"/>
                    </a:lnTo>
                    <a:lnTo>
                      <a:pt x="17381" y="9613"/>
                    </a:lnTo>
                    <a:lnTo>
                      <a:pt x="17381" y="8678"/>
                    </a:lnTo>
                    <a:lnTo>
                      <a:pt x="17372" y="7753"/>
                    </a:lnTo>
                    <a:lnTo>
                      <a:pt x="17352" y="6818"/>
                    </a:lnTo>
                    <a:lnTo>
                      <a:pt x="17312" y="5893"/>
                    </a:lnTo>
                    <a:lnTo>
                      <a:pt x="17263" y="4968"/>
                    </a:lnTo>
                    <a:lnTo>
                      <a:pt x="17193" y="4033"/>
                    </a:lnTo>
                    <a:lnTo>
                      <a:pt x="17124" y="3108"/>
                    </a:lnTo>
                    <a:lnTo>
                      <a:pt x="17025" y="2183"/>
                    </a:lnTo>
                    <a:lnTo>
                      <a:pt x="16926" y="1258"/>
                    </a:lnTo>
                    <a:lnTo>
                      <a:pt x="16807" y="333"/>
                    </a:lnTo>
                    <a:lnTo>
                      <a:pt x="16787" y="240"/>
                    </a:lnTo>
                    <a:lnTo>
                      <a:pt x="16747" y="167"/>
                    </a:lnTo>
                    <a:lnTo>
                      <a:pt x="16698" y="105"/>
                    </a:lnTo>
                    <a:lnTo>
                      <a:pt x="16638" y="63"/>
                    </a:lnTo>
                    <a:lnTo>
                      <a:pt x="16569" y="32"/>
                    </a:lnTo>
                    <a:lnTo>
                      <a:pt x="16500" y="11"/>
                    </a:lnTo>
                    <a:lnTo>
                      <a:pt x="1642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40"/>
              <p:cNvSpPr/>
              <p:nvPr/>
            </p:nvSpPr>
            <p:spPr>
              <a:xfrm rot="10800000">
                <a:off x="5725955" y="2275385"/>
                <a:ext cx="184053" cy="339098"/>
              </a:xfrm>
              <a:custGeom>
                <a:avLst/>
                <a:gdLst/>
                <a:ahLst/>
                <a:cxnLst/>
                <a:rect l="l" t="t" r="r" b="b"/>
                <a:pathLst>
                  <a:path w="17421" h="32226" extrusionOk="0">
                    <a:moveTo>
                      <a:pt x="16002" y="1648"/>
                    </a:moveTo>
                    <a:lnTo>
                      <a:pt x="16033" y="2619"/>
                    </a:lnTo>
                    <a:lnTo>
                      <a:pt x="16093" y="4801"/>
                    </a:lnTo>
                    <a:lnTo>
                      <a:pt x="16152" y="6984"/>
                    </a:lnTo>
                    <a:lnTo>
                      <a:pt x="16192" y="9166"/>
                    </a:lnTo>
                    <a:lnTo>
                      <a:pt x="16231" y="11348"/>
                    </a:lnTo>
                    <a:lnTo>
                      <a:pt x="16241" y="13530"/>
                    </a:lnTo>
                    <a:lnTo>
                      <a:pt x="16251" y="15713"/>
                    </a:lnTo>
                    <a:lnTo>
                      <a:pt x="16241" y="17895"/>
                    </a:lnTo>
                    <a:lnTo>
                      <a:pt x="16212" y="20077"/>
                    </a:lnTo>
                    <a:lnTo>
                      <a:pt x="16172" y="22270"/>
                    </a:lnTo>
                    <a:lnTo>
                      <a:pt x="16122" y="24452"/>
                    </a:lnTo>
                    <a:lnTo>
                      <a:pt x="16053" y="26634"/>
                    </a:lnTo>
                    <a:lnTo>
                      <a:pt x="16033" y="27237"/>
                    </a:lnTo>
                    <a:lnTo>
                      <a:pt x="16023" y="27777"/>
                    </a:lnTo>
                    <a:lnTo>
                      <a:pt x="16013" y="28037"/>
                    </a:lnTo>
                    <a:lnTo>
                      <a:pt x="15984" y="28266"/>
                    </a:lnTo>
                    <a:lnTo>
                      <a:pt x="15944" y="28494"/>
                    </a:lnTo>
                    <a:lnTo>
                      <a:pt x="15894" y="28702"/>
                    </a:lnTo>
                    <a:lnTo>
                      <a:pt x="15865" y="28806"/>
                    </a:lnTo>
                    <a:lnTo>
                      <a:pt x="15825" y="28900"/>
                    </a:lnTo>
                    <a:lnTo>
                      <a:pt x="15776" y="28993"/>
                    </a:lnTo>
                    <a:lnTo>
                      <a:pt x="15726" y="29087"/>
                    </a:lnTo>
                    <a:lnTo>
                      <a:pt x="15667" y="29170"/>
                    </a:lnTo>
                    <a:lnTo>
                      <a:pt x="15607" y="29253"/>
                    </a:lnTo>
                    <a:lnTo>
                      <a:pt x="15528" y="29336"/>
                    </a:lnTo>
                    <a:lnTo>
                      <a:pt x="15449" y="29409"/>
                    </a:lnTo>
                    <a:lnTo>
                      <a:pt x="15369" y="29492"/>
                    </a:lnTo>
                    <a:lnTo>
                      <a:pt x="15270" y="29554"/>
                    </a:lnTo>
                    <a:lnTo>
                      <a:pt x="15161" y="29627"/>
                    </a:lnTo>
                    <a:lnTo>
                      <a:pt x="15052" y="29690"/>
                    </a:lnTo>
                    <a:lnTo>
                      <a:pt x="14923" y="29752"/>
                    </a:lnTo>
                    <a:lnTo>
                      <a:pt x="14785" y="29814"/>
                    </a:lnTo>
                    <a:lnTo>
                      <a:pt x="14646" y="29866"/>
                    </a:lnTo>
                    <a:lnTo>
                      <a:pt x="14487" y="29918"/>
                    </a:lnTo>
                    <a:lnTo>
                      <a:pt x="13932" y="30084"/>
                    </a:lnTo>
                    <a:lnTo>
                      <a:pt x="13368" y="30240"/>
                    </a:lnTo>
                    <a:lnTo>
                      <a:pt x="12803" y="30375"/>
                    </a:lnTo>
                    <a:lnTo>
                      <a:pt x="12238" y="30500"/>
                    </a:lnTo>
                    <a:lnTo>
                      <a:pt x="11663" y="30604"/>
                    </a:lnTo>
                    <a:lnTo>
                      <a:pt x="11089" y="30708"/>
                    </a:lnTo>
                    <a:lnTo>
                      <a:pt x="10514" y="30791"/>
                    </a:lnTo>
                    <a:lnTo>
                      <a:pt x="9949" y="30874"/>
                    </a:lnTo>
                    <a:lnTo>
                      <a:pt x="9672" y="30905"/>
                    </a:lnTo>
                    <a:lnTo>
                      <a:pt x="9285" y="30947"/>
                    </a:lnTo>
                    <a:lnTo>
                      <a:pt x="8800" y="30989"/>
                    </a:lnTo>
                    <a:lnTo>
                      <a:pt x="8245" y="31030"/>
                    </a:lnTo>
                    <a:lnTo>
                      <a:pt x="7620" y="31061"/>
                    </a:lnTo>
                    <a:lnTo>
                      <a:pt x="6956" y="31092"/>
                    </a:lnTo>
                    <a:lnTo>
                      <a:pt x="6273" y="31103"/>
                    </a:lnTo>
                    <a:lnTo>
                      <a:pt x="5579" y="31103"/>
                    </a:lnTo>
                    <a:lnTo>
                      <a:pt x="4895" y="31072"/>
                    </a:lnTo>
                    <a:lnTo>
                      <a:pt x="4568" y="31061"/>
                    </a:lnTo>
                    <a:lnTo>
                      <a:pt x="4241" y="31030"/>
                    </a:lnTo>
                    <a:lnTo>
                      <a:pt x="3934" y="30999"/>
                    </a:lnTo>
                    <a:lnTo>
                      <a:pt x="3647" y="30957"/>
                    </a:lnTo>
                    <a:lnTo>
                      <a:pt x="3369" y="30905"/>
                    </a:lnTo>
                    <a:lnTo>
                      <a:pt x="3112" y="30843"/>
                    </a:lnTo>
                    <a:lnTo>
                      <a:pt x="2874" y="30781"/>
                    </a:lnTo>
                    <a:lnTo>
                      <a:pt x="2656" y="30708"/>
                    </a:lnTo>
                    <a:lnTo>
                      <a:pt x="2468" y="30614"/>
                    </a:lnTo>
                    <a:lnTo>
                      <a:pt x="2309" y="30521"/>
                    </a:lnTo>
                    <a:lnTo>
                      <a:pt x="2240" y="30469"/>
                    </a:lnTo>
                    <a:lnTo>
                      <a:pt x="2180" y="30417"/>
                    </a:lnTo>
                    <a:lnTo>
                      <a:pt x="2121" y="30355"/>
                    </a:lnTo>
                    <a:lnTo>
                      <a:pt x="2081" y="30292"/>
                    </a:lnTo>
                    <a:lnTo>
                      <a:pt x="2042" y="30230"/>
                    </a:lnTo>
                    <a:lnTo>
                      <a:pt x="2012" y="30168"/>
                    </a:lnTo>
                    <a:lnTo>
                      <a:pt x="1992" y="30095"/>
                    </a:lnTo>
                    <a:lnTo>
                      <a:pt x="1992" y="30022"/>
                    </a:lnTo>
                    <a:lnTo>
                      <a:pt x="1883" y="27892"/>
                    </a:lnTo>
                    <a:lnTo>
                      <a:pt x="1794" y="25772"/>
                    </a:lnTo>
                    <a:lnTo>
                      <a:pt x="1625" y="21511"/>
                    </a:lnTo>
                    <a:lnTo>
                      <a:pt x="1536" y="19246"/>
                    </a:lnTo>
                    <a:lnTo>
                      <a:pt x="1467" y="16980"/>
                    </a:lnTo>
                    <a:lnTo>
                      <a:pt x="1397" y="14715"/>
                    </a:lnTo>
                    <a:lnTo>
                      <a:pt x="1338" y="12450"/>
                    </a:lnTo>
                    <a:lnTo>
                      <a:pt x="1279" y="10184"/>
                    </a:lnTo>
                    <a:lnTo>
                      <a:pt x="1239" y="7919"/>
                    </a:lnTo>
                    <a:lnTo>
                      <a:pt x="1199" y="5653"/>
                    </a:lnTo>
                    <a:lnTo>
                      <a:pt x="1170" y="3952"/>
                    </a:lnTo>
                    <a:lnTo>
                      <a:pt x="1170" y="3952"/>
                    </a:lnTo>
                    <a:lnTo>
                      <a:pt x="2567" y="3835"/>
                    </a:lnTo>
                    <a:lnTo>
                      <a:pt x="3558" y="3741"/>
                    </a:lnTo>
                    <a:lnTo>
                      <a:pt x="4549" y="3637"/>
                    </a:lnTo>
                    <a:lnTo>
                      <a:pt x="5539" y="3533"/>
                    </a:lnTo>
                    <a:lnTo>
                      <a:pt x="6540" y="3419"/>
                    </a:lnTo>
                    <a:lnTo>
                      <a:pt x="7531" y="3284"/>
                    </a:lnTo>
                    <a:lnTo>
                      <a:pt x="8522" y="3149"/>
                    </a:lnTo>
                    <a:lnTo>
                      <a:pt x="9513" y="3003"/>
                    </a:lnTo>
                    <a:lnTo>
                      <a:pt x="10494" y="2837"/>
                    </a:lnTo>
                    <a:lnTo>
                      <a:pt x="11485" y="2661"/>
                    </a:lnTo>
                    <a:lnTo>
                      <a:pt x="12466" y="2474"/>
                    </a:lnTo>
                    <a:lnTo>
                      <a:pt x="13437" y="2266"/>
                    </a:lnTo>
                    <a:lnTo>
                      <a:pt x="14418" y="2047"/>
                    </a:lnTo>
                    <a:lnTo>
                      <a:pt x="15379" y="1808"/>
                    </a:lnTo>
                    <a:lnTo>
                      <a:pt x="16002" y="1648"/>
                    </a:lnTo>
                    <a:close/>
                    <a:moveTo>
                      <a:pt x="16370" y="0"/>
                    </a:moveTo>
                    <a:lnTo>
                      <a:pt x="16291" y="11"/>
                    </a:lnTo>
                    <a:lnTo>
                      <a:pt x="16212" y="31"/>
                    </a:lnTo>
                    <a:lnTo>
                      <a:pt x="16142" y="63"/>
                    </a:lnTo>
                    <a:lnTo>
                      <a:pt x="16083" y="104"/>
                    </a:lnTo>
                    <a:lnTo>
                      <a:pt x="16033" y="167"/>
                    </a:lnTo>
                    <a:lnTo>
                      <a:pt x="15994" y="250"/>
                    </a:lnTo>
                    <a:lnTo>
                      <a:pt x="15964" y="333"/>
                    </a:lnTo>
                    <a:lnTo>
                      <a:pt x="15964" y="437"/>
                    </a:lnTo>
                    <a:lnTo>
                      <a:pt x="15968" y="560"/>
                    </a:lnTo>
                    <a:lnTo>
                      <a:pt x="15968" y="560"/>
                    </a:lnTo>
                    <a:lnTo>
                      <a:pt x="12218" y="1206"/>
                    </a:lnTo>
                    <a:lnTo>
                      <a:pt x="10286" y="1528"/>
                    </a:lnTo>
                    <a:lnTo>
                      <a:pt x="8354" y="1840"/>
                    </a:lnTo>
                    <a:lnTo>
                      <a:pt x="7392" y="1985"/>
                    </a:lnTo>
                    <a:lnTo>
                      <a:pt x="6421" y="2120"/>
                    </a:lnTo>
                    <a:lnTo>
                      <a:pt x="5450" y="2255"/>
                    </a:lnTo>
                    <a:lnTo>
                      <a:pt x="4479" y="2380"/>
                    </a:lnTo>
                    <a:lnTo>
                      <a:pt x="3508" y="2494"/>
                    </a:lnTo>
                    <a:lnTo>
                      <a:pt x="2537" y="2598"/>
                    </a:lnTo>
                    <a:lnTo>
                      <a:pt x="1556" y="2692"/>
                    </a:lnTo>
                    <a:lnTo>
                      <a:pt x="585" y="2775"/>
                    </a:lnTo>
                    <a:lnTo>
                      <a:pt x="466" y="2796"/>
                    </a:lnTo>
                    <a:lnTo>
                      <a:pt x="357" y="2837"/>
                    </a:lnTo>
                    <a:lnTo>
                      <a:pt x="258" y="2889"/>
                    </a:lnTo>
                    <a:lnTo>
                      <a:pt x="169" y="2962"/>
                    </a:lnTo>
                    <a:lnTo>
                      <a:pt x="99" y="3045"/>
                    </a:lnTo>
                    <a:lnTo>
                      <a:pt x="50" y="3149"/>
                    </a:lnTo>
                    <a:lnTo>
                      <a:pt x="30" y="3201"/>
                    </a:lnTo>
                    <a:lnTo>
                      <a:pt x="10" y="3263"/>
                    </a:lnTo>
                    <a:lnTo>
                      <a:pt x="0" y="3326"/>
                    </a:lnTo>
                    <a:lnTo>
                      <a:pt x="0" y="3388"/>
                    </a:lnTo>
                    <a:lnTo>
                      <a:pt x="60" y="6848"/>
                    </a:lnTo>
                    <a:lnTo>
                      <a:pt x="139" y="10309"/>
                    </a:lnTo>
                    <a:lnTo>
                      <a:pt x="218" y="13780"/>
                    </a:lnTo>
                    <a:lnTo>
                      <a:pt x="317" y="17240"/>
                    </a:lnTo>
                    <a:lnTo>
                      <a:pt x="436" y="20701"/>
                    </a:lnTo>
                    <a:lnTo>
                      <a:pt x="565" y="24161"/>
                    </a:lnTo>
                    <a:lnTo>
                      <a:pt x="704" y="27622"/>
                    </a:lnTo>
                    <a:lnTo>
                      <a:pt x="862" y="31082"/>
                    </a:lnTo>
                    <a:lnTo>
                      <a:pt x="872" y="31186"/>
                    </a:lnTo>
                    <a:lnTo>
                      <a:pt x="892" y="31279"/>
                    </a:lnTo>
                    <a:lnTo>
                      <a:pt x="932" y="31373"/>
                    </a:lnTo>
                    <a:lnTo>
                      <a:pt x="981" y="31456"/>
                    </a:lnTo>
                    <a:lnTo>
                      <a:pt x="1041" y="31539"/>
                    </a:lnTo>
                    <a:lnTo>
                      <a:pt x="1110" y="31602"/>
                    </a:lnTo>
                    <a:lnTo>
                      <a:pt x="1199" y="31654"/>
                    </a:lnTo>
                    <a:lnTo>
                      <a:pt x="1288" y="31685"/>
                    </a:lnTo>
                    <a:lnTo>
                      <a:pt x="1784" y="31768"/>
                    </a:lnTo>
                    <a:lnTo>
                      <a:pt x="2269" y="31851"/>
                    </a:lnTo>
                    <a:lnTo>
                      <a:pt x="2765" y="31934"/>
                    </a:lnTo>
                    <a:lnTo>
                      <a:pt x="3250" y="31997"/>
                    </a:lnTo>
                    <a:lnTo>
                      <a:pt x="3736" y="32059"/>
                    </a:lnTo>
                    <a:lnTo>
                      <a:pt x="4222" y="32100"/>
                    </a:lnTo>
                    <a:lnTo>
                      <a:pt x="4707" y="32142"/>
                    </a:lnTo>
                    <a:lnTo>
                      <a:pt x="5193" y="32184"/>
                    </a:lnTo>
                    <a:lnTo>
                      <a:pt x="5678" y="32204"/>
                    </a:lnTo>
                    <a:lnTo>
                      <a:pt x="6164" y="32225"/>
                    </a:lnTo>
                    <a:lnTo>
                      <a:pt x="7610" y="32225"/>
                    </a:lnTo>
                    <a:lnTo>
                      <a:pt x="8096" y="32204"/>
                    </a:lnTo>
                    <a:lnTo>
                      <a:pt x="8572" y="32184"/>
                    </a:lnTo>
                    <a:lnTo>
                      <a:pt x="9057" y="32142"/>
                    </a:lnTo>
                    <a:lnTo>
                      <a:pt x="9533" y="32111"/>
                    </a:lnTo>
                    <a:lnTo>
                      <a:pt x="10018" y="32059"/>
                    </a:lnTo>
                    <a:lnTo>
                      <a:pt x="10494" y="31997"/>
                    </a:lnTo>
                    <a:lnTo>
                      <a:pt x="10970" y="31934"/>
                    </a:lnTo>
                    <a:lnTo>
                      <a:pt x="11445" y="31861"/>
                    </a:lnTo>
                    <a:lnTo>
                      <a:pt x="11931" y="31778"/>
                    </a:lnTo>
                    <a:lnTo>
                      <a:pt x="12406" y="31685"/>
                    </a:lnTo>
                    <a:lnTo>
                      <a:pt x="12882" y="31591"/>
                    </a:lnTo>
                    <a:lnTo>
                      <a:pt x="13358" y="31477"/>
                    </a:lnTo>
                    <a:lnTo>
                      <a:pt x="13833" y="31363"/>
                    </a:lnTo>
                    <a:lnTo>
                      <a:pt x="14309" y="31248"/>
                    </a:lnTo>
                    <a:lnTo>
                      <a:pt x="14775" y="31113"/>
                    </a:lnTo>
                    <a:lnTo>
                      <a:pt x="15250" y="30978"/>
                    </a:lnTo>
                    <a:lnTo>
                      <a:pt x="15726" y="30833"/>
                    </a:lnTo>
                    <a:lnTo>
                      <a:pt x="16202" y="30677"/>
                    </a:lnTo>
                    <a:lnTo>
                      <a:pt x="16667" y="30510"/>
                    </a:lnTo>
                    <a:lnTo>
                      <a:pt x="16766" y="30469"/>
                    </a:lnTo>
                    <a:lnTo>
                      <a:pt x="16856" y="30417"/>
                    </a:lnTo>
                    <a:lnTo>
                      <a:pt x="16925" y="30355"/>
                    </a:lnTo>
                    <a:lnTo>
                      <a:pt x="16984" y="30282"/>
                    </a:lnTo>
                    <a:lnTo>
                      <a:pt x="17034" y="30199"/>
                    </a:lnTo>
                    <a:lnTo>
                      <a:pt x="17074" y="30105"/>
                    </a:lnTo>
                    <a:lnTo>
                      <a:pt x="17103" y="30012"/>
                    </a:lnTo>
                    <a:lnTo>
                      <a:pt x="17113" y="29897"/>
                    </a:lnTo>
                    <a:lnTo>
                      <a:pt x="17193" y="28058"/>
                    </a:lnTo>
                    <a:lnTo>
                      <a:pt x="17262" y="26219"/>
                    </a:lnTo>
                    <a:lnTo>
                      <a:pt x="17321" y="24379"/>
                    </a:lnTo>
                    <a:lnTo>
                      <a:pt x="17361" y="22540"/>
                    </a:lnTo>
                    <a:lnTo>
                      <a:pt x="17401" y="20690"/>
                    </a:lnTo>
                    <a:lnTo>
                      <a:pt x="17420" y="18851"/>
                    </a:lnTo>
                    <a:lnTo>
                      <a:pt x="17420" y="17012"/>
                    </a:lnTo>
                    <a:lnTo>
                      <a:pt x="17420" y="15162"/>
                    </a:lnTo>
                    <a:lnTo>
                      <a:pt x="17401" y="13323"/>
                    </a:lnTo>
                    <a:lnTo>
                      <a:pt x="17361" y="11483"/>
                    </a:lnTo>
                    <a:lnTo>
                      <a:pt x="17311" y="9633"/>
                    </a:lnTo>
                    <a:lnTo>
                      <a:pt x="17242" y="7794"/>
                    </a:lnTo>
                    <a:lnTo>
                      <a:pt x="17163" y="5955"/>
                    </a:lnTo>
                    <a:lnTo>
                      <a:pt x="17064" y="4115"/>
                    </a:lnTo>
                    <a:lnTo>
                      <a:pt x="16955" y="2276"/>
                    </a:lnTo>
                    <a:lnTo>
                      <a:pt x="16826" y="437"/>
                    </a:lnTo>
                    <a:lnTo>
                      <a:pt x="16806" y="333"/>
                    </a:lnTo>
                    <a:lnTo>
                      <a:pt x="16776" y="250"/>
                    </a:lnTo>
                    <a:lnTo>
                      <a:pt x="16727" y="177"/>
                    </a:lnTo>
                    <a:lnTo>
                      <a:pt x="16667" y="115"/>
                    </a:lnTo>
                    <a:lnTo>
                      <a:pt x="16598" y="63"/>
                    </a:lnTo>
                    <a:lnTo>
                      <a:pt x="16529" y="31"/>
                    </a:lnTo>
                    <a:lnTo>
                      <a:pt x="16449" y="11"/>
                    </a:lnTo>
                    <a:lnTo>
                      <a:pt x="163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40"/>
              <p:cNvSpPr/>
              <p:nvPr/>
            </p:nvSpPr>
            <p:spPr>
              <a:xfrm rot="10800000">
                <a:off x="5957741" y="2119241"/>
                <a:ext cx="184370" cy="495241"/>
              </a:xfrm>
              <a:custGeom>
                <a:avLst/>
                <a:gdLst/>
                <a:ahLst/>
                <a:cxnLst/>
                <a:rect l="l" t="t" r="r" b="b"/>
                <a:pathLst>
                  <a:path w="17451" h="47065" extrusionOk="0">
                    <a:moveTo>
                      <a:pt x="15995" y="1980"/>
                    </a:moveTo>
                    <a:lnTo>
                      <a:pt x="16083" y="6412"/>
                    </a:lnTo>
                    <a:lnTo>
                      <a:pt x="16143" y="9405"/>
                    </a:lnTo>
                    <a:lnTo>
                      <a:pt x="16182" y="12387"/>
                    </a:lnTo>
                    <a:lnTo>
                      <a:pt x="16212" y="15380"/>
                    </a:lnTo>
                    <a:lnTo>
                      <a:pt x="16242" y="18373"/>
                    </a:lnTo>
                    <a:lnTo>
                      <a:pt x="16252" y="21355"/>
                    </a:lnTo>
                    <a:lnTo>
                      <a:pt x="16242" y="24348"/>
                    </a:lnTo>
                    <a:lnTo>
                      <a:pt x="16232" y="27341"/>
                    </a:lnTo>
                    <a:lnTo>
                      <a:pt x="16212" y="30334"/>
                    </a:lnTo>
                    <a:lnTo>
                      <a:pt x="16173" y="33327"/>
                    </a:lnTo>
                    <a:lnTo>
                      <a:pt x="16123" y="36319"/>
                    </a:lnTo>
                    <a:lnTo>
                      <a:pt x="16044" y="39583"/>
                    </a:lnTo>
                    <a:lnTo>
                      <a:pt x="15955" y="42835"/>
                    </a:lnTo>
                    <a:lnTo>
                      <a:pt x="15955" y="42918"/>
                    </a:lnTo>
                    <a:lnTo>
                      <a:pt x="15935" y="43001"/>
                    </a:lnTo>
                    <a:lnTo>
                      <a:pt x="15925" y="43085"/>
                    </a:lnTo>
                    <a:lnTo>
                      <a:pt x="15895" y="43157"/>
                    </a:lnTo>
                    <a:lnTo>
                      <a:pt x="15836" y="43313"/>
                    </a:lnTo>
                    <a:lnTo>
                      <a:pt x="15746" y="43459"/>
                    </a:lnTo>
                    <a:lnTo>
                      <a:pt x="15637" y="43594"/>
                    </a:lnTo>
                    <a:lnTo>
                      <a:pt x="15519" y="43729"/>
                    </a:lnTo>
                    <a:lnTo>
                      <a:pt x="15370" y="43854"/>
                    </a:lnTo>
                    <a:lnTo>
                      <a:pt x="15221" y="43978"/>
                    </a:lnTo>
                    <a:lnTo>
                      <a:pt x="15043" y="44103"/>
                    </a:lnTo>
                    <a:lnTo>
                      <a:pt x="14855" y="44207"/>
                    </a:lnTo>
                    <a:lnTo>
                      <a:pt x="14666" y="44321"/>
                    </a:lnTo>
                    <a:lnTo>
                      <a:pt x="14458" y="44415"/>
                    </a:lnTo>
                    <a:lnTo>
                      <a:pt x="14240" y="44519"/>
                    </a:lnTo>
                    <a:lnTo>
                      <a:pt x="14012" y="44612"/>
                    </a:lnTo>
                    <a:lnTo>
                      <a:pt x="13547" y="44778"/>
                    </a:lnTo>
                    <a:lnTo>
                      <a:pt x="13061" y="44934"/>
                    </a:lnTo>
                    <a:lnTo>
                      <a:pt x="12576" y="45069"/>
                    </a:lnTo>
                    <a:lnTo>
                      <a:pt x="12100" y="45194"/>
                    </a:lnTo>
                    <a:lnTo>
                      <a:pt x="11634" y="45298"/>
                    </a:lnTo>
                    <a:lnTo>
                      <a:pt x="10812" y="45475"/>
                    </a:lnTo>
                    <a:lnTo>
                      <a:pt x="10187" y="45599"/>
                    </a:lnTo>
                    <a:lnTo>
                      <a:pt x="9860" y="45662"/>
                    </a:lnTo>
                    <a:lnTo>
                      <a:pt x="9543" y="45724"/>
                    </a:lnTo>
                    <a:lnTo>
                      <a:pt x="9216" y="45766"/>
                    </a:lnTo>
                    <a:lnTo>
                      <a:pt x="8899" y="45807"/>
                    </a:lnTo>
                    <a:lnTo>
                      <a:pt x="8572" y="45838"/>
                    </a:lnTo>
                    <a:lnTo>
                      <a:pt x="8255" y="45870"/>
                    </a:lnTo>
                    <a:lnTo>
                      <a:pt x="7928" y="45880"/>
                    </a:lnTo>
                    <a:lnTo>
                      <a:pt x="7601" y="45890"/>
                    </a:lnTo>
                    <a:lnTo>
                      <a:pt x="6957" y="45901"/>
                    </a:lnTo>
                    <a:lnTo>
                      <a:pt x="6303" y="45880"/>
                    </a:lnTo>
                    <a:lnTo>
                      <a:pt x="5649" y="45849"/>
                    </a:lnTo>
                    <a:lnTo>
                      <a:pt x="5005" y="45797"/>
                    </a:lnTo>
                    <a:lnTo>
                      <a:pt x="4737" y="45776"/>
                    </a:lnTo>
                    <a:lnTo>
                      <a:pt x="4331" y="45745"/>
                    </a:lnTo>
                    <a:lnTo>
                      <a:pt x="4093" y="45724"/>
                    </a:lnTo>
                    <a:lnTo>
                      <a:pt x="3846" y="45693"/>
                    </a:lnTo>
                    <a:lnTo>
                      <a:pt x="3598" y="45651"/>
                    </a:lnTo>
                    <a:lnTo>
                      <a:pt x="3340" y="45599"/>
                    </a:lnTo>
                    <a:lnTo>
                      <a:pt x="3083" y="45537"/>
                    </a:lnTo>
                    <a:lnTo>
                      <a:pt x="2845" y="45454"/>
                    </a:lnTo>
                    <a:lnTo>
                      <a:pt x="2627" y="45360"/>
                    </a:lnTo>
                    <a:lnTo>
                      <a:pt x="2518" y="45308"/>
                    </a:lnTo>
                    <a:lnTo>
                      <a:pt x="2429" y="45256"/>
                    </a:lnTo>
                    <a:lnTo>
                      <a:pt x="2339" y="45184"/>
                    </a:lnTo>
                    <a:lnTo>
                      <a:pt x="2260" y="45121"/>
                    </a:lnTo>
                    <a:lnTo>
                      <a:pt x="2191" y="45049"/>
                    </a:lnTo>
                    <a:lnTo>
                      <a:pt x="2131" y="44965"/>
                    </a:lnTo>
                    <a:lnTo>
                      <a:pt x="2082" y="44882"/>
                    </a:lnTo>
                    <a:lnTo>
                      <a:pt x="2042" y="44789"/>
                    </a:lnTo>
                    <a:lnTo>
                      <a:pt x="2022" y="44695"/>
                    </a:lnTo>
                    <a:lnTo>
                      <a:pt x="2012" y="44591"/>
                    </a:lnTo>
                    <a:lnTo>
                      <a:pt x="1913" y="41370"/>
                    </a:lnTo>
                    <a:lnTo>
                      <a:pt x="1735" y="35467"/>
                    </a:lnTo>
                    <a:lnTo>
                      <a:pt x="1577" y="29554"/>
                    </a:lnTo>
                    <a:lnTo>
                      <a:pt x="1507" y="26458"/>
                    </a:lnTo>
                    <a:lnTo>
                      <a:pt x="1438" y="23361"/>
                    </a:lnTo>
                    <a:lnTo>
                      <a:pt x="1378" y="20264"/>
                    </a:lnTo>
                    <a:lnTo>
                      <a:pt x="1329" y="17178"/>
                    </a:lnTo>
                    <a:lnTo>
                      <a:pt x="1279" y="14081"/>
                    </a:lnTo>
                    <a:lnTo>
                      <a:pt x="1240" y="10984"/>
                    </a:lnTo>
                    <a:lnTo>
                      <a:pt x="1185" y="5330"/>
                    </a:lnTo>
                    <a:lnTo>
                      <a:pt x="1185" y="5330"/>
                    </a:lnTo>
                    <a:lnTo>
                      <a:pt x="1596" y="5279"/>
                    </a:lnTo>
                    <a:lnTo>
                      <a:pt x="2597" y="5155"/>
                    </a:lnTo>
                    <a:lnTo>
                      <a:pt x="3598" y="5009"/>
                    </a:lnTo>
                    <a:lnTo>
                      <a:pt x="4599" y="4853"/>
                    </a:lnTo>
                    <a:lnTo>
                      <a:pt x="5590" y="4687"/>
                    </a:lnTo>
                    <a:lnTo>
                      <a:pt x="6590" y="4500"/>
                    </a:lnTo>
                    <a:lnTo>
                      <a:pt x="7581" y="4313"/>
                    </a:lnTo>
                    <a:lnTo>
                      <a:pt x="8572" y="4105"/>
                    </a:lnTo>
                    <a:lnTo>
                      <a:pt x="9563" y="3876"/>
                    </a:lnTo>
                    <a:lnTo>
                      <a:pt x="10544" y="3637"/>
                    </a:lnTo>
                    <a:lnTo>
                      <a:pt x="11525" y="3378"/>
                    </a:lnTo>
                    <a:lnTo>
                      <a:pt x="12496" y="3107"/>
                    </a:lnTo>
                    <a:lnTo>
                      <a:pt x="13467" y="2827"/>
                    </a:lnTo>
                    <a:lnTo>
                      <a:pt x="14438" y="2515"/>
                    </a:lnTo>
                    <a:lnTo>
                      <a:pt x="15400" y="2193"/>
                    </a:lnTo>
                    <a:lnTo>
                      <a:pt x="15995" y="1980"/>
                    </a:lnTo>
                    <a:close/>
                    <a:moveTo>
                      <a:pt x="16381" y="0"/>
                    </a:moveTo>
                    <a:lnTo>
                      <a:pt x="16301" y="11"/>
                    </a:lnTo>
                    <a:lnTo>
                      <a:pt x="16232" y="31"/>
                    </a:lnTo>
                    <a:lnTo>
                      <a:pt x="16153" y="63"/>
                    </a:lnTo>
                    <a:lnTo>
                      <a:pt x="16093" y="104"/>
                    </a:lnTo>
                    <a:lnTo>
                      <a:pt x="16044" y="167"/>
                    </a:lnTo>
                    <a:lnTo>
                      <a:pt x="16004" y="250"/>
                    </a:lnTo>
                    <a:lnTo>
                      <a:pt x="15974" y="333"/>
                    </a:lnTo>
                    <a:lnTo>
                      <a:pt x="15964" y="437"/>
                    </a:lnTo>
                    <a:lnTo>
                      <a:pt x="15973" y="865"/>
                    </a:lnTo>
                    <a:lnTo>
                      <a:pt x="15973" y="865"/>
                    </a:lnTo>
                    <a:lnTo>
                      <a:pt x="14171" y="1372"/>
                    </a:lnTo>
                    <a:lnTo>
                      <a:pt x="13210" y="1632"/>
                    </a:lnTo>
                    <a:lnTo>
                      <a:pt x="12249" y="1881"/>
                    </a:lnTo>
                    <a:lnTo>
                      <a:pt x="11287" y="2131"/>
                    </a:lnTo>
                    <a:lnTo>
                      <a:pt x="10326" y="2370"/>
                    </a:lnTo>
                    <a:lnTo>
                      <a:pt x="9365" y="2598"/>
                    </a:lnTo>
                    <a:lnTo>
                      <a:pt x="8404" y="2816"/>
                    </a:lnTo>
                    <a:lnTo>
                      <a:pt x="7433" y="3035"/>
                    </a:lnTo>
                    <a:lnTo>
                      <a:pt x="6472" y="3232"/>
                    </a:lnTo>
                    <a:lnTo>
                      <a:pt x="5500" y="3419"/>
                    </a:lnTo>
                    <a:lnTo>
                      <a:pt x="4519" y="3596"/>
                    </a:lnTo>
                    <a:lnTo>
                      <a:pt x="3548" y="3762"/>
                    </a:lnTo>
                    <a:lnTo>
                      <a:pt x="2567" y="3918"/>
                    </a:lnTo>
                    <a:lnTo>
                      <a:pt x="1577" y="4053"/>
                    </a:lnTo>
                    <a:lnTo>
                      <a:pt x="586" y="4178"/>
                    </a:lnTo>
                    <a:lnTo>
                      <a:pt x="477" y="4199"/>
                    </a:lnTo>
                    <a:lnTo>
                      <a:pt x="368" y="4240"/>
                    </a:lnTo>
                    <a:lnTo>
                      <a:pt x="269" y="4292"/>
                    </a:lnTo>
                    <a:lnTo>
                      <a:pt x="179" y="4365"/>
                    </a:lnTo>
                    <a:lnTo>
                      <a:pt x="110" y="4448"/>
                    </a:lnTo>
                    <a:lnTo>
                      <a:pt x="80" y="4490"/>
                    </a:lnTo>
                    <a:lnTo>
                      <a:pt x="51" y="4541"/>
                    </a:lnTo>
                    <a:lnTo>
                      <a:pt x="31" y="4604"/>
                    </a:lnTo>
                    <a:lnTo>
                      <a:pt x="21" y="4666"/>
                    </a:lnTo>
                    <a:lnTo>
                      <a:pt x="11" y="4729"/>
                    </a:lnTo>
                    <a:lnTo>
                      <a:pt x="1" y="4791"/>
                    </a:lnTo>
                    <a:lnTo>
                      <a:pt x="70" y="9904"/>
                    </a:lnTo>
                    <a:lnTo>
                      <a:pt x="140" y="15006"/>
                    </a:lnTo>
                    <a:lnTo>
                      <a:pt x="229" y="20119"/>
                    </a:lnTo>
                    <a:lnTo>
                      <a:pt x="328" y="25231"/>
                    </a:lnTo>
                    <a:lnTo>
                      <a:pt x="437" y="30344"/>
                    </a:lnTo>
                    <a:lnTo>
                      <a:pt x="566" y="35447"/>
                    </a:lnTo>
                    <a:lnTo>
                      <a:pt x="714" y="40559"/>
                    </a:lnTo>
                    <a:lnTo>
                      <a:pt x="863" y="45662"/>
                    </a:lnTo>
                    <a:lnTo>
                      <a:pt x="883" y="45766"/>
                    </a:lnTo>
                    <a:lnTo>
                      <a:pt x="903" y="45859"/>
                    </a:lnTo>
                    <a:lnTo>
                      <a:pt x="942" y="45953"/>
                    </a:lnTo>
                    <a:lnTo>
                      <a:pt x="992" y="46036"/>
                    </a:lnTo>
                    <a:lnTo>
                      <a:pt x="1051" y="46109"/>
                    </a:lnTo>
                    <a:lnTo>
                      <a:pt x="1121" y="46171"/>
                    </a:lnTo>
                    <a:lnTo>
                      <a:pt x="1210" y="46223"/>
                    </a:lnTo>
                    <a:lnTo>
                      <a:pt x="1299" y="46264"/>
                    </a:lnTo>
                    <a:lnTo>
                      <a:pt x="1804" y="46400"/>
                    </a:lnTo>
                    <a:lnTo>
                      <a:pt x="2310" y="46524"/>
                    </a:lnTo>
                    <a:lnTo>
                      <a:pt x="2805" y="46639"/>
                    </a:lnTo>
                    <a:lnTo>
                      <a:pt x="3311" y="46742"/>
                    </a:lnTo>
                    <a:lnTo>
                      <a:pt x="3806" y="46826"/>
                    </a:lnTo>
                    <a:lnTo>
                      <a:pt x="4301" y="46898"/>
                    </a:lnTo>
                    <a:lnTo>
                      <a:pt x="4807" y="46961"/>
                    </a:lnTo>
                    <a:lnTo>
                      <a:pt x="5302" y="47002"/>
                    </a:lnTo>
                    <a:lnTo>
                      <a:pt x="5788" y="47033"/>
                    </a:lnTo>
                    <a:lnTo>
                      <a:pt x="6283" y="47054"/>
                    </a:lnTo>
                    <a:lnTo>
                      <a:pt x="6779" y="47065"/>
                    </a:lnTo>
                    <a:lnTo>
                      <a:pt x="7264" y="47065"/>
                    </a:lnTo>
                    <a:lnTo>
                      <a:pt x="7760" y="47044"/>
                    </a:lnTo>
                    <a:lnTo>
                      <a:pt x="8245" y="47013"/>
                    </a:lnTo>
                    <a:lnTo>
                      <a:pt x="8731" y="46971"/>
                    </a:lnTo>
                    <a:lnTo>
                      <a:pt x="9216" y="46919"/>
                    </a:lnTo>
                    <a:lnTo>
                      <a:pt x="9702" y="46857"/>
                    </a:lnTo>
                    <a:lnTo>
                      <a:pt x="10187" y="46774"/>
                    </a:lnTo>
                    <a:lnTo>
                      <a:pt x="10663" y="46690"/>
                    </a:lnTo>
                    <a:lnTo>
                      <a:pt x="11149" y="46587"/>
                    </a:lnTo>
                    <a:lnTo>
                      <a:pt x="11624" y="46472"/>
                    </a:lnTo>
                    <a:lnTo>
                      <a:pt x="12110" y="46348"/>
                    </a:lnTo>
                    <a:lnTo>
                      <a:pt x="12585" y="46212"/>
                    </a:lnTo>
                    <a:lnTo>
                      <a:pt x="13061" y="46057"/>
                    </a:lnTo>
                    <a:lnTo>
                      <a:pt x="13537" y="45901"/>
                    </a:lnTo>
                    <a:lnTo>
                      <a:pt x="14012" y="45724"/>
                    </a:lnTo>
                    <a:lnTo>
                      <a:pt x="14478" y="45547"/>
                    </a:lnTo>
                    <a:lnTo>
                      <a:pt x="14954" y="45350"/>
                    </a:lnTo>
                    <a:lnTo>
                      <a:pt x="15419" y="45142"/>
                    </a:lnTo>
                    <a:lnTo>
                      <a:pt x="15885" y="44924"/>
                    </a:lnTo>
                    <a:lnTo>
                      <a:pt x="16361" y="44706"/>
                    </a:lnTo>
                    <a:lnTo>
                      <a:pt x="16827" y="44467"/>
                    </a:lnTo>
                    <a:lnTo>
                      <a:pt x="16886" y="44415"/>
                    </a:lnTo>
                    <a:lnTo>
                      <a:pt x="16945" y="44363"/>
                    </a:lnTo>
                    <a:lnTo>
                      <a:pt x="16995" y="44300"/>
                    </a:lnTo>
                    <a:lnTo>
                      <a:pt x="17045" y="44238"/>
                    </a:lnTo>
                    <a:lnTo>
                      <a:pt x="17074" y="44155"/>
                    </a:lnTo>
                    <a:lnTo>
                      <a:pt x="17094" y="44082"/>
                    </a:lnTo>
                    <a:lnTo>
                      <a:pt x="17114" y="43999"/>
                    </a:lnTo>
                    <a:lnTo>
                      <a:pt x="17124" y="43916"/>
                    </a:lnTo>
                    <a:lnTo>
                      <a:pt x="17203" y="41204"/>
                    </a:lnTo>
                    <a:lnTo>
                      <a:pt x="17272" y="38481"/>
                    </a:lnTo>
                    <a:lnTo>
                      <a:pt x="17332" y="35769"/>
                    </a:lnTo>
                    <a:lnTo>
                      <a:pt x="17381" y="33046"/>
                    </a:lnTo>
                    <a:lnTo>
                      <a:pt x="17421" y="30334"/>
                    </a:lnTo>
                    <a:lnTo>
                      <a:pt x="17441" y="27611"/>
                    </a:lnTo>
                    <a:lnTo>
                      <a:pt x="17451" y="24899"/>
                    </a:lnTo>
                    <a:lnTo>
                      <a:pt x="17441" y="22176"/>
                    </a:lnTo>
                    <a:lnTo>
                      <a:pt x="17421" y="19454"/>
                    </a:lnTo>
                    <a:lnTo>
                      <a:pt x="17391" y="16741"/>
                    </a:lnTo>
                    <a:lnTo>
                      <a:pt x="17332" y="14019"/>
                    </a:lnTo>
                    <a:lnTo>
                      <a:pt x="17272" y="11307"/>
                    </a:lnTo>
                    <a:lnTo>
                      <a:pt x="17183" y="8584"/>
                    </a:lnTo>
                    <a:lnTo>
                      <a:pt x="17084" y="5872"/>
                    </a:lnTo>
                    <a:lnTo>
                      <a:pt x="16965" y="3149"/>
                    </a:lnTo>
                    <a:lnTo>
                      <a:pt x="16836" y="437"/>
                    </a:lnTo>
                    <a:lnTo>
                      <a:pt x="16817" y="333"/>
                    </a:lnTo>
                    <a:lnTo>
                      <a:pt x="16787" y="250"/>
                    </a:lnTo>
                    <a:lnTo>
                      <a:pt x="16737" y="177"/>
                    </a:lnTo>
                    <a:lnTo>
                      <a:pt x="16688" y="115"/>
                    </a:lnTo>
                    <a:lnTo>
                      <a:pt x="16618" y="63"/>
                    </a:lnTo>
                    <a:lnTo>
                      <a:pt x="16539" y="31"/>
                    </a:lnTo>
                    <a:lnTo>
                      <a:pt x="16470" y="11"/>
                    </a:lnTo>
                    <a:lnTo>
                      <a:pt x="163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40"/>
              <p:cNvSpPr/>
              <p:nvPr/>
            </p:nvSpPr>
            <p:spPr>
              <a:xfrm rot="10800000">
                <a:off x="5582430" y="1967907"/>
                <a:ext cx="403689" cy="385134"/>
              </a:xfrm>
              <a:custGeom>
                <a:avLst/>
                <a:gdLst/>
                <a:ahLst/>
                <a:cxnLst/>
                <a:rect l="l" t="t" r="r" b="b"/>
                <a:pathLst>
                  <a:path w="38210" h="36601" extrusionOk="0">
                    <a:moveTo>
                      <a:pt x="37556" y="1"/>
                    </a:moveTo>
                    <a:lnTo>
                      <a:pt x="37496" y="11"/>
                    </a:lnTo>
                    <a:lnTo>
                      <a:pt x="37427" y="22"/>
                    </a:lnTo>
                    <a:lnTo>
                      <a:pt x="37367" y="43"/>
                    </a:lnTo>
                    <a:lnTo>
                      <a:pt x="37298" y="63"/>
                    </a:lnTo>
                    <a:lnTo>
                      <a:pt x="37229" y="105"/>
                    </a:lnTo>
                    <a:lnTo>
                      <a:pt x="37149" y="157"/>
                    </a:lnTo>
                    <a:lnTo>
                      <a:pt x="37070" y="219"/>
                    </a:lnTo>
                    <a:lnTo>
                      <a:pt x="36713" y="531"/>
                    </a:lnTo>
                    <a:lnTo>
                      <a:pt x="36357" y="863"/>
                    </a:lnTo>
                    <a:lnTo>
                      <a:pt x="36010" y="1217"/>
                    </a:lnTo>
                    <a:lnTo>
                      <a:pt x="35663" y="1591"/>
                    </a:lnTo>
                    <a:lnTo>
                      <a:pt x="35336" y="1965"/>
                    </a:lnTo>
                    <a:lnTo>
                      <a:pt x="34999" y="2350"/>
                    </a:lnTo>
                    <a:lnTo>
                      <a:pt x="34682" y="2755"/>
                    </a:lnTo>
                    <a:lnTo>
                      <a:pt x="34365" y="3160"/>
                    </a:lnTo>
                    <a:lnTo>
                      <a:pt x="33741" y="3971"/>
                    </a:lnTo>
                    <a:lnTo>
                      <a:pt x="33126" y="4792"/>
                    </a:lnTo>
                    <a:lnTo>
                      <a:pt x="32512" y="5602"/>
                    </a:lnTo>
                    <a:lnTo>
                      <a:pt x="32215" y="5987"/>
                    </a:lnTo>
                    <a:lnTo>
                      <a:pt x="31908" y="6371"/>
                    </a:lnTo>
                    <a:lnTo>
                      <a:pt x="26824" y="12648"/>
                    </a:lnTo>
                    <a:lnTo>
                      <a:pt x="24278" y="15786"/>
                    </a:lnTo>
                    <a:lnTo>
                      <a:pt x="22999" y="17345"/>
                    </a:lnTo>
                    <a:lnTo>
                      <a:pt x="22081" y="18455"/>
                    </a:lnTo>
                    <a:lnTo>
                      <a:pt x="22081" y="18455"/>
                    </a:lnTo>
                    <a:lnTo>
                      <a:pt x="22038" y="18415"/>
                    </a:lnTo>
                    <a:lnTo>
                      <a:pt x="21483" y="17906"/>
                    </a:lnTo>
                    <a:lnTo>
                      <a:pt x="21186" y="17646"/>
                    </a:lnTo>
                    <a:lnTo>
                      <a:pt x="20889" y="17407"/>
                    </a:lnTo>
                    <a:lnTo>
                      <a:pt x="20582" y="17168"/>
                    </a:lnTo>
                    <a:lnTo>
                      <a:pt x="20264" y="16940"/>
                    </a:lnTo>
                    <a:lnTo>
                      <a:pt x="19937" y="16721"/>
                    </a:lnTo>
                    <a:lnTo>
                      <a:pt x="19610" y="16524"/>
                    </a:lnTo>
                    <a:lnTo>
                      <a:pt x="19274" y="16347"/>
                    </a:lnTo>
                    <a:lnTo>
                      <a:pt x="18937" y="16191"/>
                    </a:lnTo>
                    <a:lnTo>
                      <a:pt x="18768" y="16119"/>
                    </a:lnTo>
                    <a:lnTo>
                      <a:pt x="18590" y="16056"/>
                    </a:lnTo>
                    <a:lnTo>
                      <a:pt x="18421" y="16004"/>
                    </a:lnTo>
                    <a:lnTo>
                      <a:pt x="18243" y="15952"/>
                    </a:lnTo>
                    <a:lnTo>
                      <a:pt x="18065" y="15921"/>
                    </a:lnTo>
                    <a:lnTo>
                      <a:pt x="17886" y="15890"/>
                    </a:lnTo>
                    <a:lnTo>
                      <a:pt x="17708" y="15859"/>
                    </a:lnTo>
                    <a:lnTo>
                      <a:pt x="17530" y="15848"/>
                    </a:lnTo>
                    <a:lnTo>
                      <a:pt x="17312" y="15838"/>
                    </a:lnTo>
                    <a:lnTo>
                      <a:pt x="17103" y="15838"/>
                    </a:lnTo>
                    <a:lnTo>
                      <a:pt x="16895" y="15848"/>
                    </a:lnTo>
                    <a:lnTo>
                      <a:pt x="16707" y="15869"/>
                    </a:lnTo>
                    <a:lnTo>
                      <a:pt x="16509" y="15890"/>
                    </a:lnTo>
                    <a:lnTo>
                      <a:pt x="16331" y="15921"/>
                    </a:lnTo>
                    <a:lnTo>
                      <a:pt x="16152" y="15963"/>
                    </a:lnTo>
                    <a:lnTo>
                      <a:pt x="15974" y="16015"/>
                    </a:lnTo>
                    <a:lnTo>
                      <a:pt x="15805" y="16077"/>
                    </a:lnTo>
                    <a:lnTo>
                      <a:pt x="15647" y="16139"/>
                    </a:lnTo>
                    <a:lnTo>
                      <a:pt x="15478" y="16202"/>
                    </a:lnTo>
                    <a:lnTo>
                      <a:pt x="15330" y="16285"/>
                    </a:lnTo>
                    <a:lnTo>
                      <a:pt x="15171" y="16368"/>
                    </a:lnTo>
                    <a:lnTo>
                      <a:pt x="15023" y="16451"/>
                    </a:lnTo>
                    <a:lnTo>
                      <a:pt x="14884" y="16545"/>
                    </a:lnTo>
                    <a:lnTo>
                      <a:pt x="14735" y="16649"/>
                    </a:lnTo>
                    <a:lnTo>
                      <a:pt x="14458" y="16867"/>
                    </a:lnTo>
                    <a:lnTo>
                      <a:pt x="14190" y="17106"/>
                    </a:lnTo>
                    <a:lnTo>
                      <a:pt x="13933" y="17366"/>
                    </a:lnTo>
                    <a:lnTo>
                      <a:pt x="13675" y="17646"/>
                    </a:lnTo>
                    <a:lnTo>
                      <a:pt x="13427" y="17937"/>
                    </a:lnTo>
                    <a:lnTo>
                      <a:pt x="13170" y="18239"/>
                    </a:lnTo>
                    <a:lnTo>
                      <a:pt x="12654" y="18883"/>
                    </a:lnTo>
                    <a:lnTo>
                      <a:pt x="11069" y="20930"/>
                    </a:lnTo>
                    <a:lnTo>
                      <a:pt x="9483" y="22977"/>
                    </a:lnTo>
                    <a:lnTo>
                      <a:pt x="7918" y="25035"/>
                    </a:lnTo>
                    <a:lnTo>
                      <a:pt x="6352" y="27092"/>
                    </a:lnTo>
                    <a:lnTo>
                      <a:pt x="4796" y="29160"/>
                    </a:lnTo>
                    <a:lnTo>
                      <a:pt x="3241" y="31239"/>
                    </a:lnTo>
                    <a:lnTo>
                      <a:pt x="1695" y="33307"/>
                    </a:lnTo>
                    <a:lnTo>
                      <a:pt x="149" y="35395"/>
                    </a:lnTo>
                    <a:lnTo>
                      <a:pt x="109" y="35458"/>
                    </a:lnTo>
                    <a:lnTo>
                      <a:pt x="70" y="35520"/>
                    </a:lnTo>
                    <a:lnTo>
                      <a:pt x="40" y="35593"/>
                    </a:lnTo>
                    <a:lnTo>
                      <a:pt x="20" y="35655"/>
                    </a:lnTo>
                    <a:lnTo>
                      <a:pt x="10" y="35728"/>
                    </a:lnTo>
                    <a:lnTo>
                      <a:pt x="0" y="35790"/>
                    </a:lnTo>
                    <a:lnTo>
                      <a:pt x="0" y="35863"/>
                    </a:lnTo>
                    <a:lnTo>
                      <a:pt x="10" y="35925"/>
                    </a:lnTo>
                    <a:lnTo>
                      <a:pt x="30" y="36060"/>
                    </a:lnTo>
                    <a:lnTo>
                      <a:pt x="80" y="36185"/>
                    </a:lnTo>
                    <a:lnTo>
                      <a:pt x="149" y="36299"/>
                    </a:lnTo>
                    <a:lnTo>
                      <a:pt x="228" y="36393"/>
                    </a:lnTo>
                    <a:lnTo>
                      <a:pt x="318" y="36476"/>
                    </a:lnTo>
                    <a:lnTo>
                      <a:pt x="417" y="36538"/>
                    </a:lnTo>
                    <a:lnTo>
                      <a:pt x="526" y="36580"/>
                    </a:lnTo>
                    <a:lnTo>
                      <a:pt x="575" y="36590"/>
                    </a:lnTo>
                    <a:lnTo>
                      <a:pt x="635" y="36601"/>
                    </a:lnTo>
                    <a:lnTo>
                      <a:pt x="694" y="36601"/>
                    </a:lnTo>
                    <a:lnTo>
                      <a:pt x="754" y="36590"/>
                    </a:lnTo>
                    <a:lnTo>
                      <a:pt x="803" y="36570"/>
                    </a:lnTo>
                    <a:lnTo>
                      <a:pt x="863" y="36549"/>
                    </a:lnTo>
                    <a:lnTo>
                      <a:pt x="922" y="36518"/>
                    </a:lnTo>
                    <a:lnTo>
                      <a:pt x="972" y="36476"/>
                    </a:lnTo>
                    <a:lnTo>
                      <a:pt x="1021" y="36424"/>
                    </a:lnTo>
                    <a:lnTo>
                      <a:pt x="1081" y="36362"/>
                    </a:lnTo>
                    <a:lnTo>
                      <a:pt x="2171" y="34928"/>
                    </a:lnTo>
                    <a:lnTo>
                      <a:pt x="3261" y="33483"/>
                    </a:lnTo>
                    <a:lnTo>
                      <a:pt x="5431" y="30584"/>
                    </a:lnTo>
                    <a:lnTo>
                      <a:pt x="7601" y="27685"/>
                    </a:lnTo>
                    <a:lnTo>
                      <a:pt x="9771" y="24796"/>
                    </a:lnTo>
                    <a:lnTo>
                      <a:pt x="10861" y="23341"/>
                    </a:lnTo>
                    <a:lnTo>
                      <a:pt x="11971" y="21886"/>
                    </a:lnTo>
                    <a:lnTo>
                      <a:pt x="13070" y="20442"/>
                    </a:lnTo>
                    <a:lnTo>
                      <a:pt x="14190" y="18997"/>
                    </a:lnTo>
                    <a:lnTo>
                      <a:pt x="14418" y="18717"/>
                    </a:lnTo>
                    <a:lnTo>
                      <a:pt x="14656" y="18457"/>
                    </a:lnTo>
                    <a:lnTo>
                      <a:pt x="14884" y="18228"/>
                    </a:lnTo>
                    <a:lnTo>
                      <a:pt x="15122" y="18031"/>
                    </a:lnTo>
                    <a:lnTo>
                      <a:pt x="15359" y="17854"/>
                    </a:lnTo>
                    <a:lnTo>
                      <a:pt x="15597" y="17698"/>
                    </a:lnTo>
                    <a:lnTo>
                      <a:pt x="15835" y="17573"/>
                    </a:lnTo>
                    <a:lnTo>
                      <a:pt x="16073" y="17470"/>
                    </a:lnTo>
                    <a:lnTo>
                      <a:pt x="16311" y="17386"/>
                    </a:lnTo>
                    <a:lnTo>
                      <a:pt x="16558" y="17334"/>
                    </a:lnTo>
                    <a:lnTo>
                      <a:pt x="16796" y="17293"/>
                    </a:lnTo>
                    <a:lnTo>
                      <a:pt x="17034" y="17272"/>
                    </a:lnTo>
                    <a:lnTo>
                      <a:pt x="17282" y="17272"/>
                    </a:lnTo>
                    <a:lnTo>
                      <a:pt x="17520" y="17293"/>
                    </a:lnTo>
                    <a:lnTo>
                      <a:pt x="17757" y="17334"/>
                    </a:lnTo>
                    <a:lnTo>
                      <a:pt x="17995" y="17386"/>
                    </a:lnTo>
                    <a:lnTo>
                      <a:pt x="18243" y="17449"/>
                    </a:lnTo>
                    <a:lnTo>
                      <a:pt x="18481" y="17532"/>
                    </a:lnTo>
                    <a:lnTo>
                      <a:pt x="18719" y="17636"/>
                    </a:lnTo>
                    <a:lnTo>
                      <a:pt x="18956" y="17740"/>
                    </a:lnTo>
                    <a:lnTo>
                      <a:pt x="19194" y="17864"/>
                    </a:lnTo>
                    <a:lnTo>
                      <a:pt x="19432" y="18000"/>
                    </a:lnTo>
                    <a:lnTo>
                      <a:pt x="19660" y="18145"/>
                    </a:lnTo>
                    <a:lnTo>
                      <a:pt x="19898" y="18301"/>
                    </a:lnTo>
                    <a:lnTo>
                      <a:pt x="20126" y="18467"/>
                    </a:lnTo>
                    <a:lnTo>
                      <a:pt x="20364" y="18644"/>
                    </a:lnTo>
                    <a:lnTo>
                      <a:pt x="20591" y="18820"/>
                    </a:lnTo>
                    <a:lnTo>
                      <a:pt x="20819" y="19008"/>
                    </a:lnTo>
                    <a:lnTo>
                      <a:pt x="21265" y="19402"/>
                    </a:lnTo>
                    <a:lnTo>
                      <a:pt x="21711" y="19808"/>
                    </a:lnTo>
                    <a:lnTo>
                      <a:pt x="21800" y="19880"/>
                    </a:lnTo>
                    <a:lnTo>
                      <a:pt x="21909" y="19932"/>
                    </a:lnTo>
                    <a:lnTo>
                      <a:pt x="22028" y="19974"/>
                    </a:lnTo>
                    <a:lnTo>
                      <a:pt x="22147" y="19984"/>
                    </a:lnTo>
                    <a:lnTo>
                      <a:pt x="22266" y="19984"/>
                    </a:lnTo>
                    <a:lnTo>
                      <a:pt x="22316" y="19974"/>
                    </a:lnTo>
                    <a:lnTo>
                      <a:pt x="22375" y="19953"/>
                    </a:lnTo>
                    <a:lnTo>
                      <a:pt x="22425" y="19922"/>
                    </a:lnTo>
                    <a:lnTo>
                      <a:pt x="22474" y="19891"/>
                    </a:lnTo>
                    <a:lnTo>
                      <a:pt x="22524" y="19849"/>
                    </a:lnTo>
                    <a:lnTo>
                      <a:pt x="22563" y="19808"/>
                    </a:lnTo>
                    <a:lnTo>
                      <a:pt x="24377" y="17438"/>
                    </a:lnTo>
                    <a:lnTo>
                      <a:pt x="26190" y="15090"/>
                    </a:lnTo>
                    <a:lnTo>
                      <a:pt x="29837" y="10393"/>
                    </a:lnTo>
                    <a:lnTo>
                      <a:pt x="33810" y="5270"/>
                    </a:lnTo>
                    <a:lnTo>
                      <a:pt x="33939" y="5093"/>
                    </a:lnTo>
                    <a:lnTo>
                      <a:pt x="34117" y="4833"/>
                    </a:lnTo>
                    <a:lnTo>
                      <a:pt x="34563" y="4168"/>
                    </a:lnTo>
                    <a:lnTo>
                      <a:pt x="35108" y="3358"/>
                    </a:lnTo>
                    <a:lnTo>
                      <a:pt x="35415" y="2931"/>
                    </a:lnTo>
                    <a:lnTo>
                      <a:pt x="35723" y="2505"/>
                    </a:lnTo>
                    <a:lnTo>
                      <a:pt x="36040" y="2090"/>
                    </a:lnTo>
                    <a:lnTo>
                      <a:pt x="36357" y="1705"/>
                    </a:lnTo>
                    <a:lnTo>
                      <a:pt x="36515" y="1529"/>
                    </a:lnTo>
                    <a:lnTo>
                      <a:pt x="36674" y="1352"/>
                    </a:lnTo>
                    <a:lnTo>
                      <a:pt x="36822" y="1196"/>
                    </a:lnTo>
                    <a:lnTo>
                      <a:pt x="36981" y="1051"/>
                    </a:lnTo>
                    <a:lnTo>
                      <a:pt x="37120" y="926"/>
                    </a:lnTo>
                    <a:lnTo>
                      <a:pt x="37268" y="812"/>
                    </a:lnTo>
                    <a:lnTo>
                      <a:pt x="37397" y="728"/>
                    </a:lnTo>
                    <a:lnTo>
                      <a:pt x="37536" y="656"/>
                    </a:lnTo>
                    <a:lnTo>
                      <a:pt x="37655" y="604"/>
                    </a:lnTo>
                    <a:lnTo>
                      <a:pt x="37774" y="573"/>
                    </a:lnTo>
                    <a:lnTo>
                      <a:pt x="37833" y="562"/>
                    </a:lnTo>
                    <a:lnTo>
                      <a:pt x="37893" y="573"/>
                    </a:lnTo>
                    <a:lnTo>
                      <a:pt x="37942" y="573"/>
                    </a:lnTo>
                    <a:lnTo>
                      <a:pt x="37992" y="593"/>
                    </a:lnTo>
                    <a:lnTo>
                      <a:pt x="38021" y="604"/>
                    </a:lnTo>
                    <a:lnTo>
                      <a:pt x="38061" y="604"/>
                    </a:lnTo>
                    <a:lnTo>
                      <a:pt x="38091" y="593"/>
                    </a:lnTo>
                    <a:lnTo>
                      <a:pt x="38121" y="583"/>
                    </a:lnTo>
                    <a:lnTo>
                      <a:pt x="38160" y="541"/>
                    </a:lnTo>
                    <a:lnTo>
                      <a:pt x="38190" y="489"/>
                    </a:lnTo>
                    <a:lnTo>
                      <a:pt x="38210" y="427"/>
                    </a:lnTo>
                    <a:lnTo>
                      <a:pt x="38200" y="365"/>
                    </a:lnTo>
                    <a:lnTo>
                      <a:pt x="38190" y="334"/>
                    </a:lnTo>
                    <a:lnTo>
                      <a:pt x="38180" y="302"/>
                    </a:lnTo>
                    <a:lnTo>
                      <a:pt x="38150" y="271"/>
                    </a:lnTo>
                    <a:lnTo>
                      <a:pt x="38130" y="250"/>
                    </a:lnTo>
                    <a:lnTo>
                      <a:pt x="37992" y="167"/>
                    </a:lnTo>
                    <a:lnTo>
                      <a:pt x="37863" y="95"/>
                    </a:lnTo>
                    <a:lnTo>
                      <a:pt x="37744" y="43"/>
                    </a:lnTo>
                    <a:lnTo>
                      <a:pt x="37685" y="22"/>
                    </a:lnTo>
                    <a:lnTo>
                      <a:pt x="37625" y="11"/>
                    </a:lnTo>
                    <a:lnTo>
                      <a:pt x="3755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40"/>
              <p:cNvSpPr/>
              <p:nvPr/>
            </p:nvSpPr>
            <p:spPr>
              <a:xfrm rot="10800000">
                <a:off x="5571537" y="2524915"/>
                <a:ext cx="46814" cy="36755"/>
              </a:xfrm>
              <a:custGeom>
                <a:avLst/>
                <a:gdLst/>
                <a:ahLst/>
                <a:cxnLst/>
                <a:rect l="l" t="t" r="r" b="b"/>
                <a:pathLst>
                  <a:path w="4431" h="3493" extrusionOk="0">
                    <a:moveTo>
                      <a:pt x="4202" y="0"/>
                    </a:moveTo>
                    <a:lnTo>
                      <a:pt x="4163" y="11"/>
                    </a:lnTo>
                    <a:lnTo>
                      <a:pt x="4133" y="21"/>
                    </a:lnTo>
                    <a:lnTo>
                      <a:pt x="4103" y="42"/>
                    </a:lnTo>
                    <a:lnTo>
                      <a:pt x="3628" y="427"/>
                    </a:lnTo>
                    <a:lnTo>
                      <a:pt x="3162" y="821"/>
                    </a:lnTo>
                    <a:lnTo>
                      <a:pt x="2686" y="1206"/>
                    </a:lnTo>
                    <a:lnTo>
                      <a:pt x="2448" y="1393"/>
                    </a:lnTo>
                    <a:lnTo>
                      <a:pt x="2201" y="1580"/>
                    </a:lnTo>
                    <a:lnTo>
                      <a:pt x="1943" y="1757"/>
                    </a:lnTo>
                    <a:lnTo>
                      <a:pt x="1666" y="1923"/>
                    </a:lnTo>
                    <a:lnTo>
                      <a:pt x="1111" y="2235"/>
                    </a:lnTo>
                    <a:lnTo>
                      <a:pt x="843" y="2401"/>
                    </a:lnTo>
                    <a:lnTo>
                      <a:pt x="576" y="2567"/>
                    </a:lnTo>
                    <a:lnTo>
                      <a:pt x="447" y="2661"/>
                    </a:lnTo>
                    <a:lnTo>
                      <a:pt x="328" y="2754"/>
                    </a:lnTo>
                    <a:lnTo>
                      <a:pt x="199" y="2858"/>
                    </a:lnTo>
                    <a:lnTo>
                      <a:pt x="90" y="2973"/>
                    </a:lnTo>
                    <a:lnTo>
                      <a:pt x="50" y="3014"/>
                    </a:lnTo>
                    <a:lnTo>
                      <a:pt x="21" y="3056"/>
                    </a:lnTo>
                    <a:lnTo>
                      <a:pt x="11" y="3108"/>
                    </a:lnTo>
                    <a:lnTo>
                      <a:pt x="1" y="3160"/>
                    </a:lnTo>
                    <a:lnTo>
                      <a:pt x="1" y="3201"/>
                    </a:lnTo>
                    <a:lnTo>
                      <a:pt x="11" y="3243"/>
                    </a:lnTo>
                    <a:lnTo>
                      <a:pt x="21" y="3295"/>
                    </a:lnTo>
                    <a:lnTo>
                      <a:pt x="41" y="3326"/>
                    </a:lnTo>
                    <a:lnTo>
                      <a:pt x="70" y="3367"/>
                    </a:lnTo>
                    <a:lnTo>
                      <a:pt x="110" y="3399"/>
                    </a:lnTo>
                    <a:lnTo>
                      <a:pt x="140" y="3430"/>
                    </a:lnTo>
                    <a:lnTo>
                      <a:pt x="189" y="3451"/>
                    </a:lnTo>
                    <a:lnTo>
                      <a:pt x="229" y="3471"/>
                    </a:lnTo>
                    <a:lnTo>
                      <a:pt x="278" y="3482"/>
                    </a:lnTo>
                    <a:lnTo>
                      <a:pt x="328" y="3492"/>
                    </a:lnTo>
                    <a:lnTo>
                      <a:pt x="377" y="3482"/>
                    </a:lnTo>
                    <a:lnTo>
                      <a:pt x="526" y="3451"/>
                    </a:lnTo>
                    <a:lnTo>
                      <a:pt x="675" y="3409"/>
                    </a:lnTo>
                    <a:lnTo>
                      <a:pt x="823" y="3357"/>
                    </a:lnTo>
                    <a:lnTo>
                      <a:pt x="962" y="3295"/>
                    </a:lnTo>
                    <a:lnTo>
                      <a:pt x="1111" y="3222"/>
                    </a:lnTo>
                    <a:lnTo>
                      <a:pt x="1249" y="3149"/>
                    </a:lnTo>
                    <a:lnTo>
                      <a:pt x="1527" y="2983"/>
                    </a:lnTo>
                    <a:lnTo>
                      <a:pt x="1794" y="2785"/>
                    </a:lnTo>
                    <a:lnTo>
                      <a:pt x="2052" y="2588"/>
                    </a:lnTo>
                    <a:lnTo>
                      <a:pt x="2548" y="2193"/>
                    </a:lnTo>
                    <a:lnTo>
                      <a:pt x="2795" y="1996"/>
                    </a:lnTo>
                    <a:lnTo>
                      <a:pt x="3053" y="1788"/>
                    </a:lnTo>
                    <a:lnTo>
                      <a:pt x="3291" y="1570"/>
                    </a:lnTo>
                    <a:lnTo>
                      <a:pt x="3538" y="1341"/>
                    </a:lnTo>
                    <a:lnTo>
                      <a:pt x="3766" y="1112"/>
                    </a:lnTo>
                    <a:lnTo>
                      <a:pt x="3984" y="863"/>
                    </a:lnTo>
                    <a:lnTo>
                      <a:pt x="4202" y="614"/>
                    </a:lnTo>
                    <a:lnTo>
                      <a:pt x="4401" y="354"/>
                    </a:lnTo>
                    <a:lnTo>
                      <a:pt x="4420" y="323"/>
                    </a:lnTo>
                    <a:lnTo>
                      <a:pt x="4430" y="281"/>
                    </a:lnTo>
                    <a:lnTo>
                      <a:pt x="4430" y="250"/>
                    </a:lnTo>
                    <a:lnTo>
                      <a:pt x="4430" y="208"/>
                    </a:lnTo>
                    <a:lnTo>
                      <a:pt x="4401" y="136"/>
                    </a:lnTo>
                    <a:lnTo>
                      <a:pt x="4361" y="73"/>
                    </a:lnTo>
                    <a:lnTo>
                      <a:pt x="4301" y="32"/>
                    </a:lnTo>
                    <a:lnTo>
                      <a:pt x="4232" y="11"/>
                    </a:lnTo>
                    <a:lnTo>
                      <a:pt x="42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40"/>
              <p:cNvSpPr/>
              <p:nvPr/>
            </p:nvSpPr>
            <p:spPr>
              <a:xfrm rot="10800000">
                <a:off x="5604627" y="2552474"/>
                <a:ext cx="20834" cy="17836"/>
              </a:xfrm>
              <a:custGeom>
                <a:avLst/>
                <a:gdLst/>
                <a:ahLst/>
                <a:cxnLst/>
                <a:rect l="l" t="t" r="r" b="b"/>
                <a:pathLst>
                  <a:path w="1972" h="1695" extrusionOk="0">
                    <a:moveTo>
                      <a:pt x="1695" y="1"/>
                    </a:moveTo>
                    <a:lnTo>
                      <a:pt x="1645" y="11"/>
                    </a:lnTo>
                    <a:lnTo>
                      <a:pt x="1595" y="21"/>
                    </a:lnTo>
                    <a:lnTo>
                      <a:pt x="1546" y="52"/>
                    </a:lnTo>
                    <a:lnTo>
                      <a:pt x="1169" y="333"/>
                    </a:lnTo>
                    <a:lnTo>
                      <a:pt x="793" y="614"/>
                    </a:lnTo>
                    <a:lnTo>
                      <a:pt x="436" y="905"/>
                    </a:lnTo>
                    <a:lnTo>
                      <a:pt x="258" y="1060"/>
                    </a:lnTo>
                    <a:lnTo>
                      <a:pt x="79" y="1227"/>
                    </a:lnTo>
                    <a:lnTo>
                      <a:pt x="50" y="1268"/>
                    </a:lnTo>
                    <a:lnTo>
                      <a:pt x="20" y="1310"/>
                    </a:lnTo>
                    <a:lnTo>
                      <a:pt x="10" y="1362"/>
                    </a:lnTo>
                    <a:lnTo>
                      <a:pt x="0" y="1403"/>
                    </a:lnTo>
                    <a:lnTo>
                      <a:pt x="10" y="1455"/>
                    </a:lnTo>
                    <a:lnTo>
                      <a:pt x="20" y="1497"/>
                    </a:lnTo>
                    <a:lnTo>
                      <a:pt x="40" y="1539"/>
                    </a:lnTo>
                    <a:lnTo>
                      <a:pt x="60" y="1580"/>
                    </a:lnTo>
                    <a:lnTo>
                      <a:pt x="99" y="1611"/>
                    </a:lnTo>
                    <a:lnTo>
                      <a:pt x="129" y="1642"/>
                    </a:lnTo>
                    <a:lnTo>
                      <a:pt x="169" y="1663"/>
                    </a:lnTo>
                    <a:lnTo>
                      <a:pt x="208" y="1684"/>
                    </a:lnTo>
                    <a:lnTo>
                      <a:pt x="258" y="1694"/>
                    </a:lnTo>
                    <a:lnTo>
                      <a:pt x="307" y="1684"/>
                    </a:lnTo>
                    <a:lnTo>
                      <a:pt x="347" y="1674"/>
                    </a:lnTo>
                    <a:lnTo>
                      <a:pt x="396" y="1653"/>
                    </a:lnTo>
                    <a:lnTo>
                      <a:pt x="595" y="1528"/>
                    </a:lnTo>
                    <a:lnTo>
                      <a:pt x="783" y="1393"/>
                    </a:lnTo>
                    <a:lnTo>
                      <a:pt x="1159" y="1102"/>
                    </a:lnTo>
                    <a:lnTo>
                      <a:pt x="1516" y="811"/>
                    </a:lnTo>
                    <a:lnTo>
                      <a:pt x="1883" y="510"/>
                    </a:lnTo>
                    <a:lnTo>
                      <a:pt x="1922" y="468"/>
                    </a:lnTo>
                    <a:lnTo>
                      <a:pt x="1952" y="427"/>
                    </a:lnTo>
                    <a:lnTo>
                      <a:pt x="1962" y="375"/>
                    </a:lnTo>
                    <a:lnTo>
                      <a:pt x="1972" y="323"/>
                    </a:lnTo>
                    <a:lnTo>
                      <a:pt x="1962" y="271"/>
                    </a:lnTo>
                    <a:lnTo>
                      <a:pt x="1952" y="229"/>
                    </a:lnTo>
                    <a:lnTo>
                      <a:pt x="1932" y="177"/>
                    </a:lnTo>
                    <a:lnTo>
                      <a:pt x="1903" y="136"/>
                    </a:lnTo>
                    <a:lnTo>
                      <a:pt x="1863" y="94"/>
                    </a:lnTo>
                    <a:lnTo>
                      <a:pt x="1823" y="52"/>
                    </a:lnTo>
                    <a:lnTo>
                      <a:pt x="1784" y="32"/>
                    </a:lnTo>
                    <a:lnTo>
                      <a:pt x="1734" y="11"/>
                    </a:lnTo>
                    <a:lnTo>
                      <a:pt x="16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40"/>
              <p:cNvSpPr/>
              <p:nvPr/>
            </p:nvSpPr>
            <p:spPr>
              <a:xfrm rot="10800000">
                <a:off x="5779763" y="2489276"/>
                <a:ext cx="63559" cy="63861"/>
              </a:xfrm>
              <a:custGeom>
                <a:avLst/>
                <a:gdLst/>
                <a:ahLst/>
                <a:cxnLst/>
                <a:rect l="l" t="t" r="r" b="b"/>
                <a:pathLst>
                  <a:path w="6016" h="6069" extrusionOk="0">
                    <a:moveTo>
                      <a:pt x="5738" y="0"/>
                    </a:moveTo>
                    <a:lnTo>
                      <a:pt x="5688" y="21"/>
                    </a:lnTo>
                    <a:lnTo>
                      <a:pt x="5639" y="42"/>
                    </a:lnTo>
                    <a:lnTo>
                      <a:pt x="5589" y="83"/>
                    </a:lnTo>
                    <a:lnTo>
                      <a:pt x="4162" y="1517"/>
                    </a:lnTo>
                    <a:lnTo>
                      <a:pt x="3439" y="2234"/>
                    </a:lnTo>
                    <a:lnTo>
                      <a:pt x="2715" y="2931"/>
                    </a:lnTo>
                    <a:lnTo>
                      <a:pt x="2379" y="3253"/>
                    </a:lnTo>
                    <a:lnTo>
                      <a:pt x="2022" y="3564"/>
                    </a:lnTo>
                    <a:lnTo>
                      <a:pt x="1328" y="4188"/>
                    </a:lnTo>
                    <a:lnTo>
                      <a:pt x="991" y="4510"/>
                    </a:lnTo>
                    <a:lnTo>
                      <a:pt x="664" y="4843"/>
                    </a:lnTo>
                    <a:lnTo>
                      <a:pt x="506" y="5009"/>
                    </a:lnTo>
                    <a:lnTo>
                      <a:pt x="347" y="5186"/>
                    </a:lnTo>
                    <a:lnTo>
                      <a:pt x="199" y="5373"/>
                    </a:lnTo>
                    <a:lnTo>
                      <a:pt x="60" y="5560"/>
                    </a:lnTo>
                    <a:lnTo>
                      <a:pt x="30" y="5612"/>
                    </a:lnTo>
                    <a:lnTo>
                      <a:pt x="10" y="5664"/>
                    </a:lnTo>
                    <a:lnTo>
                      <a:pt x="0" y="5716"/>
                    </a:lnTo>
                    <a:lnTo>
                      <a:pt x="0" y="5778"/>
                    </a:lnTo>
                    <a:lnTo>
                      <a:pt x="20" y="5830"/>
                    </a:lnTo>
                    <a:lnTo>
                      <a:pt x="40" y="5871"/>
                    </a:lnTo>
                    <a:lnTo>
                      <a:pt x="70" y="5923"/>
                    </a:lnTo>
                    <a:lnTo>
                      <a:pt x="109" y="5955"/>
                    </a:lnTo>
                    <a:lnTo>
                      <a:pt x="149" y="5996"/>
                    </a:lnTo>
                    <a:lnTo>
                      <a:pt x="199" y="6027"/>
                    </a:lnTo>
                    <a:lnTo>
                      <a:pt x="248" y="6048"/>
                    </a:lnTo>
                    <a:lnTo>
                      <a:pt x="298" y="6058"/>
                    </a:lnTo>
                    <a:lnTo>
                      <a:pt x="347" y="6069"/>
                    </a:lnTo>
                    <a:lnTo>
                      <a:pt x="407" y="6069"/>
                    </a:lnTo>
                    <a:lnTo>
                      <a:pt x="456" y="6048"/>
                    </a:lnTo>
                    <a:lnTo>
                      <a:pt x="506" y="6027"/>
                    </a:lnTo>
                    <a:lnTo>
                      <a:pt x="704" y="5913"/>
                    </a:lnTo>
                    <a:lnTo>
                      <a:pt x="892" y="5778"/>
                    </a:lnTo>
                    <a:lnTo>
                      <a:pt x="1080" y="5643"/>
                    </a:lnTo>
                    <a:lnTo>
                      <a:pt x="1269" y="5497"/>
                    </a:lnTo>
                    <a:lnTo>
                      <a:pt x="1447" y="5352"/>
                    </a:lnTo>
                    <a:lnTo>
                      <a:pt x="1616" y="5196"/>
                    </a:lnTo>
                    <a:lnTo>
                      <a:pt x="1962" y="4863"/>
                    </a:lnTo>
                    <a:lnTo>
                      <a:pt x="2289" y="4531"/>
                    </a:lnTo>
                    <a:lnTo>
                      <a:pt x="2616" y="4188"/>
                    </a:lnTo>
                    <a:lnTo>
                      <a:pt x="3260" y="3512"/>
                    </a:lnTo>
                    <a:lnTo>
                      <a:pt x="3954" y="2764"/>
                    </a:lnTo>
                    <a:lnTo>
                      <a:pt x="4638" y="2016"/>
                    </a:lnTo>
                    <a:lnTo>
                      <a:pt x="5302" y="1247"/>
                    </a:lnTo>
                    <a:lnTo>
                      <a:pt x="5629" y="852"/>
                    </a:lnTo>
                    <a:lnTo>
                      <a:pt x="5956" y="457"/>
                    </a:lnTo>
                    <a:lnTo>
                      <a:pt x="5985" y="416"/>
                    </a:lnTo>
                    <a:lnTo>
                      <a:pt x="6005" y="364"/>
                    </a:lnTo>
                    <a:lnTo>
                      <a:pt x="6015" y="312"/>
                    </a:lnTo>
                    <a:lnTo>
                      <a:pt x="6015" y="260"/>
                    </a:lnTo>
                    <a:lnTo>
                      <a:pt x="6015" y="208"/>
                    </a:lnTo>
                    <a:lnTo>
                      <a:pt x="5995" y="166"/>
                    </a:lnTo>
                    <a:lnTo>
                      <a:pt x="5976" y="125"/>
                    </a:lnTo>
                    <a:lnTo>
                      <a:pt x="5946" y="83"/>
                    </a:lnTo>
                    <a:lnTo>
                      <a:pt x="5906" y="52"/>
                    </a:lnTo>
                    <a:lnTo>
                      <a:pt x="5867" y="31"/>
                    </a:lnTo>
                    <a:lnTo>
                      <a:pt x="5827" y="10"/>
                    </a:lnTo>
                    <a:lnTo>
                      <a:pt x="57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40"/>
              <p:cNvSpPr/>
              <p:nvPr/>
            </p:nvSpPr>
            <p:spPr>
              <a:xfrm rot="10800000">
                <a:off x="5821854" y="2520654"/>
                <a:ext cx="34664" cy="29316"/>
              </a:xfrm>
              <a:custGeom>
                <a:avLst/>
                <a:gdLst/>
                <a:ahLst/>
                <a:cxnLst/>
                <a:rect l="l" t="t" r="r" b="b"/>
                <a:pathLst>
                  <a:path w="3281" h="2786" extrusionOk="0">
                    <a:moveTo>
                      <a:pt x="2993" y="0"/>
                    </a:moveTo>
                    <a:lnTo>
                      <a:pt x="2954" y="11"/>
                    </a:lnTo>
                    <a:lnTo>
                      <a:pt x="2904" y="42"/>
                    </a:lnTo>
                    <a:lnTo>
                      <a:pt x="2547" y="312"/>
                    </a:lnTo>
                    <a:lnTo>
                      <a:pt x="2181" y="582"/>
                    </a:lnTo>
                    <a:lnTo>
                      <a:pt x="1804" y="863"/>
                    </a:lnTo>
                    <a:lnTo>
                      <a:pt x="1438" y="1133"/>
                    </a:lnTo>
                    <a:lnTo>
                      <a:pt x="1071" y="1424"/>
                    </a:lnTo>
                    <a:lnTo>
                      <a:pt x="714" y="1725"/>
                    </a:lnTo>
                    <a:lnTo>
                      <a:pt x="546" y="1871"/>
                    </a:lnTo>
                    <a:lnTo>
                      <a:pt x="387" y="2037"/>
                    </a:lnTo>
                    <a:lnTo>
                      <a:pt x="219" y="2193"/>
                    </a:lnTo>
                    <a:lnTo>
                      <a:pt x="70" y="2359"/>
                    </a:lnTo>
                    <a:lnTo>
                      <a:pt x="40" y="2401"/>
                    </a:lnTo>
                    <a:lnTo>
                      <a:pt x="21" y="2442"/>
                    </a:lnTo>
                    <a:lnTo>
                      <a:pt x="11" y="2484"/>
                    </a:lnTo>
                    <a:lnTo>
                      <a:pt x="1" y="2526"/>
                    </a:lnTo>
                    <a:lnTo>
                      <a:pt x="11" y="2567"/>
                    </a:lnTo>
                    <a:lnTo>
                      <a:pt x="21" y="2609"/>
                    </a:lnTo>
                    <a:lnTo>
                      <a:pt x="31" y="2650"/>
                    </a:lnTo>
                    <a:lnTo>
                      <a:pt x="50" y="2681"/>
                    </a:lnTo>
                    <a:lnTo>
                      <a:pt x="80" y="2713"/>
                    </a:lnTo>
                    <a:lnTo>
                      <a:pt x="110" y="2744"/>
                    </a:lnTo>
                    <a:lnTo>
                      <a:pt x="149" y="2765"/>
                    </a:lnTo>
                    <a:lnTo>
                      <a:pt x="179" y="2775"/>
                    </a:lnTo>
                    <a:lnTo>
                      <a:pt x="219" y="2785"/>
                    </a:lnTo>
                    <a:lnTo>
                      <a:pt x="268" y="2775"/>
                    </a:lnTo>
                    <a:lnTo>
                      <a:pt x="308" y="2765"/>
                    </a:lnTo>
                    <a:lnTo>
                      <a:pt x="358" y="2744"/>
                    </a:lnTo>
                    <a:lnTo>
                      <a:pt x="546" y="2630"/>
                    </a:lnTo>
                    <a:lnTo>
                      <a:pt x="734" y="2515"/>
                    </a:lnTo>
                    <a:lnTo>
                      <a:pt x="922" y="2380"/>
                    </a:lnTo>
                    <a:lnTo>
                      <a:pt x="1111" y="2245"/>
                    </a:lnTo>
                    <a:lnTo>
                      <a:pt x="1467" y="1964"/>
                    </a:lnTo>
                    <a:lnTo>
                      <a:pt x="1824" y="1663"/>
                    </a:lnTo>
                    <a:lnTo>
                      <a:pt x="2171" y="1351"/>
                    </a:lnTo>
                    <a:lnTo>
                      <a:pt x="2518" y="1040"/>
                    </a:lnTo>
                    <a:lnTo>
                      <a:pt x="2865" y="738"/>
                    </a:lnTo>
                    <a:lnTo>
                      <a:pt x="3201" y="437"/>
                    </a:lnTo>
                    <a:lnTo>
                      <a:pt x="3241" y="406"/>
                    </a:lnTo>
                    <a:lnTo>
                      <a:pt x="3261" y="364"/>
                    </a:lnTo>
                    <a:lnTo>
                      <a:pt x="3271" y="323"/>
                    </a:lnTo>
                    <a:lnTo>
                      <a:pt x="3281" y="271"/>
                    </a:lnTo>
                    <a:lnTo>
                      <a:pt x="3271" y="229"/>
                    </a:lnTo>
                    <a:lnTo>
                      <a:pt x="3261" y="187"/>
                    </a:lnTo>
                    <a:lnTo>
                      <a:pt x="3241" y="146"/>
                    </a:lnTo>
                    <a:lnTo>
                      <a:pt x="3221" y="104"/>
                    </a:lnTo>
                    <a:lnTo>
                      <a:pt x="3192" y="73"/>
                    </a:lnTo>
                    <a:lnTo>
                      <a:pt x="3152" y="42"/>
                    </a:lnTo>
                    <a:lnTo>
                      <a:pt x="3122" y="21"/>
                    </a:lnTo>
                    <a:lnTo>
                      <a:pt x="308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40"/>
              <p:cNvSpPr/>
              <p:nvPr/>
            </p:nvSpPr>
            <p:spPr>
              <a:xfrm rot="10800000">
                <a:off x="6019293" y="2478122"/>
                <a:ext cx="56966" cy="59378"/>
              </a:xfrm>
              <a:custGeom>
                <a:avLst/>
                <a:gdLst/>
                <a:ahLst/>
                <a:cxnLst/>
                <a:rect l="l" t="t" r="r" b="b"/>
                <a:pathLst>
                  <a:path w="5392" h="5643" extrusionOk="0">
                    <a:moveTo>
                      <a:pt x="5094" y="0"/>
                    </a:moveTo>
                    <a:lnTo>
                      <a:pt x="5054" y="10"/>
                    </a:lnTo>
                    <a:lnTo>
                      <a:pt x="5015" y="31"/>
                    </a:lnTo>
                    <a:lnTo>
                      <a:pt x="4836" y="166"/>
                    </a:lnTo>
                    <a:lnTo>
                      <a:pt x="4658" y="291"/>
                    </a:lnTo>
                    <a:lnTo>
                      <a:pt x="4321" y="572"/>
                    </a:lnTo>
                    <a:lnTo>
                      <a:pt x="3994" y="873"/>
                    </a:lnTo>
                    <a:lnTo>
                      <a:pt x="3677" y="1185"/>
                    </a:lnTo>
                    <a:lnTo>
                      <a:pt x="3360" y="1496"/>
                    </a:lnTo>
                    <a:lnTo>
                      <a:pt x="3053" y="1819"/>
                    </a:lnTo>
                    <a:lnTo>
                      <a:pt x="2746" y="2141"/>
                    </a:lnTo>
                    <a:lnTo>
                      <a:pt x="2438" y="2453"/>
                    </a:lnTo>
                    <a:lnTo>
                      <a:pt x="1804" y="3066"/>
                    </a:lnTo>
                    <a:lnTo>
                      <a:pt x="1487" y="3377"/>
                    </a:lnTo>
                    <a:lnTo>
                      <a:pt x="1170" y="3700"/>
                    </a:lnTo>
                    <a:lnTo>
                      <a:pt x="863" y="4022"/>
                    </a:lnTo>
                    <a:lnTo>
                      <a:pt x="575" y="4365"/>
                    </a:lnTo>
                    <a:lnTo>
                      <a:pt x="437" y="4541"/>
                    </a:lnTo>
                    <a:lnTo>
                      <a:pt x="298" y="4718"/>
                    </a:lnTo>
                    <a:lnTo>
                      <a:pt x="169" y="4905"/>
                    </a:lnTo>
                    <a:lnTo>
                      <a:pt x="50" y="5092"/>
                    </a:lnTo>
                    <a:lnTo>
                      <a:pt x="21" y="5144"/>
                    </a:lnTo>
                    <a:lnTo>
                      <a:pt x="1" y="5206"/>
                    </a:lnTo>
                    <a:lnTo>
                      <a:pt x="1" y="5269"/>
                    </a:lnTo>
                    <a:lnTo>
                      <a:pt x="1" y="5331"/>
                    </a:lnTo>
                    <a:lnTo>
                      <a:pt x="21" y="5383"/>
                    </a:lnTo>
                    <a:lnTo>
                      <a:pt x="40" y="5435"/>
                    </a:lnTo>
                    <a:lnTo>
                      <a:pt x="70" y="5487"/>
                    </a:lnTo>
                    <a:lnTo>
                      <a:pt x="110" y="5528"/>
                    </a:lnTo>
                    <a:lnTo>
                      <a:pt x="149" y="5570"/>
                    </a:lnTo>
                    <a:lnTo>
                      <a:pt x="199" y="5601"/>
                    </a:lnTo>
                    <a:lnTo>
                      <a:pt x="248" y="5622"/>
                    </a:lnTo>
                    <a:lnTo>
                      <a:pt x="308" y="5643"/>
                    </a:lnTo>
                    <a:lnTo>
                      <a:pt x="417" y="5643"/>
                    </a:lnTo>
                    <a:lnTo>
                      <a:pt x="476" y="5622"/>
                    </a:lnTo>
                    <a:lnTo>
                      <a:pt x="526" y="5591"/>
                    </a:lnTo>
                    <a:lnTo>
                      <a:pt x="714" y="5466"/>
                    </a:lnTo>
                    <a:lnTo>
                      <a:pt x="883" y="5331"/>
                    </a:lnTo>
                    <a:lnTo>
                      <a:pt x="1051" y="5196"/>
                    </a:lnTo>
                    <a:lnTo>
                      <a:pt x="1220" y="5050"/>
                    </a:lnTo>
                    <a:lnTo>
                      <a:pt x="1547" y="4739"/>
                    </a:lnTo>
                    <a:lnTo>
                      <a:pt x="1854" y="4417"/>
                    </a:lnTo>
                    <a:lnTo>
                      <a:pt x="2161" y="4094"/>
                    </a:lnTo>
                    <a:lnTo>
                      <a:pt x="2458" y="3751"/>
                    </a:lnTo>
                    <a:lnTo>
                      <a:pt x="3053" y="3086"/>
                    </a:lnTo>
                    <a:lnTo>
                      <a:pt x="3350" y="2764"/>
                    </a:lnTo>
                    <a:lnTo>
                      <a:pt x="3647" y="2442"/>
                    </a:lnTo>
                    <a:lnTo>
                      <a:pt x="3954" y="2120"/>
                    </a:lnTo>
                    <a:lnTo>
                      <a:pt x="4262" y="1787"/>
                    </a:lnTo>
                    <a:lnTo>
                      <a:pt x="4559" y="1455"/>
                    </a:lnTo>
                    <a:lnTo>
                      <a:pt x="4836" y="1112"/>
                    </a:lnTo>
                    <a:lnTo>
                      <a:pt x="5104" y="759"/>
                    </a:lnTo>
                    <a:lnTo>
                      <a:pt x="5233" y="582"/>
                    </a:lnTo>
                    <a:lnTo>
                      <a:pt x="5352" y="395"/>
                    </a:lnTo>
                    <a:lnTo>
                      <a:pt x="5371" y="353"/>
                    </a:lnTo>
                    <a:lnTo>
                      <a:pt x="5391" y="312"/>
                    </a:lnTo>
                    <a:lnTo>
                      <a:pt x="5391" y="270"/>
                    </a:lnTo>
                    <a:lnTo>
                      <a:pt x="5391" y="229"/>
                    </a:lnTo>
                    <a:lnTo>
                      <a:pt x="5381" y="187"/>
                    </a:lnTo>
                    <a:lnTo>
                      <a:pt x="5362" y="146"/>
                    </a:lnTo>
                    <a:lnTo>
                      <a:pt x="5312" y="83"/>
                    </a:lnTo>
                    <a:lnTo>
                      <a:pt x="5243" y="31"/>
                    </a:lnTo>
                    <a:lnTo>
                      <a:pt x="5213" y="10"/>
                    </a:lnTo>
                    <a:lnTo>
                      <a:pt x="517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40"/>
              <p:cNvSpPr/>
              <p:nvPr/>
            </p:nvSpPr>
            <p:spPr>
              <a:xfrm rot="10800000">
                <a:off x="6060961" y="2509500"/>
                <a:ext cx="21996" cy="30631"/>
              </a:xfrm>
              <a:custGeom>
                <a:avLst/>
                <a:gdLst/>
                <a:ahLst/>
                <a:cxnLst/>
                <a:rect l="l" t="t" r="r" b="b"/>
                <a:pathLst>
                  <a:path w="2082" h="2911" extrusionOk="0">
                    <a:moveTo>
                      <a:pt x="1715" y="1"/>
                    </a:moveTo>
                    <a:lnTo>
                      <a:pt x="1645" y="11"/>
                    </a:lnTo>
                    <a:lnTo>
                      <a:pt x="1576" y="21"/>
                    </a:lnTo>
                    <a:lnTo>
                      <a:pt x="1517" y="63"/>
                    </a:lnTo>
                    <a:lnTo>
                      <a:pt x="1457" y="105"/>
                    </a:lnTo>
                    <a:lnTo>
                      <a:pt x="1398" y="177"/>
                    </a:lnTo>
                    <a:lnTo>
                      <a:pt x="1021" y="738"/>
                    </a:lnTo>
                    <a:lnTo>
                      <a:pt x="833" y="1019"/>
                    </a:lnTo>
                    <a:lnTo>
                      <a:pt x="645" y="1310"/>
                    </a:lnTo>
                    <a:lnTo>
                      <a:pt x="466" y="1601"/>
                    </a:lnTo>
                    <a:lnTo>
                      <a:pt x="298" y="1902"/>
                    </a:lnTo>
                    <a:lnTo>
                      <a:pt x="149" y="2204"/>
                    </a:lnTo>
                    <a:lnTo>
                      <a:pt x="80" y="2360"/>
                    </a:lnTo>
                    <a:lnTo>
                      <a:pt x="20" y="2515"/>
                    </a:lnTo>
                    <a:lnTo>
                      <a:pt x="1" y="2578"/>
                    </a:lnTo>
                    <a:lnTo>
                      <a:pt x="1" y="2630"/>
                    </a:lnTo>
                    <a:lnTo>
                      <a:pt x="1" y="2682"/>
                    </a:lnTo>
                    <a:lnTo>
                      <a:pt x="20" y="2734"/>
                    </a:lnTo>
                    <a:lnTo>
                      <a:pt x="40" y="2775"/>
                    </a:lnTo>
                    <a:lnTo>
                      <a:pt x="70" y="2806"/>
                    </a:lnTo>
                    <a:lnTo>
                      <a:pt x="110" y="2848"/>
                    </a:lnTo>
                    <a:lnTo>
                      <a:pt x="149" y="2869"/>
                    </a:lnTo>
                    <a:lnTo>
                      <a:pt x="199" y="2890"/>
                    </a:lnTo>
                    <a:lnTo>
                      <a:pt x="248" y="2910"/>
                    </a:lnTo>
                    <a:lnTo>
                      <a:pt x="397" y="2910"/>
                    </a:lnTo>
                    <a:lnTo>
                      <a:pt x="446" y="2890"/>
                    </a:lnTo>
                    <a:lnTo>
                      <a:pt x="486" y="2869"/>
                    </a:lnTo>
                    <a:lnTo>
                      <a:pt x="526" y="2827"/>
                    </a:lnTo>
                    <a:lnTo>
                      <a:pt x="645" y="2703"/>
                    </a:lnTo>
                    <a:lnTo>
                      <a:pt x="754" y="2578"/>
                    </a:lnTo>
                    <a:lnTo>
                      <a:pt x="962" y="2308"/>
                    </a:lnTo>
                    <a:lnTo>
                      <a:pt x="1150" y="2027"/>
                    </a:lnTo>
                    <a:lnTo>
                      <a:pt x="1338" y="1736"/>
                    </a:lnTo>
                    <a:lnTo>
                      <a:pt x="1507" y="1445"/>
                    </a:lnTo>
                    <a:lnTo>
                      <a:pt x="1685" y="1144"/>
                    </a:lnTo>
                    <a:lnTo>
                      <a:pt x="2022" y="562"/>
                    </a:lnTo>
                    <a:lnTo>
                      <a:pt x="2062" y="479"/>
                    </a:lnTo>
                    <a:lnTo>
                      <a:pt x="2081" y="406"/>
                    </a:lnTo>
                    <a:lnTo>
                      <a:pt x="2081" y="333"/>
                    </a:lnTo>
                    <a:lnTo>
                      <a:pt x="2072" y="260"/>
                    </a:lnTo>
                    <a:lnTo>
                      <a:pt x="2042" y="198"/>
                    </a:lnTo>
                    <a:lnTo>
                      <a:pt x="2012" y="146"/>
                    </a:lnTo>
                    <a:lnTo>
                      <a:pt x="1963" y="94"/>
                    </a:lnTo>
                    <a:lnTo>
                      <a:pt x="1903" y="63"/>
                    </a:lnTo>
                    <a:lnTo>
                      <a:pt x="1844" y="32"/>
                    </a:lnTo>
                    <a:lnTo>
                      <a:pt x="1784" y="11"/>
                    </a:lnTo>
                    <a:lnTo>
                      <a:pt x="17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B683039-8242-4875-9EC1-F9FD278FF2B4}"/>
              </a:ext>
            </a:extLst>
          </p:cNvPr>
          <p:cNvGrpSpPr/>
          <p:nvPr/>
        </p:nvGrpSpPr>
        <p:grpSpPr>
          <a:xfrm>
            <a:off x="2326963" y="1503304"/>
            <a:ext cx="913313" cy="840714"/>
            <a:chOff x="6836705" y="1958180"/>
            <a:chExt cx="913313" cy="840714"/>
          </a:xfrm>
        </p:grpSpPr>
        <p:sp>
          <p:nvSpPr>
            <p:cNvPr id="1244" name="Google Shape;1244;p40"/>
            <p:cNvSpPr/>
            <p:nvPr/>
          </p:nvSpPr>
          <p:spPr>
            <a:xfrm rot="10800000">
              <a:off x="6969162" y="2463726"/>
              <a:ext cx="603313" cy="325450"/>
            </a:xfrm>
            <a:custGeom>
              <a:avLst/>
              <a:gdLst/>
              <a:ahLst/>
              <a:cxnLst/>
              <a:rect l="l" t="t" r="r" b="b"/>
              <a:pathLst>
                <a:path w="58404" h="31728" extrusionOk="0">
                  <a:moveTo>
                    <a:pt x="16479" y="1"/>
                  </a:moveTo>
                  <a:lnTo>
                    <a:pt x="14418" y="11"/>
                  </a:lnTo>
                  <a:lnTo>
                    <a:pt x="12446" y="43"/>
                  </a:lnTo>
                  <a:lnTo>
                    <a:pt x="10563" y="74"/>
                  </a:lnTo>
                  <a:lnTo>
                    <a:pt x="8799" y="126"/>
                  </a:lnTo>
                  <a:lnTo>
                    <a:pt x="7164" y="188"/>
                  </a:lnTo>
                  <a:lnTo>
                    <a:pt x="5668" y="261"/>
                  </a:lnTo>
                  <a:lnTo>
                    <a:pt x="4330" y="344"/>
                  </a:lnTo>
                  <a:lnTo>
                    <a:pt x="3726" y="396"/>
                  </a:lnTo>
                  <a:lnTo>
                    <a:pt x="3171" y="437"/>
                  </a:lnTo>
                  <a:lnTo>
                    <a:pt x="2656" y="500"/>
                  </a:lnTo>
                  <a:lnTo>
                    <a:pt x="2200" y="552"/>
                  </a:lnTo>
                  <a:lnTo>
                    <a:pt x="1784" y="614"/>
                  </a:lnTo>
                  <a:lnTo>
                    <a:pt x="1427" y="676"/>
                  </a:lnTo>
                  <a:lnTo>
                    <a:pt x="1120" y="739"/>
                  </a:lnTo>
                  <a:lnTo>
                    <a:pt x="872" y="812"/>
                  </a:lnTo>
                  <a:lnTo>
                    <a:pt x="684" y="884"/>
                  </a:lnTo>
                  <a:lnTo>
                    <a:pt x="605" y="926"/>
                  </a:lnTo>
                  <a:lnTo>
                    <a:pt x="555" y="957"/>
                  </a:lnTo>
                  <a:lnTo>
                    <a:pt x="505" y="1009"/>
                  </a:lnTo>
                  <a:lnTo>
                    <a:pt x="456" y="1051"/>
                  </a:lnTo>
                  <a:lnTo>
                    <a:pt x="416" y="1113"/>
                  </a:lnTo>
                  <a:lnTo>
                    <a:pt x="377" y="1175"/>
                  </a:lnTo>
                  <a:lnTo>
                    <a:pt x="297" y="1331"/>
                  </a:lnTo>
                  <a:lnTo>
                    <a:pt x="228" y="1508"/>
                  </a:lnTo>
                  <a:lnTo>
                    <a:pt x="178" y="1716"/>
                  </a:lnTo>
                  <a:lnTo>
                    <a:pt x="129" y="1944"/>
                  </a:lnTo>
                  <a:lnTo>
                    <a:pt x="79" y="2204"/>
                  </a:lnTo>
                  <a:lnTo>
                    <a:pt x="50" y="2495"/>
                  </a:lnTo>
                  <a:lnTo>
                    <a:pt x="30" y="2796"/>
                  </a:lnTo>
                  <a:lnTo>
                    <a:pt x="10" y="3129"/>
                  </a:lnTo>
                  <a:lnTo>
                    <a:pt x="0" y="3482"/>
                  </a:lnTo>
                  <a:lnTo>
                    <a:pt x="0" y="3846"/>
                  </a:lnTo>
                  <a:lnTo>
                    <a:pt x="10" y="4241"/>
                  </a:lnTo>
                  <a:lnTo>
                    <a:pt x="20" y="4656"/>
                  </a:lnTo>
                  <a:lnTo>
                    <a:pt x="69" y="5529"/>
                  </a:lnTo>
                  <a:lnTo>
                    <a:pt x="139" y="6465"/>
                  </a:lnTo>
                  <a:lnTo>
                    <a:pt x="228" y="7462"/>
                  </a:lnTo>
                  <a:lnTo>
                    <a:pt x="347" y="8512"/>
                  </a:lnTo>
                  <a:lnTo>
                    <a:pt x="486" y="9603"/>
                  </a:lnTo>
                  <a:lnTo>
                    <a:pt x="644" y="10736"/>
                  </a:lnTo>
                  <a:lnTo>
                    <a:pt x="813" y="11889"/>
                  </a:lnTo>
                  <a:lnTo>
                    <a:pt x="1011" y="13074"/>
                  </a:lnTo>
                  <a:lnTo>
                    <a:pt x="1209" y="14269"/>
                  </a:lnTo>
                  <a:lnTo>
                    <a:pt x="1427" y="15464"/>
                  </a:lnTo>
                  <a:lnTo>
                    <a:pt x="1655" y="16669"/>
                  </a:lnTo>
                  <a:lnTo>
                    <a:pt x="1893" y="17864"/>
                  </a:lnTo>
                  <a:lnTo>
                    <a:pt x="2131" y="19039"/>
                  </a:lnTo>
                  <a:lnTo>
                    <a:pt x="2378" y="20203"/>
                  </a:lnTo>
                  <a:lnTo>
                    <a:pt x="2636" y="21325"/>
                  </a:lnTo>
                  <a:lnTo>
                    <a:pt x="2894" y="22426"/>
                  </a:lnTo>
                  <a:lnTo>
                    <a:pt x="3151" y="23476"/>
                  </a:lnTo>
                  <a:lnTo>
                    <a:pt x="3399" y="24474"/>
                  </a:lnTo>
                  <a:lnTo>
                    <a:pt x="3657" y="25409"/>
                  </a:lnTo>
                  <a:lnTo>
                    <a:pt x="3904" y="26292"/>
                  </a:lnTo>
                  <a:lnTo>
                    <a:pt x="4152" y="27092"/>
                  </a:lnTo>
                  <a:lnTo>
                    <a:pt x="4380" y="27820"/>
                  </a:lnTo>
                  <a:lnTo>
                    <a:pt x="4608" y="28454"/>
                  </a:lnTo>
                  <a:lnTo>
                    <a:pt x="4717" y="28734"/>
                  </a:lnTo>
                  <a:lnTo>
                    <a:pt x="4826" y="28994"/>
                  </a:lnTo>
                  <a:lnTo>
                    <a:pt x="4935" y="29233"/>
                  </a:lnTo>
                  <a:lnTo>
                    <a:pt x="5034" y="29441"/>
                  </a:lnTo>
                  <a:lnTo>
                    <a:pt x="5093" y="29534"/>
                  </a:lnTo>
                  <a:lnTo>
                    <a:pt x="5163" y="29628"/>
                  </a:lnTo>
                  <a:lnTo>
                    <a:pt x="5252" y="29721"/>
                  </a:lnTo>
                  <a:lnTo>
                    <a:pt x="5361" y="29805"/>
                  </a:lnTo>
                  <a:lnTo>
                    <a:pt x="5490" y="29898"/>
                  </a:lnTo>
                  <a:lnTo>
                    <a:pt x="5628" y="29981"/>
                  </a:lnTo>
                  <a:lnTo>
                    <a:pt x="5777" y="30064"/>
                  </a:lnTo>
                  <a:lnTo>
                    <a:pt x="5945" y="30137"/>
                  </a:lnTo>
                  <a:lnTo>
                    <a:pt x="6134" y="30220"/>
                  </a:lnTo>
                  <a:lnTo>
                    <a:pt x="6332" y="30293"/>
                  </a:lnTo>
                  <a:lnTo>
                    <a:pt x="6550" y="30366"/>
                  </a:lnTo>
                  <a:lnTo>
                    <a:pt x="6768" y="30438"/>
                  </a:lnTo>
                  <a:lnTo>
                    <a:pt x="7263" y="30574"/>
                  </a:lnTo>
                  <a:lnTo>
                    <a:pt x="7818" y="30709"/>
                  </a:lnTo>
                  <a:lnTo>
                    <a:pt x="8413" y="30823"/>
                  </a:lnTo>
                  <a:lnTo>
                    <a:pt x="9067" y="30937"/>
                  </a:lnTo>
                  <a:lnTo>
                    <a:pt x="9760" y="31041"/>
                  </a:lnTo>
                  <a:lnTo>
                    <a:pt x="10504" y="31135"/>
                  </a:lnTo>
                  <a:lnTo>
                    <a:pt x="11277" y="31228"/>
                  </a:lnTo>
                  <a:lnTo>
                    <a:pt x="12099" y="31301"/>
                  </a:lnTo>
                  <a:lnTo>
                    <a:pt x="12961" y="31384"/>
                  </a:lnTo>
                  <a:lnTo>
                    <a:pt x="13863" y="31446"/>
                  </a:lnTo>
                  <a:lnTo>
                    <a:pt x="14794" y="31509"/>
                  </a:lnTo>
                  <a:lnTo>
                    <a:pt x="15755" y="31561"/>
                  </a:lnTo>
                  <a:lnTo>
                    <a:pt x="16746" y="31602"/>
                  </a:lnTo>
                  <a:lnTo>
                    <a:pt x="17767" y="31644"/>
                  </a:lnTo>
                  <a:lnTo>
                    <a:pt x="18807" y="31675"/>
                  </a:lnTo>
                  <a:lnTo>
                    <a:pt x="19878" y="31696"/>
                  </a:lnTo>
                  <a:lnTo>
                    <a:pt x="20968" y="31717"/>
                  </a:lnTo>
                  <a:lnTo>
                    <a:pt x="22068" y="31727"/>
                  </a:lnTo>
                  <a:lnTo>
                    <a:pt x="24337" y="31727"/>
                  </a:lnTo>
                  <a:lnTo>
                    <a:pt x="26645" y="31717"/>
                  </a:lnTo>
                  <a:lnTo>
                    <a:pt x="28994" y="31675"/>
                  </a:lnTo>
                  <a:lnTo>
                    <a:pt x="31362" y="31613"/>
                  </a:lnTo>
                  <a:lnTo>
                    <a:pt x="33721" y="31530"/>
                  </a:lnTo>
                  <a:lnTo>
                    <a:pt x="36069" y="31436"/>
                  </a:lnTo>
                  <a:lnTo>
                    <a:pt x="38378" y="31311"/>
                  </a:lnTo>
                  <a:lnTo>
                    <a:pt x="40637" y="31176"/>
                  </a:lnTo>
                  <a:lnTo>
                    <a:pt x="42827" y="31031"/>
                  </a:lnTo>
                  <a:lnTo>
                    <a:pt x="44928" y="30865"/>
                  </a:lnTo>
                  <a:lnTo>
                    <a:pt x="46929" y="30677"/>
                  </a:lnTo>
                  <a:lnTo>
                    <a:pt x="47890" y="30584"/>
                  </a:lnTo>
                  <a:lnTo>
                    <a:pt x="48812" y="30490"/>
                  </a:lnTo>
                  <a:lnTo>
                    <a:pt x="49704" y="30386"/>
                  </a:lnTo>
                  <a:lnTo>
                    <a:pt x="50556" y="30283"/>
                  </a:lnTo>
                  <a:lnTo>
                    <a:pt x="51369" y="30179"/>
                  </a:lnTo>
                  <a:lnTo>
                    <a:pt x="52151" y="30064"/>
                  </a:lnTo>
                  <a:lnTo>
                    <a:pt x="52875" y="29950"/>
                  </a:lnTo>
                  <a:lnTo>
                    <a:pt x="53568" y="29836"/>
                  </a:lnTo>
                  <a:lnTo>
                    <a:pt x="54203" y="29721"/>
                  </a:lnTo>
                  <a:lnTo>
                    <a:pt x="54797" y="29607"/>
                  </a:lnTo>
                  <a:lnTo>
                    <a:pt x="55332" y="29482"/>
                  </a:lnTo>
                  <a:lnTo>
                    <a:pt x="55818" y="29368"/>
                  </a:lnTo>
                  <a:lnTo>
                    <a:pt x="56254" y="29243"/>
                  </a:lnTo>
                  <a:lnTo>
                    <a:pt x="56620" y="29119"/>
                  </a:lnTo>
                  <a:lnTo>
                    <a:pt x="56937" y="28994"/>
                  </a:lnTo>
                  <a:lnTo>
                    <a:pt x="57066" y="28932"/>
                  </a:lnTo>
                  <a:lnTo>
                    <a:pt x="57185" y="28869"/>
                  </a:lnTo>
                  <a:lnTo>
                    <a:pt x="57284" y="28797"/>
                  </a:lnTo>
                  <a:lnTo>
                    <a:pt x="57373" y="28734"/>
                  </a:lnTo>
                  <a:lnTo>
                    <a:pt x="57443" y="28672"/>
                  </a:lnTo>
                  <a:lnTo>
                    <a:pt x="57492" y="28610"/>
                  </a:lnTo>
                  <a:lnTo>
                    <a:pt x="57621" y="28402"/>
                  </a:lnTo>
                  <a:lnTo>
                    <a:pt x="57730" y="28173"/>
                  </a:lnTo>
                  <a:lnTo>
                    <a:pt x="57839" y="27913"/>
                  </a:lnTo>
                  <a:lnTo>
                    <a:pt x="57938" y="27643"/>
                  </a:lnTo>
                  <a:lnTo>
                    <a:pt x="58027" y="27352"/>
                  </a:lnTo>
                  <a:lnTo>
                    <a:pt x="58097" y="27040"/>
                  </a:lnTo>
                  <a:lnTo>
                    <a:pt x="58166" y="26708"/>
                  </a:lnTo>
                  <a:lnTo>
                    <a:pt x="58226" y="26354"/>
                  </a:lnTo>
                  <a:lnTo>
                    <a:pt x="58275" y="25991"/>
                  </a:lnTo>
                  <a:lnTo>
                    <a:pt x="58315" y="25606"/>
                  </a:lnTo>
                  <a:lnTo>
                    <a:pt x="58354" y="25211"/>
                  </a:lnTo>
                  <a:lnTo>
                    <a:pt x="58374" y="24796"/>
                  </a:lnTo>
                  <a:lnTo>
                    <a:pt x="58394" y="24370"/>
                  </a:lnTo>
                  <a:lnTo>
                    <a:pt x="58404" y="23933"/>
                  </a:lnTo>
                  <a:lnTo>
                    <a:pt x="58404" y="23476"/>
                  </a:lnTo>
                  <a:lnTo>
                    <a:pt x="58394" y="23008"/>
                  </a:lnTo>
                  <a:lnTo>
                    <a:pt x="58374" y="22530"/>
                  </a:lnTo>
                  <a:lnTo>
                    <a:pt x="58354" y="22042"/>
                  </a:lnTo>
                  <a:lnTo>
                    <a:pt x="58325" y="21553"/>
                  </a:lnTo>
                  <a:lnTo>
                    <a:pt x="58285" y="21044"/>
                  </a:lnTo>
                  <a:lnTo>
                    <a:pt x="58236" y="20535"/>
                  </a:lnTo>
                  <a:lnTo>
                    <a:pt x="58186" y="20016"/>
                  </a:lnTo>
                  <a:lnTo>
                    <a:pt x="58127" y="19486"/>
                  </a:lnTo>
                  <a:lnTo>
                    <a:pt x="58067" y="18956"/>
                  </a:lnTo>
                  <a:lnTo>
                    <a:pt x="57918" y="17885"/>
                  </a:lnTo>
                  <a:lnTo>
                    <a:pt x="57740" y="16794"/>
                  </a:lnTo>
                  <a:lnTo>
                    <a:pt x="57542" y="15693"/>
                  </a:lnTo>
                  <a:lnTo>
                    <a:pt x="57314" y="14601"/>
                  </a:lnTo>
                  <a:lnTo>
                    <a:pt x="57076" y="13510"/>
                  </a:lnTo>
                  <a:lnTo>
                    <a:pt x="56809" y="12430"/>
                  </a:lnTo>
                  <a:lnTo>
                    <a:pt x="56531" y="11370"/>
                  </a:lnTo>
                  <a:lnTo>
                    <a:pt x="56383" y="10850"/>
                  </a:lnTo>
                  <a:lnTo>
                    <a:pt x="56234" y="10330"/>
                  </a:lnTo>
                  <a:lnTo>
                    <a:pt x="56075" y="9832"/>
                  </a:lnTo>
                  <a:lnTo>
                    <a:pt x="55917" y="9333"/>
                  </a:lnTo>
                  <a:lnTo>
                    <a:pt x="55748" y="8844"/>
                  </a:lnTo>
                  <a:lnTo>
                    <a:pt x="55590" y="8366"/>
                  </a:lnTo>
                  <a:lnTo>
                    <a:pt x="55411" y="7888"/>
                  </a:lnTo>
                  <a:lnTo>
                    <a:pt x="55243" y="7431"/>
                  </a:lnTo>
                  <a:lnTo>
                    <a:pt x="55065" y="6995"/>
                  </a:lnTo>
                  <a:lnTo>
                    <a:pt x="54886" y="6558"/>
                  </a:lnTo>
                  <a:lnTo>
                    <a:pt x="54698" y="6142"/>
                  </a:lnTo>
                  <a:lnTo>
                    <a:pt x="54510" y="5737"/>
                  </a:lnTo>
                  <a:lnTo>
                    <a:pt x="54321" y="5353"/>
                  </a:lnTo>
                  <a:lnTo>
                    <a:pt x="54133" y="4979"/>
                  </a:lnTo>
                  <a:lnTo>
                    <a:pt x="53935" y="4625"/>
                  </a:lnTo>
                  <a:lnTo>
                    <a:pt x="53737" y="4293"/>
                  </a:lnTo>
                  <a:lnTo>
                    <a:pt x="53539" y="3971"/>
                  </a:lnTo>
                  <a:lnTo>
                    <a:pt x="53340" y="3669"/>
                  </a:lnTo>
                  <a:lnTo>
                    <a:pt x="53142" y="3389"/>
                  </a:lnTo>
                  <a:lnTo>
                    <a:pt x="52934" y="3139"/>
                  </a:lnTo>
                  <a:lnTo>
                    <a:pt x="52736" y="2900"/>
                  </a:lnTo>
                  <a:lnTo>
                    <a:pt x="52528" y="2682"/>
                  </a:lnTo>
                  <a:lnTo>
                    <a:pt x="52320" y="2495"/>
                  </a:lnTo>
                  <a:lnTo>
                    <a:pt x="52112" y="2329"/>
                  </a:lnTo>
                  <a:lnTo>
                    <a:pt x="51904" y="2183"/>
                  </a:lnTo>
                  <a:lnTo>
                    <a:pt x="51696" y="2069"/>
                  </a:lnTo>
                  <a:lnTo>
                    <a:pt x="51577" y="2017"/>
                  </a:lnTo>
                  <a:lnTo>
                    <a:pt x="51458" y="1965"/>
                  </a:lnTo>
                  <a:lnTo>
                    <a:pt x="51160" y="1861"/>
                  </a:lnTo>
                  <a:lnTo>
                    <a:pt x="50804" y="1768"/>
                  </a:lnTo>
                  <a:lnTo>
                    <a:pt x="50407" y="1674"/>
                  </a:lnTo>
                  <a:lnTo>
                    <a:pt x="49952" y="1581"/>
                  </a:lnTo>
                  <a:lnTo>
                    <a:pt x="49446" y="1487"/>
                  </a:lnTo>
                  <a:lnTo>
                    <a:pt x="48891" y="1404"/>
                  </a:lnTo>
                  <a:lnTo>
                    <a:pt x="48297" y="1321"/>
                  </a:lnTo>
                  <a:lnTo>
                    <a:pt x="47653" y="1238"/>
                  </a:lnTo>
                  <a:lnTo>
                    <a:pt x="46969" y="1154"/>
                  </a:lnTo>
                  <a:lnTo>
                    <a:pt x="46246" y="1082"/>
                  </a:lnTo>
                  <a:lnTo>
                    <a:pt x="45493" y="999"/>
                  </a:lnTo>
                  <a:lnTo>
                    <a:pt x="43867" y="863"/>
                  </a:lnTo>
                  <a:lnTo>
                    <a:pt x="42104" y="728"/>
                  </a:lnTo>
                  <a:lnTo>
                    <a:pt x="40241" y="604"/>
                  </a:lnTo>
                  <a:lnTo>
                    <a:pt x="38269" y="500"/>
                  </a:lnTo>
                  <a:lnTo>
                    <a:pt x="36218" y="396"/>
                  </a:lnTo>
                  <a:lnTo>
                    <a:pt x="34097" y="313"/>
                  </a:lnTo>
                  <a:lnTo>
                    <a:pt x="31927" y="230"/>
                  </a:lnTo>
                  <a:lnTo>
                    <a:pt x="29707" y="167"/>
                  </a:lnTo>
                  <a:lnTo>
                    <a:pt x="27478" y="105"/>
                  </a:lnTo>
                  <a:lnTo>
                    <a:pt x="25229" y="63"/>
                  </a:lnTo>
                  <a:lnTo>
                    <a:pt x="22999" y="32"/>
                  </a:lnTo>
                  <a:lnTo>
                    <a:pt x="20779" y="11"/>
                  </a:lnTo>
                  <a:lnTo>
                    <a:pt x="185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 rot="10800000">
              <a:off x="6946729" y="2455208"/>
              <a:ext cx="627836" cy="343686"/>
            </a:xfrm>
            <a:custGeom>
              <a:avLst/>
              <a:gdLst/>
              <a:ahLst/>
              <a:cxnLst/>
              <a:rect l="l" t="t" r="r" b="b"/>
              <a:pathLst>
                <a:path w="59426" h="32662" extrusionOk="0">
                  <a:moveTo>
                    <a:pt x="17867" y="1403"/>
                  </a:moveTo>
                  <a:lnTo>
                    <a:pt x="18838" y="1424"/>
                  </a:lnTo>
                  <a:lnTo>
                    <a:pt x="19809" y="1445"/>
                  </a:lnTo>
                  <a:lnTo>
                    <a:pt x="21741" y="1507"/>
                  </a:lnTo>
                  <a:lnTo>
                    <a:pt x="23684" y="1590"/>
                  </a:lnTo>
                  <a:lnTo>
                    <a:pt x="25616" y="1694"/>
                  </a:lnTo>
                  <a:lnTo>
                    <a:pt x="27548" y="1798"/>
                  </a:lnTo>
                  <a:lnTo>
                    <a:pt x="31422" y="2026"/>
                  </a:lnTo>
                  <a:lnTo>
                    <a:pt x="33008" y="2130"/>
                  </a:lnTo>
                  <a:lnTo>
                    <a:pt x="34613" y="2245"/>
                  </a:lnTo>
                  <a:lnTo>
                    <a:pt x="36218" y="2359"/>
                  </a:lnTo>
                  <a:lnTo>
                    <a:pt x="37834" y="2463"/>
                  </a:lnTo>
                  <a:lnTo>
                    <a:pt x="38636" y="2494"/>
                  </a:lnTo>
                  <a:lnTo>
                    <a:pt x="39439" y="2525"/>
                  </a:lnTo>
                  <a:lnTo>
                    <a:pt x="40242" y="2546"/>
                  </a:lnTo>
                  <a:lnTo>
                    <a:pt x="41044" y="2556"/>
                  </a:lnTo>
                  <a:lnTo>
                    <a:pt x="41847" y="2546"/>
                  </a:lnTo>
                  <a:lnTo>
                    <a:pt x="42649" y="2525"/>
                  </a:lnTo>
                  <a:lnTo>
                    <a:pt x="43442" y="2484"/>
                  </a:lnTo>
                  <a:lnTo>
                    <a:pt x="44235" y="2421"/>
                  </a:lnTo>
                  <a:lnTo>
                    <a:pt x="45365" y="2307"/>
                  </a:lnTo>
                  <a:lnTo>
                    <a:pt x="46494" y="2193"/>
                  </a:lnTo>
                  <a:lnTo>
                    <a:pt x="47624" y="2078"/>
                  </a:lnTo>
                  <a:lnTo>
                    <a:pt x="48189" y="2037"/>
                  </a:lnTo>
                  <a:lnTo>
                    <a:pt x="48763" y="2006"/>
                  </a:lnTo>
                  <a:lnTo>
                    <a:pt x="49219" y="1995"/>
                  </a:lnTo>
                  <a:lnTo>
                    <a:pt x="49427" y="1995"/>
                  </a:lnTo>
                  <a:lnTo>
                    <a:pt x="49635" y="2006"/>
                  </a:lnTo>
                  <a:lnTo>
                    <a:pt x="49833" y="2026"/>
                  </a:lnTo>
                  <a:lnTo>
                    <a:pt x="50022" y="2047"/>
                  </a:lnTo>
                  <a:lnTo>
                    <a:pt x="50200" y="2078"/>
                  </a:lnTo>
                  <a:lnTo>
                    <a:pt x="50378" y="2120"/>
                  </a:lnTo>
                  <a:lnTo>
                    <a:pt x="50547" y="2162"/>
                  </a:lnTo>
                  <a:lnTo>
                    <a:pt x="50705" y="2214"/>
                  </a:lnTo>
                  <a:lnTo>
                    <a:pt x="50854" y="2276"/>
                  </a:lnTo>
                  <a:lnTo>
                    <a:pt x="51003" y="2338"/>
                  </a:lnTo>
                  <a:lnTo>
                    <a:pt x="51141" y="2411"/>
                  </a:lnTo>
                  <a:lnTo>
                    <a:pt x="51270" y="2494"/>
                  </a:lnTo>
                  <a:lnTo>
                    <a:pt x="51399" y="2577"/>
                  </a:lnTo>
                  <a:lnTo>
                    <a:pt x="51518" y="2671"/>
                  </a:lnTo>
                  <a:lnTo>
                    <a:pt x="51637" y="2775"/>
                  </a:lnTo>
                  <a:lnTo>
                    <a:pt x="51746" y="2889"/>
                  </a:lnTo>
                  <a:lnTo>
                    <a:pt x="51845" y="3003"/>
                  </a:lnTo>
                  <a:lnTo>
                    <a:pt x="51954" y="3138"/>
                  </a:lnTo>
                  <a:lnTo>
                    <a:pt x="52043" y="3263"/>
                  </a:lnTo>
                  <a:lnTo>
                    <a:pt x="52142" y="3409"/>
                  </a:lnTo>
                  <a:lnTo>
                    <a:pt x="52231" y="3564"/>
                  </a:lnTo>
                  <a:lnTo>
                    <a:pt x="52311" y="3720"/>
                  </a:lnTo>
                  <a:lnTo>
                    <a:pt x="52400" y="3887"/>
                  </a:lnTo>
                  <a:lnTo>
                    <a:pt x="52479" y="4063"/>
                  </a:lnTo>
                  <a:lnTo>
                    <a:pt x="52628" y="4437"/>
                  </a:lnTo>
                  <a:lnTo>
                    <a:pt x="52767" y="4843"/>
                  </a:lnTo>
                  <a:lnTo>
                    <a:pt x="52905" y="5290"/>
                  </a:lnTo>
                  <a:lnTo>
                    <a:pt x="53084" y="5923"/>
                  </a:lnTo>
                  <a:lnTo>
                    <a:pt x="53252" y="6568"/>
                  </a:lnTo>
                  <a:lnTo>
                    <a:pt x="53421" y="7212"/>
                  </a:lnTo>
                  <a:lnTo>
                    <a:pt x="53569" y="7867"/>
                  </a:lnTo>
                  <a:lnTo>
                    <a:pt x="53866" y="9166"/>
                  </a:lnTo>
                  <a:lnTo>
                    <a:pt x="54144" y="10475"/>
                  </a:lnTo>
                  <a:lnTo>
                    <a:pt x="54689" y="13104"/>
                  </a:lnTo>
                  <a:lnTo>
                    <a:pt x="54966" y="14413"/>
                  </a:lnTo>
                  <a:lnTo>
                    <a:pt x="55254" y="15702"/>
                  </a:lnTo>
                  <a:lnTo>
                    <a:pt x="55690" y="17625"/>
                  </a:lnTo>
                  <a:lnTo>
                    <a:pt x="56106" y="19557"/>
                  </a:lnTo>
                  <a:lnTo>
                    <a:pt x="56502" y="21480"/>
                  </a:lnTo>
                  <a:lnTo>
                    <a:pt x="56879" y="23413"/>
                  </a:lnTo>
                  <a:lnTo>
                    <a:pt x="57236" y="25356"/>
                  </a:lnTo>
                  <a:lnTo>
                    <a:pt x="57582" y="27299"/>
                  </a:lnTo>
                  <a:lnTo>
                    <a:pt x="57899" y="29243"/>
                  </a:lnTo>
                  <a:lnTo>
                    <a:pt x="58081" y="30357"/>
                  </a:lnTo>
                  <a:lnTo>
                    <a:pt x="58081" y="30357"/>
                  </a:lnTo>
                  <a:lnTo>
                    <a:pt x="55472" y="30365"/>
                  </a:lnTo>
                  <a:lnTo>
                    <a:pt x="52122" y="30396"/>
                  </a:lnTo>
                  <a:lnTo>
                    <a:pt x="48773" y="30427"/>
                  </a:lnTo>
                  <a:lnTo>
                    <a:pt x="45434" y="30469"/>
                  </a:lnTo>
                  <a:lnTo>
                    <a:pt x="42085" y="30521"/>
                  </a:lnTo>
                  <a:lnTo>
                    <a:pt x="38735" y="30573"/>
                  </a:lnTo>
                  <a:lnTo>
                    <a:pt x="35386" y="30645"/>
                  </a:lnTo>
                  <a:lnTo>
                    <a:pt x="32047" y="30729"/>
                  </a:lnTo>
                  <a:lnTo>
                    <a:pt x="28697" y="30822"/>
                  </a:lnTo>
                  <a:lnTo>
                    <a:pt x="25348" y="30926"/>
                  </a:lnTo>
                  <a:lnTo>
                    <a:pt x="22009" y="31051"/>
                  </a:lnTo>
                  <a:lnTo>
                    <a:pt x="18660" y="31175"/>
                  </a:lnTo>
                  <a:lnTo>
                    <a:pt x="15320" y="31321"/>
                  </a:lnTo>
                  <a:lnTo>
                    <a:pt x="11981" y="31477"/>
                  </a:lnTo>
                  <a:lnTo>
                    <a:pt x="8632" y="31653"/>
                  </a:lnTo>
                  <a:lnTo>
                    <a:pt x="5500" y="31829"/>
                  </a:lnTo>
                  <a:lnTo>
                    <a:pt x="5500" y="31829"/>
                  </a:lnTo>
                  <a:lnTo>
                    <a:pt x="5203" y="30375"/>
                  </a:lnTo>
                  <a:lnTo>
                    <a:pt x="4856" y="28577"/>
                  </a:lnTo>
                  <a:lnTo>
                    <a:pt x="4519" y="26769"/>
                  </a:lnTo>
                  <a:lnTo>
                    <a:pt x="4192" y="24961"/>
                  </a:lnTo>
                  <a:lnTo>
                    <a:pt x="3885" y="23153"/>
                  </a:lnTo>
                  <a:lnTo>
                    <a:pt x="3588" y="21345"/>
                  </a:lnTo>
                  <a:lnTo>
                    <a:pt x="3301" y="19526"/>
                  </a:lnTo>
                  <a:lnTo>
                    <a:pt x="3033" y="17708"/>
                  </a:lnTo>
                  <a:lnTo>
                    <a:pt x="2914" y="16845"/>
                  </a:lnTo>
                  <a:lnTo>
                    <a:pt x="2805" y="15972"/>
                  </a:lnTo>
                  <a:lnTo>
                    <a:pt x="2597" y="14247"/>
                  </a:lnTo>
                  <a:lnTo>
                    <a:pt x="2389" y="12512"/>
                  </a:lnTo>
                  <a:lnTo>
                    <a:pt x="2270" y="11639"/>
                  </a:lnTo>
                  <a:lnTo>
                    <a:pt x="2151" y="10776"/>
                  </a:lnTo>
                  <a:lnTo>
                    <a:pt x="2072" y="10361"/>
                  </a:lnTo>
                  <a:lnTo>
                    <a:pt x="1983" y="9872"/>
                  </a:lnTo>
                  <a:lnTo>
                    <a:pt x="1745" y="8708"/>
                  </a:lnTo>
                  <a:lnTo>
                    <a:pt x="1626" y="8054"/>
                  </a:lnTo>
                  <a:lnTo>
                    <a:pt x="1517" y="7378"/>
                  </a:lnTo>
                  <a:lnTo>
                    <a:pt x="1467" y="7046"/>
                  </a:lnTo>
                  <a:lnTo>
                    <a:pt x="1418" y="6692"/>
                  </a:lnTo>
                  <a:lnTo>
                    <a:pt x="1388" y="6349"/>
                  </a:lnTo>
                  <a:lnTo>
                    <a:pt x="1358" y="6007"/>
                  </a:lnTo>
                  <a:lnTo>
                    <a:pt x="1339" y="5674"/>
                  </a:lnTo>
                  <a:lnTo>
                    <a:pt x="1329" y="5341"/>
                  </a:lnTo>
                  <a:lnTo>
                    <a:pt x="1329" y="5009"/>
                  </a:lnTo>
                  <a:lnTo>
                    <a:pt x="1339" y="4697"/>
                  </a:lnTo>
                  <a:lnTo>
                    <a:pt x="1368" y="4385"/>
                  </a:lnTo>
                  <a:lnTo>
                    <a:pt x="1408" y="4084"/>
                  </a:lnTo>
                  <a:lnTo>
                    <a:pt x="1458" y="3803"/>
                  </a:lnTo>
                  <a:lnTo>
                    <a:pt x="1527" y="3533"/>
                  </a:lnTo>
                  <a:lnTo>
                    <a:pt x="1616" y="3284"/>
                  </a:lnTo>
                  <a:lnTo>
                    <a:pt x="1676" y="3159"/>
                  </a:lnTo>
                  <a:lnTo>
                    <a:pt x="1725" y="3045"/>
                  </a:lnTo>
                  <a:lnTo>
                    <a:pt x="1785" y="2931"/>
                  </a:lnTo>
                  <a:lnTo>
                    <a:pt x="1854" y="2827"/>
                  </a:lnTo>
                  <a:lnTo>
                    <a:pt x="1923" y="2733"/>
                  </a:lnTo>
                  <a:lnTo>
                    <a:pt x="2003" y="2629"/>
                  </a:lnTo>
                  <a:lnTo>
                    <a:pt x="2082" y="2546"/>
                  </a:lnTo>
                  <a:lnTo>
                    <a:pt x="2171" y="2463"/>
                  </a:lnTo>
                  <a:lnTo>
                    <a:pt x="2270" y="2390"/>
                  </a:lnTo>
                  <a:lnTo>
                    <a:pt x="2369" y="2317"/>
                  </a:lnTo>
                  <a:lnTo>
                    <a:pt x="2468" y="2255"/>
                  </a:lnTo>
                  <a:lnTo>
                    <a:pt x="2577" y="2193"/>
                  </a:lnTo>
                  <a:lnTo>
                    <a:pt x="2696" y="2141"/>
                  </a:lnTo>
                  <a:lnTo>
                    <a:pt x="2825" y="2099"/>
                  </a:lnTo>
                  <a:lnTo>
                    <a:pt x="3162" y="2006"/>
                  </a:lnTo>
                  <a:lnTo>
                    <a:pt x="3509" y="1933"/>
                  </a:lnTo>
                  <a:lnTo>
                    <a:pt x="3865" y="1860"/>
                  </a:lnTo>
                  <a:lnTo>
                    <a:pt x="4232" y="1808"/>
                  </a:lnTo>
                  <a:lnTo>
                    <a:pt x="4599" y="1767"/>
                  </a:lnTo>
                  <a:lnTo>
                    <a:pt x="4975" y="1736"/>
                  </a:lnTo>
                  <a:lnTo>
                    <a:pt x="5362" y="1715"/>
                  </a:lnTo>
                  <a:lnTo>
                    <a:pt x="5738" y="1694"/>
                  </a:lnTo>
                  <a:lnTo>
                    <a:pt x="6511" y="1673"/>
                  </a:lnTo>
                  <a:lnTo>
                    <a:pt x="7264" y="1663"/>
                  </a:lnTo>
                  <a:lnTo>
                    <a:pt x="7997" y="1642"/>
                  </a:lnTo>
                  <a:lnTo>
                    <a:pt x="8354" y="1632"/>
                  </a:lnTo>
                  <a:lnTo>
                    <a:pt x="8701" y="1611"/>
                  </a:lnTo>
                  <a:lnTo>
                    <a:pt x="9603" y="1548"/>
                  </a:lnTo>
                  <a:lnTo>
                    <a:pt x="10504" y="1507"/>
                  </a:lnTo>
                  <a:lnTo>
                    <a:pt x="11406" y="1465"/>
                  </a:lnTo>
                  <a:lnTo>
                    <a:pt x="12308" y="1445"/>
                  </a:lnTo>
                  <a:lnTo>
                    <a:pt x="13220" y="1424"/>
                  </a:lnTo>
                  <a:lnTo>
                    <a:pt x="14121" y="1413"/>
                  </a:lnTo>
                  <a:lnTo>
                    <a:pt x="15925" y="1403"/>
                  </a:lnTo>
                  <a:close/>
                  <a:moveTo>
                    <a:pt x="13992" y="0"/>
                  </a:moveTo>
                  <a:lnTo>
                    <a:pt x="12893" y="10"/>
                  </a:lnTo>
                  <a:lnTo>
                    <a:pt x="11803" y="42"/>
                  </a:lnTo>
                  <a:lnTo>
                    <a:pt x="10792" y="73"/>
                  </a:lnTo>
                  <a:lnTo>
                    <a:pt x="9781" y="125"/>
                  </a:lnTo>
                  <a:lnTo>
                    <a:pt x="8770" y="187"/>
                  </a:lnTo>
                  <a:lnTo>
                    <a:pt x="7770" y="260"/>
                  </a:lnTo>
                  <a:lnTo>
                    <a:pt x="5748" y="426"/>
                  </a:lnTo>
                  <a:lnTo>
                    <a:pt x="4747" y="509"/>
                  </a:lnTo>
                  <a:lnTo>
                    <a:pt x="3737" y="582"/>
                  </a:lnTo>
                  <a:lnTo>
                    <a:pt x="3360" y="613"/>
                  </a:lnTo>
                  <a:lnTo>
                    <a:pt x="2954" y="665"/>
                  </a:lnTo>
                  <a:lnTo>
                    <a:pt x="2756" y="696"/>
                  </a:lnTo>
                  <a:lnTo>
                    <a:pt x="2548" y="748"/>
                  </a:lnTo>
                  <a:lnTo>
                    <a:pt x="2349" y="790"/>
                  </a:lnTo>
                  <a:lnTo>
                    <a:pt x="2151" y="852"/>
                  </a:lnTo>
                  <a:lnTo>
                    <a:pt x="1953" y="925"/>
                  </a:lnTo>
                  <a:lnTo>
                    <a:pt x="1765" y="1008"/>
                  </a:lnTo>
                  <a:lnTo>
                    <a:pt x="1586" y="1091"/>
                  </a:lnTo>
                  <a:lnTo>
                    <a:pt x="1418" y="1206"/>
                  </a:lnTo>
                  <a:lnTo>
                    <a:pt x="1249" y="1320"/>
                  </a:lnTo>
                  <a:lnTo>
                    <a:pt x="1101" y="1455"/>
                  </a:lnTo>
                  <a:lnTo>
                    <a:pt x="962" y="1600"/>
                  </a:lnTo>
                  <a:lnTo>
                    <a:pt x="843" y="1767"/>
                  </a:lnTo>
                  <a:lnTo>
                    <a:pt x="754" y="1912"/>
                  </a:lnTo>
                  <a:lnTo>
                    <a:pt x="675" y="2058"/>
                  </a:lnTo>
                  <a:lnTo>
                    <a:pt x="595" y="2214"/>
                  </a:lnTo>
                  <a:lnTo>
                    <a:pt x="516" y="2359"/>
                  </a:lnTo>
                  <a:lnTo>
                    <a:pt x="457" y="2525"/>
                  </a:lnTo>
                  <a:lnTo>
                    <a:pt x="387" y="2681"/>
                  </a:lnTo>
                  <a:lnTo>
                    <a:pt x="278" y="3014"/>
                  </a:lnTo>
                  <a:lnTo>
                    <a:pt x="189" y="3357"/>
                  </a:lnTo>
                  <a:lnTo>
                    <a:pt x="120" y="3720"/>
                  </a:lnTo>
                  <a:lnTo>
                    <a:pt x="70" y="4084"/>
                  </a:lnTo>
                  <a:lnTo>
                    <a:pt x="31" y="4469"/>
                  </a:lnTo>
                  <a:lnTo>
                    <a:pt x="11" y="4853"/>
                  </a:lnTo>
                  <a:lnTo>
                    <a:pt x="1" y="5248"/>
                  </a:lnTo>
                  <a:lnTo>
                    <a:pt x="1" y="5653"/>
                  </a:lnTo>
                  <a:lnTo>
                    <a:pt x="21" y="6058"/>
                  </a:lnTo>
                  <a:lnTo>
                    <a:pt x="50" y="6474"/>
                  </a:lnTo>
                  <a:lnTo>
                    <a:pt x="90" y="6890"/>
                  </a:lnTo>
                  <a:lnTo>
                    <a:pt x="140" y="7306"/>
                  </a:lnTo>
                  <a:lnTo>
                    <a:pt x="189" y="7732"/>
                  </a:lnTo>
                  <a:lnTo>
                    <a:pt x="259" y="8158"/>
                  </a:lnTo>
                  <a:lnTo>
                    <a:pt x="328" y="8573"/>
                  </a:lnTo>
                  <a:lnTo>
                    <a:pt x="477" y="9415"/>
                  </a:lnTo>
                  <a:lnTo>
                    <a:pt x="645" y="10236"/>
                  </a:lnTo>
                  <a:lnTo>
                    <a:pt x="813" y="11036"/>
                  </a:lnTo>
                  <a:lnTo>
                    <a:pt x="972" y="11816"/>
                  </a:lnTo>
                  <a:lnTo>
                    <a:pt x="1121" y="12553"/>
                  </a:lnTo>
                  <a:lnTo>
                    <a:pt x="1249" y="13239"/>
                  </a:lnTo>
                  <a:lnTo>
                    <a:pt x="1309" y="13561"/>
                  </a:lnTo>
                  <a:lnTo>
                    <a:pt x="1358" y="13873"/>
                  </a:lnTo>
                  <a:lnTo>
                    <a:pt x="1517" y="15047"/>
                  </a:lnTo>
                  <a:lnTo>
                    <a:pt x="1695" y="16211"/>
                  </a:lnTo>
                  <a:lnTo>
                    <a:pt x="1874" y="17375"/>
                  </a:lnTo>
                  <a:lnTo>
                    <a:pt x="2062" y="18539"/>
                  </a:lnTo>
                  <a:lnTo>
                    <a:pt x="2260" y="19692"/>
                  </a:lnTo>
                  <a:lnTo>
                    <a:pt x="2458" y="20856"/>
                  </a:lnTo>
                  <a:lnTo>
                    <a:pt x="2676" y="22010"/>
                  </a:lnTo>
                  <a:lnTo>
                    <a:pt x="2904" y="23163"/>
                  </a:lnTo>
                  <a:lnTo>
                    <a:pt x="3132" y="24317"/>
                  </a:lnTo>
                  <a:lnTo>
                    <a:pt x="3370" y="25470"/>
                  </a:lnTo>
                  <a:lnTo>
                    <a:pt x="3618" y="26624"/>
                  </a:lnTo>
                  <a:lnTo>
                    <a:pt x="3885" y="27767"/>
                  </a:lnTo>
                  <a:lnTo>
                    <a:pt x="4153" y="28910"/>
                  </a:lnTo>
                  <a:lnTo>
                    <a:pt x="4430" y="30053"/>
                  </a:lnTo>
                  <a:lnTo>
                    <a:pt x="4718" y="31196"/>
                  </a:lnTo>
                  <a:lnTo>
                    <a:pt x="4949" y="32087"/>
                  </a:lnTo>
                  <a:lnTo>
                    <a:pt x="4936" y="32121"/>
                  </a:lnTo>
                  <a:lnTo>
                    <a:pt x="4926" y="32194"/>
                  </a:lnTo>
                  <a:lnTo>
                    <a:pt x="4916" y="32267"/>
                  </a:lnTo>
                  <a:lnTo>
                    <a:pt x="4916" y="32350"/>
                  </a:lnTo>
                  <a:lnTo>
                    <a:pt x="4936" y="32422"/>
                  </a:lnTo>
                  <a:lnTo>
                    <a:pt x="4965" y="32485"/>
                  </a:lnTo>
                  <a:lnTo>
                    <a:pt x="5005" y="32547"/>
                  </a:lnTo>
                  <a:lnTo>
                    <a:pt x="5064" y="32599"/>
                  </a:lnTo>
                  <a:lnTo>
                    <a:pt x="5124" y="32641"/>
                  </a:lnTo>
                  <a:lnTo>
                    <a:pt x="5203" y="32661"/>
                  </a:lnTo>
                  <a:lnTo>
                    <a:pt x="5292" y="32661"/>
                  </a:lnTo>
                  <a:lnTo>
                    <a:pt x="11981" y="32454"/>
                  </a:lnTo>
                  <a:lnTo>
                    <a:pt x="18670" y="32267"/>
                  </a:lnTo>
                  <a:lnTo>
                    <a:pt x="25358" y="32090"/>
                  </a:lnTo>
                  <a:lnTo>
                    <a:pt x="28707" y="32007"/>
                  </a:lnTo>
                  <a:lnTo>
                    <a:pt x="32047" y="31934"/>
                  </a:lnTo>
                  <a:lnTo>
                    <a:pt x="35396" y="31872"/>
                  </a:lnTo>
                  <a:lnTo>
                    <a:pt x="38745" y="31820"/>
                  </a:lnTo>
                  <a:lnTo>
                    <a:pt x="42085" y="31768"/>
                  </a:lnTo>
                  <a:lnTo>
                    <a:pt x="45434" y="31726"/>
                  </a:lnTo>
                  <a:lnTo>
                    <a:pt x="48773" y="31695"/>
                  </a:lnTo>
                  <a:lnTo>
                    <a:pt x="52122" y="31674"/>
                  </a:lnTo>
                  <a:lnTo>
                    <a:pt x="55472" y="31664"/>
                  </a:lnTo>
                  <a:lnTo>
                    <a:pt x="58900" y="31664"/>
                  </a:lnTo>
                  <a:lnTo>
                    <a:pt x="58970" y="31653"/>
                  </a:lnTo>
                  <a:lnTo>
                    <a:pt x="59039" y="31622"/>
                  </a:lnTo>
                  <a:lnTo>
                    <a:pt x="59108" y="31591"/>
                  </a:lnTo>
                  <a:lnTo>
                    <a:pt x="59168" y="31560"/>
                  </a:lnTo>
                  <a:lnTo>
                    <a:pt x="59217" y="31518"/>
                  </a:lnTo>
                  <a:lnTo>
                    <a:pt x="59267" y="31466"/>
                  </a:lnTo>
                  <a:lnTo>
                    <a:pt x="59307" y="31404"/>
                  </a:lnTo>
                  <a:lnTo>
                    <a:pt x="59346" y="31342"/>
                  </a:lnTo>
                  <a:lnTo>
                    <a:pt x="59376" y="31279"/>
                  </a:lnTo>
                  <a:lnTo>
                    <a:pt x="59396" y="31217"/>
                  </a:lnTo>
                  <a:lnTo>
                    <a:pt x="59416" y="31144"/>
                  </a:lnTo>
                  <a:lnTo>
                    <a:pt x="59425" y="31071"/>
                  </a:lnTo>
                  <a:lnTo>
                    <a:pt x="59425" y="30988"/>
                  </a:lnTo>
                  <a:lnTo>
                    <a:pt x="59425" y="30916"/>
                  </a:lnTo>
                  <a:lnTo>
                    <a:pt x="59416" y="30832"/>
                  </a:lnTo>
                  <a:lnTo>
                    <a:pt x="59079" y="28629"/>
                  </a:lnTo>
                  <a:lnTo>
                    <a:pt x="58712" y="26426"/>
                  </a:lnTo>
                  <a:lnTo>
                    <a:pt x="58326" y="24223"/>
                  </a:lnTo>
                  <a:lnTo>
                    <a:pt x="57909" y="22031"/>
                  </a:lnTo>
                  <a:lnTo>
                    <a:pt x="57483" y="19838"/>
                  </a:lnTo>
                  <a:lnTo>
                    <a:pt x="57027" y="17656"/>
                  </a:lnTo>
                  <a:lnTo>
                    <a:pt x="56542" y="15473"/>
                  </a:lnTo>
                  <a:lnTo>
                    <a:pt x="56294" y="14382"/>
                  </a:lnTo>
                  <a:lnTo>
                    <a:pt x="56046" y="13302"/>
                  </a:lnTo>
                  <a:lnTo>
                    <a:pt x="55888" y="12616"/>
                  </a:lnTo>
                  <a:lnTo>
                    <a:pt x="55749" y="11919"/>
                  </a:lnTo>
                  <a:lnTo>
                    <a:pt x="55610" y="11202"/>
                  </a:lnTo>
                  <a:lnTo>
                    <a:pt x="55482" y="10475"/>
                  </a:lnTo>
                  <a:lnTo>
                    <a:pt x="55214" y="8999"/>
                  </a:lnTo>
                  <a:lnTo>
                    <a:pt x="55075" y="8251"/>
                  </a:lnTo>
                  <a:lnTo>
                    <a:pt x="54917" y="7503"/>
                  </a:lnTo>
                  <a:lnTo>
                    <a:pt x="54758" y="6765"/>
                  </a:lnTo>
                  <a:lnTo>
                    <a:pt x="54580" y="6038"/>
                  </a:lnTo>
                  <a:lnTo>
                    <a:pt x="54481" y="5684"/>
                  </a:lnTo>
                  <a:lnTo>
                    <a:pt x="54382" y="5321"/>
                  </a:lnTo>
                  <a:lnTo>
                    <a:pt x="54273" y="4967"/>
                  </a:lnTo>
                  <a:lnTo>
                    <a:pt x="54164" y="4624"/>
                  </a:lnTo>
                  <a:lnTo>
                    <a:pt x="54045" y="4282"/>
                  </a:lnTo>
                  <a:lnTo>
                    <a:pt x="53916" y="3939"/>
                  </a:lnTo>
                  <a:lnTo>
                    <a:pt x="53787" y="3606"/>
                  </a:lnTo>
                  <a:lnTo>
                    <a:pt x="53639" y="3274"/>
                  </a:lnTo>
                  <a:lnTo>
                    <a:pt x="53490" y="2962"/>
                  </a:lnTo>
                  <a:lnTo>
                    <a:pt x="53341" y="2650"/>
                  </a:lnTo>
                  <a:lnTo>
                    <a:pt x="53173" y="2338"/>
                  </a:lnTo>
                  <a:lnTo>
                    <a:pt x="52994" y="2037"/>
                  </a:lnTo>
                  <a:lnTo>
                    <a:pt x="52856" y="1829"/>
                  </a:lnTo>
                  <a:lnTo>
                    <a:pt x="52697" y="1642"/>
                  </a:lnTo>
                  <a:lnTo>
                    <a:pt x="52529" y="1465"/>
                  </a:lnTo>
                  <a:lnTo>
                    <a:pt x="52350" y="1320"/>
                  </a:lnTo>
                  <a:lnTo>
                    <a:pt x="52152" y="1174"/>
                  </a:lnTo>
                  <a:lnTo>
                    <a:pt x="51954" y="1050"/>
                  </a:lnTo>
                  <a:lnTo>
                    <a:pt x="51736" y="946"/>
                  </a:lnTo>
                  <a:lnTo>
                    <a:pt x="51508" y="852"/>
                  </a:lnTo>
                  <a:lnTo>
                    <a:pt x="51280" y="769"/>
                  </a:lnTo>
                  <a:lnTo>
                    <a:pt x="51032" y="707"/>
                  </a:lnTo>
                  <a:lnTo>
                    <a:pt x="50785" y="644"/>
                  </a:lnTo>
                  <a:lnTo>
                    <a:pt x="50537" y="603"/>
                  </a:lnTo>
                  <a:lnTo>
                    <a:pt x="50279" y="572"/>
                  </a:lnTo>
                  <a:lnTo>
                    <a:pt x="50012" y="540"/>
                  </a:lnTo>
                  <a:lnTo>
                    <a:pt x="49744" y="530"/>
                  </a:lnTo>
                  <a:lnTo>
                    <a:pt x="49477" y="520"/>
                  </a:lnTo>
                  <a:lnTo>
                    <a:pt x="49199" y="520"/>
                  </a:lnTo>
                  <a:lnTo>
                    <a:pt x="48932" y="530"/>
                  </a:lnTo>
                  <a:lnTo>
                    <a:pt x="48377" y="561"/>
                  </a:lnTo>
                  <a:lnTo>
                    <a:pt x="47842" y="603"/>
                  </a:lnTo>
                  <a:lnTo>
                    <a:pt x="47307" y="665"/>
                  </a:lnTo>
                  <a:lnTo>
                    <a:pt x="46316" y="800"/>
                  </a:lnTo>
                  <a:lnTo>
                    <a:pt x="45860" y="863"/>
                  </a:lnTo>
                  <a:lnTo>
                    <a:pt x="45444" y="915"/>
                  </a:lnTo>
                  <a:lnTo>
                    <a:pt x="44948" y="967"/>
                  </a:lnTo>
                  <a:lnTo>
                    <a:pt x="44453" y="1018"/>
                  </a:lnTo>
                  <a:lnTo>
                    <a:pt x="43948" y="1050"/>
                  </a:lnTo>
                  <a:lnTo>
                    <a:pt x="43452" y="1081"/>
                  </a:lnTo>
                  <a:lnTo>
                    <a:pt x="42451" y="1122"/>
                  </a:lnTo>
                  <a:lnTo>
                    <a:pt x="41441" y="1154"/>
                  </a:lnTo>
                  <a:lnTo>
                    <a:pt x="40430" y="1154"/>
                  </a:lnTo>
                  <a:lnTo>
                    <a:pt x="39429" y="1133"/>
                  </a:lnTo>
                  <a:lnTo>
                    <a:pt x="38418" y="1102"/>
                  </a:lnTo>
                  <a:lnTo>
                    <a:pt x="37408" y="1060"/>
                  </a:lnTo>
                  <a:lnTo>
                    <a:pt x="36397" y="1008"/>
                  </a:lnTo>
                  <a:lnTo>
                    <a:pt x="35386" y="946"/>
                  </a:lnTo>
                  <a:lnTo>
                    <a:pt x="33365" y="811"/>
                  </a:lnTo>
                  <a:lnTo>
                    <a:pt x="31353" y="665"/>
                  </a:lnTo>
                  <a:lnTo>
                    <a:pt x="30352" y="603"/>
                  </a:lnTo>
                  <a:lnTo>
                    <a:pt x="29361" y="540"/>
                  </a:lnTo>
                  <a:lnTo>
                    <a:pt x="27162" y="416"/>
                  </a:lnTo>
                  <a:lnTo>
                    <a:pt x="24972" y="291"/>
                  </a:lnTo>
                  <a:lnTo>
                    <a:pt x="22772" y="187"/>
                  </a:lnTo>
                  <a:lnTo>
                    <a:pt x="20582" y="104"/>
                  </a:lnTo>
                  <a:lnTo>
                    <a:pt x="19482" y="73"/>
                  </a:lnTo>
                  <a:lnTo>
                    <a:pt x="18382" y="42"/>
                  </a:lnTo>
                  <a:lnTo>
                    <a:pt x="17292" y="21"/>
                  </a:lnTo>
                  <a:lnTo>
                    <a:pt x="16192" y="10"/>
                  </a:lnTo>
                  <a:lnTo>
                    <a:pt x="150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 rot="10800000">
              <a:off x="7015402" y="2282545"/>
              <a:ext cx="578423" cy="472502"/>
            </a:xfrm>
            <a:custGeom>
              <a:avLst/>
              <a:gdLst/>
              <a:ahLst/>
              <a:cxnLst/>
              <a:rect l="l" t="t" r="r" b="b"/>
              <a:pathLst>
                <a:path w="54749" h="44904" extrusionOk="0">
                  <a:moveTo>
                    <a:pt x="2428" y="0"/>
                  </a:moveTo>
                  <a:lnTo>
                    <a:pt x="2339" y="11"/>
                  </a:lnTo>
                  <a:lnTo>
                    <a:pt x="2260" y="31"/>
                  </a:lnTo>
                  <a:lnTo>
                    <a:pt x="2171" y="73"/>
                  </a:lnTo>
                  <a:lnTo>
                    <a:pt x="2101" y="125"/>
                  </a:lnTo>
                  <a:lnTo>
                    <a:pt x="2032" y="198"/>
                  </a:lnTo>
                  <a:lnTo>
                    <a:pt x="1982" y="281"/>
                  </a:lnTo>
                  <a:lnTo>
                    <a:pt x="1943" y="374"/>
                  </a:lnTo>
                  <a:lnTo>
                    <a:pt x="1923" y="489"/>
                  </a:lnTo>
                  <a:lnTo>
                    <a:pt x="1794" y="2234"/>
                  </a:lnTo>
                  <a:lnTo>
                    <a:pt x="1646" y="3991"/>
                  </a:lnTo>
                  <a:lnTo>
                    <a:pt x="1348" y="7493"/>
                  </a:lnTo>
                  <a:lnTo>
                    <a:pt x="1051" y="11005"/>
                  </a:lnTo>
                  <a:lnTo>
                    <a:pt x="754" y="14507"/>
                  </a:lnTo>
                  <a:lnTo>
                    <a:pt x="615" y="16263"/>
                  </a:lnTo>
                  <a:lnTo>
                    <a:pt x="486" y="18009"/>
                  </a:lnTo>
                  <a:lnTo>
                    <a:pt x="367" y="19765"/>
                  </a:lnTo>
                  <a:lnTo>
                    <a:pt x="268" y="21522"/>
                  </a:lnTo>
                  <a:lnTo>
                    <a:pt x="179" y="23278"/>
                  </a:lnTo>
                  <a:lnTo>
                    <a:pt x="100" y="25034"/>
                  </a:lnTo>
                  <a:lnTo>
                    <a:pt x="50" y="26790"/>
                  </a:lnTo>
                  <a:lnTo>
                    <a:pt x="11" y="28557"/>
                  </a:lnTo>
                  <a:lnTo>
                    <a:pt x="1" y="29347"/>
                  </a:lnTo>
                  <a:lnTo>
                    <a:pt x="11" y="30136"/>
                  </a:lnTo>
                  <a:lnTo>
                    <a:pt x="11" y="30926"/>
                  </a:lnTo>
                  <a:lnTo>
                    <a:pt x="30" y="31716"/>
                  </a:lnTo>
                  <a:lnTo>
                    <a:pt x="60" y="32516"/>
                  </a:lnTo>
                  <a:lnTo>
                    <a:pt x="100" y="33306"/>
                  </a:lnTo>
                  <a:lnTo>
                    <a:pt x="149" y="34096"/>
                  </a:lnTo>
                  <a:lnTo>
                    <a:pt x="209" y="34885"/>
                  </a:lnTo>
                  <a:lnTo>
                    <a:pt x="278" y="35675"/>
                  </a:lnTo>
                  <a:lnTo>
                    <a:pt x="357" y="36455"/>
                  </a:lnTo>
                  <a:lnTo>
                    <a:pt x="447" y="37244"/>
                  </a:lnTo>
                  <a:lnTo>
                    <a:pt x="556" y="38034"/>
                  </a:lnTo>
                  <a:lnTo>
                    <a:pt x="665" y="38813"/>
                  </a:lnTo>
                  <a:lnTo>
                    <a:pt x="803" y="39593"/>
                  </a:lnTo>
                  <a:lnTo>
                    <a:pt x="942" y="40372"/>
                  </a:lnTo>
                  <a:lnTo>
                    <a:pt x="1101" y="41141"/>
                  </a:lnTo>
                  <a:lnTo>
                    <a:pt x="1170" y="41432"/>
                  </a:lnTo>
                  <a:lnTo>
                    <a:pt x="1239" y="41702"/>
                  </a:lnTo>
                  <a:lnTo>
                    <a:pt x="1309" y="41962"/>
                  </a:lnTo>
                  <a:lnTo>
                    <a:pt x="1398" y="42212"/>
                  </a:lnTo>
                  <a:lnTo>
                    <a:pt x="1487" y="42440"/>
                  </a:lnTo>
                  <a:lnTo>
                    <a:pt x="1586" y="42658"/>
                  </a:lnTo>
                  <a:lnTo>
                    <a:pt x="1695" y="42866"/>
                  </a:lnTo>
                  <a:lnTo>
                    <a:pt x="1824" y="43053"/>
                  </a:lnTo>
                  <a:lnTo>
                    <a:pt x="1963" y="43230"/>
                  </a:lnTo>
                  <a:lnTo>
                    <a:pt x="2111" y="43386"/>
                  </a:lnTo>
                  <a:lnTo>
                    <a:pt x="2290" y="43531"/>
                  </a:lnTo>
                  <a:lnTo>
                    <a:pt x="2478" y="43666"/>
                  </a:lnTo>
                  <a:lnTo>
                    <a:pt x="2686" y="43791"/>
                  </a:lnTo>
                  <a:lnTo>
                    <a:pt x="2914" y="43895"/>
                  </a:lnTo>
                  <a:lnTo>
                    <a:pt x="3172" y="43989"/>
                  </a:lnTo>
                  <a:lnTo>
                    <a:pt x="3449" y="44061"/>
                  </a:lnTo>
                  <a:lnTo>
                    <a:pt x="3905" y="44155"/>
                  </a:lnTo>
                  <a:lnTo>
                    <a:pt x="4371" y="44238"/>
                  </a:lnTo>
                  <a:lnTo>
                    <a:pt x="4856" y="44290"/>
                  </a:lnTo>
                  <a:lnTo>
                    <a:pt x="5342" y="44342"/>
                  </a:lnTo>
                  <a:lnTo>
                    <a:pt x="5837" y="44373"/>
                  </a:lnTo>
                  <a:lnTo>
                    <a:pt x="6333" y="44394"/>
                  </a:lnTo>
                  <a:lnTo>
                    <a:pt x="6828" y="44404"/>
                  </a:lnTo>
                  <a:lnTo>
                    <a:pt x="8344" y="44404"/>
                  </a:lnTo>
                  <a:lnTo>
                    <a:pt x="9335" y="44383"/>
                  </a:lnTo>
                  <a:lnTo>
                    <a:pt x="10801" y="44383"/>
                  </a:lnTo>
                  <a:lnTo>
                    <a:pt x="11267" y="44394"/>
                  </a:lnTo>
                  <a:lnTo>
                    <a:pt x="11981" y="44435"/>
                  </a:lnTo>
                  <a:lnTo>
                    <a:pt x="12734" y="44498"/>
                  </a:lnTo>
                  <a:lnTo>
                    <a:pt x="13507" y="44560"/>
                  </a:lnTo>
                  <a:lnTo>
                    <a:pt x="14309" y="44643"/>
                  </a:lnTo>
                  <a:lnTo>
                    <a:pt x="15122" y="44716"/>
                  </a:lnTo>
                  <a:lnTo>
                    <a:pt x="15954" y="44789"/>
                  </a:lnTo>
                  <a:lnTo>
                    <a:pt x="16796" y="44841"/>
                  </a:lnTo>
                  <a:lnTo>
                    <a:pt x="17629" y="44882"/>
                  </a:lnTo>
                  <a:lnTo>
                    <a:pt x="18055" y="44893"/>
                  </a:lnTo>
                  <a:lnTo>
                    <a:pt x="18471" y="44903"/>
                  </a:lnTo>
                  <a:lnTo>
                    <a:pt x="18887" y="44903"/>
                  </a:lnTo>
                  <a:lnTo>
                    <a:pt x="19294" y="44893"/>
                  </a:lnTo>
                  <a:lnTo>
                    <a:pt x="19710" y="44872"/>
                  </a:lnTo>
                  <a:lnTo>
                    <a:pt x="20116" y="44841"/>
                  </a:lnTo>
                  <a:lnTo>
                    <a:pt x="20512" y="44799"/>
                  </a:lnTo>
                  <a:lnTo>
                    <a:pt x="20909" y="44747"/>
                  </a:lnTo>
                  <a:lnTo>
                    <a:pt x="21305" y="44685"/>
                  </a:lnTo>
                  <a:lnTo>
                    <a:pt x="21692" y="44612"/>
                  </a:lnTo>
                  <a:lnTo>
                    <a:pt x="22068" y="44519"/>
                  </a:lnTo>
                  <a:lnTo>
                    <a:pt x="22435" y="44415"/>
                  </a:lnTo>
                  <a:lnTo>
                    <a:pt x="22801" y="44290"/>
                  </a:lnTo>
                  <a:lnTo>
                    <a:pt x="23158" y="44155"/>
                  </a:lnTo>
                  <a:lnTo>
                    <a:pt x="23495" y="44009"/>
                  </a:lnTo>
                  <a:lnTo>
                    <a:pt x="23832" y="43833"/>
                  </a:lnTo>
                  <a:lnTo>
                    <a:pt x="24090" y="43687"/>
                  </a:lnTo>
                  <a:lnTo>
                    <a:pt x="24327" y="43542"/>
                  </a:lnTo>
                  <a:lnTo>
                    <a:pt x="24555" y="43386"/>
                  </a:lnTo>
                  <a:lnTo>
                    <a:pt x="24773" y="43220"/>
                  </a:lnTo>
                  <a:lnTo>
                    <a:pt x="24971" y="43053"/>
                  </a:lnTo>
                  <a:lnTo>
                    <a:pt x="25160" y="42866"/>
                  </a:lnTo>
                  <a:lnTo>
                    <a:pt x="25338" y="42690"/>
                  </a:lnTo>
                  <a:lnTo>
                    <a:pt x="25507" y="42492"/>
                  </a:lnTo>
                  <a:lnTo>
                    <a:pt x="25655" y="42284"/>
                  </a:lnTo>
                  <a:lnTo>
                    <a:pt x="25804" y="42066"/>
                  </a:lnTo>
                  <a:lnTo>
                    <a:pt x="25943" y="41837"/>
                  </a:lnTo>
                  <a:lnTo>
                    <a:pt x="26071" y="41609"/>
                  </a:lnTo>
                  <a:lnTo>
                    <a:pt x="26190" y="41359"/>
                  </a:lnTo>
                  <a:lnTo>
                    <a:pt x="26299" y="41100"/>
                  </a:lnTo>
                  <a:lnTo>
                    <a:pt x="26408" y="40829"/>
                  </a:lnTo>
                  <a:lnTo>
                    <a:pt x="26507" y="40538"/>
                  </a:lnTo>
                  <a:lnTo>
                    <a:pt x="26557" y="40393"/>
                  </a:lnTo>
                  <a:lnTo>
                    <a:pt x="26616" y="40258"/>
                  </a:lnTo>
                  <a:lnTo>
                    <a:pt x="26676" y="40133"/>
                  </a:lnTo>
                  <a:lnTo>
                    <a:pt x="26755" y="40009"/>
                  </a:lnTo>
                  <a:lnTo>
                    <a:pt x="26834" y="39884"/>
                  </a:lnTo>
                  <a:lnTo>
                    <a:pt x="26924" y="39769"/>
                  </a:lnTo>
                  <a:lnTo>
                    <a:pt x="27023" y="39655"/>
                  </a:lnTo>
                  <a:lnTo>
                    <a:pt x="27122" y="39551"/>
                  </a:lnTo>
                  <a:lnTo>
                    <a:pt x="27231" y="39458"/>
                  </a:lnTo>
                  <a:lnTo>
                    <a:pt x="27350" y="39364"/>
                  </a:lnTo>
                  <a:lnTo>
                    <a:pt x="27469" y="39271"/>
                  </a:lnTo>
                  <a:lnTo>
                    <a:pt x="27587" y="39177"/>
                  </a:lnTo>
                  <a:lnTo>
                    <a:pt x="27726" y="39104"/>
                  </a:lnTo>
                  <a:lnTo>
                    <a:pt x="27865" y="39021"/>
                  </a:lnTo>
                  <a:lnTo>
                    <a:pt x="28152" y="38876"/>
                  </a:lnTo>
                  <a:lnTo>
                    <a:pt x="28459" y="38751"/>
                  </a:lnTo>
                  <a:lnTo>
                    <a:pt x="28786" y="38647"/>
                  </a:lnTo>
                  <a:lnTo>
                    <a:pt x="29123" y="38543"/>
                  </a:lnTo>
                  <a:lnTo>
                    <a:pt x="29470" y="38460"/>
                  </a:lnTo>
                  <a:lnTo>
                    <a:pt x="29837" y="38387"/>
                  </a:lnTo>
                  <a:lnTo>
                    <a:pt x="30213" y="38325"/>
                  </a:lnTo>
                  <a:lnTo>
                    <a:pt x="30590" y="38273"/>
                  </a:lnTo>
                  <a:lnTo>
                    <a:pt x="30976" y="38242"/>
                  </a:lnTo>
                  <a:lnTo>
                    <a:pt x="31373" y="38200"/>
                  </a:lnTo>
                  <a:lnTo>
                    <a:pt x="31759" y="38180"/>
                  </a:lnTo>
                  <a:lnTo>
                    <a:pt x="32155" y="38169"/>
                  </a:lnTo>
                  <a:lnTo>
                    <a:pt x="32552" y="38159"/>
                  </a:lnTo>
                  <a:lnTo>
                    <a:pt x="33325" y="38148"/>
                  </a:lnTo>
                  <a:lnTo>
                    <a:pt x="34068" y="38159"/>
                  </a:lnTo>
                  <a:lnTo>
                    <a:pt x="35435" y="38180"/>
                  </a:lnTo>
                  <a:lnTo>
                    <a:pt x="36020" y="38190"/>
                  </a:lnTo>
                  <a:lnTo>
                    <a:pt x="36525" y="38180"/>
                  </a:lnTo>
                  <a:lnTo>
                    <a:pt x="37536" y="38148"/>
                  </a:lnTo>
                  <a:lnTo>
                    <a:pt x="38557" y="38117"/>
                  </a:lnTo>
                  <a:lnTo>
                    <a:pt x="40578" y="38086"/>
                  </a:lnTo>
                  <a:lnTo>
                    <a:pt x="42610" y="38065"/>
                  </a:lnTo>
                  <a:lnTo>
                    <a:pt x="44641" y="38076"/>
                  </a:lnTo>
                  <a:lnTo>
                    <a:pt x="45087" y="38076"/>
                  </a:lnTo>
                  <a:lnTo>
                    <a:pt x="45533" y="38096"/>
                  </a:lnTo>
                  <a:lnTo>
                    <a:pt x="46444" y="38128"/>
                  </a:lnTo>
                  <a:lnTo>
                    <a:pt x="47346" y="38169"/>
                  </a:lnTo>
                  <a:lnTo>
                    <a:pt x="48258" y="38211"/>
                  </a:lnTo>
                  <a:lnTo>
                    <a:pt x="48713" y="38221"/>
                  </a:lnTo>
                  <a:lnTo>
                    <a:pt x="49625" y="38221"/>
                  </a:lnTo>
                  <a:lnTo>
                    <a:pt x="50071" y="38200"/>
                  </a:lnTo>
                  <a:lnTo>
                    <a:pt x="50517" y="38169"/>
                  </a:lnTo>
                  <a:lnTo>
                    <a:pt x="50973" y="38128"/>
                  </a:lnTo>
                  <a:lnTo>
                    <a:pt x="51419" y="38065"/>
                  </a:lnTo>
                  <a:lnTo>
                    <a:pt x="51855" y="37992"/>
                  </a:lnTo>
                  <a:lnTo>
                    <a:pt x="52092" y="37941"/>
                  </a:lnTo>
                  <a:lnTo>
                    <a:pt x="52310" y="37857"/>
                  </a:lnTo>
                  <a:lnTo>
                    <a:pt x="52519" y="37764"/>
                  </a:lnTo>
                  <a:lnTo>
                    <a:pt x="52707" y="37650"/>
                  </a:lnTo>
                  <a:lnTo>
                    <a:pt x="52875" y="37514"/>
                  </a:lnTo>
                  <a:lnTo>
                    <a:pt x="53034" y="37369"/>
                  </a:lnTo>
                  <a:lnTo>
                    <a:pt x="53182" y="37213"/>
                  </a:lnTo>
                  <a:lnTo>
                    <a:pt x="53311" y="37036"/>
                  </a:lnTo>
                  <a:lnTo>
                    <a:pt x="53430" y="36849"/>
                  </a:lnTo>
                  <a:lnTo>
                    <a:pt x="53539" y="36652"/>
                  </a:lnTo>
                  <a:lnTo>
                    <a:pt x="53628" y="36444"/>
                  </a:lnTo>
                  <a:lnTo>
                    <a:pt x="53718" y="36236"/>
                  </a:lnTo>
                  <a:lnTo>
                    <a:pt x="53787" y="36018"/>
                  </a:lnTo>
                  <a:lnTo>
                    <a:pt x="53846" y="35789"/>
                  </a:lnTo>
                  <a:lnTo>
                    <a:pt x="53886" y="35561"/>
                  </a:lnTo>
                  <a:lnTo>
                    <a:pt x="53926" y="35332"/>
                  </a:lnTo>
                  <a:lnTo>
                    <a:pt x="54054" y="34345"/>
                  </a:lnTo>
                  <a:lnTo>
                    <a:pt x="54173" y="33358"/>
                  </a:lnTo>
                  <a:lnTo>
                    <a:pt x="54272" y="32371"/>
                  </a:lnTo>
                  <a:lnTo>
                    <a:pt x="54372" y="31383"/>
                  </a:lnTo>
                  <a:lnTo>
                    <a:pt x="54560" y="29399"/>
                  </a:lnTo>
                  <a:lnTo>
                    <a:pt x="54748" y="27414"/>
                  </a:lnTo>
                  <a:lnTo>
                    <a:pt x="54748" y="27341"/>
                  </a:lnTo>
                  <a:lnTo>
                    <a:pt x="54728" y="27279"/>
                  </a:lnTo>
                  <a:lnTo>
                    <a:pt x="54699" y="27227"/>
                  </a:lnTo>
                  <a:lnTo>
                    <a:pt x="54669" y="27175"/>
                  </a:lnTo>
                  <a:lnTo>
                    <a:pt x="54619" y="27143"/>
                  </a:lnTo>
                  <a:lnTo>
                    <a:pt x="54570" y="27112"/>
                  </a:lnTo>
                  <a:lnTo>
                    <a:pt x="54510" y="27092"/>
                  </a:lnTo>
                  <a:lnTo>
                    <a:pt x="54451" y="27071"/>
                  </a:lnTo>
                  <a:lnTo>
                    <a:pt x="54391" y="27071"/>
                  </a:lnTo>
                  <a:lnTo>
                    <a:pt x="54332" y="27081"/>
                  </a:lnTo>
                  <a:lnTo>
                    <a:pt x="54272" y="27092"/>
                  </a:lnTo>
                  <a:lnTo>
                    <a:pt x="54223" y="27112"/>
                  </a:lnTo>
                  <a:lnTo>
                    <a:pt x="54173" y="27154"/>
                  </a:lnTo>
                  <a:lnTo>
                    <a:pt x="54134" y="27195"/>
                  </a:lnTo>
                  <a:lnTo>
                    <a:pt x="54104" y="27258"/>
                  </a:lnTo>
                  <a:lnTo>
                    <a:pt x="54084" y="27320"/>
                  </a:lnTo>
                  <a:lnTo>
                    <a:pt x="53817" y="29004"/>
                  </a:lnTo>
                  <a:lnTo>
                    <a:pt x="53549" y="30687"/>
                  </a:lnTo>
                  <a:lnTo>
                    <a:pt x="53291" y="32381"/>
                  </a:lnTo>
                  <a:lnTo>
                    <a:pt x="53034" y="34064"/>
                  </a:lnTo>
                  <a:lnTo>
                    <a:pt x="52984" y="34355"/>
                  </a:lnTo>
                  <a:lnTo>
                    <a:pt x="52925" y="34636"/>
                  </a:lnTo>
                  <a:lnTo>
                    <a:pt x="52846" y="34885"/>
                  </a:lnTo>
                  <a:lnTo>
                    <a:pt x="52766" y="35124"/>
                  </a:lnTo>
                  <a:lnTo>
                    <a:pt x="52677" y="35332"/>
                  </a:lnTo>
                  <a:lnTo>
                    <a:pt x="52578" y="35530"/>
                  </a:lnTo>
                  <a:lnTo>
                    <a:pt x="52469" y="35717"/>
                  </a:lnTo>
                  <a:lnTo>
                    <a:pt x="52350" y="35883"/>
                  </a:lnTo>
                  <a:lnTo>
                    <a:pt x="52221" y="36028"/>
                  </a:lnTo>
                  <a:lnTo>
                    <a:pt x="52092" y="36164"/>
                  </a:lnTo>
                  <a:lnTo>
                    <a:pt x="51954" y="36288"/>
                  </a:lnTo>
                  <a:lnTo>
                    <a:pt x="51805" y="36392"/>
                  </a:lnTo>
                  <a:lnTo>
                    <a:pt x="51647" y="36486"/>
                  </a:lnTo>
                  <a:lnTo>
                    <a:pt x="51478" y="36569"/>
                  </a:lnTo>
                  <a:lnTo>
                    <a:pt x="51310" y="36642"/>
                  </a:lnTo>
                  <a:lnTo>
                    <a:pt x="51131" y="36704"/>
                  </a:lnTo>
                  <a:lnTo>
                    <a:pt x="50953" y="36756"/>
                  </a:lnTo>
                  <a:lnTo>
                    <a:pt x="50765" y="36797"/>
                  </a:lnTo>
                  <a:lnTo>
                    <a:pt x="50566" y="36839"/>
                  </a:lnTo>
                  <a:lnTo>
                    <a:pt x="50368" y="36860"/>
                  </a:lnTo>
                  <a:lnTo>
                    <a:pt x="50170" y="36881"/>
                  </a:lnTo>
                  <a:lnTo>
                    <a:pt x="49962" y="36891"/>
                  </a:lnTo>
                  <a:lnTo>
                    <a:pt x="49526" y="36912"/>
                  </a:lnTo>
                  <a:lnTo>
                    <a:pt x="49080" y="36901"/>
                  </a:lnTo>
                  <a:lnTo>
                    <a:pt x="48624" y="36891"/>
                  </a:lnTo>
                  <a:lnTo>
                    <a:pt x="47683" y="36860"/>
                  </a:lnTo>
                  <a:lnTo>
                    <a:pt x="45780" y="36808"/>
                  </a:lnTo>
                  <a:lnTo>
                    <a:pt x="43878" y="36787"/>
                  </a:lnTo>
                  <a:lnTo>
                    <a:pt x="41975" y="36777"/>
                  </a:lnTo>
                  <a:lnTo>
                    <a:pt x="40073" y="36797"/>
                  </a:lnTo>
                  <a:lnTo>
                    <a:pt x="38170" y="36839"/>
                  </a:lnTo>
                  <a:lnTo>
                    <a:pt x="36278" y="36891"/>
                  </a:lnTo>
                  <a:lnTo>
                    <a:pt x="34375" y="36964"/>
                  </a:lnTo>
                  <a:lnTo>
                    <a:pt x="32473" y="37047"/>
                  </a:lnTo>
                  <a:lnTo>
                    <a:pt x="31888" y="37068"/>
                  </a:lnTo>
                  <a:lnTo>
                    <a:pt x="31313" y="37078"/>
                  </a:lnTo>
                  <a:lnTo>
                    <a:pt x="30748" y="37088"/>
                  </a:lnTo>
                  <a:lnTo>
                    <a:pt x="30184" y="37099"/>
                  </a:lnTo>
                  <a:lnTo>
                    <a:pt x="29639" y="37130"/>
                  </a:lnTo>
                  <a:lnTo>
                    <a:pt x="29103" y="37172"/>
                  </a:lnTo>
                  <a:lnTo>
                    <a:pt x="28846" y="37203"/>
                  </a:lnTo>
                  <a:lnTo>
                    <a:pt x="28588" y="37234"/>
                  </a:lnTo>
                  <a:lnTo>
                    <a:pt x="28340" y="37286"/>
                  </a:lnTo>
                  <a:lnTo>
                    <a:pt x="28103" y="37338"/>
                  </a:lnTo>
                  <a:lnTo>
                    <a:pt x="27865" y="37400"/>
                  </a:lnTo>
                  <a:lnTo>
                    <a:pt x="27627" y="37473"/>
                  </a:lnTo>
                  <a:lnTo>
                    <a:pt x="27409" y="37566"/>
                  </a:lnTo>
                  <a:lnTo>
                    <a:pt x="27191" y="37670"/>
                  </a:lnTo>
                  <a:lnTo>
                    <a:pt x="26973" y="37774"/>
                  </a:lnTo>
                  <a:lnTo>
                    <a:pt x="26775" y="37909"/>
                  </a:lnTo>
                  <a:lnTo>
                    <a:pt x="26577" y="38055"/>
                  </a:lnTo>
                  <a:lnTo>
                    <a:pt x="26398" y="38211"/>
                  </a:lnTo>
                  <a:lnTo>
                    <a:pt x="26220" y="38387"/>
                  </a:lnTo>
                  <a:lnTo>
                    <a:pt x="26052" y="38585"/>
                  </a:lnTo>
                  <a:lnTo>
                    <a:pt x="25893" y="38793"/>
                  </a:lnTo>
                  <a:lnTo>
                    <a:pt x="25744" y="39032"/>
                  </a:lnTo>
                  <a:lnTo>
                    <a:pt x="25606" y="39281"/>
                  </a:lnTo>
                  <a:lnTo>
                    <a:pt x="25487" y="39562"/>
                  </a:lnTo>
                  <a:lnTo>
                    <a:pt x="25368" y="39863"/>
                  </a:lnTo>
                  <a:lnTo>
                    <a:pt x="25259" y="40185"/>
                  </a:lnTo>
                  <a:lnTo>
                    <a:pt x="25189" y="40403"/>
                  </a:lnTo>
                  <a:lnTo>
                    <a:pt x="25110" y="40611"/>
                  </a:lnTo>
                  <a:lnTo>
                    <a:pt x="25021" y="40809"/>
                  </a:lnTo>
                  <a:lnTo>
                    <a:pt x="24922" y="41006"/>
                  </a:lnTo>
                  <a:lnTo>
                    <a:pt x="24813" y="41183"/>
                  </a:lnTo>
                  <a:lnTo>
                    <a:pt x="24694" y="41359"/>
                  </a:lnTo>
                  <a:lnTo>
                    <a:pt x="24575" y="41526"/>
                  </a:lnTo>
                  <a:lnTo>
                    <a:pt x="24446" y="41682"/>
                  </a:lnTo>
                  <a:lnTo>
                    <a:pt x="24298" y="41837"/>
                  </a:lnTo>
                  <a:lnTo>
                    <a:pt x="24159" y="41973"/>
                  </a:lnTo>
                  <a:lnTo>
                    <a:pt x="24000" y="42108"/>
                  </a:lnTo>
                  <a:lnTo>
                    <a:pt x="23842" y="42232"/>
                  </a:lnTo>
                  <a:lnTo>
                    <a:pt x="23673" y="42357"/>
                  </a:lnTo>
                  <a:lnTo>
                    <a:pt x="23495" y="42461"/>
                  </a:lnTo>
                  <a:lnTo>
                    <a:pt x="23317" y="42575"/>
                  </a:lnTo>
                  <a:lnTo>
                    <a:pt x="23128" y="42669"/>
                  </a:lnTo>
                  <a:lnTo>
                    <a:pt x="22940" y="42762"/>
                  </a:lnTo>
                  <a:lnTo>
                    <a:pt x="22742" y="42845"/>
                  </a:lnTo>
                  <a:lnTo>
                    <a:pt x="22534" y="42929"/>
                  </a:lnTo>
                  <a:lnTo>
                    <a:pt x="22326" y="43001"/>
                  </a:lnTo>
                  <a:lnTo>
                    <a:pt x="22118" y="43064"/>
                  </a:lnTo>
                  <a:lnTo>
                    <a:pt x="21900" y="43126"/>
                  </a:lnTo>
                  <a:lnTo>
                    <a:pt x="21454" y="43230"/>
                  </a:lnTo>
                  <a:lnTo>
                    <a:pt x="20988" y="43323"/>
                  </a:lnTo>
                  <a:lnTo>
                    <a:pt x="20522" y="43386"/>
                  </a:lnTo>
                  <a:lnTo>
                    <a:pt x="20037" y="43438"/>
                  </a:lnTo>
                  <a:lnTo>
                    <a:pt x="19551" y="43469"/>
                  </a:lnTo>
                  <a:lnTo>
                    <a:pt x="19056" y="43490"/>
                  </a:lnTo>
                  <a:lnTo>
                    <a:pt x="18550" y="43500"/>
                  </a:lnTo>
                  <a:lnTo>
                    <a:pt x="18045" y="43490"/>
                  </a:lnTo>
                  <a:lnTo>
                    <a:pt x="17550" y="43479"/>
                  </a:lnTo>
                  <a:lnTo>
                    <a:pt x="17044" y="43459"/>
                  </a:lnTo>
                  <a:lnTo>
                    <a:pt x="16549" y="43427"/>
                  </a:lnTo>
                  <a:lnTo>
                    <a:pt x="15578" y="43355"/>
                  </a:lnTo>
                  <a:lnTo>
                    <a:pt x="14646" y="43272"/>
                  </a:lnTo>
                  <a:lnTo>
                    <a:pt x="13774" y="43188"/>
                  </a:lnTo>
                  <a:lnTo>
                    <a:pt x="12981" y="43116"/>
                  </a:lnTo>
                  <a:lnTo>
                    <a:pt x="12615" y="43095"/>
                  </a:lnTo>
                  <a:lnTo>
                    <a:pt x="12268" y="43074"/>
                  </a:lnTo>
                  <a:lnTo>
                    <a:pt x="5243" y="42804"/>
                  </a:lnTo>
                  <a:lnTo>
                    <a:pt x="4975" y="42783"/>
                  </a:lnTo>
                  <a:lnTo>
                    <a:pt x="4727" y="42752"/>
                  </a:lnTo>
                  <a:lnTo>
                    <a:pt x="4489" y="42710"/>
                  </a:lnTo>
                  <a:lnTo>
                    <a:pt x="4271" y="42658"/>
                  </a:lnTo>
                  <a:lnTo>
                    <a:pt x="4063" y="42596"/>
                  </a:lnTo>
                  <a:lnTo>
                    <a:pt x="3875" y="42513"/>
                  </a:lnTo>
                  <a:lnTo>
                    <a:pt x="3697" y="42430"/>
                  </a:lnTo>
                  <a:lnTo>
                    <a:pt x="3528" y="42326"/>
                  </a:lnTo>
                  <a:lnTo>
                    <a:pt x="3380" y="42222"/>
                  </a:lnTo>
                  <a:lnTo>
                    <a:pt x="3231" y="42108"/>
                  </a:lnTo>
                  <a:lnTo>
                    <a:pt x="3102" y="41973"/>
                  </a:lnTo>
                  <a:lnTo>
                    <a:pt x="2983" y="41837"/>
                  </a:lnTo>
                  <a:lnTo>
                    <a:pt x="2864" y="41702"/>
                  </a:lnTo>
                  <a:lnTo>
                    <a:pt x="2765" y="41546"/>
                  </a:lnTo>
                  <a:lnTo>
                    <a:pt x="2666" y="41391"/>
                  </a:lnTo>
                  <a:lnTo>
                    <a:pt x="2587" y="41224"/>
                  </a:lnTo>
                  <a:lnTo>
                    <a:pt x="2508" y="41048"/>
                  </a:lnTo>
                  <a:lnTo>
                    <a:pt x="2438" y="40871"/>
                  </a:lnTo>
                  <a:lnTo>
                    <a:pt x="2369" y="40694"/>
                  </a:lnTo>
                  <a:lnTo>
                    <a:pt x="2309" y="40497"/>
                  </a:lnTo>
                  <a:lnTo>
                    <a:pt x="2210" y="40102"/>
                  </a:lnTo>
                  <a:lnTo>
                    <a:pt x="2121" y="39697"/>
                  </a:lnTo>
                  <a:lnTo>
                    <a:pt x="2042" y="39271"/>
                  </a:lnTo>
                  <a:lnTo>
                    <a:pt x="1982" y="38845"/>
                  </a:lnTo>
                  <a:lnTo>
                    <a:pt x="1854" y="37961"/>
                  </a:lnTo>
                  <a:lnTo>
                    <a:pt x="1735" y="37161"/>
                  </a:lnTo>
                  <a:lnTo>
                    <a:pt x="1636" y="36371"/>
                  </a:lnTo>
                  <a:lnTo>
                    <a:pt x="1556" y="35571"/>
                  </a:lnTo>
                  <a:lnTo>
                    <a:pt x="1487" y="34771"/>
                  </a:lnTo>
                  <a:lnTo>
                    <a:pt x="1428" y="33971"/>
                  </a:lnTo>
                  <a:lnTo>
                    <a:pt x="1378" y="33160"/>
                  </a:lnTo>
                  <a:lnTo>
                    <a:pt x="1338" y="32360"/>
                  </a:lnTo>
                  <a:lnTo>
                    <a:pt x="1309" y="31550"/>
                  </a:lnTo>
                  <a:lnTo>
                    <a:pt x="1299" y="30749"/>
                  </a:lnTo>
                  <a:lnTo>
                    <a:pt x="1279" y="29939"/>
                  </a:lnTo>
                  <a:lnTo>
                    <a:pt x="1279" y="29139"/>
                  </a:lnTo>
                  <a:lnTo>
                    <a:pt x="1279" y="28328"/>
                  </a:lnTo>
                  <a:lnTo>
                    <a:pt x="1299" y="26717"/>
                  </a:lnTo>
                  <a:lnTo>
                    <a:pt x="1328" y="25117"/>
                  </a:lnTo>
                  <a:lnTo>
                    <a:pt x="1368" y="23579"/>
                  </a:lnTo>
                  <a:lnTo>
                    <a:pt x="1437" y="22031"/>
                  </a:lnTo>
                  <a:lnTo>
                    <a:pt x="1517" y="20493"/>
                  </a:lnTo>
                  <a:lnTo>
                    <a:pt x="1606" y="18955"/>
                  </a:lnTo>
                  <a:lnTo>
                    <a:pt x="1715" y="17417"/>
                  </a:lnTo>
                  <a:lnTo>
                    <a:pt x="1834" y="15879"/>
                  </a:lnTo>
                  <a:lnTo>
                    <a:pt x="2082" y="12803"/>
                  </a:lnTo>
                  <a:lnTo>
                    <a:pt x="2329" y="9727"/>
                  </a:lnTo>
                  <a:lnTo>
                    <a:pt x="2448" y="8189"/>
                  </a:lnTo>
                  <a:lnTo>
                    <a:pt x="2557" y="6651"/>
                  </a:lnTo>
                  <a:lnTo>
                    <a:pt x="2666" y="5113"/>
                  </a:lnTo>
                  <a:lnTo>
                    <a:pt x="2755" y="3565"/>
                  </a:lnTo>
                  <a:lnTo>
                    <a:pt x="2825" y="2027"/>
                  </a:lnTo>
                  <a:lnTo>
                    <a:pt x="2884" y="489"/>
                  </a:lnTo>
                  <a:lnTo>
                    <a:pt x="2874" y="374"/>
                  </a:lnTo>
                  <a:lnTo>
                    <a:pt x="2845" y="270"/>
                  </a:lnTo>
                  <a:lnTo>
                    <a:pt x="2805" y="187"/>
                  </a:lnTo>
                  <a:lnTo>
                    <a:pt x="2745" y="125"/>
                  </a:lnTo>
                  <a:lnTo>
                    <a:pt x="2676" y="73"/>
                  </a:lnTo>
                  <a:lnTo>
                    <a:pt x="2597" y="31"/>
                  </a:lnTo>
                  <a:lnTo>
                    <a:pt x="2518" y="11"/>
                  </a:lnTo>
                  <a:lnTo>
                    <a:pt x="24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 rot="10800000">
              <a:off x="7256611" y="2426997"/>
              <a:ext cx="171903" cy="14226"/>
            </a:xfrm>
            <a:custGeom>
              <a:avLst/>
              <a:gdLst/>
              <a:ahLst/>
              <a:cxnLst/>
              <a:rect l="l" t="t" r="r" b="b"/>
              <a:pathLst>
                <a:path w="16271" h="1352" extrusionOk="0">
                  <a:moveTo>
                    <a:pt x="6203" y="1"/>
                  </a:moveTo>
                  <a:lnTo>
                    <a:pt x="5192" y="21"/>
                  </a:lnTo>
                  <a:lnTo>
                    <a:pt x="4192" y="63"/>
                  </a:lnTo>
                  <a:lnTo>
                    <a:pt x="3201" y="125"/>
                  </a:lnTo>
                  <a:lnTo>
                    <a:pt x="2220" y="219"/>
                  </a:lnTo>
                  <a:lnTo>
                    <a:pt x="1249" y="333"/>
                  </a:lnTo>
                  <a:lnTo>
                    <a:pt x="773" y="395"/>
                  </a:lnTo>
                  <a:lnTo>
                    <a:pt x="297" y="468"/>
                  </a:lnTo>
                  <a:lnTo>
                    <a:pt x="218" y="489"/>
                  </a:lnTo>
                  <a:lnTo>
                    <a:pt x="149" y="520"/>
                  </a:lnTo>
                  <a:lnTo>
                    <a:pt x="99" y="572"/>
                  </a:lnTo>
                  <a:lnTo>
                    <a:pt x="59" y="624"/>
                  </a:lnTo>
                  <a:lnTo>
                    <a:pt x="30" y="686"/>
                  </a:lnTo>
                  <a:lnTo>
                    <a:pt x="10" y="759"/>
                  </a:lnTo>
                  <a:lnTo>
                    <a:pt x="0" y="832"/>
                  </a:lnTo>
                  <a:lnTo>
                    <a:pt x="10" y="905"/>
                  </a:lnTo>
                  <a:lnTo>
                    <a:pt x="30" y="977"/>
                  </a:lnTo>
                  <a:lnTo>
                    <a:pt x="50" y="1050"/>
                  </a:lnTo>
                  <a:lnTo>
                    <a:pt x="89" y="1112"/>
                  </a:lnTo>
                  <a:lnTo>
                    <a:pt x="139" y="1175"/>
                  </a:lnTo>
                  <a:lnTo>
                    <a:pt x="188" y="1227"/>
                  </a:lnTo>
                  <a:lnTo>
                    <a:pt x="258" y="1258"/>
                  </a:lnTo>
                  <a:lnTo>
                    <a:pt x="327" y="1289"/>
                  </a:lnTo>
                  <a:lnTo>
                    <a:pt x="406" y="1300"/>
                  </a:lnTo>
                  <a:lnTo>
                    <a:pt x="2348" y="1331"/>
                  </a:lnTo>
                  <a:lnTo>
                    <a:pt x="4310" y="1351"/>
                  </a:lnTo>
                  <a:lnTo>
                    <a:pt x="8225" y="1351"/>
                  </a:lnTo>
                  <a:lnTo>
                    <a:pt x="12149" y="1341"/>
                  </a:lnTo>
                  <a:lnTo>
                    <a:pt x="14101" y="1331"/>
                  </a:lnTo>
                  <a:lnTo>
                    <a:pt x="16102" y="1331"/>
                  </a:lnTo>
                  <a:lnTo>
                    <a:pt x="16142" y="1310"/>
                  </a:lnTo>
                  <a:lnTo>
                    <a:pt x="16172" y="1300"/>
                  </a:lnTo>
                  <a:lnTo>
                    <a:pt x="16201" y="1268"/>
                  </a:lnTo>
                  <a:lnTo>
                    <a:pt x="16231" y="1237"/>
                  </a:lnTo>
                  <a:lnTo>
                    <a:pt x="16251" y="1206"/>
                  </a:lnTo>
                  <a:lnTo>
                    <a:pt x="16271" y="1123"/>
                  </a:lnTo>
                  <a:lnTo>
                    <a:pt x="16271" y="1081"/>
                  </a:lnTo>
                  <a:lnTo>
                    <a:pt x="16271" y="1050"/>
                  </a:lnTo>
                  <a:lnTo>
                    <a:pt x="16261" y="1009"/>
                  </a:lnTo>
                  <a:lnTo>
                    <a:pt x="16241" y="977"/>
                  </a:lnTo>
                  <a:lnTo>
                    <a:pt x="16221" y="946"/>
                  </a:lnTo>
                  <a:lnTo>
                    <a:pt x="16191" y="915"/>
                  </a:lnTo>
                  <a:lnTo>
                    <a:pt x="16162" y="894"/>
                  </a:lnTo>
                  <a:lnTo>
                    <a:pt x="16112" y="884"/>
                  </a:lnTo>
                  <a:lnTo>
                    <a:pt x="15161" y="707"/>
                  </a:lnTo>
                  <a:lnTo>
                    <a:pt x="14200" y="562"/>
                  </a:lnTo>
                  <a:lnTo>
                    <a:pt x="13219" y="416"/>
                  </a:lnTo>
                  <a:lnTo>
                    <a:pt x="12238" y="302"/>
                  </a:lnTo>
                  <a:lnTo>
                    <a:pt x="11237" y="208"/>
                  </a:lnTo>
                  <a:lnTo>
                    <a:pt x="10236" y="125"/>
                  </a:lnTo>
                  <a:lnTo>
                    <a:pt x="9225" y="63"/>
                  </a:lnTo>
                  <a:lnTo>
                    <a:pt x="8215" y="21"/>
                  </a:lnTo>
                  <a:lnTo>
                    <a:pt x="72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 rot="10800000">
              <a:off x="7454790" y="2423062"/>
              <a:ext cx="49000" cy="11933"/>
            </a:xfrm>
            <a:custGeom>
              <a:avLst/>
              <a:gdLst/>
              <a:ahLst/>
              <a:cxnLst/>
              <a:rect l="l" t="t" r="r" b="b"/>
              <a:pathLst>
                <a:path w="4638" h="1134" extrusionOk="0">
                  <a:moveTo>
                    <a:pt x="3805" y="1"/>
                  </a:moveTo>
                  <a:lnTo>
                    <a:pt x="3290" y="11"/>
                  </a:lnTo>
                  <a:lnTo>
                    <a:pt x="2775" y="32"/>
                  </a:lnTo>
                  <a:lnTo>
                    <a:pt x="2250" y="63"/>
                  </a:lnTo>
                  <a:lnTo>
                    <a:pt x="1725" y="126"/>
                  </a:lnTo>
                  <a:lnTo>
                    <a:pt x="1467" y="157"/>
                  </a:lnTo>
                  <a:lnTo>
                    <a:pt x="1219" y="209"/>
                  </a:lnTo>
                  <a:lnTo>
                    <a:pt x="962" y="250"/>
                  </a:lnTo>
                  <a:lnTo>
                    <a:pt x="714" y="313"/>
                  </a:lnTo>
                  <a:lnTo>
                    <a:pt x="466" y="375"/>
                  </a:lnTo>
                  <a:lnTo>
                    <a:pt x="218" y="448"/>
                  </a:lnTo>
                  <a:lnTo>
                    <a:pt x="159" y="479"/>
                  </a:lnTo>
                  <a:lnTo>
                    <a:pt x="109" y="510"/>
                  </a:lnTo>
                  <a:lnTo>
                    <a:pt x="70" y="552"/>
                  </a:lnTo>
                  <a:lnTo>
                    <a:pt x="40" y="593"/>
                  </a:lnTo>
                  <a:lnTo>
                    <a:pt x="10" y="645"/>
                  </a:lnTo>
                  <a:lnTo>
                    <a:pt x="0" y="697"/>
                  </a:lnTo>
                  <a:lnTo>
                    <a:pt x="0" y="749"/>
                  </a:lnTo>
                  <a:lnTo>
                    <a:pt x="0" y="801"/>
                  </a:lnTo>
                  <a:lnTo>
                    <a:pt x="10" y="853"/>
                  </a:lnTo>
                  <a:lnTo>
                    <a:pt x="30" y="905"/>
                  </a:lnTo>
                  <a:lnTo>
                    <a:pt x="60" y="957"/>
                  </a:lnTo>
                  <a:lnTo>
                    <a:pt x="99" y="999"/>
                  </a:lnTo>
                  <a:lnTo>
                    <a:pt x="139" y="1040"/>
                  </a:lnTo>
                  <a:lnTo>
                    <a:pt x="189" y="1061"/>
                  </a:lnTo>
                  <a:lnTo>
                    <a:pt x="238" y="1082"/>
                  </a:lnTo>
                  <a:lnTo>
                    <a:pt x="308" y="1102"/>
                  </a:lnTo>
                  <a:lnTo>
                    <a:pt x="555" y="1113"/>
                  </a:lnTo>
                  <a:lnTo>
                    <a:pt x="813" y="1123"/>
                  </a:lnTo>
                  <a:lnTo>
                    <a:pt x="1061" y="1134"/>
                  </a:lnTo>
                  <a:lnTo>
                    <a:pt x="1318" y="1123"/>
                  </a:lnTo>
                  <a:lnTo>
                    <a:pt x="1586" y="1113"/>
                  </a:lnTo>
                  <a:lnTo>
                    <a:pt x="1843" y="1092"/>
                  </a:lnTo>
                  <a:lnTo>
                    <a:pt x="2359" y="1030"/>
                  </a:lnTo>
                  <a:lnTo>
                    <a:pt x="2884" y="957"/>
                  </a:lnTo>
                  <a:lnTo>
                    <a:pt x="3399" y="863"/>
                  </a:lnTo>
                  <a:lnTo>
                    <a:pt x="3905" y="759"/>
                  </a:lnTo>
                  <a:lnTo>
                    <a:pt x="4400" y="656"/>
                  </a:lnTo>
                  <a:lnTo>
                    <a:pt x="4469" y="635"/>
                  </a:lnTo>
                  <a:lnTo>
                    <a:pt x="4519" y="604"/>
                  </a:lnTo>
                  <a:lnTo>
                    <a:pt x="4559" y="572"/>
                  </a:lnTo>
                  <a:lnTo>
                    <a:pt x="4588" y="520"/>
                  </a:lnTo>
                  <a:lnTo>
                    <a:pt x="4618" y="469"/>
                  </a:lnTo>
                  <a:lnTo>
                    <a:pt x="4628" y="417"/>
                  </a:lnTo>
                  <a:lnTo>
                    <a:pt x="4638" y="354"/>
                  </a:lnTo>
                  <a:lnTo>
                    <a:pt x="4628" y="302"/>
                  </a:lnTo>
                  <a:lnTo>
                    <a:pt x="4618" y="240"/>
                  </a:lnTo>
                  <a:lnTo>
                    <a:pt x="4598" y="188"/>
                  </a:lnTo>
                  <a:lnTo>
                    <a:pt x="4568" y="136"/>
                  </a:lnTo>
                  <a:lnTo>
                    <a:pt x="4529" y="84"/>
                  </a:lnTo>
                  <a:lnTo>
                    <a:pt x="4489" y="53"/>
                  </a:lnTo>
                  <a:lnTo>
                    <a:pt x="4440" y="22"/>
                  </a:lnTo>
                  <a:lnTo>
                    <a:pt x="43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 rot="10800000">
              <a:off x="7421077" y="2736780"/>
              <a:ext cx="36027" cy="22971"/>
            </a:xfrm>
            <a:custGeom>
              <a:avLst/>
              <a:gdLst/>
              <a:ahLst/>
              <a:cxnLst/>
              <a:rect l="l" t="t" r="r" b="b"/>
              <a:pathLst>
                <a:path w="3410" h="2183" extrusionOk="0">
                  <a:moveTo>
                    <a:pt x="3092" y="0"/>
                  </a:moveTo>
                  <a:lnTo>
                    <a:pt x="3033" y="11"/>
                  </a:lnTo>
                  <a:lnTo>
                    <a:pt x="2964" y="32"/>
                  </a:lnTo>
                  <a:lnTo>
                    <a:pt x="2597" y="219"/>
                  </a:lnTo>
                  <a:lnTo>
                    <a:pt x="2220" y="406"/>
                  </a:lnTo>
                  <a:lnTo>
                    <a:pt x="1844" y="593"/>
                  </a:lnTo>
                  <a:lnTo>
                    <a:pt x="1467" y="790"/>
                  </a:lnTo>
                  <a:lnTo>
                    <a:pt x="1101" y="998"/>
                  </a:lnTo>
                  <a:lnTo>
                    <a:pt x="744" y="1216"/>
                  </a:lnTo>
                  <a:lnTo>
                    <a:pt x="576" y="1330"/>
                  </a:lnTo>
                  <a:lnTo>
                    <a:pt x="407" y="1455"/>
                  </a:lnTo>
                  <a:lnTo>
                    <a:pt x="239" y="1580"/>
                  </a:lnTo>
                  <a:lnTo>
                    <a:pt x="80" y="1725"/>
                  </a:lnTo>
                  <a:lnTo>
                    <a:pt x="50" y="1757"/>
                  </a:lnTo>
                  <a:lnTo>
                    <a:pt x="31" y="1798"/>
                  </a:lnTo>
                  <a:lnTo>
                    <a:pt x="11" y="1840"/>
                  </a:lnTo>
                  <a:lnTo>
                    <a:pt x="1" y="1881"/>
                  </a:lnTo>
                  <a:lnTo>
                    <a:pt x="1" y="1923"/>
                  </a:lnTo>
                  <a:lnTo>
                    <a:pt x="11" y="1964"/>
                  </a:lnTo>
                  <a:lnTo>
                    <a:pt x="31" y="2006"/>
                  </a:lnTo>
                  <a:lnTo>
                    <a:pt x="40" y="2048"/>
                  </a:lnTo>
                  <a:lnTo>
                    <a:pt x="100" y="2110"/>
                  </a:lnTo>
                  <a:lnTo>
                    <a:pt x="130" y="2141"/>
                  </a:lnTo>
                  <a:lnTo>
                    <a:pt x="169" y="2162"/>
                  </a:lnTo>
                  <a:lnTo>
                    <a:pt x="209" y="2172"/>
                  </a:lnTo>
                  <a:lnTo>
                    <a:pt x="249" y="2183"/>
                  </a:lnTo>
                  <a:lnTo>
                    <a:pt x="288" y="2183"/>
                  </a:lnTo>
                  <a:lnTo>
                    <a:pt x="338" y="2172"/>
                  </a:lnTo>
                  <a:lnTo>
                    <a:pt x="536" y="2110"/>
                  </a:lnTo>
                  <a:lnTo>
                    <a:pt x="724" y="2037"/>
                  </a:lnTo>
                  <a:lnTo>
                    <a:pt x="912" y="1964"/>
                  </a:lnTo>
                  <a:lnTo>
                    <a:pt x="1101" y="1871"/>
                  </a:lnTo>
                  <a:lnTo>
                    <a:pt x="1477" y="1684"/>
                  </a:lnTo>
                  <a:lnTo>
                    <a:pt x="1844" y="1466"/>
                  </a:lnTo>
                  <a:lnTo>
                    <a:pt x="2201" y="1247"/>
                  </a:lnTo>
                  <a:lnTo>
                    <a:pt x="2557" y="1019"/>
                  </a:lnTo>
                  <a:lnTo>
                    <a:pt x="2914" y="790"/>
                  </a:lnTo>
                  <a:lnTo>
                    <a:pt x="3271" y="572"/>
                  </a:lnTo>
                  <a:lnTo>
                    <a:pt x="3320" y="530"/>
                  </a:lnTo>
                  <a:lnTo>
                    <a:pt x="3360" y="478"/>
                  </a:lnTo>
                  <a:lnTo>
                    <a:pt x="3390" y="426"/>
                  </a:lnTo>
                  <a:lnTo>
                    <a:pt x="3410" y="374"/>
                  </a:lnTo>
                  <a:lnTo>
                    <a:pt x="3410" y="322"/>
                  </a:lnTo>
                  <a:lnTo>
                    <a:pt x="3410" y="260"/>
                  </a:lnTo>
                  <a:lnTo>
                    <a:pt x="3390" y="208"/>
                  </a:lnTo>
                  <a:lnTo>
                    <a:pt x="3370" y="156"/>
                  </a:lnTo>
                  <a:lnTo>
                    <a:pt x="3340" y="115"/>
                  </a:lnTo>
                  <a:lnTo>
                    <a:pt x="3301" y="73"/>
                  </a:lnTo>
                  <a:lnTo>
                    <a:pt x="3251" y="42"/>
                  </a:lnTo>
                  <a:lnTo>
                    <a:pt x="3201" y="11"/>
                  </a:lnTo>
                  <a:lnTo>
                    <a:pt x="31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0"/>
            <p:cNvSpPr/>
            <p:nvPr/>
          </p:nvSpPr>
          <p:spPr>
            <a:xfrm rot="10800000">
              <a:off x="7453004" y="2715019"/>
              <a:ext cx="76121" cy="54464"/>
            </a:xfrm>
            <a:custGeom>
              <a:avLst/>
              <a:gdLst/>
              <a:ahLst/>
              <a:cxnLst/>
              <a:rect l="l" t="t" r="r" b="b"/>
              <a:pathLst>
                <a:path w="7205" h="5176" extrusionOk="0">
                  <a:moveTo>
                    <a:pt x="6838" y="0"/>
                  </a:moveTo>
                  <a:lnTo>
                    <a:pt x="6778" y="21"/>
                  </a:lnTo>
                  <a:lnTo>
                    <a:pt x="6729" y="42"/>
                  </a:lnTo>
                  <a:lnTo>
                    <a:pt x="6322" y="333"/>
                  </a:lnTo>
                  <a:lnTo>
                    <a:pt x="5906" y="614"/>
                  </a:lnTo>
                  <a:lnTo>
                    <a:pt x="5074" y="1154"/>
                  </a:lnTo>
                  <a:lnTo>
                    <a:pt x="3399" y="2235"/>
                  </a:lnTo>
                  <a:lnTo>
                    <a:pt x="2557" y="2785"/>
                  </a:lnTo>
                  <a:lnTo>
                    <a:pt x="1734" y="3336"/>
                  </a:lnTo>
                  <a:lnTo>
                    <a:pt x="1328" y="3617"/>
                  </a:lnTo>
                  <a:lnTo>
                    <a:pt x="922" y="3908"/>
                  </a:lnTo>
                  <a:lnTo>
                    <a:pt x="526" y="4209"/>
                  </a:lnTo>
                  <a:lnTo>
                    <a:pt x="129" y="4511"/>
                  </a:lnTo>
                  <a:lnTo>
                    <a:pt x="90" y="4552"/>
                  </a:lnTo>
                  <a:lnTo>
                    <a:pt x="50" y="4604"/>
                  </a:lnTo>
                  <a:lnTo>
                    <a:pt x="20" y="4666"/>
                  </a:lnTo>
                  <a:lnTo>
                    <a:pt x="10" y="4729"/>
                  </a:lnTo>
                  <a:lnTo>
                    <a:pt x="0" y="4791"/>
                  </a:lnTo>
                  <a:lnTo>
                    <a:pt x="0" y="4853"/>
                  </a:lnTo>
                  <a:lnTo>
                    <a:pt x="0" y="4905"/>
                  </a:lnTo>
                  <a:lnTo>
                    <a:pt x="20" y="4968"/>
                  </a:lnTo>
                  <a:lnTo>
                    <a:pt x="40" y="5020"/>
                  </a:lnTo>
                  <a:lnTo>
                    <a:pt x="70" y="5072"/>
                  </a:lnTo>
                  <a:lnTo>
                    <a:pt x="109" y="5113"/>
                  </a:lnTo>
                  <a:lnTo>
                    <a:pt x="149" y="5144"/>
                  </a:lnTo>
                  <a:lnTo>
                    <a:pt x="199" y="5165"/>
                  </a:lnTo>
                  <a:lnTo>
                    <a:pt x="258" y="5176"/>
                  </a:lnTo>
                  <a:lnTo>
                    <a:pt x="318" y="5165"/>
                  </a:lnTo>
                  <a:lnTo>
                    <a:pt x="387" y="5144"/>
                  </a:lnTo>
                  <a:lnTo>
                    <a:pt x="843" y="4937"/>
                  </a:lnTo>
                  <a:lnTo>
                    <a:pt x="1289" y="4718"/>
                  </a:lnTo>
                  <a:lnTo>
                    <a:pt x="1734" y="4479"/>
                  </a:lnTo>
                  <a:lnTo>
                    <a:pt x="2170" y="4220"/>
                  </a:lnTo>
                  <a:lnTo>
                    <a:pt x="2606" y="3960"/>
                  </a:lnTo>
                  <a:lnTo>
                    <a:pt x="3033" y="3679"/>
                  </a:lnTo>
                  <a:lnTo>
                    <a:pt x="3459" y="3388"/>
                  </a:lnTo>
                  <a:lnTo>
                    <a:pt x="3885" y="3087"/>
                  </a:lnTo>
                  <a:lnTo>
                    <a:pt x="4301" y="2785"/>
                  </a:lnTo>
                  <a:lnTo>
                    <a:pt x="4717" y="2474"/>
                  </a:lnTo>
                  <a:lnTo>
                    <a:pt x="5530" y="1840"/>
                  </a:lnTo>
                  <a:lnTo>
                    <a:pt x="6332" y="1206"/>
                  </a:lnTo>
                  <a:lnTo>
                    <a:pt x="7105" y="562"/>
                  </a:lnTo>
                  <a:lnTo>
                    <a:pt x="7155" y="520"/>
                  </a:lnTo>
                  <a:lnTo>
                    <a:pt x="7184" y="468"/>
                  </a:lnTo>
                  <a:lnTo>
                    <a:pt x="7194" y="416"/>
                  </a:lnTo>
                  <a:lnTo>
                    <a:pt x="7204" y="354"/>
                  </a:lnTo>
                  <a:lnTo>
                    <a:pt x="7204" y="302"/>
                  </a:lnTo>
                  <a:lnTo>
                    <a:pt x="7184" y="239"/>
                  </a:lnTo>
                  <a:lnTo>
                    <a:pt x="7165" y="188"/>
                  </a:lnTo>
                  <a:lnTo>
                    <a:pt x="7135" y="136"/>
                  </a:lnTo>
                  <a:lnTo>
                    <a:pt x="7095" y="94"/>
                  </a:lnTo>
                  <a:lnTo>
                    <a:pt x="7046" y="63"/>
                  </a:lnTo>
                  <a:lnTo>
                    <a:pt x="6996" y="32"/>
                  </a:lnTo>
                  <a:lnTo>
                    <a:pt x="6947" y="11"/>
                  </a:lnTo>
                  <a:lnTo>
                    <a:pt x="68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0"/>
            <p:cNvSpPr/>
            <p:nvPr/>
          </p:nvSpPr>
          <p:spPr>
            <a:xfrm rot="10800000">
              <a:off x="7510478" y="2745198"/>
              <a:ext cx="22313" cy="21119"/>
            </a:xfrm>
            <a:custGeom>
              <a:avLst/>
              <a:gdLst/>
              <a:ahLst/>
              <a:cxnLst/>
              <a:rect l="l" t="t" r="r" b="b"/>
              <a:pathLst>
                <a:path w="2112" h="2007" extrusionOk="0">
                  <a:moveTo>
                    <a:pt x="1794" y="1"/>
                  </a:moveTo>
                  <a:lnTo>
                    <a:pt x="1745" y="11"/>
                  </a:lnTo>
                  <a:lnTo>
                    <a:pt x="1685" y="32"/>
                  </a:lnTo>
                  <a:lnTo>
                    <a:pt x="1636" y="63"/>
                  </a:lnTo>
                  <a:lnTo>
                    <a:pt x="1219" y="427"/>
                  </a:lnTo>
                  <a:lnTo>
                    <a:pt x="823" y="791"/>
                  </a:lnTo>
                  <a:lnTo>
                    <a:pt x="437" y="1175"/>
                  </a:lnTo>
                  <a:lnTo>
                    <a:pt x="248" y="1373"/>
                  </a:lnTo>
                  <a:lnTo>
                    <a:pt x="60" y="1570"/>
                  </a:lnTo>
                  <a:lnTo>
                    <a:pt x="30" y="1612"/>
                  </a:lnTo>
                  <a:lnTo>
                    <a:pt x="11" y="1653"/>
                  </a:lnTo>
                  <a:lnTo>
                    <a:pt x="1" y="1695"/>
                  </a:lnTo>
                  <a:lnTo>
                    <a:pt x="1" y="1736"/>
                  </a:lnTo>
                  <a:lnTo>
                    <a:pt x="1" y="1788"/>
                  </a:lnTo>
                  <a:lnTo>
                    <a:pt x="11" y="1830"/>
                  </a:lnTo>
                  <a:lnTo>
                    <a:pt x="30" y="1871"/>
                  </a:lnTo>
                  <a:lnTo>
                    <a:pt x="50" y="1903"/>
                  </a:lnTo>
                  <a:lnTo>
                    <a:pt x="80" y="1934"/>
                  </a:lnTo>
                  <a:lnTo>
                    <a:pt x="110" y="1965"/>
                  </a:lnTo>
                  <a:lnTo>
                    <a:pt x="139" y="1986"/>
                  </a:lnTo>
                  <a:lnTo>
                    <a:pt x="179" y="1996"/>
                  </a:lnTo>
                  <a:lnTo>
                    <a:pt x="219" y="2006"/>
                  </a:lnTo>
                  <a:lnTo>
                    <a:pt x="258" y="1996"/>
                  </a:lnTo>
                  <a:lnTo>
                    <a:pt x="298" y="1986"/>
                  </a:lnTo>
                  <a:lnTo>
                    <a:pt x="347" y="1965"/>
                  </a:lnTo>
                  <a:lnTo>
                    <a:pt x="565" y="1788"/>
                  </a:lnTo>
                  <a:lnTo>
                    <a:pt x="783" y="1612"/>
                  </a:lnTo>
                  <a:lnTo>
                    <a:pt x="1210" y="1248"/>
                  </a:lnTo>
                  <a:lnTo>
                    <a:pt x="1616" y="874"/>
                  </a:lnTo>
                  <a:lnTo>
                    <a:pt x="2022" y="479"/>
                  </a:lnTo>
                  <a:lnTo>
                    <a:pt x="2072" y="427"/>
                  </a:lnTo>
                  <a:lnTo>
                    <a:pt x="2091" y="375"/>
                  </a:lnTo>
                  <a:lnTo>
                    <a:pt x="2111" y="323"/>
                  </a:lnTo>
                  <a:lnTo>
                    <a:pt x="2111" y="271"/>
                  </a:lnTo>
                  <a:lnTo>
                    <a:pt x="2111" y="219"/>
                  </a:lnTo>
                  <a:lnTo>
                    <a:pt x="2091" y="167"/>
                  </a:lnTo>
                  <a:lnTo>
                    <a:pt x="2062" y="126"/>
                  </a:lnTo>
                  <a:lnTo>
                    <a:pt x="2032" y="84"/>
                  </a:lnTo>
                  <a:lnTo>
                    <a:pt x="1992" y="53"/>
                  </a:lnTo>
                  <a:lnTo>
                    <a:pt x="1943" y="22"/>
                  </a:lnTo>
                  <a:lnTo>
                    <a:pt x="1903" y="11"/>
                  </a:lnTo>
                  <a:lnTo>
                    <a:pt x="18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0"/>
            <p:cNvSpPr/>
            <p:nvPr/>
          </p:nvSpPr>
          <p:spPr>
            <a:xfrm rot="10800000">
              <a:off x="6897317" y="2341818"/>
              <a:ext cx="77790" cy="57958"/>
            </a:xfrm>
            <a:custGeom>
              <a:avLst/>
              <a:gdLst/>
              <a:ahLst/>
              <a:cxnLst/>
              <a:rect l="l" t="t" r="r" b="b"/>
              <a:pathLst>
                <a:path w="7363" h="5508" extrusionOk="0">
                  <a:moveTo>
                    <a:pt x="416" y="0"/>
                  </a:moveTo>
                  <a:lnTo>
                    <a:pt x="347" y="10"/>
                  </a:lnTo>
                  <a:lnTo>
                    <a:pt x="278" y="31"/>
                  </a:lnTo>
                  <a:lnTo>
                    <a:pt x="208" y="73"/>
                  </a:lnTo>
                  <a:lnTo>
                    <a:pt x="149" y="125"/>
                  </a:lnTo>
                  <a:lnTo>
                    <a:pt x="99" y="187"/>
                  </a:lnTo>
                  <a:lnTo>
                    <a:pt x="60" y="249"/>
                  </a:lnTo>
                  <a:lnTo>
                    <a:pt x="30" y="322"/>
                  </a:lnTo>
                  <a:lnTo>
                    <a:pt x="10" y="395"/>
                  </a:lnTo>
                  <a:lnTo>
                    <a:pt x="0" y="468"/>
                  </a:lnTo>
                  <a:lnTo>
                    <a:pt x="10" y="540"/>
                  </a:lnTo>
                  <a:lnTo>
                    <a:pt x="30" y="624"/>
                  </a:lnTo>
                  <a:lnTo>
                    <a:pt x="69" y="686"/>
                  </a:lnTo>
                  <a:lnTo>
                    <a:pt x="129" y="759"/>
                  </a:lnTo>
                  <a:lnTo>
                    <a:pt x="862" y="1413"/>
                  </a:lnTo>
                  <a:lnTo>
                    <a:pt x="1635" y="2078"/>
                  </a:lnTo>
                  <a:lnTo>
                    <a:pt x="2022" y="2401"/>
                  </a:lnTo>
                  <a:lnTo>
                    <a:pt x="2418" y="2733"/>
                  </a:lnTo>
                  <a:lnTo>
                    <a:pt x="2824" y="3045"/>
                  </a:lnTo>
                  <a:lnTo>
                    <a:pt x="3230" y="3357"/>
                  </a:lnTo>
                  <a:lnTo>
                    <a:pt x="3647" y="3668"/>
                  </a:lnTo>
                  <a:lnTo>
                    <a:pt x="4063" y="3959"/>
                  </a:lnTo>
                  <a:lnTo>
                    <a:pt x="4489" y="4250"/>
                  </a:lnTo>
                  <a:lnTo>
                    <a:pt x="4915" y="4520"/>
                  </a:lnTo>
                  <a:lnTo>
                    <a:pt x="5341" y="4780"/>
                  </a:lnTo>
                  <a:lnTo>
                    <a:pt x="5767" y="5030"/>
                  </a:lnTo>
                  <a:lnTo>
                    <a:pt x="6203" y="5258"/>
                  </a:lnTo>
                  <a:lnTo>
                    <a:pt x="6639" y="5466"/>
                  </a:lnTo>
                  <a:lnTo>
                    <a:pt x="6728" y="5497"/>
                  </a:lnTo>
                  <a:lnTo>
                    <a:pt x="6808" y="5508"/>
                  </a:lnTo>
                  <a:lnTo>
                    <a:pt x="6897" y="5508"/>
                  </a:lnTo>
                  <a:lnTo>
                    <a:pt x="6976" y="5487"/>
                  </a:lnTo>
                  <a:lnTo>
                    <a:pt x="7055" y="5456"/>
                  </a:lnTo>
                  <a:lnTo>
                    <a:pt x="7125" y="5414"/>
                  </a:lnTo>
                  <a:lnTo>
                    <a:pt x="7194" y="5373"/>
                  </a:lnTo>
                  <a:lnTo>
                    <a:pt x="7254" y="5310"/>
                  </a:lnTo>
                  <a:lnTo>
                    <a:pt x="7303" y="5237"/>
                  </a:lnTo>
                  <a:lnTo>
                    <a:pt x="7333" y="5165"/>
                  </a:lnTo>
                  <a:lnTo>
                    <a:pt x="7353" y="5092"/>
                  </a:lnTo>
                  <a:lnTo>
                    <a:pt x="7363" y="5019"/>
                  </a:lnTo>
                  <a:lnTo>
                    <a:pt x="7353" y="4936"/>
                  </a:lnTo>
                  <a:lnTo>
                    <a:pt x="7323" y="4853"/>
                  </a:lnTo>
                  <a:lnTo>
                    <a:pt x="7273" y="4780"/>
                  </a:lnTo>
                  <a:lnTo>
                    <a:pt x="7204" y="4697"/>
                  </a:lnTo>
                  <a:lnTo>
                    <a:pt x="6827" y="4375"/>
                  </a:lnTo>
                  <a:lnTo>
                    <a:pt x="6451" y="4053"/>
                  </a:lnTo>
                  <a:lnTo>
                    <a:pt x="6055" y="3741"/>
                  </a:lnTo>
                  <a:lnTo>
                    <a:pt x="5658" y="3440"/>
                  </a:lnTo>
                  <a:lnTo>
                    <a:pt x="5252" y="3138"/>
                  </a:lnTo>
                  <a:lnTo>
                    <a:pt x="4846" y="2837"/>
                  </a:lnTo>
                  <a:lnTo>
                    <a:pt x="4013" y="2255"/>
                  </a:lnTo>
                  <a:lnTo>
                    <a:pt x="3161" y="1694"/>
                  </a:lnTo>
                  <a:lnTo>
                    <a:pt x="2319" y="1143"/>
                  </a:lnTo>
                  <a:lnTo>
                    <a:pt x="644" y="62"/>
                  </a:lnTo>
                  <a:lnTo>
                    <a:pt x="565" y="21"/>
                  </a:lnTo>
                  <a:lnTo>
                    <a:pt x="4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0"/>
            <p:cNvSpPr/>
            <p:nvPr/>
          </p:nvSpPr>
          <p:spPr>
            <a:xfrm rot="10800000">
              <a:off x="6836705" y="2281892"/>
              <a:ext cx="76216" cy="82349"/>
            </a:xfrm>
            <a:custGeom>
              <a:avLst/>
              <a:gdLst/>
              <a:ahLst/>
              <a:cxnLst/>
              <a:rect l="l" t="t" r="r" b="b"/>
              <a:pathLst>
                <a:path w="7214" h="7826" extrusionOk="0">
                  <a:moveTo>
                    <a:pt x="3696" y="1040"/>
                  </a:moveTo>
                  <a:lnTo>
                    <a:pt x="3835" y="1050"/>
                  </a:lnTo>
                  <a:lnTo>
                    <a:pt x="3964" y="1071"/>
                  </a:lnTo>
                  <a:lnTo>
                    <a:pt x="4102" y="1092"/>
                  </a:lnTo>
                  <a:lnTo>
                    <a:pt x="4241" y="1123"/>
                  </a:lnTo>
                  <a:lnTo>
                    <a:pt x="4390" y="1154"/>
                  </a:lnTo>
                  <a:lnTo>
                    <a:pt x="4538" y="1195"/>
                  </a:lnTo>
                  <a:lnTo>
                    <a:pt x="4687" y="1247"/>
                  </a:lnTo>
                  <a:lnTo>
                    <a:pt x="4816" y="1310"/>
                  </a:lnTo>
                  <a:lnTo>
                    <a:pt x="4945" y="1382"/>
                  </a:lnTo>
                  <a:lnTo>
                    <a:pt x="5073" y="1455"/>
                  </a:lnTo>
                  <a:lnTo>
                    <a:pt x="5192" y="1549"/>
                  </a:lnTo>
                  <a:lnTo>
                    <a:pt x="5301" y="1642"/>
                  </a:lnTo>
                  <a:lnTo>
                    <a:pt x="5400" y="1736"/>
                  </a:lnTo>
                  <a:lnTo>
                    <a:pt x="5500" y="1840"/>
                  </a:lnTo>
                  <a:lnTo>
                    <a:pt x="5589" y="1954"/>
                  </a:lnTo>
                  <a:lnTo>
                    <a:pt x="5678" y="2079"/>
                  </a:lnTo>
                  <a:lnTo>
                    <a:pt x="5757" y="2193"/>
                  </a:lnTo>
                  <a:lnTo>
                    <a:pt x="5827" y="2328"/>
                  </a:lnTo>
                  <a:lnTo>
                    <a:pt x="5896" y="2463"/>
                  </a:lnTo>
                  <a:lnTo>
                    <a:pt x="5955" y="2598"/>
                  </a:lnTo>
                  <a:lnTo>
                    <a:pt x="6005" y="2733"/>
                  </a:lnTo>
                  <a:lnTo>
                    <a:pt x="6054" y="2879"/>
                  </a:lnTo>
                  <a:lnTo>
                    <a:pt x="6094" y="3024"/>
                  </a:lnTo>
                  <a:lnTo>
                    <a:pt x="6124" y="3170"/>
                  </a:lnTo>
                  <a:lnTo>
                    <a:pt x="6154" y="3326"/>
                  </a:lnTo>
                  <a:lnTo>
                    <a:pt x="6173" y="3471"/>
                  </a:lnTo>
                  <a:lnTo>
                    <a:pt x="6193" y="3627"/>
                  </a:lnTo>
                  <a:lnTo>
                    <a:pt x="6203" y="3783"/>
                  </a:lnTo>
                  <a:lnTo>
                    <a:pt x="6203" y="3928"/>
                  </a:lnTo>
                  <a:lnTo>
                    <a:pt x="6203" y="4084"/>
                  </a:lnTo>
                  <a:lnTo>
                    <a:pt x="6193" y="4240"/>
                  </a:lnTo>
                  <a:lnTo>
                    <a:pt x="6183" y="4386"/>
                  </a:lnTo>
                  <a:lnTo>
                    <a:pt x="6154" y="4531"/>
                  </a:lnTo>
                  <a:lnTo>
                    <a:pt x="6134" y="4677"/>
                  </a:lnTo>
                  <a:lnTo>
                    <a:pt x="6094" y="4822"/>
                  </a:lnTo>
                  <a:lnTo>
                    <a:pt x="6054" y="4968"/>
                  </a:lnTo>
                  <a:lnTo>
                    <a:pt x="6015" y="5103"/>
                  </a:lnTo>
                  <a:lnTo>
                    <a:pt x="5965" y="5238"/>
                  </a:lnTo>
                  <a:lnTo>
                    <a:pt x="5896" y="5383"/>
                  </a:lnTo>
                  <a:lnTo>
                    <a:pt x="5817" y="5518"/>
                  </a:lnTo>
                  <a:lnTo>
                    <a:pt x="5737" y="5653"/>
                  </a:lnTo>
                  <a:lnTo>
                    <a:pt x="5648" y="5778"/>
                  </a:lnTo>
                  <a:lnTo>
                    <a:pt x="5549" y="5893"/>
                  </a:lnTo>
                  <a:lnTo>
                    <a:pt x="5450" y="6007"/>
                  </a:lnTo>
                  <a:lnTo>
                    <a:pt x="5341" y="6100"/>
                  </a:lnTo>
                  <a:lnTo>
                    <a:pt x="5232" y="6194"/>
                  </a:lnTo>
                  <a:lnTo>
                    <a:pt x="5113" y="6287"/>
                  </a:lnTo>
                  <a:lnTo>
                    <a:pt x="4994" y="6360"/>
                  </a:lnTo>
                  <a:lnTo>
                    <a:pt x="4865" y="6433"/>
                  </a:lnTo>
                  <a:lnTo>
                    <a:pt x="4737" y="6495"/>
                  </a:lnTo>
                  <a:lnTo>
                    <a:pt x="4608" y="6547"/>
                  </a:lnTo>
                  <a:lnTo>
                    <a:pt x="4469" y="6599"/>
                  </a:lnTo>
                  <a:lnTo>
                    <a:pt x="4330" y="6641"/>
                  </a:lnTo>
                  <a:lnTo>
                    <a:pt x="4192" y="6682"/>
                  </a:lnTo>
                  <a:lnTo>
                    <a:pt x="4043" y="6703"/>
                  </a:lnTo>
                  <a:lnTo>
                    <a:pt x="3904" y="6724"/>
                  </a:lnTo>
                  <a:lnTo>
                    <a:pt x="3756" y="6745"/>
                  </a:lnTo>
                  <a:lnTo>
                    <a:pt x="3607" y="6755"/>
                  </a:lnTo>
                  <a:lnTo>
                    <a:pt x="3458" y="6755"/>
                  </a:lnTo>
                  <a:lnTo>
                    <a:pt x="3320" y="6745"/>
                  </a:lnTo>
                  <a:lnTo>
                    <a:pt x="3171" y="6734"/>
                  </a:lnTo>
                  <a:lnTo>
                    <a:pt x="3022" y="6713"/>
                  </a:lnTo>
                  <a:lnTo>
                    <a:pt x="2874" y="6693"/>
                  </a:lnTo>
                  <a:lnTo>
                    <a:pt x="2735" y="6661"/>
                  </a:lnTo>
                  <a:lnTo>
                    <a:pt x="2586" y="6630"/>
                  </a:lnTo>
                  <a:lnTo>
                    <a:pt x="2448" y="6589"/>
                  </a:lnTo>
                  <a:lnTo>
                    <a:pt x="2309" y="6537"/>
                  </a:lnTo>
                  <a:lnTo>
                    <a:pt x="2180" y="6485"/>
                  </a:lnTo>
                  <a:lnTo>
                    <a:pt x="2051" y="6422"/>
                  </a:lnTo>
                  <a:lnTo>
                    <a:pt x="1922" y="6360"/>
                  </a:lnTo>
                  <a:lnTo>
                    <a:pt x="1784" y="6277"/>
                  </a:lnTo>
                  <a:lnTo>
                    <a:pt x="1655" y="6183"/>
                  </a:lnTo>
                  <a:lnTo>
                    <a:pt x="1526" y="6080"/>
                  </a:lnTo>
                  <a:lnTo>
                    <a:pt x="1417" y="5976"/>
                  </a:lnTo>
                  <a:lnTo>
                    <a:pt x="1308" y="5861"/>
                  </a:lnTo>
                  <a:lnTo>
                    <a:pt x="1209" y="5737"/>
                  </a:lnTo>
                  <a:lnTo>
                    <a:pt x="1120" y="5602"/>
                  </a:lnTo>
                  <a:lnTo>
                    <a:pt x="1041" y="5466"/>
                  </a:lnTo>
                  <a:lnTo>
                    <a:pt x="971" y="5331"/>
                  </a:lnTo>
                  <a:lnTo>
                    <a:pt x="902" y="5186"/>
                  </a:lnTo>
                  <a:lnTo>
                    <a:pt x="852" y="5030"/>
                  </a:lnTo>
                  <a:lnTo>
                    <a:pt x="803" y="4885"/>
                  </a:lnTo>
                  <a:lnTo>
                    <a:pt x="763" y="4729"/>
                  </a:lnTo>
                  <a:lnTo>
                    <a:pt x="733" y="4562"/>
                  </a:lnTo>
                  <a:lnTo>
                    <a:pt x="704" y="4406"/>
                  </a:lnTo>
                  <a:lnTo>
                    <a:pt x="694" y="4240"/>
                  </a:lnTo>
                  <a:lnTo>
                    <a:pt x="684" y="4084"/>
                  </a:lnTo>
                  <a:lnTo>
                    <a:pt x="694" y="3918"/>
                  </a:lnTo>
                  <a:lnTo>
                    <a:pt x="704" y="3762"/>
                  </a:lnTo>
                  <a:lnTo>
                    <a:pt x="723" y="3606"/>
                  </a:lnTo>
                  <a:lnTo>
                    <a:pt x="753" y="3440"/>
                  </a:lnTo>
                  <a:lnTo>
                    <a:pt x="793" y="3284"/>
                  </a:lnTo>
                  <a:lnTo>
                    <a:pt x="832" y="3139"/>
                  </a:lnTo>
                  <a:lnTo>
                    <a:pt x="892" y="2993"/>
                  </a:lnTo>
                  <a:lnTo>
                    <a:pt x="951" y="2848"/>
                  </a:lnTo>
                  <a:lnTo>
                    <a:pt x="1031" y="2702"/>
                  </a:lnTo>
                  <a:lnTo>
                    <a:pt x="1110" y="2578"/>
                  </a:lnTo>
                  <a:lnTo>
                    <a:pt x="1199" y="2442"/>
                  </a:lnTo>
                  <a:lnTo>
                    <a:pt x="1298" y="2328"/>
                  </a:lnTo>
                  <a:lnTo>
                    <a:pt x="1407" y="2214"/>
                  </a:lnTo>
                  <a:lnTo>
                    <a:pt x="1526" y="2110"/>
                  </a:lnTo>
                  <a:lnTo>
                    <a:pt x="1655" y="2006"/>
                  </a:lnTo>
                  <a:lnTo>
                    <a:pt x="1685" y="1985"/>
                  </a:lnTo>
                  <a:lnTo>
                    <a:pt x="1704" y="1954"/>
                  </a:lnTo>
                  <a:lnTo>
                    <a:pt x="1724" y="1923"/>
                  </a:lnTo>
                  <a:lnTo>
                    <a:pt x="1734" y="1881"/>
                  </a:lnTo>
                  <a:lnTo>
                    <a:pt x="1734" y="1850"/>
                  </a:lnTo>
                  <a:lnTo>
                    <a:pt x="1734" y="1819"/>
                  </a:lnTo>
                  <a:lnTo>
                    <a:pt x="1730" y="1806"/>
                  </a:lnTo>
                  <a:lnTo>
                    <a:pt x="1730" y="1806"/>
                  </a:lnTo>
                  <a:lnTo>
                    <a:pt x="1893" y="1684"/>
                  </a:lnTo>
                  <a:lnTo>
                    <a:pt x="2091" y="1538"/>
                  </a:lnTo>
                  <a:lnTo>
                    <a:pt x="2299" y="1403"/>
                  </a:lnTo>
                  <a:lnTo>
                    <a:pt x="2517" y="1299"/>
                  </a:lnTo>
                  <a:lnTo>
                    <a:pt x="2735" y="1206"/>
                  </a:lnTo>
                  <a:lnTo>
                    <a:pt x="2963" y="1123"/>
                  </a:lnTo>
                  <a:lnTo>
                    <a:pt x="3201" y="1071"/>
                  </a:lnTo>
                  <a:lnTo>
                    <a:pt x="3320" y="1060"/>
                  </a:lnTo>
                  <a:lnTo>
                    <a:pt x="3439" y="1050"/>
                  </a:lnTo>
                  <a:lnTo>
                    <a:pt x="3567" y="1040"/>
                  </a:lnTo>
                  <a:close/>
                  <a:moveTo>
                    <a:pt x="3399" y="0"/>
                  </a:moveTo>
                  <a:lnTo>
                    <a:pt x="3201" y="21"/>
                  </a:lnTo>
                  <a:lnTo>
                    <a:pt x="3003" y="42"/>
                  </a:lnTo>
                  <a:lnTo>
                    <a:pt x="2794" y="73"/>
                  </a:lnTo>
                  <a:lnTo>
                    <a:pt x="2596" y="115"/>
                  </a:lnTo>
                  <a:lnTo>
                    <a:pt x="2408" y="156"/>
                  </a:lnTo>
                  <a:lnTo>
                    <a:pt x="2210" y="219"/>
                  </a:lnTo>
                  <a:lnTo>
                    <a:pt x="2022" y="291"/>
                  </a:lnTo>
                  <a:lnTo>
                    <a:pt x="1833" y="364"/>
                  </a:lnTo>
                  <a:lnTo>
                    <a:pt x="1655" y="447"/>
                  </a:lnTo>
                  <a:lnTo>
                    <a:pt x="1486" y="551"/>
                  </a:lnTo>
                  <a:lnTo>
                    <a:pt x="1318" y="655"/>
                  </a:lnTo>
                  <a:lnTo>
                    <a:pt x="1159" y="759"/>
                  </a:lnTo>
                  <a:lnTo>
                    <a:pt x="1011" y="884"/>
                  </a:lnTo>
                  <a:lnTo>
                    <a:pt x="872" y="1019"/>
                  </a:lnTo>
                  <a:lnTo>
                    <a:pt x="743" y="1154"/>
                  </a:lnTo>
                  <a:lnTo>
                    <a:pt x="624" y="1299"/>
                  </a:lnTo>
                  <a:lnTo>
                    <a:pt x="515" y="1455"/>
                  </a:lnTo>
                  <a:lnTo>
                    <a:pt x="416" y="1621"/>
                  </a:lnTo>
                  <a:lnTo>
                    <a:pt x="337" y="1798"/>
                  </a:lnTo>
                  <a:lnTo>
                    <a:pt x="268" y="1985"/>
                  </a:lnTo>
                  <a:lnTo>
                    <a:pt x="218" y="2172"/>
                  </a:lnTo>
                  <a:lnTo>
                    <a:pt x="208" y="2245"/>
                  </a:lnTo>
                  <a:lnTo>
                    <a:pt x="208" y="2318"/>
                  </a:lnTo>
                  <a:lnTo>
                    <a:pt x="218" y="2380"/>
                  </a:lnTo>
                  <a:lnTo>
                    <a:pt x="238" y="2442"/>
                  </a:lnTo>
                  <a:lnTo>
                    <a:pt x="268" y="2505"/>
                  </a:lnTo>
                  <a:lnTo>
                    <a:pt x="307" y="2546"/>
                  </a:lnTo>
                  <a:lnTo>
                    <a:pt x="347" y="2588"/>
                  </a:lnTo>
                  <a:lnTo>
                    <a:pt x="396" y="2629"/>
                  </a:lnTo>
                  <a:lnTo>
                    <a:pt x="439" y="2644"/>
                  </a:lnTo>
                  <a:lnTo>
                    <a:pt x="439" y="2644"/>
                  </a:lnTo>
                  <a:lnTo>
                    <a:pt x="416" y="2681"/>
                  </a:lnTo>
                  <a:lnTo>
                    <a:pt x="327" y="2837"/>
                  </a:lnTo>
                  <a:lnTo>
                    <a:pt x="248" y="3004"/>
                  </a:lnTo>
                  <a:lnTo>
                    <a:pt x="188" y="3170"/>
                  </a:lnTo>
                  <a:lnTo>
                    <a:pt x="129" y="3336"/>
                  </a:lnTo>
                  <a:lnTo>
                    <a:pt x="89" y="3513"/>
                  </a:lnTo>
                  <a:lnTo>
                    <a:pt x="50" y="3689"/>
                  </a:lnTo>
                  <a:lnTo>
                    <a:pt x="20" y="3866"/>
                  </a:lnTo>
                  <a:lnTo>
                    <a:pt x="10" y="4043"/>
                  </a:lnTo>
                  <a:lnTo>
                    <a:pt x="0" y="4230"/>
                  </a:lnTo>
                  <a:lnTo>
                    <a:pt x="0" y="4406"/>
                  </a:lnTo>
                  <a:lnTo>
                    <a:pt x="10" y="4594"/>
                  </a:lnTo>
                  <a:lnTo>
                    <a:pt x="30" y="4770"/>
                  </a:lnTo>
                  <a:lnTo>
                    <a:pt x="60" y="4957"/>
                  </a:lnTo>
                  <a:lnTo>
                    <a:pt x="99" y="5134"/>
                  </a:lnTo>
                  <a:lnTo>
                    <a:pt x="149" y="5311"/>
                  </a:lnTo>
                  <a:lnTo>
                    <a:pt x="198" y="5487"/>
                  </a:lnTo>
                  <a:lnTo>
                    <a:pt x="258" y="5664"/>
                  </a:lnTo>
                  <a:lnTo>
                    <a:pt x="337" y="5841"/>
                  </a:lnTo>
                  <a:lnTo>
                    <a:pt x="416" y="6007"/>
                  </a:lnTo>
                  <a:lnTo>
                    <a:pt x="505" y="6163"/>
                  </a:lnTo>
                  <a:lnTo>
                    <a:pt x="595" y="6329"/>
                  </a:lnTo>
                  <a:lnTo>
                    <a:pt x="704" y="6474"/>
                  </a:lnTo>
                  <a:lnTo>
                    <a:pt x="813" y="6620"/>
                  </a:lnTo>
                  <a:lnTo>
                    <a:pt x="932" y="6765"/>
                  </a:lnTo>
                  <a:lnTo>
                    <a:pt x="1070" y="6911"/>
                  </a:lnTo>
                  <a:lnTo>
                    <a:pt x="1219" y="7046"/>
                  </a:lnTo>
                  <a:lnTo>
                    <a:pt x="1377" y="7171"/>
                  </a:lnTo>
                  <a:lnTo>
                    <a:pt x="1546" y="7285"/>
                  </a:lnTo>
                  <a:lnTo>
                    <a:pt x="1714" y="7389"/>
                  </a:lnTo>
                  <a:lnTo>
                    <a:pt x="1893" y="7482"/>
                  </a:lnTo>
                  <a:lnTo>
                    <a:pt x="2071" y="7555"/>
                  </a:lnTo>
                  <a:lnTo>
                    <a:pt x="2259" y="7628"/>
                  </a:lnTo>
                  <a:lnTo>
                    <a:pt x="2458" y="7690"/>
                  </a:lnTo>
                  <a:lnTo>
                    <a:pt x="2656" y="7732"/>
                  </a:lnTo>
                  <a:lnTo>
                    <a:pt x="2854" y="7773"/>
                  </a:lnTo>
                  <a:lnTo>
                    <a:pt x="3052" y="7805"/>
                  </a:lnTo>
                  <a:lnTo>
                    <a:pt x="3250" y="7815"/>
                  </a:lnTo>
                  <a:lnTo>
                    <a:pt x="3458" y="7825"/>
                  </a:lnTo>
                  <a:lnTo>
                    <a:pt x="3657" y="7825"/>
                  </a:lnTo>
                  <a:lnTo>
                    <a:pt x="3865" y="7805"/>
                  </a:lnTo>
                  <a:lnTo>
                    <a:pt x="4063" y="7784"/>
                  </a:lnTo>
                  <a:lnTo>
                    <a:pt x="4271" y="7753"/>
                  </a:lnTo>
                  <a:lnTo>
                    <a:pt x="4469" y="7711"/>
                  </a:lnTo>
                  <a:lnTo>
                    <a:pt x="4667" y="7649"/>
                  </a:lnTo>
                  <a:lnTo>
                    <a:pt x="4855" y="7586"/>
                  </a:lnTo>
                  <a:lnTo>
                    <a:pt x="5044" y="7514"/>
                  </a:lnTo>
                  <a:lnTo>
                    <a:pt x="5232" y="7430"/>
                  </a:lnTo>
                  <a:lnTo>
                    <a:pt x="5410" y="7337"/>
                  </a:lnTo>
                  <a:lnTo>
                    <a:pt x="5579" y="7233"/>
                  </a:lnTo>
                  <a:lnTo>
                    <a:pt x="5747" y="7119"/>
                  </a:lnTo>
                  <a:lnTo>
                    <a:pt x="5906" y="6994"/>
                  </a:lnTo>
                  <a:lnTo>
                    <a:pt x="6064" y="6869"/>
                  </a:lnTo>
                  <a:lnTo>
                    <a:pt x="6203" y="6724"/>
                  </a:lnTo>
                  <a:lnTo>
                    <a:pt x="6342" y="6578"/>
                  </a:lnTo>
                  <a:lnTo>
                    <a:pt x="6461" y="6412"/>
                  </a:lnTo>
                  <a:lnTo>
                    <a:pt x="6580" y="6246"/>
                  </a:lnTo>
                  <a:lnTo>
                    <a:pt x="6679" y="6059"/>
                  </a:lnTo>
                  <a:lnTo>
                    <a:pt x="6778" y="5882"/>
                  </a:lnTo>
                  <a:lnTo>
                    <a:pt x="6867" y="5685"/>
                  </a:lnTo>
                  <a:lnTo>
                    <a:pt x="6946" y="5498"/>
                  </a:lnTo>
                  <a:lnTo>
                    <a:pt x="7016" y="5300"/>
                  </a:lnTo>
                  <a:lnTo>
                    <a:pt x="7065" y="5103"/>
                  </a:lnTo>
                  <a:lnTo>
                    <a:pt x="7115" y="4905"/>
                  </a:lnTo>
                  <a:lnTo>
                    <a:pt x="7154" y="4708"/>
                  </a:lnTo>
                  <a:lnTo>
                    <a:pt x="7184" y="4510"/>
                  </a:lnTo>
                  <a:lnTo>
                    <a:pt x="7204" y="4303"/>
                  </a:lnTo>
                  <a:lnTo>
                    <a:pt x="7214" y="4105"/>
                  </a:lnTo>
                  <a:lnTo>
                    <a:pt x="7214" y="3897"/>
                  </a:lnTo>
                  <a:lnTo>
                    <a:pt x="7214" y="3700"/>
                  </a:lnTo>
                  <a:lnTo>
                    <a:pt x="7194" y="3492"/>
                  </a:lnTo>
                  <a:lnTo>
                    <a:pt x="7164" y="3295"/>
                  </a:lnTo>
                  <a:lnTo>
                    <a:pt x="7135" y="3097"/>
                  </a:lnTo>
                  <a:lnTo>
                    <a:pt x="7085" y="2900"/>
                  </a:lnTo>
                  <a:lnTo>
                    <a:pt x="7035" y="2713"/>
                  </a:lnTo>
                  <a:lnTo>
                    <a:pt x="6976" y="2515"/>
                  </a:lnTo>
                  <a:lnTo>
                    <a:pt x="6907" y="2328"/>
                  </a:lnTo>
                  <a:lnTo>
                    <a:pt x="6827" y="2141"/>
                  </a:lnTo>
                  <a:lnTo>
                    <a:pt x="6738" y="1964"/>
                  </a:lnTo>
                  <a:lnTo>
                    <a:pt x="6639" y="1788"/>
                  </a:lnTo>
                  <a:lnTo>
                    <a:pt x="6530" y="1621"/>
                  </a:lnTo>
                  <a:lnTo>
                    <a:pt x="6421" y="1455"/>
                  </a:lnTo>
                  <a:lnTo>
                    <a:pt x="6302" y="1299"/>
                  </a:lnTo>
                  <a:lnTo>
                    <a:pt x="6173" y="1143"/>
                  </a:lnTo>
                  <a:lnTo>
                    <a:pt x="6035" y="998"/>
                  </a:lnTo>
                  <a:lnTo>
                    <a:pt x="5886" y="852"/>
                  </a:lnTo>
                  <a:lnTo>
                    <a:pt x="5727" y="717"/>
                  </a:lnTo>
                  <a:lnTo>
                    <a:pt x="5569" y="593"/>
                  </a:lnTo>
                  <a:lnTo>
                    <a:pt x="5400" y="478"/>
                  </a:lnTo>
                  <a:lnTo>
                    <a:pt x="5252" y="385"/>
                  </a:lnTo>
                  <a:lnTo>
                    <a:pt x="5093" y="302"/>
                  </a:lnTo>
                  <a:lnTo>
                    <a:pt x="4925" y="229"/>
                  </a:lnTo>
                  <a:lnTo>
                    <a:pt x="4746" y="167"/>
                  </a:lnTo>
                  <a:lnTo>
                    <a:pt x="4568" y="115"/>
                  </a:lnTo>
                  <a:lnTo>
                    <a:pt x="4380" y="73"/>
                  </a:lnTo>
                  <a:lnTo>
                    <a:pt x="4192" y="42"/>
                  </a:lnTo>
                  <a:lnTo>
                    <a:pt x="4003" y="21"/>
                  </a:lnTo>
                  <a:lnTo>
                    <a:pt x="3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0"/>
            <p:cNvSpPr/>
            <p:nvPr/>
          </p:nvSpPr>
          <p:spPr>
            <a:xfrm rot="10800000">
              <a:off x="7111723" y="2213443"/>
              <a:ext cx="23877" cy="92514"/>
            </a:xfrm>
            <a:custGeom>
              <a:avLst/>
              <a:gdLst/>
              <a:ahLst/>
              <a:cxnLst/>
              <a:rect l="l" t="t" r="r" b="b"/>
              <a:pathLst>
                <a:path w="2260" h="8792" extrusionOk="0">
                  <a:moveTo>
                    <a:pt x="347" y="0"/>
                  </a:moveTo>
                  <a:lnTo>
                    <a:pt x="288" y="11"/>
                  </a:lnTo>
                  <a:lnTo>
                    <a:pt x="228" y="21"/>
                  </a:lnTo>
                  <a:lnTo>
                    <a:pt x="179" y="42"/>
                  </a:lnTo>
                  <a:lnTo>
                    <a:pt x="129" y="73"/>
                  </a:lnTo>
                  <a:lnTo>
                    <a:pt x="80" y="114"/>
                  </a:lnTo>
                  <a:lnTo>
                    <a:pt x="50" y="156"/>
                  </a:lnTo>
                  <a:lnTo>
                    <a:pt x="20" y="208"/>
                  </a:lnTo>
                  <a:lnTo>
                    <a:pt x="1" y="270"/>
                  </a:lnTo>
                  <a:lnTo>
                    <a:pt x="1" y="343"/>
                  </a:lnTo>
                  <a:lnTo>
                    <a:pt x="20" y="863"/>
                  </a:lnTo>
                  <a:lnTo>
                    <a:pt x="50" y="1393"/>
                  </a:lnTo>
                  <a:lnTo>
                    <a:pt x="100" y="1912"/>
                  </a:lnTo>
                  <a:lnTo>
                    <a:pt x="149" y="2432"/>
                  </a:lnTo>
                  <a:lnTo>
                    <a:pt x="219" y="2951"/>
                  </a:lnTo>
                  <a:lnTo>
                    <a:pt x="288" y="3471"/>
                  </a:lnTo>
                  <a:lnTo>
                    <a:pt x="437" y="4510"/>
                  </a:lnTo>
                  <a:lnTo>
                    <a:pt x="595" y="5549"/>
                  </a:lnTo>
                  <a:lnTo>
                    <a:pt x="674" y="6069"/>
                  </a:lnTo>
                  <a:lnTo>
                    <a:pt x="773" y="6589"/>
                  </a:lnTo>
                  <a:lnTo>
                    <a:pt x="833" y="6848"/>
                  </a:lnTo>
                  <a:lnTo>
                    <a:pt x="892" y="7098"/>
                  </a:lnTo>
                  <a:lnTo>
                    <a:pt x="962" y="7358"/>
                  </a:lnTo>
                  <a:lnTo>
                    <a:pt x="1041" y="7607"/>
                  </a:lnTo>
                  <a:lnTo>
                    <a:pt x="1130" y="7846"/>
                  </a:lnTo>
                  <a:lnTo>
                    <a:pt x="1219" y="8095"/>
                  </a:lnTo>
                  <a:lnTo>
                    <a:pt x="1318" y="8334"/>
                  </a:lnTo>
                  <a:lnTo>
                    <a:pt x="1437" y="8563"/>
                  </a:lnTo>
                  <a:lnTo>
                    <a:pt x="1477" y="8636"/>
                  </a:lnTo>
                  <a:lnTo>
                    <a:pt x="1527" y="8688"/>
                  </a:lnTo>
                  <a:lnTo>
                    <a:pt x="1586" y="8729"/>
                  </a:lnTo>
                  <a:lnTo>
                    <a:pt x="1655" y="8760"/>
                  </a:lnTo>
                  <a:lnTo>
                    <a:pt x="1715" y="8781"/>
                  </a:lnTo>
                  <a:lnTo>
                    <a:pt x="1784" y="8792"/>
                  </a:lnTo>
                  <a:lnTo>
                    <a:pt x="1854" y="8781"/>
                  </a:lnTo>
                  <a:lnTo>
                    <a:pt x="1923" y="8771"/>
                  </a:lnTo>
                  <a:lnTo>
                    <a:pt x="1992" y="8740"/>
                  </a:lnTo>
                  <a:lnTo>
                    <a:pt x="2052" y="8708"/>
                  </a:lnTo>
                  <a:lnTo>
                    <a:pt x="2111" y="8667"/>
                  </a:lnTo>
                  <a:lnTo>
                    <a:pt x="2161" y="8615"/>
                  </a:lnTo>
                  <a:lnTo>
                    <a:pt x="2200" y="8553"/>
                  </a:lnTo>
                  <a:lnTo>
                    <a:pt x="2230" y="8490"/>
                  </a:lnTo>
                  <a:lnTo>
                    <a:pt x="2250" y="8407"/>
                  </a:lnTo>
                  <a:lnTo>
                    <a:pt x="2260" y="8324"/>
                  </a:lnTo>
                  <a:lnTo>
                    <a:pt x="2250" y="8106"/>
                  </a:lnTo>
                  <a:lnTo>
                    <a:pt x="2230" y="7877"/>
                  </a:lnTo>
                  <a:lnTo>
                    <a:pt x="2210" y="7649"/>
                  </a:lnTo>
                  <a:lnTo>
                    <a:pt x="2181" y="7430"/>
                  </a:lnTo>
                  <a:lnTo>
                    <a:pt x="2101" y="6983"/>
                  </a:lnTo>
                  <a:lnTo>
                    <a:pt x="2012" y="6537"/>
                  </a:lnTo>
                  <a:lnTo>
                    <a:pt x="1903" y="6100"/>
                  </a:lnTo>
                  <a:lnTo>
                    <a:pt x="1794" y="5664"/>
                  </a:lnTo>
                  <a:lnTo>
                    <a:pt x="1675" y="5217"/>
                  </a:lnTo>
                  <a:lnTo>
                    <a:pt x="1576" y="4780"/>
                  </a:lnTo>
                  <a:lnTo>
                    <a:pt x="1447" y="4219"/>
                  </a:lnTo>
                  <a:lnTo>
                    <a:pt x="1328" y="3648"/>
                  </a:lnTo>
                  <a:lnTo>
                    <a:pt x="1110" y="2515"/>
                  </a:lnTo>
                  <a:lnTo>
                    <a:pt x="892" y="1382"/>
                  </a:lnTo>
                  <a:lnTo>
                    <a:pt x="773" y="811"/>
                  </a:lnTo>
                  <a:lnTo>
                    <a:pt x="645" y="250"/>
                  </a:lnTo>
                  <a:lnTo>
                    <a:pt x="625" y="187"/>
                  </a:lnTo>
                  <a:lnTo>
                    <a:pt x="595" y="125"/>
                  </a:lnTo>
                  <a:lnTo>
                    <a:pt x="555" y="83"/>
                  </a:lnTo>
                  <a:lnTo>
                    <a:pt x="506" y="52"/>
                  </a:lnTo>
                  <a:lnTo>
                    <a:pt x="456" y="21"/>
                  </a:lnTo>
                  <a:lnTo>
                    <a:pt x="397" y="11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 rot="10800000">
              <a:off x="7056658" y="1998639"/>
              <a:ext cx="85429" cy="70648"/>
            </a:xfrm>
            <a:custGeom>
              <a:avLst/>
              <a:gdLst/>
              <a:ahLst/>
              <a:cxnLst/>
              <a:rect l="l" t="t" r="r" b="b"/>
              <a:pathLst>
                <a:path w="8086" h="6714" extrusionOk="0">
                  <a:moveTo>
                    <a:pt x="3369" y="1113"/>
                  </a:moveTo>
                  <a:lnTo>
                    <a:pt x="3577" y="1123"/>
                  </a:lnTo>
                  <a:lnTo>
                    <a:pt x="3776" y="1134"/>
                  </a:lnTo>
                  <a:lnTo>
                    <a:pt x="3984" y="1154"/>
                  </a:lnTo>
                  <a:lnTo>
                    <a:pt x="4192" y="1175"/>
                  </a:lnTo>
                  <a:lnTo>
                    <a:pt x="4598" y="1248"/>
                  </a:lnTo>
                  <a:lnTo>
                    <a:pt x="5014" y="1341"/>
                  </a:lnTo>
                  <a:lnTo>
                    <a:pt x="5440" y="1445"/>
                  </a:lnTo>
                  <a:lnTo>
                    <a:pt x="5619" y="1497"/>
                  </a:lnTo>
                  <a:lnTo>
                    <a:pt x="5777" y="1560"/>
                  </a:lnTo>
                  <a:lnTo>
                    <a:pt x="5936" y="1622"/>
                  </a:lnTo>
                  <a:lnTo>
                    <a:pt x="6074" y="1695"/>
                  </a:lnTo>
                  <a:lnTo>
                    <a:pt x="6213" y="1778"/>
                  </a:lnTo>
                  <a:lnTo>
                    <a:pt x="6332" y="1871"/>
                  </a:lnTo>
                  <a:lnTo>
                    <a:pt x="6451" y="1965"/>
                  </a:lnTo>
                  <a:lnTo>
                    <a:pt x="6550" y="2069"/>
                  </a:lnTo>
                  <a:lnTo>
                    <a:pt x="6649" y="2173"/>
                  </a:lnTo>
                  <a:lnTo>
                    <a:pt x="6728" y="2287"/>
                  </a:lnTo>
                  <a:lnTo>
                    <a:pt x="6798" y="2401"/>
                  </a:lnTo>
                  <a:lnTo>
                    <a:pt x="6867" y="2526"/>
                  </a:lnTo>
                  <a:lnTo>
                    <a:pt x="6917" y="2651"/>
                  </a:lnTo>
                  <a:lnTo>
                    <a:pt x="6966" y="2775"/>
                  </a:lnTo>
                  <a:lnTo>
                    <a:pt x="6996" y="2911"/>
                  </a:lnTo>
                  <a:lnTo>
                    <a:pt x="7016" y="3046"/>
                  </a:lnTo>
                  <a:lnTo>
                    <a:pt x="7036" y="3181"/>
                  </a:lnTo>
                  <a:lnTo>
                    <a:pt x="7036" y="3316"/>
                  </a:lnTo>
                  <a:lnTo>
                    <a:pt x="7026" y="3451"/>
                  </a:lnTo>
                  <a:lnTo>
                    <a:pt x="7016" y="3586"/>
                  </a:lnTo>
                  <a:lnTo>
                    <a:pt x="6986" y="3721"/>
                  </a:lnTo>
                  <a:lnTo>
                    <a:pt x="6946" y="3856"/>
                  </a:lnTo>
                  <a:lnTo>
                    <a:pt x="6897" y="3991"/>
                  </a:lnTo>
                  <a:lnTo>
                    <a:pt x="6847" y="4126"/>
                  </a:lnTo>
                  <a:lnTo>
                    <a:pt x="6778" y="4261"/>
                  </a:lnTo>
                  <a:lnTo>
                    <a:pt x="6699" y="4397"/>
                  </a:lnTo>
                  <a:lnTo>
                    <a:pt x="6609" y="4521"/>
                  </a:lnTo>
                  <a:lnTo>
                    <a:pt x="6510" y="4646"/>
                  </a:lnTo>
                  <a:lnTo>
                    <a:pt x="6411" y="4771"/>
                  </a:lnTo>
                  <a:lnTo>
                    <a:pt x="6292" y="4885"/>
                  </a:lnTo>
                  <a:lnTo>
                    <a:pt x="6164" y="4999"/>
                  </a:lnTo>
                  <a:lnTo>
                    <a:pt x="6025" y="5103"/>
                  </a:lnTo>
                  <a:lnTo>
                    <a:pt x="5837" y="5228"/>
                  </a:lnTo>
                  <a:lnTo>
                    <a:pt x="5648" y="5332"/>
                  </a:lnTo>
                  <a:lnTo>
                    <a:pt x="5450" y="5425"/>
                  </a:lnTo>
                  <a:lnTo>
                    <a:pt x="5242" y="5498"/>
                  </a:lnTo>
                  <a:lnTo>
                    <a:pt x="5034" y="5560"/>
                  </a:lnTo>
                  <a:lnTo>
                    <a:pt x="4816" y="5612"/>
                  </a:lnTo>
                  <a:lnTo>
                    <a:pt x="4598" y="5644"/>
                  </a:lnTo>
                  <a:lnTo>
                    <a:pt x="4380" y="5664"/>
                  </a:lnTo>
                  <a:lnTo>
                    <a:pt x="4162" y="5675"/>
                  </a:lnTo>
                  <a:lnTo>
                    <a:pt x="3944" y="5675"/>
                  </a:lnTo>
                  <a:lnTo>
                    <a:pt x="3716" y="5664"/>
                  </a:lnTo>
                  <a:lnTo>
                    <a:pt x="3498" y="5644"/>
                  </a:lnTo>
                  <a:lnTo>
                    <a:pt x="3280" y="5612"/>
                  </a:lnTo>
                  <a:lnTo>
                    <a:pt x="3072" y="5571"/>
                  </a:lnTo>
                  <a:lnTo>
                    <a:pt x="2864" y="5529"/>
                  </a:lnTo>
                  <a:lnTo>
                    <a:pt x="2656" y="5467"/>
                  </a:lnTo>
                  <a:lnTo>
                    <a:pt x="2468" y="5405"/>
                  </a:lnTo>
                  <a:lnTo>
                    <a:pt x="2289" y="5332"/>
                  </a:lnTo>
                  <a:lnTo>
                    <a:pt x="2111" y="5228"/>
                  </a:lnTo>
                  <a:lnTo>
                    <a:pt x="1952" y="5124"/>
                  </a:lnTo>
                  <a:lnTo>
                    <a:pt x="1794" y="4999"/>
                  </a:lnTo>
                  <a:lnTo>
                    <a:pt x="1655" y="4875"/>
                  </a:lnTo>
                  <a:lnTo>
                    <a:pt x="1526" y="4729"/>
                  </a:lnTo>
                  <a:lnTo>
                    <a:pt x="1397" y="4573"/>
                  </a:lnTo>
                  <a:lnTo>
                    <a:pt x="1288" y="4417"/>
                  </a:lnTo>
                  <a:lnTo>
                    <a:pt x="1189" y="4251"/>
                  </a:lnTo>
                  <a:lnTo>
                    <a:pt x="1100" y="4074"/>
                  </a:lnTo>
                  <a:lnTo>
                    <a:pt x="1031" y="3898"/>
                  </a:lnTo>
                  <a:lnTo>
                    <a:pt x="961" y="3721"/>
                  </a:lnTo>
                  <a:lnTo>
                    <a:pt x="912" y="3534"/>
                  </a:lnTo>
                  <a:lnTo>
                    <a:pt x="872" y="3347"/>
                  </a:lnTo>
                  <a:lnTo>
                    <a:pt x="852" y="3160"/>
                  </a:lnTo>
                  <a:lnTo>
                    <a:pt x="842" y="2983"/>
                  </a:lnTo>
                  <a:lnTo>
                    <a:pt x="842" y="2796"/>
                  </a:lnTo>
                  <a:lnTo>
                    <a:pt x="862" y="2620"/>
                  </a:lnTo>
                  <a:lnTo>
                    <a:pt x="902" y="2443"/>
                  </a:lnTo>
                  <a:lnTo>
                    <a:pt x="951" y="2277"/>
                  </a:lnTo>
                  <a:lnTo>
                    <a:pt x="1011" y="2121"/>
                  </a:lnTo>
                  <a:lnTo>
                    <a:pt x="1090" y="1965"/>
                  </a:lnTo>
                  <a:lnTo>
                    <a:pt x="1189" y="1819"/>
                  </a:lnTo>
                  <a:lnTo>
                    <a:pt x="1298" y="1684"/>
                  </a:lnTo>
                  <a:lnTo>
                    <a:pt x="1427" y="1560"/>
                  </a:lnTo>
                  <a:lnTo>
                    <a:pt x="1576" y="1445"/>
                  </a:lnTo>
                  <a:lnTo>
                    <a:pt x="1744" y="1352"/>
                  </a:lnTo>
                  <a:lnTo>
                    <a:pt x="1923" y="1269"/>
                  </a:lnTo>
                  <a:lnTo>
                    <a:pt x="1928" y="1267"/>
                  </a:lnTo>
                  <a:lnTo>
                    <a:pt x="1928" y="1267"/>
                  </a:lnTo>
                  <a:lnTo>
                    <a:pt x="1942" y="1269"/>
                  </a:lnTo>
                  <a:lnTo>
                    <a:pt x="2012" y="1279"/>
                  </a:lnTo>
                  <a:lnTo>
                    <a:pt x="2101" y="1258"/>
                  </a:lnTo>
                  <a:lnTo>
                    <a:pt x="2319" y="1217"/>
                  </a:lnTo>
                  <a:lnTo>
                    <a:pt x="2527" y="1175"/>
                  </a:lnTo>
                  <a:lnTo>
                    <a:pt x="2745" y="1144"/>
                  </a:lnTo>
                  <a:lnTo>
                    <a:pt x="2953" y="1123"/>
                  </a:lnTo>
                  <a:lnTo>
                    <a:pt x="3161" y="1113"/>
                  </a:lnTo>
                  <a:close/>
                  <a:moveTo>
                    <a:pt x="3310" y="1"/>
                  </a:moveTo>
                  <a:lnTo>
                    <a:pt x="3112" y="11"/>
                  </a:lnTo>
                  <a:lnTo>
                    <a:pt x="2913" y="42"/>
                  </a:lnTo>
                  <a:lnTo>
                    <a:pt x="2715" y="74"/>
                  </a:lnTo>
                  <a:lnTo>
                    <a:pt x="2527" y="136"/>
                  </a:lnTo>
                  <a:lnTo>
                    <a:pt x="2339" y="198"/>
                  </a:lnTo>
                  <a:lnTo>
                    <a:pt x="2150" y="281"/>
                  </a:lnTo>
                  <a:lnTo>
                    <a:pt x="1972" y="385"/>
                  </a:lnTo>
                  <a:lnTo>
                    <a:pt x="1794" y="500"/>
                  </a:lnTo>
                  <a:lnTo>
                    <a:pt x="1734" y="562"/>
                  </a:lnTo>
                  <a:lnTo>
                    <a:pt x="1685" y="614"/>
                  </a:lnTo>
                  <a:lnTo>
                    <a:pt x="1645" y="687"/>
                  </a:lnTo>
                  <a:lnTo>
                    <a:pt x="1625" y="749"/>
                  </a:lnTo>
                  <a:lnTo>
                    <a:pt x="1620" y="785"/>
                  </a:lnTo>
                  <a:lnTo>
                    <a:pt x="1620" y="785"/>
                  </a:lnTo>
                  <a:lnTo>
                    <a:pt x="1605" y="791"/>
                  </a:lnTo>
                  <a:lnTo>
                    <a:pt x="1457" y="843"/>
                  </a:lnTo>
                  <a:lnTo>
                    <a:pt x="1318" y="915"/>
                  </a:lnTo>
                  <a:lnTo>
                    <a:pt x="1189" y="988"/>
                  </a:lnTo>
                  <a:lnTo>
                    <a:pt x="1060" y="1071"/>
                  </a:lnTo>
                  <a:lnTo>
                    <a:pt x="932" y="1165"/>
                  </a:lnTo>
                  <a:lnTo>
                    <a:pt x="813" y="1269"/>
                  </a:lnTo>
                  <a:lnTo>
                    <a:pt x="704" y="1383"/>
                  </a:lnTo>
                  <a:lnTo>
                    <a:pt x="605" y="1508"/>
                  </a:lnTo>
                  <a:lnTo>
                    <a:pt x="506" y="1632"/>
                  </a:lnTo>
                  <a:lnTo>
                    <a:pt x="416" y="1757"/>
                  </a:lnTo>
                  <a:lnTo>
                    <a:pt x="337" y="1903"/>
                  </a:lnTo>
                  <a:lnTo>
                    <a:pt x="268" y="2038"/>
                  </a:lnTo>
                  <a:lnTo>
                    <a:pt x="198" y="2183"/>
                  </a:lnTo>
                  <a:lnTo>
                    <a:pt x="149" y="2339"/>
                  </a:lnTo>
                  <a:lnTo>
                    <a:pt x="99" y="2495"/>
                  </a:lnTo>
                  <a:lnTo>
                    <a:pt x="60" y="2651"/>
                  </a:lnTo>
                  <a:lnTo>
                    <a:pt x="30" y="2817"/>
                  </a:lnTo>
                  <a:lnTo>
                    <a:pt x="10" y="2983"/>
                  </a:lnTo>
                  <a:lnTo>
                    <a:pt x="0" y="3150"/>
                  </a:lnTo>
                  <a:lnTo>
                    <a:pt x="0" y="3316"/>
                  </a:lnTo>
                  <a:lnTo>
                    <a:pt x="10" y="3482"/>
                  </a:lnTo>
                  <a:lnTo>
                    <a:pt x="30" y="3648"/>
                  </a:lnTo>
                  <a:lnTo>
                    <a:pt x="60" y="3815"/>
                  </a:lnTo>
                  <a:lnTo>
                    <a:pt x="99" y="3981"/>
                  </a:lnTo>
                  <a:lnTo>
                    <a:pt x="149" y="4147"/>
                  </a:lnTo>
                  <a:lnTo>
                    <a:pt x="208" y="4313"/>
                  </a:lnTo>
                  <a:lnTo>
                    <a:pt x="307" y="4521"/>
                  </a:lnTo>
                  <a:lnTo>
                    <a:pt x="406" y="4719"/>
                  </a:lnTo>
                  <a:lnTo>
                    <a:pt x="515" y="4906"/>
                  </a:lnTo>
                  <a:lnTo>
                    <a:pt x="634" y="5082"/>
                  </a:lnTo>
                  <a:lnTo>
                    <a:pt x="763" y="5249"/>
                  </a:lnTo>
                  <a:lnTo>
                    <a:pt x="902" y="5405"/>
                  </a:lnTo>
                  <a:lnTo>
                    <a:pt x="1041" y="5550"/>
                  </a:lnTo>
                  <a:lnTo>
                    <a:pt x="1189" y="5696"/>
                  </a:lnTo>
                  <a:lnTo>
                    <a:pt x="1338" y="5820"/>
                  </a:lnTo>
                  <a:lnTo>
                    <a:pt x="1496" y="5945"/>
                  </a:lnTo>
                  <a:lnTo>
                    <a:pt x="1665" y="6049"/>
                  </a:lnTo>
                  <a:lnTo>
                    <a:pt x="1833" y="6153"/>
                  </a:lnTo>
                  <a:lnTo>
                    <a:pt x="2012" y="6246"/>
                  </a:lnTo>
                  <a:lnTo>
                    <a:pt x="2190" y="6340"/>
                  </a:lnTo>
                  <a:lnTo>
                    <a:pt x="2378" y="6413"/>
                  </a:lnTo>
                  <a:lnTo>
                    <a:pt x="2557" y="6475"/>
                  </a:lnTo>
                  <a:lnTo>
                    <a:pt x="2755" y="6537"/>
                  </a:lnTo>
                  <a:lnTo>
                    <a:pt x="2943" y="6589"/>
                  </a:lnTo>
                  <a:lnTo>
                    <a:pt x="3141" y="6631"/>
                  </a:lnTo>
                  <a:lnTo>
                    <a:pt x="3340" y="6662"/>
                  </a:lnTo>
                  <a:lnTo>
                    <a:pt x="3538" y="6683"/>
                  </a:lnTo>
                  <a:lnTo>
                    <a:pt x="3746" y="6704"/>
                  </a:lnTo>
                  <a:lnTo>
                    <a:pt x="3944" y="6714"/>
                  </a:lnTo>
                  <a:lnTo>
                    <a:pt x="4152" y="6714"/>
                  </a:lnTo>
                  <a:lnTo>
                    <a:pt x="4360" y="6704"/>
                  </a:lnTo>
                  <a:lnTo>
                    <a:pt x="4558" y="6693"/>
                  </a:lnTo>
                  <a:lnTo>
                    <a:pt x="4766" y="6672"/>
                  </a:lnTo>
                  <a:lnTo>
                    <a:pt x="4965" y="6641"/>
                  </a:lnTo>
                  <a:lnTo>
                    <a:pt x="5173" y="6600"/>
                  </a:lnTo>
                  <a:lnTo>
                    <a:pt x="5371" y="6548"/>
                  </a:lnTo>
                  <a:lnTo>
                    <a:pt x="5569" y="6496"/>
                  </a:lnTo>
                  <a:lnTo>
                    <a:pt x="5767" y="6433"/>
                  </a:lnTo>
                  <a:lnTo>
                    <a:pt x="5946" y="6371"/>
                  </a:lnTo>
                  <a:lnTo>
                    <a:pt x="6114" y="6298"/>
                  </a:lnTo>
                  <a:lnTo>
                    <a:pt x="6282" y="6215"/>
                  </a:lnTo>
                  <a:lnTo>
                    <a:pt x="6441" y="6122"/>
                  </a:lnTo>
                  <a:lnTo>
                    <a:pt x="6600" y="6028"/>
                  </a:lnTo>
                  <a:lnTo>
                    <a:pt x="6748" y="5914"/>
                  </a:lnTo>
                  <a:lnTo>
                    <a:pt x="6887" y="5810"/>
                  </a:lnTo>
                  <a:lnTo>
                    <a:pt x="7016" y="5685"/>
                  </a:lnTo>
                  <a:lnTo>
                    <a:pt x="7145" y="5560"/>
                  </a:lnTo>
                  <a:lnTo>
                    <a:pt x="7263" y="5425"/>
                  </a:lnTo>
                  <a:lnTo>
                    <a:pt x="7382" y="5290"/>
                  </a:lnTo>
                  <a:lnTo>
                    <a:pt x="7481" y="5145"/>
                  </a:lnTo>
                  <a:lnTo>
                    <a:pt x="7581" y="4989"/>
                  </a:lnTo>
                  <a:lnTo>
                    <a:pt x="7670" y="4833"/>
                  </a:lnTo>
                  <a:lnTo>
                    <a:pt x="7749" y="4677"/>
                  </a:lnTo>
                  <a:lnTo>
                    <a:pt x="7828" y="4511"/>
                  </a:lnTo>
                  <a:lnTo>
                    <a:pt x="7888" y="4355"/>
                  </a:lnTo>
                  <a:lnTo>
                    <a:pt x="7947" y="4178"/>
                  </a:lnTo>
                  <a:lnTo>
                    <a:pt x="7987" y="4012"/>
                  </a:lnTo>
                  <a:lnTo>
                    <a:pt x="8026" y="3835"/>
                  </a:lnTo>
                  <a:lnTo>
                    <a:pt x="8056" y="3659"/>
                  </a:lnTo>
                  <a:lnTo>
                    <a:pt x="8076" y="3482"/>
                  </a:lnTo>
                  <a:lnTo>
                    <a:pt x="8086" y="3295"/>
                  </a:lnTo>
                  <a:lnTo>
                    <a:pt x="8076" y="3118"/>
                  </a:lnTo>
                  <a:lnTo>
                    <a:pt x="8066" y="2931"/>
                  </a:lnTo>
                  <a:lnTo>
                    <a:pt x="8046" y="2755"/>
                  </a:lnTo>
                  <a:lnTo>
                    <a:pt x="8017" y="2568"/>
                  </a:lnTo>
                  <a:lnTo>
                    <a:pt x="7977" y="2391"/>
                  </a:lnTo>
                  <a:lnTo>
                    <a:pt x="7917" y="2204"/>
                  </a:lnTo>
                  <a:lnTo>
                    <a:pt x="7858" y="2027"/>
                  </a:lnTo>
                  <a:lnTo>
                    <a:pt x="7779" y="1851"/>
                  </a:lnTo>
                  <a:lnTo>
                    <a:pt x="7690" y="1674"/>
                  </a:lnTo>
                  <a:lnTo>
                    <a:pt x="7640" y="1580"/>
                  </a:lnTo>
                  <a:lnTo>
                    <a:pt x="7590" y="1497"/>
                  </a:lnTo>
                  <a:lnTo>
                    <a:pt x="7462" y="1341"/>
                  </a:lnTo>
                  <a:lnTo>
                    <a:pt x="7323" y="1196"/>
                  </a:lnTo>
                  <a:lnTo>
                    <a:pt x="7174" y="1061"/>
                  </a:lnTo>
                  <a:lnTo>
                    <a:pt x="7006" y="936"/>
                  </a:lnTo>
                  <a:lnTo>
                    <a:pt x="6837" y="832"/>
                  </a:lnTo>
                  <a:lnTo>
                    <a:pt x="6649" y="739"/>
                  </a:lnTo>
                  <a:lnTo>
                    <a:pt x="6461" y="656"/>
                  </a:lnTo>
                  <a:lnTo>
                    <a:pt x="6273" y="572"/>
                  </a:lnTo>
                  <a:lnTo>
                    <a:pt x="6074" y="510"/>
                  </a:lnTo>
                  <a:lnTo>
                    <a:pt x="5678" y="385"/>
                  </a:lnTo>
                  <a:lnTo>
                    <a:pt x="5282" y="292"/>
                  </a:lnTo>
                  <a:lnTo>
                    <a:pt x="4915" y="198"/>
                  </a:lnTo>
                  <a:lnTo>
                    <a:pt x="4519" y="115"/>
                  </a:lnTo>
                  <a:lnTo>
                    <a:pt x="4311" y="74"/>
                  </a:lnTo>
                  <a:lnTo>
                    <a:pt x="4112" y="42"/>
                  </a:lnTo>
                  <a:lnTo>
                    <a:pt x="3904" y="22"/>
                  </a:lnTo>
                  <a:lnTo>
                    <a:pt x="3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0"/>
            <p:cNvSpPr/>
            <p:nvPr/>
          </p:nvSpPr>
          <p:spPr>
            <a:xfrm rot="10800000">
              <a:off x="7300372" y="1958180"/>
              <a:ext cx="15192" cy="140738"/>
            </a:xfrm>
            <a:custGeom>
              <a:avLst/>
              <a:gdLst/>
              <a:ahLst/>
              <a:cxnLst/>
              <a:rect l="l" t="t" r="r" b="b"/>
              <a:pathLst>
                <a:path w="1438" h="13375" extrusionOk="0">
                  <a:moveTo>
                    <a:pt x="486" y="1"/>
                  </a:moveTo>
                  <a:lnTo>
                    <a:pt x="427" y="21"/>
                  </a:lnTo>
                  <a:lnTo>
                    <a:pt x="368" y="42"/>
                  </a:lnTo>
                  <a:lnTo>
                    <a:pt x="318" y="84"/>
                  </a:lnTo>
                  <a:lnTo>
                    <a:pt x="278" y="125"/>
                  </a:lnTo>
                  <a:lnTo>
                    <a:pt x="249" y="188"/>
                  </a:lnTo>
                  <a:lnTo>
                    <a:pt x="229" y="260"/>
                  </a:lnTo>
                  <a:lnTo>
                    <a:pt x="219" y="344"/>
                  </a:lnTo>
                  <a:lnTo>
                    <a:pt x="199" y="1113"/>
                  </a:lnTo>
                  <a:lnTo>
                    <a:pt x="169" y="1892"/>
                  </a:lnTo>
                  <a:lnTo>
                    <a:pt x="110" y="3492"/>
                  </a:lnTo>
                  <a:lnTo>
                    <a:pt x="50" y="5103"/>
                  </a:lnTo>
                  <a:lnTo>
                    <a:pt x="21" y="5924"/>
                  </a:lnTo>
                  <a:lnTo>
                    <a:pt x="11" y="6735"/>
                  </a:lnTo>
                  <a:lnTo>
                    <a:pt x="1" y="7555"/>
                  </a:lnTo>
                  <a:lnTo>
                    <a:pt x="1" y="8366"/>
                  </a:lnTo>
                  <a:lnTo>
                    <a:pt x="31" y="9177"/>
                  </a:lnTo>
                  <a:lnTo>
                    <a:pt x="60" y="9977"/>
                  </a:lnTo>
                  <a:lnTo>
                    <a:pt x="120" y="10767"/>
                  </a:lnTo>
                  <a:lnTo>
                    <a:pt x="159" y="11161"/>
                  </a:lnTo>
                  <a:lnTo>
                    <a:pt x="199" y="11546"/>
                  </a:lnTo>
                  <a:lnTo>
                    <a:pt x="249" y="11941"/>
                  </a:lnTo>
                  <a:lnTo>
                    <a:pt x="308" y="12325"/>
                  </a:lnTo>
                  <a:lnTo>
                    <a:pt x="368" y="12699"/>
                  </a:lnTo>
                  <a:lnTo>
                    <a:pt x="437" y="13084"/>
                  </a:lnTo>
                  <a:lnTo>
                    <a:pt x="457" y="13146"/>
                  </a:lnTo>
                  <a:lnTo>
                    <a:pt x="486" y="13209"/>
                  </a:lnTo>
                  <a:lnTo>
                    <a:pt x="526" y="13261"/>
                  </a:lnTo>
                  <a:lnTo>
                    <a:pt x="576" y="13302"/>
                  </a:lnTo>
                  <a:lnTo>
                    <a:pt x="635" y="13333"/>
                  </a:lnTo>
                  <a:lnTo>
                    <a:pt x="695" y="13354"/>
                  </a:lnTo>
                  <a:lnTo>
                    <a:pt x="754" y="13364"/>
                  </a:lnTo>
                  <a:lnTo>
                    <a:pt x="813" y="13375"/>
                  </a:lnTo>
                  <a:lnTo>
                    <a:pt x="883" y="13375"/>
                  </a:lnTo>
                  <a:lnTo>
                    <a:pt x="942" y="13354"/>
                  </a:lnTo>
                  <a:lnTo>
                    <a:pt x="1002" y="13333"/>
                  </a:lnTo>
                  <a:lnTo>
                    <a:pt x="1061" y="13302"/>
                  </a:lnTo>
                  <a:lnTo>
                    <a:pt x="1101" y="13261"/>
                  </a:lnTo>
                  <a:lnTo>
                    <a:pt x="1140" y="13209"/>
                  </a:lnTo>
                  <a:lnTo>
                    <a:pt x="1170" y="13146"/>
                  </a:lnTo>
                  <a:lnTo>
                    <a:pt x="1190" y="13084"/>
                  </a:lnTo>
                  <a:lnTo>
                    <a:pt x="1240" y="12699"/>
                  </a:lnTo>
                  <a:lnTo>
                    <a:pt x="1289" y="12315"/>
                  </a:lnTo>
                  <a:lnTo>
                    <a:pt x="1329" y="11930"/>
                  </a:lnTo>
                  <a:lnTo>
                    <a:pt x="1358" y="11536"/>
                  </a:lnTo>
                  <a:lnTo>
                    <a:pt x="1388" y="11151"/>
                  </a:lnTo>
                  <a:lnTo>
                    <a:pt x="1408" y="10756"/>
                  </a:lnTo>
                  <a:lnTo>
                    <a:pt x="1438" y="9956"/>
                  </a:lnTo>
                  <a:lnTo>
                    <a:pt x="1438" y="9156"/>
                  </a:lnTo>
                  <a:lnTo>
                    <a:pt x="1428" y="8345"/>
                  </a:lnTo>
                  <a:lnTo>
                    <a:pt x="1398" y="7535"/>
                  </a:lnTo>
                  <a:lnTo>
                    <a:pt x="1358" y="6724"/>
                  </a:lnTo>
                  <a:lnTo>
                    <a:pt x="1309" y="5914"/>
                  </a:lnTo>
                  <a:lnTo>
                    <a:pt x="1259" y="5093"/>
                  </a:lnTo>
                  <a:lnTo>
                    <a:pt x="1131" y="3482"/>
                  </a:lnTo>
                  <a:lnTo>
                    <a:pt x="1002" y="1892"/>
                  </a:lnTo>
                  <a:lnTo>
                    <a:pt x="942" y="1113"/>
                  </a:lnTo>
                  <a:lnTo>
                    <a:pt x="893" y="344"/>
                  </a:lnTo>
                  <a:lnTo>
                    <a:pt x="883" y="260"/>
                  </a:lnTo>
                  <a:lnTo>
                    <a:pt x="853" y="188"/>
                  </a:lnTo>
                  <a:lnTo>
                    <a:pt x="823" y="136"/>
                  </a:lnTo>
                  <a:lnTo>
                    <a:pt x="774" y="84"/>
                  </a:lnTo>
                  <a:lnTo>
                    <a:pt x="724" y="42"/>
                  </a:lnTo>
                  <a:lnTo>
                    <a:pt x="665" y="21"/>
                  </a:lnTo>
                  <a:lnTo>
                    <a:pt x="6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 rot="10800000">
              <a:off x="7487552" y="1986601"/>
              <a:ext cx="57907" cy="93177"/>
            </a:xfrm>
            <a:custGeom>
              <a:avLst/>
              <a:gdLst/>
              <a:ahLst/>
              <a:cxnLst/>
              <a:rect l="l" t="t" r="r" b="b"/>
              <a:pathLst>
                <a:path w="5481" h="8855" extrusionOk="0">
                  <a:moveTo>
                    <a:pt x="5252" y="0"/>
                  </a:moveTo>
                  <a:lnTo>
                    <a:pt x="5213" y="11"/>
                  </a:lnTo>
                  <a:lnTo>
                    <a:pt x="5183" y="21"/>
                  </a:lnTo>
                  <a:lnTo>
                    <a:pt x="5153" y="42"/>
                  </a:lnTo>
                  <a:lnTo>
                    <a:pt x="5124" y="63"/>
                  </a:lnTo>
                  <a:lnTo>
                    <a:pt x="4945" y="270"/>
                  </a:lnTo>
                  <a:lnTo>
                    <a:pt x="4767" y="489"/>
                  </a:lnTo>
                  <a:lnTo>
                    <a:pt x="4598" y="717"/>
                  </a:lnTo>
                  <a:lnTo>
                    <a:pt x="4430" y="936"/>
                  </a:lnTo>
                  <a:lnTo>
                    <a:pt x="4103" y="1403"/>
                  </a:lnTo>
                  <a:lnTo>
                    <a:pt x="3796" y="1871"/>
                  </a:lnTo>
                  <a:lnTo>
                    <a:pt x="3489" y="2349"/>
                  </a:lnTo>
                  <a:lnTo>
                    <a:pt x="3201" y="2837"/>
                  </a:lnTo>
                  <a:lnTo>
                    <a:pt x="2607" y="3793"/>
                  </a:lnTo>
                  <a:lnTo>
                    <a:pt x="2260" y="4323"/>
                  </a:lnTo>
                  <a:lnTo>
                    <a:pt x="1893" y="4864"/>
                  </a:lnTo>
                  <a:lnTo>
                    <a:pt x="1527" y="5404"/>
                  </a:lnTo>
                  <a:lnTo>
                    <a:pt x="1160" y="5965"/>
                  </a:lnTo>
                  <a:lnTo>
                    <a:pt x="982" y="6246"/>
                  </a:lnTo>
                  <a:lnTo>
                    <a:pt x="813" y="6526"/>
                  </a:lnTo>
                  <a:lnTo>
                    <a:pt x="645" y="6817"/>
                  </a:lnTo>
                  <a:lnTo>
                    <a:pt x="496" y="7098"/>
                  </a:lnTo>
                  <a:lnTo>
                    <a:pt x="357" y="7399"/>
                  </a:lnTo>
                  <a:lnTo>
                    <a:pt x="229" y="7690"/>
                  </a:lnTo>
                  <a:lnTo>
                    <a:pt x="120" y="7992"/>
                  </a:lnTo>
                  <a:lnTo>
                    <a:pt x="20" y="8293"/>
                  </a:lnTo>
                  <a:lnTo>
                    <a:pt x="1" y="8376"/>
                  </a:lnTo>
                  <a:lnTo>
                    <a:pt x="1" y="8449"/>
                  </a:lnTo>
                  <a:lnTo>
                    <a:pt x="11" y="8521"/>
                  </a:lnTo>
                  <a:lnTo>
                    <a:pt x="30" y="8594"/>
                  </a:lnTo>
                  <a:lnTo>
                    <a:pt x="70" y="8657"/>
                  </a:lnTo>
                  <a:lnTo>
                    <a:pt x="110" y="8709"/>
                  </a:lnTo>
                  <a:lnTo>
                    <a:pt x="159" y="8750"/>
                  </a:lnTo>
                  <a:lnTo>
                    <a:pt x="219" y="8792"/>
                  </a:lnTo>
                  <a:lnTo>
                    <a:pt x="278" y="8823"/>
                  </a:lnTo>
                  <a:lnTo>
                    <a:pt x="338" y="8844"/>
                  </a:lnTo>
                  <a:lnTo>
                    <a:pt x="407" y="8854"/>
                  </a:lnTo>
                  <a:lnTo>
                    <a:pt x="476" y="8854"/>
                  </a:lnTo>
                  <a:lnTo>
                    <a:pt x="546" y="8844"/>
                  </a:lnTo>
                  <a:lnTo>
                    <a:pt x="615" y="8812"/>
                  </a:lnTo>
                  <a:lnTo>
                    <a:pt x="674" y="8781"/>
                  </a:lnTo>
                  <a:lnTo>
                    <a:pt x="734" y="8729"/>
                  </a:lnTo>
                  <a:lnTo>
                    <a:pt x="922" y="8532"/>
                  </a:lnTo>
                  <a:lnTo>
                    <a:pt x="1110" y="8324"/>
                  </a:lnTo>
                  <a:lnTo>
                    <a:pt x="1279" y="8095"/>
                  </a:lnTo>
                  <a:lnTo>
                    <a:pt x="1447" y="7867"/>
                  </a:lnTo>
                  <a:lnTo>
                    <a:pt x="1606" y="7628"/>
                  </a:lnTo>
                  <a:lnTo>
                    <a:pt x="1755" y="7389"/>
                  </a:lnTo>
                  <a:lnTo>
                    <a:pt x="1903" y="7139"/>
                  </a:lnTo>
                  <a:lnTo>
                    <a:pt x="2042" y="6890"/>
                  </a:lnTo>
                  <a:lnTo>
                    <a:pt x="2319" y="6370"/>
                  </a:lnTo>
                  <a:lnTo>
                    <a:pt x="2587" y="5851"/>
                  </a:lnTo>
                  <a:lnTo>
                    <a:pt x="2844" y="5342"/>
                  </a:lnTo>
                  <a:lnTo>
                    <a:pt x="3112" y="4843"/>
                  </a:lnTo>
                  <a:lnTo>
                    <a:pt x="3429" y="4292"/>
                  </a:lnTo>
                  <a:lnTo>
                    <a:pt x="3746" y="3731"/>
                  </a:lnTo>
                  <a:lnTo>
                    <a:pt x="4073" y="3170"/>
                  </a:lnTo>
                  <a:lnTo>
                    <a:pt x="4380" y="2609"/>
                  </a:lnTo>
                  <a:lnTo>
                    <a:pt x="4688" y="2037"/>
                  </a:lnTo>
                  <a:lnTo>
                    <a:pt x="4975" y="1455"/>
                  </a:lnTo>
                  <a:lnTo>
                    <a:pt x="5114" y="1164"/>
                  </a:lnTo>
                  <a:lnTo>
                    <a:pt x="5242" y="873"/>
                  </a:lnTo>
                  <a:lnTo>
                    <a:pt x="5361" y="572"/>
                  </a:lnTo>
                  <a:lnTo>
                    <a:pt x="5470" y="270"/>
                  </a:lnTo>
                  <a:lnTo>
                    <a:pt x="5480" y="239"/>
                  </a:lnTo>
                  <a:lnTo>
                    <a:pt x="5480" y="198"/>
                  </a:lnTo>
                  <a:lnTo>
                    <a:pt x="5480" y="167"/>
                  </a:lnTo>
                  <a:lnTo>
                    <a:pt x="5470" y="135"/>
                  </a:lnTo>
                  <a:lnTo>
                    <a:pt x="5431" y="73"/>
                  </a:lnTo>
                  <a:lnTo>
                    <a:pt x="5381" y="31"/>
                  </a:lnTo>
                  <a:lnTo>
                    <a:pt x="5312" y="11"/>
                  </a:lnTo>
                  <a:lnTo>
                    <a:pt x="52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0"/>
            <p:cNvSpPr/>
            <p:nvPr/>
          </p:nvSpPr>
          <p:spPr>
            <a:xfrm rot="10800000">
              <a:off x="7614015" y="2237066"/>
              <a:ext cx="86073" cy="76656"/>
            </a:xfrm>
            <a:custGeom>
              <a:avLst/>
              <a:gdLst/>
              <a:ahLst/>
              <a:cxnLst/>
              <a:rect l="l" t="t" r="r" b="b"/>
              <a:pathLst>
                <a:path w="8147" h="7285" extrusionOk="0">
                  <a:moveTo>
                    <a:pt x="7859" y="0"/>
                  </a:moveTo>
                  <a:lnTo>
                    <a:pt x="7809" y="21"/>
                  </a:lnTo>
                  <a:lnTo>
                    <a:pt x="7770" y="52"/>
                  </a:lnTo>
                  <a:lnTo>
                    <a:pt x="7324" y="406"/>
                  </a:lnTo>
                  <a:lnTo>
                    <a:pt x="6888" y="769"/>
                  </a:lnTo>
                  <a:lnTo>
                    <a:pt x="6462" y="1133"/>
                  </a:lnTo>
                  <a:lnTo>
                    <a:pt x="6036" y="1507"/>
                  </a:lnTo>
                  <a:lnTo>
                    <a:pt x="5183" y="2266"/>
                  </a:lnTo>
                  <a:lnTo>
                    <a:pt x="4331" y="3014"/>
                  </a:lnTo>
                  <a:lnTo>
                    <a:pt x="4074" y="3232"/>
                  </a:lnTo>
                  <a:lnTo>
                    <a:pt x="3806" y="3440"/>
                  </a:lnTo>
                  <a:lnTo>
                    <a:pt x="3251" y="3866"/>
                  </a:lnTo>
                  <a:lnTo>
                    <a:pt x="2686" y="4282"/>
                  </a:lnTo>
                  <a:lnTo>
                    <a:pt x="2121" y="4708"/>
                  </a:lnTo>
                  <a:lnTo>
                    <a:pt x="1834" y="4926"/>
                  </a:lnTo>
                  <a:lnTo>
                    <a:pt x="1567" y="5144"/>
                  </a:lnTo>
                  <a:lnTo>
                    <a:pt x="1289" y="5363"/>
                  </a:lnTo>
                  <a:lnTo>
                    <a:pt x="1031" y="5591"/>
                  </a:lnTo>
                  <a:lnTo>
                    <a:pt x="774" y="5830"/>
                  </a:lnTo>
                  <a:lnTo>
                    <a:pt x="536" y="6080"/>
                  </a:lnTo>
                  <a:lnTo>
                    <a:pt x="298" y="6329"/>
                  </a:lnTo>
                  <a:lnTo>
                    <a:pt x="90" y="6589"/>
                  </a:lnTo>
                  <a:lnTo>
                    <a:pt x="50" y="6651"/>
                  </a:lnTo>
                  <a:lnTo>
                    <a:pt x="21" y="6703"/>
                  </a:lnTo>
                  <a:lnTo>
                    <a:pt x="11" y="6765"/>
                  </a:lnTo>
                  <a:lnTo>
                    <a:pt x="1" y="6828"/>
                  </a:lnTo>
                  <a:lnTo>
                    <a:pt x="1" y="6901"/>
                  </a:lnTo>
                  <a:lnTo>
                    <a:pt x="1" y="6963"/>
                  </a:lnTo>
                  <a:lnTo>
                    <a:pt x="21" y="7025"/>
                  </a:lnTo>
                  <a:lnTo>
                    <a:pt x="41" y="7088"/>
                  </a:lnTo>
                  <a:lnTo>
                    <a:pt x="70" y="7140"/>
                  </a:lnTo>
                  <a:lnTo>
                    <a:pt x="110" y="7191"/>
                  </a:lnTo>
                  <a:lnTo>
                    <a:pt x="150" y="7233"/>
                  </a:lnTo>
                  <a:lnTo>
                    <a:pt x="199" y="7254"/>
                  </a:lnTo>
                  <a:lnTo>
                    <a:pt x="259" y="7275"/>
                  </a:lnTo>
                  <a:lnTo>
                    <a:pt x="318" y="7285"/>
                  </a:lnTo>
                  <a:lnTo>
                    <a:pt x="387" y="7275"/>
                  </a:lnTo>
                  <a:lnTo>
                    <a:pt x="457" y="7254"/>
                  </a:lnTo>
                  <a:lnTo>
                    <a:pt x="714" y="7140"/>
                  </a:lnTo>
                  <a:lnTo>
                    <a:pt x="962" y="7015"/>
                  </a:lnTo>
                  <a:lnTo>
                    <a:pt x="1210" y="6869"/>
                  </a:lnTo>
                  <a:lnTo>
                    <a:pt x="1458" y="6713"/>
                  </a:lnTo>
                  <a:lnTo>
                    <a:pt x="1695" y="6547"/>
                  </a:lnTo>
                  <a:lnTo>
                    <a:pt x="1933" y="6371"/>
                  </a:lnTo>
                  <a:lnTo>
                    <a:pt x="2171" y="6194"/>
                  </a:lnTo>
                  <a:lnTo>
                    <a:pt x="2399" y="6007"/>
                  </a:lnTo>
                  <a:lnTo>
                    <a:pt x="2845" y="5612"/>
                  </a:lnTo>
                  <a:lnTo>
                    <a:pt x="3291" y="5217"/>
                  </a:lnTo>
                  <a:lnTo>
                    <a:pt x="3727" y="4822"/>
                  </a:lnTo>
                  <a:lnTo>
                    <a:pt x="4153" y="4438"/>
                  </a:lnTo>
                  <a:lnTo>
                    <a:pt x="4668" y="3970"/>
                  </a:lnTo>
                  <a:lnTo>
                    <a:pt x="5183" y="3502"/>
                  </a:lnTo>
                  <a:lnTo>
                    <a:pt x="5699" y="3035"/>
                  </a:lnTo>
                  <a:lnTo>
                    <a:pt x="6204" y="2546"/>
                  </a:lnTo>
                  <a:lnTo>
                    <a:pt x="6690" y="2048"/>
                  </a:lnTo>
                  <a:lnTo>
                    <a:pt x="7175" y="1549"/>
                  </a:lnTo>
                  <a:lnTo>
                    <a:pt x="7641" y="1019"/>
                  </a:lnTo>
                  <a:lnTo>
                    <a:pt x="7869" y="759"/>
                  </a:lnTo>
                  <a:lnTo>
                    <a:pt x="8087" y="489"/>
                  </a:lnTo>
                  <a:lnTo>
                    <a:pt x="8116" y="437"/>
                  </a:lnTo>
                  <a:lnTo>
                    <a:pt x="8136" y="395"/>
                  </a:lnTo>
                  <a:lnTo>
                    <a:pt x="8146" y="343"/>
                  </a:lnTo>
                  <a:lnTo>
                    <a:pt x="8146" y="291"/>
                  </a:lnTo>
                  <a:lnTo>
                    <a:pt x="8146" y="239"/>
                  </a:lnTo>
                  <a:lnTo>
                    <a:pt x="8126" y="198"/>
                  </a:lnTo>
                  <a:lnTo>
                    <a:pt x="8116" y="146"/>
                  </a:lnTo>
                  <a:lnTo>
                    <a:pt x="8087" y="104"/>
                  </a:lnTo>
                  <a:lnTo>
                    <a:pt x="8057" y="73"/>
                  </a:lnTo>
                  <a:lnTo>
                    <a:pt x="8027" y="42"/>
                  </a:lnTo>
                  <a:lnTo>
                    <a:pt x="7988" y="21"/>
                  </a:lnTo>
                  <a:lnTo>
                    <a:pt x="79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0"/>
            <p:cNvSpPr/>
            <p:nvPr/>
          </p:nvSpPr>
          <p:spPr>
            <a:xfrm rot="10800000">
              <a:off x="7679137" y="2023893"/>
              <a:ext cx="70881" cy="75246"/>
            </a:xfrm>
            <a:custGeom>
              <a:avLst/>
              <a:gdLst/>
              <a:ahLst/>
              <a:cxnLst/>
              <a:rect l="l" t="t" r="r" b="b"/>
              <a:pathLst>
                <a:path w="6709" h="7151" extrusionOk="0">
                  <a:moveTo>
                    <a:pt x="3310" y="947"/>
                  </a:moveTo>
                  <a:lnTo>
                    <a:pt x="3548" y="957"/>
                  </a:lnTo>
                  <a:lnTo>
                    <a:pt x="3795" y="999"/>
                  </a:lnTo>
                  <a:lnTo>
                    <a:pt x="4033" y="1050"/>
                  </a:lnTo>
                  <a:lnTo>
                    <a:pt x="4261" y="1134"/>
                  </a:lnTo>
                  <a:lnTo>
                    <a:pt x="4380" y="1185"/>
                  </a:lnTo>
                  <a:lnTo>
                    <a:pt x="4380" y="1185"/>
                  </a:lnTo>
                  <a:lnTo>
                    <a:pt x="4380" y="1186"/>
                  </a:lnTo>
                  <a:lnTo>
                    <a:pt x="4390" y="1258"/>
                  </a:lnTo>
                  <a:lnTo>
                    <a:pt x="4410" y="1321"/>
                  </a:lnTo>
                  <a:lnTo>
                    <a:pt x="4449" y="1383"/>
                  </a:lnTo>
                  <a:lnTo>
                    <a:pt x="4499" y="1435"/>
                  </a:lnTo>
                  <a:lnTo>
                    <a:pt x="4658" y="1601"/>
                  </a:lnTo>
                  <a:lnTo>
                    <a:pt x="4806" y="1768"/>
                  </a:lnTo>
                  <a:lnTo>
                    <a:pt x="4955" y="1934"/>
                  </a:lnTo>
                  <a:lnTo>
                    <a:pt x="5084" y="2100"/>
                  </a:lnTo>
                  <a:lnTo>
                    <a:pt x="5203" y="2266"/>
                  </a:lnTo>
                  <a:lnTo>
                    <a:pt x="5321" y="2443"/>
                  </a:lnTo>
                  <a:lnTo>
                    <a:pt x="5421" y="2630"/>
                  </a:lnTo>
                  <a:lnTo>
                    <a:pt x="5500" y="2817"/>
                  </a:lnTo>
                  <a:lnTo>
                    <a:pt x="5579" y="3004"/>
                  </a:lnTo>
                  <a:lnTo>
                    <a:pt x="5629" y="3202"/>
                  </a:lnTo>
                  <a:lnTo>
                    <a:pt x="5668" y="3399"/>
                  </a:lnTo>
                  <a:lnTo>
                    <a:pt x="5698" y="3607"/>
                  </a:lnTo>
                  <a:lnTo>
                    <a:pt x="5698" y="3825"/>
                  </a:lnTo>
                  <a:lnTo>
                    <a:pt x="5678" y="4054"/>
                  </a:lnTo>
                  <a:lnTo>
                    <a:pt x="5648" y="4282"/>
                  </a:lnTo>
                  <a:lnTo>
                    <a:pt x="5589" y="4521"/>
                  </a:lnTo>
                  <a:lnTo>
                    <a:pt x="5549" y="4656"/>
                  </a:lnTo>
                  <a:lnTo>
                    <a:pt x="5490" y="4792"/>
                  </a:lnTo>
                  <a:lnTo>
                    <a:pt x="5430" y="4927"/>
                  </a:lnTo>
                  <a:lnTo>
                    <a:pt x="5361" y="5041"/>
                  </a:lnTo>
                  <a:lnTo>
                    <a:pt x="5292" y="5155"/>
                  </a:lnTo>
                  <a:lnTo>
                    <a:pt x="5212" y="5259"/>
                  </a:lnTo>
                  <a:lnTo>
                    <a:pt x="5123" y="5363"/>
                  </a:lnTo>
                  <a:lnTo>
                    <a:pt x="5034" y="5446"/>
                  </a:lnTo>
                  <a:lnTo>
                    <a:pt x="4935" y="5529"/>
                  </a:lnTo>
                  <a:lnTo>
                    <a:pt x="4826" y="5612"/>
                  </a:lnTo>
                  <a:lnTo>
                    <a:pt x="4717" y="5675"/>
                  </a:lnTo>
                  <a:lnTo>
                    <a:pt x="4608" y="5737"/>
                  </a:lnTo>
                  <a:lnTo>
                    <a:pt x="4499" y="5800"/>
                  </a:lnTo>
                  <a:lnTo>
                    <a:pt x="4380" y="5841"/>
                  </a:lnTo>
                  <a:lnTo>
                    <a:pt x="4251" y="5883"/>
                  </a:lnTo>
                  <a:lnTo>
                    <a:pt x="4132" y="5924"/>
                  </a:lnTo>
                  <a:lnTo>
                    <a:pt x="4004" y="5945"/>
                  </a:lnTo>
                  <a:lnTo>
                    <a:pt x="3875" y="5966"/>
                  </a:lnTo>
                  <a:lnTo>
                    <a:pt x="3746" y="5987"/>
                  </a:lnTo>
                  <a:lnTo>
                    <a:pt x="3617" y="5997"/>
                  </a:lnTo>
                  <a:lnTo>
                    <a:pt x="3488" y="5997"/>
                  </a:lnTo>
                  <a:lnTo>
                    <a:pt x="3359" y="5987"/>
                  </a:lnTo>
                  <a:lnTo>
                    <a:pt x="3231" y="5976"/>
                  </a:lnTo>
                  <a:lnTo>
                    <a:pt x="3102" y="5966"/>
                  </a:lnTo>
                  <a:lnTo>
                    <a:pt x="2973" y="5935"/>
                  </a:lnTo>
                  <a:lnTo>
                    <a:pt x="2844" y="5903"/>
                  </a:lnTo>
                  <a:lnTo>
                    <a:pt x="2725" y="5872"/>
                  </a:lnTo>
                  <a:lnTo>
                    <a:pt x="2596" y="5831"/>
                  </a:lnTo>
                  <a:lnTo>
                    <a:pt x="2478" y="5779"/>
                  </a:lnTo>
                  <a:lnTo>
                    <a:pt x="2369" y="5727"/>
                  </a:lnTo>
                  <a:lnTo>
                    <a:pt x="2250" y="5664"/>
                  </a:lnTo>
                  <a:lnTo>
                    <a:pt x="2141" y="5602"/>
                  </a:lnTo>
                  <a:lnTo>
                    <a:pt x="2032" y="5529"/>
                  </a:lnTo>
                  <a:lnTo>
                    <a:pt x="1933" y="5446"/>
                  </a:lnTo>
                  <a:lnTo>
                    <a:pt x="1843" y="5363"/>
                  </a:lnTo>
                  <a:lnTo>
                    <a:pt x="1754" y="5280"/>
                  </a:lnTo>
                  <a:lnTo>
                    <a:pt x="1665" y="5186"/>
                  </a:lnTo>
                  <a:lnTo>
                    <a:pt x="1586" y="5082"/>
                  </a:lnTo>
                  <a:lnTo>
                    <a:pt x="1516" y="4979"/>
                  </a:lnTo>
                  <a:lnTo>
                    <a:pt x="1457" y="4875"/>
                  </a:lnTo>
                  <a:lnTo>
                    <a:pt x="1388" y="4771"/>
                  </a:lnTo>
                  <a:lnTo>
                    <a:pt x="1338" y="4656"/>
                  </a:lnTo>
                  <a:lnTo>
                    <a:pt x="1289" y="4532"/>
                  </a:lnTo>
                  <a:lnTo>
                    <a:pt x="1239" y="4417"/>
                  </a:lnTo>
                  <a:lnTo>
                    <a:pt x="1170" y="4178"/>
                  </a:lnTo>
                  <a:lnTo>
                    <a:pt x="1120" y="3919"/>
                  </a:lnTo>
                  <a:lnTo>
                    <a:pt x="1090" y="3669"/>
                  </a:lnTo>
                  <a:lnTo>
                    <a:pt x="1080" y="3409"/>
                  </a:lnTo>
                  <a:lnTo>
                    <a:pt x="1100" y="3150"/>
                  </a:lnTo>
                  <a:lnTo>
                    <a:pt x="1130" y="2890"/>
                  </a:lnTo>
                  <a:lnTo>
                    <a:pt x="1180" y="2640"/>
                  </a:lnTo>
                  <a:lnTo>
                    <a:pt x="1259" y="2401"/>
                  </a:lnTo>
                  <a:lnTo>
                    <a:pt x="1348" y="2162"/>
                  </a:lnTo>
                  <a:lnTo>
                    <a:pt x="1457" y="1944"/>
                  </a:lnTo>
                  <a:lnTo>
                    <a:pt x="1526" y="1830"/>
                  </a:lnTo>
                  <a:lnTo>
                    <a:pt x="1596" y="1726"/>
                  </a:lnTo>
                  <a:lnTo>
                    <a:pt x="1675" y="1632"/>
                  </a:lnTo>
                  <a:lnTo>
                    <a:pt x="1764" y="1539"/>
                  </a:lnTo>
                  <a:lnTo>
                    <a:pt x="1853" y="1456"/>
                  </a:lnTo>
                  <a:lnTo>
                    <a:pt x="1943" y="1373"/>
                  </a:lnTo>
                  <a:lnTo>
                    <a:pt x="2042" y="1300"/>
                  </a:lnTo>
                  <a:lnTo>
                    <a:pt x="2151" y="1238"/>
                  </a:lnTo>
                  <a:lnTo>
                    <a:pt x="2250" y="1186"/>
                  </a:lnTo>
                  <a:lnTo>
                    <a:pt x="2359" y="1134"/>
                  </a:lnTo>
                  <a:lnTo>
                    <a:pt x="2468" y="1082"/>
                  </a:lnTo>
                  <a:lnTo>
                    <a:pt x="2587" y="1050"/>
                  </a:lnTo>
                  <a:lnTo>
                    <a:pt x="2705" y="1019"/>
                  </a:lnTo>
                  <a:lnTo>
                    <a:pt x="2824" y="988"/>
                  </a:lnTo>
                  <a:lnTo>
                    <a:pt x="3062" y="957"/>
                  </a:lnTo>
                  <a:lnTo>
                    <a:pt x="3310" y="947"/>
                  </a:lnTo>
                  <a:close/>
                  <a:moveTo>
                    <a:pt x="3102" y="1"/>
                  </a:moveTo>
                  <a:lnTo>
                    <a:pt x="2943" y="11"/>
                  </a:lnTo>
                  <a:lnTo>
                    <a:pt x="2785" y="32"/>
                  </a:lnTo>
                  <a:lnTo>
                    <a:pt x="2626" y="63"/>
                  </a:lnTo>
                  <a:lnTo>
                    <a:pt x="2478" y="94"/>
                  </a:lnTo>
                  <a:lnTo>
                    <a:pt x="2329" y="136"/>
                  </a:lnTo>
                  <a:lnTo>
                    <a:pt x="2170" y="188"/>
                  </a:lnTo>
                  <a:lnTo>
                    <a:pt x="2022" y="240"/>
                  </a:lnTo>
                  <a:lnTo>
                    <a:pt x="1873" y="302"/>
                  </a:lnTo>
                  <a:lnTo>
                    <a:pt x="1734" y="375"/>
                  </a:lnTo>
                  <a:lnTo>
                    <a:pt x="1596" y="458"/>
                  </a:lnTo>
                  <a:lnTo>
                    <a:pt x="1457" y="541"/>
                  </a:lnTo>
                  <a:lnTo>
                    <a:pt x="1318" y="635"/>
                  </a:lnTo>
                  <a:lnTo>
                    <a:pt x="1189" y="728"/>
                  </a:lnTo>
                  <a:lnTo>
                    <a:pt x="1061" y="832"/>
                  </a:lnTo>
                  <a:lnTo>
                    <a:pt x="942" y="947"/>
                  </a:lnTo>
                  <a:lnTo>
                    <a:pt x="823" y="1071"/>
                  </a:lnTo>
                  <a:lnTo>
                    <a:pt x="704" y="1206"/>
                  </a:lnTo>
                  <a:lnTo>
                    <a:pt x="595" y="1352"/>
                  </a:lnTo>
                  <a:lnTo>
                    <a:pt x="496" y="1508"/>
                  </a:lnTo>
                  <a:lnTo>
                    <a:pt x="397" y="1664"/>
                  </a:lnTo>
                  <a:lnTo>
                    <a:pt x="317" y="1819"/>
                  </a:lnTo>
                  <a:lnTo>
                    <a:pt x="248" y="1986"/>
                  </a:lnTo>
                  <a:lnTo>
                    <a:pt x="179" y="2152"/>
                  </a:lnTo>
                  <a:lnTo>
                    <a:pt x="129" y="2329"/>
                  </a:lnTo>
                  <a:lnTo>
                    <a:pt x="90" y="2505"/>
                  </a:lnTo>
                  <a:lnTo>
                    <a:pt x="50" y="2682"/>
                  </a:lnTo>
                  <a:lnTo>
                    <a:pt x="30" y="2859"/>
                  </a:lnTo>
                  <a:lnTo>
                    <a:pt x="10" y="3035"/>
                  </a:lnTo>
                  <a:lnTo>
                    <a:pt x="0" y="3212"/>
                  </a:lnTo>
                  <a:lnTo>
                    <a:pt x="0" y="3399"/>
                  </a:lnTo>
                  <a:lnTo>
                    <a:pt x="10" y="3576"/>
                  </a:lnTo>
                  <a:lnTo>
                    <a:pt x="20" y="3763"/>
                  </a:lnTo>
                  <a:lnTo>
                    <a:pt x="50" y="3939"/>
                  </a:lnTo>
                  <a:lnTo>
                    <a:pt x="80" y="4116"/>
                  </a:lnTo>
                  <a:lnTo>
                    <a:pt x="119" y="4303"/>
                  </a:lnTo>
                  <a:lnTo>
                    <a:pt x="169" y="4480"/>
                  </a:lnTo>
                  <a:lnTo>
                    <a:pt x="218" y="4646"/>
                  </a:lnTo>
                  <a:lnTo>
                    <a:pt x="278" y="4823"/>
                  </a:lnTo>
                  <a:lnTo>
                    <a:pt x="347" y="4989"/>
                  </a:lnTo>
                  <a:lnTo>
                    <a:pt x="426" y="5155"/>
                  </a:lnTo>
                  <a:lnTo>
                    <a:pt x="506" y="5321"/>
                  </a:lnTo>
                  <a:lnTo>
                    <a:pt x="595" y="5477"/>
                  </a:lnTo>
                  <a:lnTo>
                    <a:pt x="684" y="5623"/>
                  </a:lnTo>
                  <a:lnTo>
                    <a:pt x="783" y="5779"/>
                  </a:lnTo>
                  <a:lnTo>
                    <a:pt x="892" y="5914"/>
                  </a:lnTo>
                  <a:lnTo>
                    <a:pt x="1001" y="6049"/>
                  </a:lnTo>
                  <a:lnTo>
                    <a:pt x="1120" y="6184"/>
                  </a:lnTo>
                  <a:lnTo>
                    <a:pt x="1249" y="6309"/>
                  </a:lnTo>
                  <a:lnTo>
                    <a:pt x="1378" y="6423"/>
                  </a:lnTo>
                  <a:lnTo>
                    <a:pt x="1516" y="6537"/>
                  </a:lnTo>
                  <a:lnTo>
                    <a:pt x="1665" y="6641"/>
                  </a:lnTo>
                  <a:lnTo>
                    <a:pt x="1814" y="6735"/>
                  </a:lnTo>
                  <a:lnTo>
                    <a:pt x="1972" y="6818"/>
                  </a:lnTo>
                  <a:lnTo>
                    <a:pt x="2131" y="6891"/>
                  </a:lnTo>
                  <a:lnTo>
                    <a:pt x="2289" y="6953"/>
                  </a:lnTo>
                  <a:lnTo>
                    <a:pt x="2458" y="7005"/>
                  </a:lnTo>
                  <a:lnTo>
                    <a:pt x="2616" y="7057"/>
                  </a:lnTo>
                  <a:lnTo>
                    <a:pt x="2785" y="7088"/>
                  </a:lnTo>
                  <a:lnTo>
                    <a:pt x="2963" y="7119"/>
                  </a:lnTo>
                  <a:lnTo>
                    <a:pt x="3132" y="7140"/>
                  </a:lnTo>
                  <a:lnTo>
                    <a:pt x="3300" y="7150"/>
                  </a:lnTo>
                  <a:lnTo>
                    <a:pt x="3478" y="7150"/>
                  </a:lnTo>
                  <a:lnTo>
                    <a:pt x="3647" y="7140"/>
                  </a:lnTo>
                  <a:lnTo>
                    <a:pt x="3815" y="7119"/>
                  </a:lnTo>
                  <a:lnTo>
                    <a:pt x="3984" y="7098"/>
                  </a:lnTo>
                  <a:lnTo>
                    <a:pt x="4152" y="7067"/>
                  </a:lnTo>
                  <a:lnTo>
                    <a:pt x="4321" y="7026"/>
                  </a:lnTo>
                  <a:lnTo>
                    <a:pt x="4489" y="6974"/>
                  </a:lnTo>
                  <a:lnTo>
                    <a:pt x="4648" y="6911"/>
                  </a:lnTo>
                  <a:lnTo>
                    <a:pt x="4806" y="6839"/>
                  </a:lnTo>
                  <a:lnTo>
                    <a:pt x="4965" y="6766"/>
                  </a:lnTo>
                  <a:lnTo>
                    <a:pt x="5113" y="6683"/>
                  </a:lnTo>
                  <a:lnTo>
                    <a:pt x="5262" y="6589"/>
                  </a:lnTo>
                  <a:lnTo>
                    <a:pt x="5411" y="6485"/>
                  </a:lnTo>
                  <a:lnTo>
                    <a:pt x="5549" y="6371"/>
                  </a:lnTo>
                  <a:lnTo>
                    <a:pt x="5678" y="6257"/>
                  </a:lnTo>
                  <a:lnTo>
                    <a:pt x="5807" y="6132"/>
                  </a:lnTo>
                  <a:lnTo>
                    <a:pt x="5926" y="5997"/>
                  </a:lnTo>
                  <a:lnTo>
                    <a:pt x="6035" y="5851"/>
                  </a:lnTo>
                  <a:lnTo>
                    <a:pt x="6144" y="5706"/>
                  </a:lnTo>
                  <a:lnTo>
                    <a:pt x="6233" y="5550"/>
                  </a:lnTo>
                  <a:lnTo>
                    <a:pt x="6322" y="5384"/>
                  </a:lnTo>
                  <a:lnTo>
                    <a:pt x="6402" y="5218"/>
                  </a:lnTo>
                  <a:lnTo>
                    <a:pt x="6471" y="5051"/>
                  </a:lnTo>
                  <a:lnTo>
                    <a:pt x="6530" y="4875"/>
                  </a:lnTo>
                  <a:lnTo>
                    <a:pt x="6580" y="4698"/>
                  </a:lnTo>
                  <a:lnTo>
                    <a:pt x="6629" y="4521"/>
                  </a:lnTo>
                  <a:lnTo>
                    <a:pt x="6659" y="4345"/>
                  </a:lnTo>
                  <a:lnTo>
                    <a:pt x="6689" y="4158"/>
                  </a:lnTo>
                  <a:lnTo>
                    <a:pt x="6709" y="3971"/>
                  </a:lnTo>
                  <a:lnTo>
                    <a:pt x="6709" y="3794"/>
                  </a:lnTo>
                  <a:lnTo>
                    <a:pt x="6709" y="3607"/>
                  </a:lnTo>
                  <a:lnTo>
                    <a:pt x="6699" y="3420"/>
                  </a:lnTo>
                  <a:lnTo>
                    <a:pt x="6689" y="3243"/>
                  </a:lnTo>
                  <a:lnTo>
                    <a:pt x="6659" y="3056"/>
                  </a:lnTo>
                  <a:lnTo>
                    <a:pt x="6629" y="2879"/>
                  </a:lnTo>
                  <a:lnTo>
                    <a:pt x="6580" y="2703"/>
                  </a:lnTo>
                  <a:lnTo>
                    <a:pt x="6530" y="2526"/>
                  </a:lnTo>
                  <a:lnTo>
                    <a:pt x="6471" y="2360"/>
                  </a:lnTo>
                  <a:lnTo>
                    <a:pt x="6402" y="2194"/>
                  </a:lnTo>
                  <a:lnTo>
                    <a:pt x="6322" y="2027"/>
                  </a:lnTo>
                  <a:lnTo>
                    <a:pt x="6233" y="1871"/>
                  </a:lnTo>
                  <a:lnTo>
                    <a:pt x="6134" y="1726"/>
                  </a:lnTo>
                  <a:lnTo>
                    <a:pt x="6035" y="1580"/>
                  </a:lnTo>
                  <a:lnTo>
                    <a:pt x="5916" y="1445"/>
                  </a:lnTo>
                  <a:lnTo>
                    <a:pt x="5797" y="1321"/>
                  </a:lnTo>
                  <a:lnTo>
                    <a:pt x="5668" y="1196"/>
                  </a:lnTo>
                  <a:lnTo>
                    <a:pt x="5530" y="1082"/>
                  </a:lnTo>
                  <a:lnTo>
                    <a:pt x="5474" y="1043"/>
                  </a:lnTo>
                  <a:lnTo>
                    <a:pt x="5460" y="1009"/>
                  </a:lnTo>
                  <a:lnTo>
                    <a:pt x="5401" y="936"/>
                  </a:lnTo>
                  <a:lnTo>
                    <a:pt x="5282" y="811"/>
                  </a:lnTo>
                  <a:lnTo>
                    <a:pt x="5153" y="708"/>
                  </a:lnTo>
                  <a:lnTo>
                    <a:pt x="5024" y="604"/>
                  </a:lnTo>
                  <a:lnTo>
                    <a:pt x="4895" y="500"/>
                  </a:lnTo>
                  <a:lnTo>
                    <a:pt x="4757" y="417"/>
                  </a:lnTo>
                  <a:lnTo>
                    <a:pt x="4618" y="333"/>
                  </a:lnTo>
                  <a:lnTo>
                    <a:pt x="4469" y="271"/>
                  </a:lnTo>
                  <a:lnTo>
                    <a:pt x="4331" y="209"/>
                  </a:lnTo>
                  <a:lnTo>
                    <a:pt x="4182" y="157"/>
                  </a:lnTo>
                  <a:lnTo>
                    <a:pt x="4023" y="105"/>
                  </a:lnTo>
                  <a:lnTo>
                    <a:pt x="3875" y="74"/>
                  </a:lnTo>
                  <a:lnTo>
                    <a:pt x="3726" y="42"/>
                  </a:lnTo>
                  <a:lnTo>
                    <a:pt x="3568" y="22"/>
                  </a:lnTo>
                  <a:lnTo>
                    <a:pt x="3409" y="11"/>
                  </a:lnTo>
                  <a:lnTo>
                    <a:pt x="32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91573AD-8A8B-4725-ACBB-7BCAEF851719}"/>
              </a:ext>
            </a:extLst>
          </p:cNvPr>
          <p:cNvGrpSpPr/>
          <p:nvPr/>
        </p:nvGrpSpPr>
        <p:grpSpPr>
          <a:xfrm>
            <a:off x="6380532" y="2573015"/>
            <a:ext cx="746480" cy="863625"/>
            <a:chOff x="1604395" y="1952605"/>
            <a:chExt cx="746480" cy="863625"/>
          </a:xfrm>
        </p:grpSpPr>
        <p:sp>
          <p:nvSpPr>
            <p:cNvPr id="1260" name="Google Shape;1260;p40"/>
            <p:cNvSpPr/>
            <p:nvPr/>
          </p:nvSpPr>
          <p:spPr>
            <a:xfrm rot="10800000">
              <a:off x="1625139" y="1952618"/>
              <a:ext cx="717436" cy="491433"/>
            </a:xfrm>
            <a:custGeom>
              <a:avLst/>
              <a:gdLst/>
              <a:ahLst/>
              <a:cxnLst/>
              <a:rect l="l" t="t" r="r" b="b"/>
              <a:pathLst>
                <a:path w="61398" h="43927" extrusionOk="0">
                  <a:moveTo>
                    <a:pt x="38041" y="0"/>
                  </a:moveTo>
                  <a:lnTo>
                    <a:pt x="36684" y="21"/>
                  </a:lnTo>
                  <a:lnTo>
                    <a:pt x="35326" y="62"/>
                  </a:lnTo>
                  <a:lnTo>
                    <a:pt x="33979" y="114"/>
                  </a:lnTo>
                  <a:lnTo>
                    <a:pt x="32621" y="198"/>
                  </a:lnTo>
                  <a:lnTo>
                    <a:pt x="31274" y="301"/>
                  </a:lnTo>
                  <a:lnTo>
                    <a:pt x="29926" y="426"/>
                  </a:lnTo>
                  <a:lnTo>
                    <a:pt x="28578" y="572"/>
                  </a:lnTo>
                  <a:lnTo>
                    <a:pt x="27241" y="738"/>
                  </a:lnTo>
                  <a:lnTo>
                    <a:pt x="25903" y="935"/>
                  </a:lnTo>
                  <a:lnTo>
                    <a:pt x="24575" y="1143"/>
                  </a:lnTo>
                  <a:lnTo>
                    <a:pt x="23247" y="1382"/>
                  </a:lnTo>
                  <a:lnTo>
                    <a:pt x="22583" y="1517"/>
                  </a:lnTo>
                  <a:lnTo>
                    <a:pt x="21919" y="1652"/>
                  </a:lnTo>
                  <a:lnTo>
                    <a:pt x="21265" y="1787"/>
                  </a:lnTo>
                  <a:lnTo>
                    <a:pt x="20602" y="1933"/>
                  </a:lnTo>
                  <a:lnTo>
                    <a:pt x="19948" y="2089"/>
                  </a:lnTo>
                  <a:lnTo>
                    <a:pt x="19294" y="2245"/>
                  </a:lnTo>
                  <a:lnTo>
                    <a:pt x="18640" y="2411"/>
                  </a:lnTo>
                  <a:lnTo>
                    <a:pt x="17995" y="2588"/>
                  </a:lnTo>
                  <a:lnTo>
                    <a:pt x="17341" y="2764"/>
                  </a:lnTo>
                  <a:lnTo>
                    <a:pt x="16697" y="2951"/>
                  </a:lnTo>
                  <a:lnTo>
                    <a:pt x="16053" y="3149"/>
                  </a:lnTo>
                  <a:lnTo>
                    <a:pt x="15409" y="3346"/>
                  </a:lnTo>
                  <a:lnTo>
                    <a:pt x="14765" y="3554"/>
                  </a:lnTo>
                  <a:lnTo>
                    <a:pt x="14131" y="3762"/>
                  </a:lnTo>
                  <a:lnTo>
                    <a:pt x="13487" y="3980"/>
                  </a:lnTo>
                  <a:lnTo>
                    <a:pt x="12853" y="4209"/>
                  </a:lnTo>
                  <a:lnTo>
                    <a:pt x="12218" y="4448"/>
                  </a:lnTo>
                  <a:lnTo>
                    <a:pt x="11594" y="4687"/>
                  </a:lnTo>
                  <a:lnTo>
                    <a:pt x="10960" y="4936"/>
                  </a:lnTo>
                  <a:lnTo>
                    <a:pt x="10336" y="5186"/>
                  </a:lnTo>
                  <a:lnTo>
                    <a:pt x="9711" y="5445"/>
                  </a:lnTo>
                  <a:lnTo>
                    <a:pt x="9097" y="5716"/>
                  </a:lnTo>
                  <a:lnTo>
                    <a:pt x="8483" y="5996"/>
                  </a:lnTo>
                  <a:lnTo>
                    <a:pt x="7858" y="6277"/>
                  </a:lnTo>
                  <a:lnTo>
                    <a:pt x="7254" y="6568"/>
                  </a:lnTo>
                  <a:lnTo>
                    <a:pt x="6640" y="6869"/>
                  </a:lnTo>
                  <a:lnTo>
                    <a:pt x="6035" y="7181"/>
                  </a:lnTo>
                  <a:lnTo>
                    <a:pt x="5431" y="7493"/>
                  </a:lnTo>
                  <a:lnTo>
                    <a:pt x="4747" y="7867"/>
                  </a:lnTo>
                  <a:lnTo>
                    <a:pt x="4410" y="8054"/>
                  </a:lnTo>
                  <a:lnTo>
                    <a:pt x="4073" y="8251"/>
                  </a:lnTo>
                  <a:lnTo>
                    <a:pt x="3746" y="8459"/>
                  </a:lnTo>
                  <a:lnTo>
                    <a:pt x="3419" y="8677"/>
                  </a:lnTo>
                  <a:lnTo>
                    <a:pt x="3102" y="8906"/>
                  </a:lnTo>
                  <a:lnTo>
                    <a:pt x="2785" y="9134"/>
                  </a:lnTo>
                  <a:lnTo>
                    <a:pt x="2488" y="9384"/>
                  </a:lnTo>
                  <a:lnTo>
                    <a:pt x="2200" y="9633"/>
                  </a:lnTo>
                  <a:lnTo>
                    <a:pt x="1913" y="9903"/>
                  </a:lnTo>
                  <a:lnTo>
                    <a:pt x="1655" y="10184"/>
                  </a:lnTo>
                  <a:lnTo>
                    <a:pt x="1398" y="10475"/>
                  </a:lnTo>
                  <a:lnTo>
                    <a:pt x="1170" y="10787"/>
                  </a:lnTo>
                  <a:lnTo>
                    <a:pt x="942" y="11109"/>
                  </a:lnTo>
                  <a:lnTo>
                    <a:pt x="843" y="11275"/>
                  </a:lnTo>
                  <a:lnTo>
                    <a:pt x="744" y="11441"/>
                  </a:lnTo>
                  <a:lnTo>
                    <a:pt x="645" y="11639"/>
                  </a:lnTo>
                  <a:lnTo>
                    <a:pt x="546" y="11836"/>
                  </a:lnTo>
                  <a:lnTo>
                    <a:pt x="466" y="12044"/>
                  </a:lnTo>
                  <a:lnTo>
                    <a:pt x="387" y="12242"/>
                  </a:lnTo>
                  <a:lnTo>
                    <a:pt x="308" y="12449"/>
                  </a:lnTo>
                  <a:lnTo>
                    <a:pt x="248" y="12668"/>
                  </a:lnTo>
                  <a:lnTo>
                    <a:pt x="189" y="12875"/>
                  </a:lnTo>
                  <a:lnTo>
                    <a:pt x="139" y="13094"/>
                  </a:lnTo>
                  <a:lnTo>
                    <a:pt x="100" y="13312"/>
                  </a:lnTo>
                  <a:lnTo>
                    <a:pt x="70" y="13530"/>
                  </a:lnTo>
                  <a:lnTo>
                    <a:pt x="40" y="13748"/>
                  </a:lnTo>
                  <a:lnTo>
                    <a:pt x="20" y="13967"/>
                  </a:lnTo>
                  <a:lnTo>
                    <a:pt x="11" y="14185"/>
                  </a:lnTo>
                  <a:lnTo>
                    <a:pt x="1" y="14413"/>
                  </a:lnTo>
                  <a:lnTo>
                    <a:pt x="1" y="14632"/>
                  </a:lnTo>
                  <a:lnTo>
                    <a:pt x="11" y="14850"/>
                  </a:lnTo>
                  <a:lnTo>
                    <a:pt x="30" y="15079"/>
                  </a:lnTo>
                  <a:lnTo>
                    <a:pt x="60" y="15297"/>
                  </a:lnTo>
                  <a:lnTo>
                    <a:pt x="90" y="15515"/>
                  </a:lnTo>
                  <a:lnTo>
                    <a:pt x="129" y="15733"/>
                  </a:lnTo>
                  <a:lnTo>
                    <a:pt x="169" y="15951"/>
                  </a:lnTo>
                  <a:lnTo>
                    <a:pt x="229" y="16159"/>
                  </a:lnTo>
                  <a:lnTo>
                    <a:pt x="288" y="16378"/>
                  </a:lnTo>
                  <a:lnTo>
                    <a:pt x="357" y="16585"/>
                  </a:lnTo>
                  <a:lnTo>
                    <a:pt x="427" y="16793"/>
                  </a:lnTo>
                  <a:lnTo>
                    <a:pt x="516" y="16991"/>
                  </a:lnTo>
                  <a:lnTo>
                    <a:pt x="605" y="17198"/>
                  </a:lnTo>
                  <a:lnTo>
                    <a:pt x="694" y="17396"/>
                  </a:lnTo>
                  <a:lnTo>
                    <a:pt x="803" y="17583"/>
                  </a:lnTo>
                  <a:lnTo>
                    <a:pt x="912" y="17770"/>
                  </a:lnTo>
                  <a:lnTo>
                    <a:pt x="1031" y="17957"/>
                  </a:lnTo>
                  <a:lnTo>
                    <a:pt x="1160" y="18134"/>
                  </a:lnTo>
                  <a:lnTo>
                    <a:pt x="1289" y="18310"/>
                  </a:lnTo>
                  <a:lnTo>
                    <a:pt x="1428" y="18477"/>
                  </a:lnTo>
                  <a:lnTo>
                    <a:pt x="1566" y="18643"/>
                  </a:lnTo>
                  <a:lnTo>
                    <a:pt x="1715" y="18799"/>
                  </a:lnTo>
                  <a:lnTo>
                    <a:pt x="1873" y="18944"/>
                  </a:lnTo>
                  <a:lnTo>
                    <a:pt x="2032" y="19090"/>
                  </a:lnTo>
                  <a:lnTo>
                    <a:pt x="2200" y="19225"/>
                  </a:lnTo>
                  <a:lnTo>
                    <a:pt x="2369" y="19360"/>
                  </a:lnTo>
                  <a:lnTo>
                    <a:pt x="2547" y="19485"/>
                  </a:lnTo>
                  <a:lnTo>
                    <a:pt x="2726" y="19599"/>
                  </a:lnTo>
                  <a:lnTo>
                    <a:pt x="2904" y="19713"/>
                  </a:lnTo>
                  <a:lnTo>
                    <a:pt x="3092" y="19817"/>
                  </a:lnTo>
                  <a:lnTo>
                    <a:pt x="3281" y="19911"/>
                  </a:lnTo>
                  <a:lnTo>
                    <a:pt x="3479" y="20004"/>
                  </a:lnTo>
                  <a:lnTo>
                    <a:pt x="3667" y="20087"/>
                  </a:lnTo>
                  <a:lnTo>
                    <a:pt x="3865" y="20160"/>
                  </a:lnTo>
                  <a:lnTo>
                    <a:pt x="4073" y="20233"/>
                  </a:lnTo>
                  <a:lnTo>
                    <a:pt x="4271" y="20295"/>
                  </a:lnTo>
                  <a:lnTo>
                    <a:pt x="4480" y="20347"/>
                  </a:lnTo>
                  <a:lnTo>
                    <a:pt x="4688" y="20399"/>
                  </a:lnTo>
                  <a:lnTo>
                    <a:pt x="4896" y="20430"/>
                  </a:lnTo>
                  <a:lnTo>
                    <a:pt x="5104" y="20461"/>
                  </a:lnTo>
                  <a:lnTo>
                    <a:pt x="5312" y="20493"/>
                  </a:lnTo>
                  <a:lnTo>
                    <a:pt x="5520" y="20503"/>
                  </a:lnTo>
                  <a:lnTo>
                    <a:pt x="5738" y="20513"/>
                  </a:lnTo>
                  <a:lnTo>
                    <a:pt x="5946" y="20513"/>
                  </a:lnTo>
                  <a:lnTo>
                    <a:pt x="6154" y="20503"/>
                  </a:lnTo>
                  <a:lnTo>
                    <a:pt x="6362" y="20482"/>
                  </a:lnTo>
                  <a:lnTo>
                    <a:pt x="6570" y="20461"/>
                  </a:lnTo>
                  <a:lnTo>
                    <a:pt x="6788" y="20420"/>
                  </a:lnTo>
                  <a:lnTo>
                    <a:pt x="6986" y="20378"/>
                  </a:lnTo>
                  <a:lnTo>
                    <a:pt x="7195" y="20326"/>
                  </a:lnTo>
                  <a:lnTo>
                    <a:pt x="7294" y="20836"/>
                  </a:lnTo>
                  <a:lnTo>
                    <a:pt x="7393" y="21334"/>
                  </a:lnTo>
                  <a:lnTo>
                    <a:pt x="7512" y="21823"/>
                  </a:lnTo>
                  <a:lnTo>
                    <a:pt x="7640" y="22322"/>
                  </a:lnTo>
                  <a:lnTo>
                    <a:pt x="7789" y="22810"/>
                  </a:lnTo>
                  <a:lnTo>
                    <a:pt x="7948" y="23288"/>
                  </a:lnTo>
                  <a:lnTo>
                    <a:pt x="8116" y="23766"/>
                  </a:lnTo>
                  <a:lnTo>
                    <a:pt x="8304" y="24244"/>
                  </a:lnTo>
                  <a:lnTo>
                    <a:pt x="8503" y="24701"/>
                  </a:lnTo>
                  <a:lnTo>
                    <a:pt x="8711" y="25159"/>
                  </a:lnTo>
                  <a:lnTo>
                    <a:pt x="8939" y="25605"/>
                  </a:lnTo>
                  <a:lnTo>
                    <a:pt x="9186" y="26052"/>
                  </a:lnTo>
                  <a:lnTo>
                    <a:pt x="9444" y="26478"/>
                  </a:lnTo>
                  <a:lnTo>
                    <a:pt x="9721" y="26894"/>
                  </a:lnTo>
                  <a:lnTo>
                    <a:pt x="10009" y="27299"/>
                  </a:lnTo>
                  <a:lnTo>
                    <a:pt x="10316" y="27694"/>
                  </a:lnTo>
                  <a:lnTo>
                    <a:pt x="10643" y="28068"/>
                  </a:lnTo>
                  <a:lnTo>
                    <a:pt x="10980" y="28432"/>
                  </a:lnTo>
                  <a:lnTo>
                    <a:pt x="11346" y="28785"/>
                  </a:lnTo>
                  <a:lnTo>
                    <a:pt x="11713" y="29118"/>
                  </a:lnTo>
                  <a:lnTo>
                    <a:pt x="12109" y="29419"/>
                  </a:lnTo>
                  <a:lnTo>
                    <a:pt x="12308" y="29575"/>
                  </a:lnTo>
                  <a:lnTo>
                    <a:pt x="12506" y="29710"/>
                  </a:lnTo>
                  <a:lnTo>
                    <a:pt x="12714" y="29845"/>
                  </a:lnTo>
                  <a:lnTo>
                    <a:pt x="12922" y="29980"/>
                  </a:lnTo>
                  <a:lnTo>
                    <a:pt x="13130" y="30105"/>
                  </a:lnTo>
                  <a:lnTo>
                    <a:pt x="13348" y="30230"/>
                  </a:lnTo>
                  <a:lnTo>
                    <a:pt x="13566" y="30344"/>
                  </a:lnTo>
                  <a:lnTo>
                    <a:pt x="13784" y="30448"/>
                  </a:lnTo>
                  <a:lnTo>
                    <a:pt x="14002" y="30552"/>
                  </a:lnTo>
                  <a:lnTo>
                    <a:pt x="14230" y="30645"/>
                  </a:lnTo>
                  <a:lnTo>
                    <a:pt x="14458" y="30739"/>
                  </a:lnTo>
                  <a:lnTo>
                    <a:pt x="14686" y="30812"/>
                  </a:lnTo>
                  <a:lnTo>
                    <a:pt x="14914" y="30895"/>
                  </a:lnTo>
                  <a:lnTo>
                    <a:pt x="15152" y="30957"/>
                  </a:lnTo>
                  <a:lnTo>
                    <a:pt x="15379" y="31020"/>
                  </a:lnTo>
                  <a:lnTo>
                    <a:pt x="15617" y="31071"/>
                  </a:lnTo>
                  <a:lnTo>
                    <a:pt x="15855" y="31123"/>
                  </a:lnTo>
                  <a:lnTo>
                    <a:pt x="16093" y="31165"/>
                  </a:lnTo>
                  <a:lnTo>
                    <a:pt x="16331" y="31196"/>
                  </a:lnTo>
                  <a:lnTo>
                    <a:pt x="16569" y="31217"/>
                  </a:lnTo>
                  <a:lnTo>
                    <a:pt x="16816" y="31227"/>
                  </a:lnTo>
                  <a:lnTo>
                    <a:pt x="17054" y="31238"/>
                  </a:lnTo>
                  <a:lnTo>
                    <a:pt x="17302" y="31238"/>
                  </a:lnTo>
                  <a:lnTo>
                    <a:pt x="17540" y="31227"/>
                  </a:lnTo>
                  <a:lnTo>
                    <a:pt x="17787" y="31207"/>
                  </a:lnTo>
                  <a:lnTo>
                    <a:pt x="18025" y="31186"/>
                  </a:lnTo>
                  <a:lnTo>
                    <a:pt x="18273" y="31144"/>
                  </a:lnTo>
                  <a:lnTo>
                    <a:pt x="18511" y="31103"/>
                  </a:lnTo>
                  <a:lnTo>
                    <a:pt x="18749" y="31040"/>
                  </a:lnTo>
                  <a:lnTo>
                    <a:pt x="18986" y="30978"/>
                  </a:lnTo>
                  <a:lnTo>
                    <a:pt x="19214" y="30916"/>
                  </a:lnTo>
                  <a:lnTo>
                    <a:pt x="19452" y="30832"/>
                  </a:lnTo>
                  <a:lnTo>
                    <a:pt x="19680" y="30749"/>
                  </a:lnTo>
                  <a:lnTo>
                    <a:pt x="19908" y="30645"/>
                  </a:lnTo>
                  <a:lnTo>
                    <a:pt x="20126" y="30552"/>
                  </a:lnTo>
                  <a:lnTo>
                    <a:pt x="20354" y="30438"/>
                  </a:lnTo>
                  <a:lnTo>
                    <a:pt x="20562" y="30313"/>
                  </a:lnTo>
                  <a:lnTo>
                    <a:pt x="20780" y="30188"/>
                  </a:lnTo>
                  <a:lnTo>
                    <a:pt x="20978" y="30063"/>
                  </a:lnTo>
                  <a:lnTo>
                    <a:pt x="21186" y="29918"/>
                  </a:lnTo>
                  <a:lnTo>
                    <a:pt x="21384" y="29772"/>
                  </a:lnTo>
                  <a:lnTo>
                    <a:pt x="21573" y="29617"/>
                  </a:lnTo>
                  <a:lnTo>
                    <a:pt x="21761" y="29450"/>
                  </a:lnTo>
                  <a:lnTo>
                    <a:pt x="21939" y="29284"/>
                  </a:lnTo>
                  <a:lnTo>
                    <a:pt x="22108" y="29107"/>
                  </a:lnTo>
                  <a:lnTo>
                    <a:pt x="22276" y="28931"/>
                  </a:lnTo>
                  <a:lnTo>
                    <a:pt x="22435" y="28744"/>
                  </a:lnTo>
                  <a:lnTo>
                    <a:pt x="22583" y="28546"/>
                  </a:lnTo>
                  <a:lnTo>
                    <a:pt x="22732" y="28349"/>
                  </a:lnTo>
                  <a:lnTo>
                    <a:pt x="22871" y="28141"/>
                  </a:lnTo>
                  <a:lnTo>
                    <a:pt x="23000" y="27923"/>
                  </a:lnTo>
                  <a:lnTo>
                    <a:pt x="23118" y="27705"/>
                  </a:lnTo>
                  <a:lnTo>
                    <a:pt x="23227" y="27486"/>
                  </a:lnTo>
                  <a:lnTo>
                    <a:pt x="23327" y="27247"/>
                  </a:lnTo>
                  <a:lnTo>
                    <a:pt x="23208" y="27715"/>
                  </a:lnTo>
                  <a:lnTo>
                    <a:pt x="23099" y="28193"/>
                  </a:lnTo>
                  <a:lnTo>
                    <a:pt x="23009" y="28661"/>
                  </a:lnTo>
                  <a:lnTo>
                    <a:pt x="22930" y="29139"/>
                  </a:lnTo>
                  <a:lnTo>
                    <a:pt x="22871" y="29617"/>
                  </a:lnTo>
                  <a:lnTo>
                    <a:pt x="22831" y="30105"/>
                  </a:lnTo>
                  <a:lnTo>
                    <a:pt x="22811" y="30583"/>
                  </a:lnTo>
                  <a:lnTo>
                    <a:pt x="22801" y="31071"/>
                  </a:lnTo>
                  <a:lnTo>
                    <a:pt x="22811" y="31560"/>
                  </a:lnTo>
                  <a:lnTo>
                    <a:pt x="22841" y="32038"/>
                  </a:lnTo>
                  <a:lnTo>
                    <a:pt x="22881" y="32526"/>
                  </a:lnTo>
                  <a:lnTo>
                    <a:pt x="22940" y="33004"/>
                  </a:lnTo>
                  <a:lnTo>
                    <a:pt x="23009" y="33482"/>
                  </a:lnTo>
                  <a:lnTo>
                    <a:pt x="23099" y="33960"/>
                  </a:lnTo>
                  <a:lnTo>
                    <a:pt x="23208" y="34428"/>
                  </a:lnTo>
                  <a:lnTo>
                    <a:pt x="23327" y="34896"/>
                  </a:lnTo>
                  <a:lnTo>
                    <a:pt x="23465" y="35363"/>
                  </a:lnTo>
                  <a:lnTo>
                    <a:pt x="23614" y="35821"/>
                  </a:lnTo>
                  <a:lnTo>
                    <a:pt x="23782" y="36267"/>
                  </a:lnTo>
                  <a:lnTo>
                    <a:pt x="23961" y="36714"/>
                  </a:lnTo>
                  <a:lnTo>
                    <a:pt x="24159" y="37151"/>
                  </a:lnTo>
                  <a:lnTo>
                    <a:pt x="24367" y="37577"/>
                  </a:lnTo>
                  <a:lnTo>
                    <a:pt x="24595" y="38003"/>
                  </a:lnTo>
                  <a:lnTo>
                    <a:pt x="24833" y="38408"/>
                  </a:lnTo>
                  <a:lnTo>
                    <a:pt x="25090" y="38813"/>
                  </a:lnTo>
                  <a:lnTo>
                    <a:pt x="25358" y="39198"/>
                  </a:lnTo>
                  <a:lnTo>
                    <a:pt x="25635" y="39582"/>
                  </a:lnTo>
                  <a:lnTo>
                    <a:pt x="25933" y="39946"/>
                  </a:lnTo>
                  <a:lnTo>
                    <a:pt x="26250" y="40299"/>
                  </a:lnTo>
                  <a:lnTo>
                    <a:pt x="26577" y="40642"/>
                  </a:lnTo>
                  <a:lnTo>
                    <a:pt x="26914" y="40975"/>
                  </a:lnTo>
                  <a:lnTo>
                    <a:pt x="27260" y="41287"/>
                  </a:lnTo>
                  <a:lnTo>
                    <a:pt x="27627" y="41578"/>
                  </a:lnTo>
                  <a:lnTo>
                    <a:pt x="28004" y="41858"/>
                  </a:lnTo>
                  <a:lnTo>
                    <a:pt x="28390" y="42118"/>
                  </a:lnTo>
                  <a:lnTo>
                    <a:pt x="28786" y="42367"/>
                  </a:lnTo>
                  <a:lnTo>
                    <a:pt x="29193" y="42596"/>
                  </a:lnTo>
                  <a:lnTo>
                    <a:pt x="29609" y="42804"/>
                  </a:lnTo>
                  <a:lnTo>
                    <a:pt x="30035" y="43001"/>
                  </a:lnTo>
                  <a:lnTo>
                    <a:pt x="30461" y="43167"/>
                  </a:lnTo>
                  <a:lnTo>
                    <a:pt x="30907" y="43323"/>
                  </a:lnTo>
                  <a:lnTo>
                    <a:pt x="31343" y="43469"/>
                  </a:lnTo>
                  <a:lnTo>
                    <a:pt x="31789" y="43583"/>
                  </a:lnTo>
                  <a:lnTo>
                    <a:pt x="32245" y="43687"/>
                  </a:lnTo>
                  <a:lnTo>
                    <a:pt x="32700" y="43770"/>
                  </a:lnTo>
                  <a:lnTo>
                    <a:pt x="33156" y="43843"/>
                  </a:lnTo>
                  <a:lnTo>
                    <a:pt x="33612" y="43885"/>
                  </a:lnTo>
                  <a:lnTo>
                    <a:pt x="34078" y="43916"/>
                  </a:lnTo>
                  <a:lnTo>
                    <a:pt x="34544" y="43926"/>
                  </a:lnTo>
                  <a:lnTo>
                    <a:pt x="34999" y="43916"/>
                  </a:lnTo>
                  <a:lnTo>
                    <a:pt x="35455" y="43895"/>
                  </a:lnTo>
                  <a:lnTo>
                    <a:pt x="35921" y="43853"/>
                  </a:lnTo>
                  <a:lnTo>
                    <a:pt x="36377" y="43781"/>
                  </a:lnTo>
                  <a:lnTo>
                    <a:pt x="36823" y="43708"/>
                  </a:lnTo>
                  <a:lnTo>
                    <a:pt x="37278" y="43604"/>
                  </a:lnTo>
                  <a:lnTo>
                    <a:pt x="37714" y="43479"/>
                  </a:lnTo>
                  <a:lnTo>
                    <a:pt x="38160" y="43344"/>
                  </a:lnTo>
                  <a:lnTo>
                    <a:pt x="38586" y="43178"/>
                  </a:lnTo>
                  <a:lnTo>
                    <a:pt x="39013" y="43001"/>
                  </a:lnTo>
                  <a:lnTo>
                    <a:pt x="39429" y="42804"/>
                  </a:lnTo>
                  <a:lnTo>
                    <a:pt x="39845" y="42586"/>
                  </a:lnTo>
                  <a:lnTo>
                    <a:pt x="40241" y="42347"/>
                  </a:lnTo>
                  <a:lnTo>
                    <a:pt x="40628" y="42097"/>
                  </a:lnTo>
                  <a:lnTo>
                    <a:pt x="41004" y="41817"/>
                  </a:lnTo>
                  <a:lnTo>
                    <a:pt x="41371" y="41526"/>
                  </a:lnTo>
                  <a:lnTo>
                    <a:pt x="41728" y="41214"/>
                  </a:lnTo>
                  <a:lnTo>
                    <a:pt x="42065" y="40881"/>
                  </a:lnTo>
                  <a:lnTo>
                    <a:pt x="42382" y="40538"/>
                  </a:lnTo>
                  <a:lnTo>
                    <a:pt x="42689" y="40175"/>
                  </a:lnTo>
                  <a:lnTo>
                    <a:pt x="42976" y="39801"/>
                  </a:lnTo>
                  <a:lnTo>
                    <a:pt x="43254" y="39416"/>
                  </a:lnTo>
                  <a:lnTo>
                    <a:pt x="43501" y="39011"/>
                  </a:lnTo>
                  <a:lnTo>
                    <a:pt x="43749" y="38595"/>
                  </a:lnTo>
                  <a:lnTo>
                    <a:pt x="43967" y="38169"/>
                  </a:lnTo>
                  <a:lnTo>
                    <a:pt x="44175" y="37743"/>
                  </a:lnTo>
                  <a:lnTo>
                    <a:pt x="44363" y="37296"/>
                  </a:lnTo>
                  <a:lnTo>
                    <a:pt x="44532" y="36849"/>
                  </a:lnTo>
                  <a:lnTo>
                    <a:pt x="44690" y="36392"/>
                  </a:lnTo>
                  <a:lnTo>
                    <a:pt x="44819" y="35924"/>
                  </a:lnTo>
                  <a:lnTo>
                    <a:pt x="44938" y="35457"/>
                  </a:lnTo>
                  <a:lnTo>
                    <a:pt x="45037" y="34989"/>
                  </a:lnTo>
                  <a:lnTo>
                    <a:pt x="45117" y="34511"/>
                  </a:lnTo>
                  <a:lnTo>
                    <a:pt x="45176" y="34033"/>
                  </a:lnTo>
                  <a:lnTo>
                    <a:pt x="45216" y="33555"/>
                  </a:lnTo>
                  <a:lnTo>
                    <a:pt x="45235" y="33077"/>
                  </a:lnTo>
                  <a:lnTo>
                    <a:pt x="45235" y="32589"/>
                  </a:lnTo>
                  <a:lnTo>
                    <a:pt x="45216" y="32111"/>
                  </a:lnTo>
                  <a:lnTo>
                    <a:pt x="45176" y="31633"/>
                  </a:lnTo>
                  <a:lnTo>
                    <a:pt x="45117" y="31155"/>
                  </a:lnTo>
                  <a:lnTo>
                    <a:pt x="45037" y="30687"/>
                  </a:lnTo>
                  <a:lnTo>
                    <a:pt x="44938" y="30219"/>
                  </a:lnTo>
                  <a:lnTo>
                    <a:pt x="44809" y="29762"/>
                  </a:lnTo>
                  <a:lnTo>
                    <a:pt x="44733" y="29527"/>
                  </a:lnTo>
                  <a:lnTo>
                    <a:pt x="44839" y="29648"/>
                  </a:lnTo>
                  <a:lnTo>
                    <a:pt x="44968" y="29783"/>
                  </a:lnTo>
                  <a:lnTo>
                    <a:pt x="45097" y="29908"/>
                  </a:lnTo>
                  <a:lnTo>
                    <a:pt x="45235" y="30032"/>
                  </a:lnTo>
                  <a:lnTo>
                    <a:pt x="45384" y="30147"/>
                  </a:lnTo>
                  <a:lnTo>
                    <a:pt x="45533" y="30251"/>
                  </a:lnTo>
                  <a:lnTo>
                    <a:pt x="45691" y="30354"/>
                  </a:lnTo>
                  <a:lnTo>
                    <a:pt x="45850" y="30438"/>
                  </a:lnTo>
                  <a:lnTo>
                    <a:pt x="46008" y="30521"/>
                  </a:lnTo>
                  <a:lnTo>
                    <a:pt x="46177" y="30604"/>
                  </a:lnTo>
                  <a:lnTo>
                    <a:pt x="46355" y="30666"/>
                  </a:lnTo>
                  <a:lnTo>
                    <a:pt x="46534" y="30729"/>
                  </a:lnTo>
                  <a:lnTo>
                    <a:pt x="46712" y="30780"/>
                  </a:lnTo>
                  <a:lnTo>
                    <a:pt x="46890" y="30812"/>
                  </a:lnTo>
                  <a:lnTo>
                    <a:pt x="47069" y="30843"/>
                  </a:lnTo>
                  <a:lnTo>
                    <a:pt x="47247" y="30874"/>
                  </a:lnTo>
                  <a:lnTo>
                    <a:pt x="47435" y="30884"/>
                  </a:lnTo>
                  <a:lnTo>
                    <a:pt x="47614" y="30884"/>
                  </a:lnTo>
                  <a:lnTo>
                    <a:pt x="47802" y="30874"/>
                  </a:lnTo>
                  <a:lnTo>
                    <a:pt x="47980" y="30864"/>
                  </a:lnTo>
                  <a:lnTo>
                    <a:pt x="48168" y="30832"/>
                  </a:lnTo>
                  <a:lnTo>
                    <a:pt x="48347" y="30791"/>
                  </a:lnTo>
                  <a:lnTo>
                    <a:pt x="48525" y="30749"/>
                  </a:lnTo>
                  <a:lnTo>
                    <a:pt x="48694" y="30687"/>
                  </a:lnTo>
                  <a:lnTo>
                    <a:pt x="48862" y="30614"/>
                  </a:lnTo>
                  <a:lnTo>
                    <a:pt x="49031" y="30541"/>
                  </a:lnTo>
                  <a:lnTo>
                    <a:pt x="49189" y="30458"/>
                  </a:lnTo>
                  <a:lnTo>
                    <a:pt x="49348" y="30375"/>
                  </a:lnTo>
                  <a:lnTo>
                    <a:pt x="49506" y="30271"/>
                  </a:lnTo>
                  <a:lnTo>
                    <a:pt x="49655" y="30167"/>
                  </a:lnTo>
                  <a:lnTo>
                    <a:pt x="49803" y="30063"/>
                  </a:lnTo>
                  <a:lnTo>
                    <a:pt x="49942" y="29939"/>
                  </a:lnTo>
                  <a:lnTo>
                    <a:pt x="50081" y="29824"/>
                  </a:lnTo>
                  <a:lnTo>
                    <a:pt x="50210" y="29689"/>
                  </a:lnTo>
                  <a:lnTo>
                    <a:pt x="50339" y="29554"/>
                  </a:lnTo>
                  <a:lnTo>
                    <a:pt x="50467" y="29419"/>
                  </a:lnTo>
                  <a:lnTo>
                    <a:pt x="50586" y="29274"/>
                  </a:lnTo>
                  <a:lnTo>
                    <a:pt x="50695" y="29128"/>
                  </a:lnTo>
                  <a:lnTo>
                    <a:pt x="50804" y="28972"/>
                  </a:lnTo>
                  <a:lnTo>
                    <a:pt x="50913" y="28816"/>
                  </a:lnTo>
                  <a:lnTo>
                    <a:pt x="51012" y="28650"/>
                  </a:lnTo>
                  <a:lnTo>
                    <a:pt x="51111" y="28484"/>
                  </a:lnTo>
                  <a:lnTo>
                    <a:pt x="51201" y="28318"/>
                  </a:lnTo>
                  <a:lnTo>
                    <a:pt x="51280" y="28141"/>
                  </a:lnTo>
                  <a:lnTo>
                    <a:pt x="51359" y="27964"/>
                  </a:lnTo>
                  <a:lnTo>
                    <a:pt x="51498" y="27611"/>
                  </a:lnTo>
                  <a:lnTo>
                    <a:pt x="51627" y="27247"/>
                  </a:lnTo>
                  <a:lnTo>
                    <a:pt x="51716" y="26873"/>
                  </a:lnTo>
                  <a:lnTo>
                    <a:pt x="51795" y="26489"/>
                  </a:lnTo>
                  <a:lnTo>
                    <a:pt x="51825" y="26302"/>
                  </a:lnTo>
                  <a:lnTo>
                    <a:pt x="51845" y="26104"/>
                  </a:lnTo>
                  <a:lnTo>
                    <a:pt x="51874" y="25730"/>
                  </a:lnTo>
                  <a:lnTo>
                    <a:pt x="51884" y="25346"/>
                  </a:lnTo>
                  <a:lnTo>
                    <a:pt x="51874" y="24961"/>
                  </a:lnTo>
                  <a:lnTo>
                    <a:pt x="51845" y="24587"/>
                  </a:lnTo>
                  <a:lnTo>
                    <a:pt x="51795" y="24203"/>
                  </a:lnTo>
                  <a:lnTo>
                    <a:pt x="51736" y="23828"/>
                  </a:lnTo>
                  <a:lnTo>
                    <a:pt x="51666" y="23454"/>
                  </a:lnTo>
                  <a:lnTo>
                    <a:pt x="51567" y="23080"/>
                  </a:lnTo>
                  <a:lnTo>
                    <a:pt x="51468" y="22706"/>
                  </a:lnTo>
                  <a:lnTo>
                    <a:pt x="51349" y="22342"/>
                  </a:lnTo>
                  <a:lnTo>
                    <a:pt x="51220" y="21979"/>
                  </a:lnTo>
                  <a:lnTo>
                    <a:pt x="51082" y="21625"/>
                  </a:lnTo>
                  <a:lnTo>
                    <a:pt x="50933" y="21272"/>
                  </a:lnTo>
                  <a:lnTo>
                    <a:pt x="50784" y="20919"/>
                  </a:lnTo>
                  <a:lnTo>
                    <a:pt x="50616" y="20576"/>
                  </a:lnTo>
                  <a:lnTo>
                    <a:pt x="50448" y="20233"/>
                  </a:lnTo>
                  <a:lnTo>
                    <a:pt x="50448" y="20233"/>
                  </a:lnTo>
                  <a:lnTo>
                    <a:pt x="50765" y="20274"/>
                  </a:lnTo>
                  <a:lnTo>
                    <a:pt x="51082" y="20306"/>
                  </a:lnTo>
                  <a:lnTo>
                    <a:pt x="51409" y="20316"/>
                  </a:lnTo>
                  <a:lnTo>
                    <a:pt x="51736" y="20326"/>
                  </a:lnTo>
                  <a:lnTo>
                    <a:pt x="52053" y="20326"/>
                  </a:lnTo>
                  <a:lnTo>
                    <a:pt x="52380" y="20306"/>
                  </a:lnTo>
                  <a:lnTo>
                    <a:pt x="52697" y="20285"/>
                  </a:lnTo>
                  <a:lnTo>
                    <a:pt x="53024" y="20243"/>
                  </a:lnTo>
                  <a:lnTo>
                    <a:pt x="53341" y="20202"/>
                  </a:lnTo>
                  <a:lnTo>
                    <a:pt x="53658" y="20139"/>
                  </a:lnTo>
                  <a:lnTo>
                    <a:pt x="53975" y="20077"/>
                  </a:lnTo>
                  <a:lnTo>
                    <a:pt x="54292" y="19994"/>
                  </a:lnTo>
                  <a:lnTo>
                    <a:pt x="54599" y="19911"/>
                  </a:lnTo>
                  <a:lnTo>
                    <a:pt x="54917" y="19807"/>
                  </a:lnTo>
                  <a:lnTo>
                    <a:pt x="55214" y="19703"/>
                  </a:lnTo>
                  <a:lnTo>
                    <a:pt x="55521" y="19589"/>
                  </a:lnTo>
                  <a:lnTo>
                    <a:pt x="55818" y="19453"/>
                  </a:lnTo>
                  <a:lnTo>
                    <a:pt x="56116" y="19318"/>
                  </a:lnTo>
                  <a:lnTo>
                    <a:pt x="56403" y="19173"/>
                  </a:lnTo>
                  <a:lnTo>
                    <a:pt x="56690" y="19017"/>
                  </a:lnTo>
                  <a:lnTo>
                    <a:pt x="56968" y="18840"/>
                  </a:lnTo>
                  <a:lnTo>
                    <a:pt x="57245" y="18674"/>
                  </a:lnTo>
                  <a:lnTo>
                    <a:pt x="57513" y="18487"/>
                  </a:lnTo>
                  <a:lnTo>
                    <a:pt x="57770" y="18290"/>
                  </a:lnTo>
                  <a:lnTo>
                    <a:pt x="58028" y="18082"/>
                  </a:lnTo>
                  <a:lnTo>
                    <a:pt x="58276" y="17874"/>
                  </a:lnTo>
                  <a:lnTo>
                    <a:pt x="58514" y="17645"/>
                  </a:lnTo>
                  <a:lnTo>
                    <a:pt x="58751" y="17417"/>
                  </a:lnTo>
                  <a:lnTo>
                    <a:pt x="58979" y="17178"/>
                  </a:lnTo>
                  <a:lnTo>
                    <a:pt x="59197" y="16928"/>
                  </a:lnTo>
                  <a:lnTo>
                    <a:pt x="59405" y="16679"/>
                  </a:lnTo>
                  <a:lnTo>
                    <a:pt x="59604" y="16409"/>
                  </a:lnTo>
                  <a:lnTo>
                    <a:pt x="59802" y="16138"/>
                  </a:lnTo>
                  <a:lnTo>
                    <a:pt x="59980" y="15858"/>
                  </a:lnTo>
                  <a:lnTo>
                    <a:pt x="60149" y="15567"/>
                  </a:lnTo>
                  <a:lnTo>
                    <a:pt x="60307" y="15276"/>
                  </a:lnTo>
                  <a:lnTo>
                    <a:pt x="60456" y="14975"/>
                  </a:lnTo>
                  <a:lnTo>
                    <a:pt x="60594" y="14673"/>
                  </a:lnTo>
                  <a:lnTo>
                    <a:pt x="60723" y="14362"/>
                  </a:lnTo>
                  <a:lnTo>
                    <a:pt x="60842" y="14039"/>
                  </a:lnTo>
                  <a:lnTo>
                    <a:pt x="60941" y="13728"/>
                  </a:lnTo>
                  <a:lnTo>
                    <a:pt x="61040" y="13395"/>
                  </a:lnTo>
                  <a:lnTo>
                    <a:pt x="61120" y="13073"/>
                  </a:lnTo>
                  <a:lnTo>
                    <a:pt x="61199" y="12740"/>
                  </a:lnTo>
                  <a:lnTo>
                    <a:pt x="61258" y="12408"/>
                  </a:lnTo>
                  <a:lnTo>
                    <a:pt x="61308" y="12075"/>
                  </a:lnTo>
                  <a:lnTo>
                    <a:pt x="61348" y="11743"/>
                  </a:lnTo>
                  <a:lnTo>
                    <a:pt x="61377" y="11400"/>
                  </a:lnTo>
                  <a:lnTo>
                    <a:pt x="61397" y="11067"/>
                  </a:lnTo>
                  <a:lnTo>
                    <a:pt x="61397" y="10724"/>
                  </a:lnTo>
                  <a:lnTo>
                    <a:pt x="61397" y="10392"/>
                  </a:lnTo>
                  <a:lnTo>
                    <a:pt x="61377" y="10049"/>
                  </a:lnTo>
                  <a:lnTo>
                    <a:pt x="61348" y="9716"/>
                  </a:lnTo>
                  <a:lnTo>
                    <a:pt x="61308" y="9384"/>
                  </a:lnTo>
                  <a:lnTo>
                    <a:pt x="61258" y="9051"/>
                  </a:lnTo>
                  <a:lnTo>
                    <a:pt x="61189" y="8719"/>
                  </a:lnTo>
                  <a:lnTo>
                    <a:pt x="61120" y="8397"/>
                  </a:lnTo>
                  <a:lnTo>
                    <a:pt x="61030" y="8074"/>
                  </a:lnTo>
                  <a:lnTo>
                    <a:pt x="60931" y="7752"/>
                  </a:lnTo>
                  <a:lnTo>
                    <a:pt x="60812" y="7441"/>
                  </a:lnTo>
                  <a:lnTo>
                    <a:pt x="60694" y="7129"/>
                  </a:lnTo>
                  <a:lnTo>
                    <a:pt x="60555" y="6827"/>
                  </a:lnTo>
                  <a:lnTo>
                    <a:pt x="60406" y="6526"/>
                  </a:lnTo>
                  <a:lnTo>
                    <a:pt x="60248" y="6235"/>
                  </a:lnTo>
                  <a:lnTo>
                    <a:pt x="60129" y="6027"/>
                  </a:lnTo>
                  <a:lnTo>
                    <a:pt x="60000" y="5830"/>
                  </a:lnTo>
                  <a:lnTo>
                    <a:pt x="59871" y="5643"/>
                  </a:lnTo>
                  <a:lnTo>
                    <a:pt x="59742" y="5445"/>
                  </a:lnTo>
                  <a:lnTo>
                    <a:pt x="59455" y="5082"/>
                  </a:lnTo>
                  <a:lnTo>
                    <a:pt x="59158" y="4728"/>
                  </a:lnTo>
                  <a:lnTo>
                    <a:pt x="58841" y="4396"/>
                  </a:lnTo>
                  <a:lnTo>
                    <a:pt x="58514" y="4074"/>
                  </a:lnTo>
                  <a:lnTo>
                    <a:pt x="58167" y="3772"/>
                  </a:lnTo>
                  <a:lnTo>
                    <a:pt x="57810" y="3481"/>
                  </a:lnTo>
                  <a:lnTo>
                    <a:pt x="57433" y="3211"/>
                  </a:lnTo>
                  <a:lnTo>
                    <a:pt x="57057" y="2951"/>
                  </a:lnTo>
                  <a:lnTo>
                    <a:pt x="56661" y="2712"/>
                  </a:lnTo>
                  <a:lnTo>
                    <a:pt x="56264" y="2484"/>
                  </a:lnTo>
                  <a:lnTo>
                    <a:pt x="55858" y="2265"/>
                  </a:lnTo>
                  <a:lnTo>
                    <a:pt x="55442" y="2068"/>
                  </a:lnTo>
                  <a:lnTo>
                    <a:pt x="55026" y="1881"/>
                  </a:lnTo>
                  <a:lnTo>
                    <a:pt x="54599" y="1715"/>
                  </a:lnTo>
                  <a:lnTo>
                    <a:pt x="54173" y="1559"/>
                  </a:lnTo>
                  <a:lnTo>
                    <a:pt x="53737" y="1424"/>
                  </a:lnTo>
                  <a:lnTo>
                    <a:pt x="53311" y="1289"/>
                  </a:lnTo>
                  <a:lnTo>
                    <a:pt x="52875" y="1174"/>
                  </a:lnTo>
                  <a:lnTo>
                    <a:pt x="52429" y="1060"/>
                  </a:lnTo>
                  <a:lnTo>
                    <a:pt x="51993" y="967"/>
                  </a:lnTo>
                  <a:lnTo>
                    <a:pt x="51547" y="873"/>
                  </a:lnTo>
                  <a:lnTo>
                    <a:pt x="51102" y="800"/>
                  </a:lnTo>
                  <a:lnTo>
                    <a:pt x="50656" y="728"/>
                  </a:lnTo>
                  <a:lnTo>
                    <a:pt x="50200" y="655"/>
                  </a:lnTo>
                  <a:lnTo>
                    <a:pt x="49298" y="540"/>
                  </a:lnTo>
                  <a:lnTo>
                    <a:pt x="48396" y="447"/>
                  </a:lnTo>
                  <a:lnTo>
                    <a:pt x="47495" y="374"/>
                  </a:lnTo>
                  <a:lnTo>
                    <a:pt x="46147" y="260"/>
                  </a:lnTo>
                  <a:lnTo>
                    <a:pt x="44799" y="177"/>
                  </a:lnTo>
                  <a:lnTo>
                    <a:pt x="43452" y="104"/>
                  </a:lnTo>
                  <a:lnTo>
                    <a:pt x="42104" y="52"/>
                  </a:lnTo>
                  <a:lnTo>
                    <a:pt x="40747" y="10"/>
                  </a:lnTo>
                  <a:lnTo>
                    <a:pt x="393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61" name="Google Shape;1261;p40"/>
            <p:cNvGrpSpPr/>
            <p:nvPr/>
          </p:nvGrpSpPr>
          <p:grpSpPr>
            <a:xfrm>
              <a:off x="1604395" y="1952605"/>
              <a:ext cx="746480" cy="496100"/>
              <a:chOff x="1604395" y="1889300"/>
              <a:chExt cx="746480" cy="496100"/>
            </a:xfrm>
          </p:grpSpPr>
          <p:sp>
            <p:nvSpPr>
              <p:cNvPr id="1262" name="Google Shape;1262;p40"/>
              <p:cNvSpPr/>
              <p:nvPr/>
            </p:nvSpPr>
            <p:spPr>
              <a:xfrm rot="10800000">
                <a:off x="1604395" y="2149695"/>
                <a:ext cx="746480" cy="235705"/>
              </a:xfrm>
              <a:custGeom>
                <a:avLst/>
                <a:gdLst/>
                <a:ahLst/>
                <a:cxnLst/>
                <a:rect l="l" t="t" r="r" b="b"/>
                <a:pathLst>
                  <a:path w="69295" h="25035" extrusionOk="0">
                    <a:moveTo>
                      <a:pt x="41698" y="0"/>
                    </a:moveTo>
                    <a:lnTo>
                      <a:pt x="40548" y="11"/>
                    </a:lnTo>
                    <a:lnTo>
                      <a:pt x="39389" y="21"/>
                    </a:lnTo>
                    <a:lnTo>
                      <a:pt x="38230" y="63"/>
                    </a:lnTo>
                    <a:lnTo>
                      <a:pt x="37080" y="104"/>
                    </a:lnTo>
                    <a:lnTo>
                      <a:pt x="35921" y="177"/>
                    </a:lnTo>
                    <a:lnTo>
                      <a:pt x="34831" y="250"/>
                    </a:lnTo>
                    <a:lnTo>
                      <a:pt x="33731" y="343"/>
                    </a:lnTo>
                    <a:lnTo>
                      <a:pt x="32641" y="458"/>
                    </a:lnTo>
                    <a:lnTo>
                      <a:pt x="31551" y="593"/>
                    </a:lnTo>
                    <a:lnTo>
                      <a:pt x="30471" y="738"/>
                    </a:lnTo>
                    <a:lnTo>
                      <a:pt x="29381" y="894"/>
                    </a:lnTo>
                    <a:lnTo>
                      <a:pt x="28301" y="1081"/>
                    </a:lnTo>
                    <a:lnTo>
                      <a:pt x="27211" y="1268"/>
                    </a:lnTo>
                    <a:lnTo>
                      <a:pt x="26141" y="1486"/>
                    </a:lnTo>
                    <a:lnTo>
                      <a:pt x="25060" y="1705"/>
                    </a:lnTo>
                    <a:lnTo>
                      <a:pt x="23990" y="1944"/>
                    </a:lnTo>
                    <a:lnTo>
                      <a:pt x="22920" y="2203"/>
                    </a:lnTo>
                    <a:lnTo>
                      <a:pt x="21850" y="2474"/>
                    </a:lnTo>
                    <a:lnTo>
                      <a:pt x="20790" y="2754"/>
                    </a:lnTo>
                    <a:lnTo>
                      <a:pt x="19729" y="3056"/>
                    </a:lnTo>
                    <a:lnTo>
                      <a:pt x="18679" y="3367"/>
                    </a:lnTo>
                    <a:lnTo>
                      <a:pt x="17817" y="3627"/>
                    </a:lnTo>
                    <a:lnTo>
                      <a:pt x="16945" y="3908"/>
                    </a:lnTo>
                    <a:lnTo>
                      <a:pt x="16083" y="4188"/>
                    </a:lnTo>
                    <a:lnTo>
                      <a:pt x="15211" y="4500"/>
                    </a:lnTo>
                    <a:lnTo>
                      <a:pt x="14349" y="4812"/>
                    </a:lnTo>
                    <a:lnTo>
                      <a:pt x="13487" y="5155"/>
                    </a:lnTo>
                    <a:lnTo>
                      <a:pt x="12625" y="5508"/>
                    </a:lnTo>
                    <a:lnTo>
                      <a:pt x="11782" y="5882"/>
                    </a:lnTo>
                    <a:lnTo>
                      <a:pt x="11356" y="6069"/>
                    </a:lnTo>
                    <a:lnTo>
                      <a:pt x="10940" y="6277"/>
                    </a:lnTo>
                    <a:lnTo>
                      <a:pt x="10524" y="6474"/>
                    </a:lnTo>
                    <a:lnTo>
                      <a:pt x="10108" y="6693"/>
                    </a:lnTo>
                    <a:lnTo>
                      <a:pt x="9701" y="6911"/>
                    </a:lnTo>
                    <a:lnTo>
                      <a:pt x="9295" y="7129"/>
                    </a:lnTo>
                    <a:lnTo>
                      <a:pt x="8899" y="7368"/>
                    </a:lnTo>
                    <a:lnTo>
                      <a:pt x="8502" y="7597"/>
                    </a:lnTo>
                    <a:lnTo>
                      <a:pt x="8106" y="7846"/>
                    </a:lnTo>
                    <a:lnTo>
                      <a:pt x="7720" y="8096"/>
                    </a:lnTo>
                    <a:lnTo>
                      <a:pt x="7343" y="8355"/>
                    </a:lnTo>
                    <a:lnTo>
                      <a:pt x="6967" y="8615"/>
                    </a:lnTo>
                    <a:lnTo>
                      <a:pt x="6590" y="8885"/>
                    </a:lnTo>
                    <a:lnTo>
                      <a:pt x="6223" y="9166"/>
                    </a:lnTo>
                    <a:lnTo>
                      <a:pt x="5867" y="9457"/>
                    </a:lnTo>
                    <a:lnTo>
                      <a:pt x="5510" y="9748"/>
                    </a:lnTo>
                    <a:lnTo>
                      <a:pt x="4975" y="10226"/>
                    </a:lnTo>
                    <a:lnTo>
                      <a:pt x="4430" y="10745"/>
                    </a:lnTo>
                    <a:lnTo>
                      <a:pt x="4142" y="11016"/>
                    </a:lnTo>
                    <a:lnTo>
                      <a:pt x="3865" y="11307"/>
                    </a:lnTo>
                    <a:lnTo>
                      <a:pt x="3578" y="11598"/>
                    </a:lnTo>
                    <a:lnTo>
                      <a:pt x="3300" y="11909"/>
                    </a:lnTo>
                    <a:lnTo>
                      <a:pt x="3023" y="12221"/>
                    </a:lnTo>
                    <a:lnTo>
                      <a:pt x="2745" y="12543"/>
                    </a:lnTo>
                    <a:lnTo>
                      <a:pt x="2478" y="12876"/>
                    </a:lnTo>
                    <a:lnTo>
                      <a:pt x="2220" y="13219"/>
                    </a:lnTo>
                    <a:lnTo>
                      <a:pt x="1972" y="13562"/>
                    </a:lnTo>
                    <a:lnTo>
                      <a:pt x="1725" y="13915"/>
                    </a:lnTo>
                    <a:lnTo>
                      <a:pt x="1487" y="14268"/>
                    </a:lnTo>
                    <a:lnTo>
                      <a:pt x="1269" y="14642"/>
                    </a:lnTo>
                    <a:lnTo>
                      <a:pt x="1061" y="15006"/>
                    </a:lnTo>
                    <a:lnTo>
                      <a:pt x="872" y="15380"/>
                    </a:lnTo>
                    <a:lnTo>
                      <a:pt x="694" y="15765"/>
                    </a:lnTo>
                    <a:lnTo>
                      <a:pt x="536" y="16149"/>
                    </a:lnTo>
                    <a:lnTo>
                      <a:pt x="387" y="16534"/>
                    </a:lnTo>
                    <a:lnTo>
                      <a:pt x="268" y="16918"/>
                    </a:lnTo>
                    <a:lnTo>
                      <a:pt x="169" y="17313"/>
                    </a:lnTo>
                    <a:lnTo>
                      <a:pt x="90" y="17708"/>
                    </a:lnTo>
                    <a:lnTo>
                      <a:pt x="60" y="17905"/>
                    </a:lnTo>
                    <a:lnTo>
                      <a:pt x="30" y="18103"/>
                    </a:lnTo>
                    <a:lnTo>
                      <a:pt x="10" y="18300"/>
                    </a:lnTo>
                    <a:lnTo>
                      <a:pt x="0" y="18498"/>
                    </a:lnTo>
                    <a:lnTo>
                      <a:pt x="0" y="18695"/>
                    </a:lnTo>
                    <a:lnTo>
                      <a:pt x="0" y="18893"/>
                    </a:lnTo>
                    <a:lnTo>
                      <a:pt x="10" y="19100"/>
                    </a:lnTo>
                    <a:lnTo>
                      <a:pt x="20" y="19298"/>
                    </a:lnTo>
                    <a:lnTo>
                      <a:pt x="50" y="19495"/>
                    </a:lnTo>
                    <a:lnTo>
                      <a:pt x="80" y="19693"/>
                    </a:lnTo>
                    <a:lnTo>
                      <a:pt x="109" y="19890"/>
                    </a:lnTo>
                    <a:lnTo>
                      <a:pt x="159" y="20088"/>
                    </a:lnTo>
                    <a:lnTo>
                      <a:pt x="209" y="20285"/>
                    </a:lnTo>
                    <a:lnTo>
                      <a:pt x="278" y="20483"/>
                    </a:lnTo>
                    <a:lnTo>
                      <a:pt x="347" y="20680"/>
                    </a:lnTo>
                    <a:lnTo>
                      <a:pt x="417" y="20877"/>
                    </a:lnTo>
                    <a:lnTo>
                      <a:pt x="575" y="21200"/>
                    </a:lnTo>
                    <a:lnTo>
                      <a:pt x="744" y="21522"/>
                    </a:lnTo>
                    <a:lnTo>
                      <a:pt x="922" y="21823"/>
                    </a:lnTo>
                    <a:lnTo>
                      <a:pt x="1120" y="22114"/>
                    </a:lnTo>
                    <a:lnTo>
                      <a:pt x="1328" y="22384"/>
                    </a:lnTo>
                    <a:lnTo>
                      <a:pt x="1556" y="22644"/>
                    </a:lnTo>
                    <a:lnTo>
                      <a:pt x="1794" y="22883"/>
                    </a:lnTo>
                    <a:lnTo>
                      <a:pt x="2052" y="23112"/>
                    </a:lnTo>
                    <a:lnTo>
                      <a:pt x="2309" y="23330"/>
                    </a:lnTo>
                    <a:lnTo>
                      <a:pt x="2577" y="23527"/>
                    </a:lnTo>
                    <a:lnTo>
                      <a:pt x="2864" y="23725"/>
                    </a:lnTo>
                    <a:lnTo>
                      <a:pt x="3152" y="23891"/>
                    </a:lnTo>
                    <a:lnTo>
                      <a:pt x="3459" y="24057"/>
                    </a:lnTo>
                    <a:lnTo>
                      <a:pt x="3766" y="24203"/>
                    </a:lnTo>
                    <a:lnTo>
                      <a:pt x="4073" y="24338"/>
                    </a:lnTo>
                    <a:lnTo>
                      <a:pt x="4400" y="24463"/>
                    </a:lnTo>
                    <a:lnTo>
                      <a:pt x="4727" y="24577"/>
                    </a:lnTo>
                    <a:lnTo>
                      <a:pt x="5054" y="24670"/>
                    </a:lnTo>
                    <a:lnTo>
                      <a:pt x="5391" y="24764"/>
                    </a:lnTo>
                    <a:lnTo>
                      <a:pt x="5728" y="24837"/>
                    </a:lnTo>
                    <a:lnTo>
                      <a:pt x="6075" y="24899"/>
                    </a:lnTo>
                    <a:lnTo>
                      <a:pt x="6412" y="24951"/>
                    </a:lnTo>
                    <a:lnTo>
                      <a:pt x="6758" y="24993"/>
                    </a:lnTo>
                    <a:lnTo>
                      <a:pt x="7105" y="25013"/>
                    </a:lnTo>
                    <a:lnTo>
                      <a:pt x="7452" y="25034"/>
                    </a:lnTo>
                    <a:lnTo>
                      <a:pt x="8136" y="25034"/>
                    </a:lnTo>
                    <a:lnTo>
                      <a:pt x="8473" y="25024"/>
                    </a:lnTo>
                    <a:lnTo>
                      <a:pt x="8810" y="24993"/>
                    </a:lnTo>
                    <a:lnTo>
                      <a:pt x="9146" y="24961"/>
                    </a:lnTo>
                    <a:lnTo>
                      <a:pt x="9473" y="24909"/>
                    </a:lnTo>
                    <a:lnTo>
                      <a:pt x="9800" y="24857"/>
                    </a:lnTo>
                    <a:lnTo>
                      <a:pt x="9900" y="24826"/>
                    </a:lnTo>
                    <a:lnTo>
                      <a:pt x="9989" y="24774"/>
                    </a:lnTo>
                    <a:lnTo>
                      <a:pt x="10058" y="24712"/>
                    </a:lnTo>
                    <a:lnTo>
                      <a:pt x="10118" y="24639"/>
                    </a:lnTo>
                    <a:lnTo>
                      <a:pt x="10157" y="24556"/>
                    </a:lnTo>
                    <a:lnTo>
                      <a:pt x="10197" y="24473"/>
                    </a:lnTo>
                    <a:lnTo>
                      <a:pt x="10207" y="24369"/>
                    </a:lnTo>
                    <a:lnTo>
                      <a:pt x="10217" y="24276"/>
                    </a:lnTo>
                    <a:lnTo>
                      <a:pt x="10207" y="24172"/>
                    </a:lnTo>
                    <a:lnTo>
                      <a:pt x="10187" y="24078"/>
                    </a:lnTo>
                    <a:lnTo>
                      <a:pt x="10157" y="23985"/>
                    </a:lnTo>
                    <a:lnTo>
                      <a:pt x="10108" y="23901"/>
                    </a:lnTo>
                    <a:lnTo>
                      <a:pt x="10048" y="23829"/>
                    </a:lnTo>
                    <a:lnTo>
                      <a:pt x="9979" y="23766"/>
                    </a:lnTo>
                    <a:lnTo>
                      <a:pt x="9900" y="23714"/>
                    </a:lnTo>
                    <a:lnTo>
                      <a:pt x="9800" y="23683"/>
                    </a:lnTo>
                    <a:lnTo>
                      <a:pt x="9107" y="23538"/>
                    </a:lnTo>
                    <a:lnTo>
                      <a:pt x="8393" y="23403"/>
                    </a:lnTo>
                    <a:lnTo>
                      <a:pt x="7650" y="23268"/>
                    </a:lnTo>
                    <a:lnTo>
                      <a:pt x="6897" y="23122"/>
                    </a:lnTo>
                    <a:lnTo>
                      <a:pt x="6521" y="23049"/>
                    </a:lnTo>
                    <a:lnTo>
                      <a:pt x="6154" y="22966"/>
                    </a:lnTo>
                    <a:lnTo>
                      <a:pt x="5787" y="22873"/>
                    </a:lnTo>
                    <a:lnTo>
                      <a:pt x="5421" y="22779"/>
                    </a:lnTo>
                    <a:lnTo>
                      <a:pt x="5074" y="22665"/>
                    </a:lnTo>
                    <a:lnTo>
                      <a:pt x="4727" y="22551"/>
                    </a:lnTo>
                    <a:lnTo>
                      <a:pt x="4400" y="22415"/>
                    </a:lnTo>
                    <a:lnTo>
                      <a:pt x="4083" y="22270"/>
                    </a:lnTo>
                    <a:lnTo>
                      <a:pt x="3776" y="22114"/>
                    </a:lnTo>
                    <a:lnTo>
                      <a:pt x="3488" y="21937"/>
                    </a:lnTo>
                    <a:lnTo>
                      <a:pt x="3350" y="21844"/>
                    </a:lnTo>
                    <a:lnTo>
                      <a:pt x="3221" y="21750"/>
                    </a:lnTo>
                    <a:lnTo>
                      <a:pt x="3092" y="21646"/>
                    </a:lnTo>
                    <a:lnTo>
                      <a:pt x="2963" y="21543"/>
                    </a:lnTo>
                    <a:lnTo>
                      <a:pt x="2854" y="21439"/>
                    </a:lnTo>
                    <a:lnTo>
                      <a:pt x="2735" y="21314"/>
                    </a:lnTo>
                    <a:lnTo>
                      <a:pt x="2636" y="21200"/>
                    </a:lnTo>
                    <a:lnTo>
                      <a:pt x="2527" y="21075"/>
                    </a:lnTo>
                    <a:lnTo>
                      <a:pt x="2438" y="20940"/>
                    </a:lnTo>
                    <a:lnTo>
                      <a:pt x="2349" y="20805"/>
                    </a:lnTo>
                    <a:lnTo>
                      <a:pt x="2270" y="20659"/>
                    </a:lnTo>
                    <a:lnTo>
                      <a:pt x="2190" y="20514"/>
                    </a:lnTo>
                    <a:lnTo>
                      <a:pt x="2121" y="20358"/>
                    </a:lnTo>
                    <a:lnTo>
                      <a:pt x="2062" y="20202"/>
                    </a:lnTo>
                    <a:lnTo>
                      <a:pt x="2012" y="20036"/>
                    </a:lnTo>
                    <a:lnTo>
                      <a:pt x="1962" y="19859"/>
                    </a:lnTo>
                    <a:lnTo>
                      <a:pt x="1923" y="19682"/>
                    </a:lnTo>
                    <a:lnTo>
                      <a:pt x="1893" y="19495"/>
                    </a:lnTo>
                    <a:lnTo>
                      <a:pt x="1873" y="19308"/>
                    </a:lnTo>
                    <a:lnTo>
                      <a:pt x="1863" y="19111"/>
                    </a:lnTo>
                    <a:lnTo>
                      <a:pt x="1853" y="18903"/>
                    </a:lnTo>
                    <a:lnTo>
                      <a:pt x="1853" y="18685"/>
                    </a:lnTo>
                    <a:lnTo>
                      <a:pt x="1873" y="18467"/>
                    </a:lnTo>
                    <a:lnTo>
                      <a:pt x="1893" y="18238"/>
                    </a:lnTo>
                    <a:lnTo>
                      <a:pt x="1923" y="17999"/>
                    </a:lnTo>
                    <a:lnTo>
                      <a:pt x="1962" y="17760"/>
                    </a:lnTo>
                    <a:lnTo>
                      <a:pt x="2012" y="17511"/>
                    </a:lnTo>
                    <a:lnTo>
                      <a:pt x="2071" y="17251"/>
                    </a:lnTo>
                    <a:lnTo>
                      <a:pt x="2180" y="16877"/>
                    </a:lnTo>
                    <a:lnTo>
                      <a:pt x="2299" y="16513"/>
                    </a:lnTo>
                    <a:lnTo>
                      <a:pt x="2438" y="16149"/>
                    </a:lnTo>
                    <a:lnTo>
                      <a:pt x="2597" y="15796"/>
                    </a:lnTo>
                    <a:lnTo>
                      <a:pt x="2765" y="15443"/>
                    </a:lnTo>
                    <a:lnTo>
                      <a:pt x="2953" y="15110"/>
                    </a:lnTo>
                    <a:lnTo>
                      <a:pt x="3161" y="14777"/>
                    </a:lnTo>
                    <a:lnTo>
                      <a:pt x="3370" y="14445"/>
                    </a:lnTo>
                    <a:lnTo>
                      <a:pt x="3607" y="14123"/>
                    </a:lnTo>
                    <a:lnTo>
                      <a:pt x="3845" y="13811"/>
                    </a:lnTo>
                    <a:lnTo>
                      <a:pt x="4103" y="13499"/>
                    </a:lnTo>
                    <a:lnTo>
                      <a:pt x="4360" y="13198"/>
                    </a:lnTo>
                    <a:lnTo>
                      <a:pt x="4638" y="12907"/>
                    </a:lnTo>
                    <a:lnTo>
                      <a:pt x="4915" y="12616"/>
                    </a:lnTo>
                    <a:lnTo>
                      <a:pt x="5213" y="12335"/>
                    </a:lnTo>
                    <a:lnTo>
                      <a:pt x="5510" y="12055"/>
                    </a:lnTo>
                    <a:lnTo>
                      <a:pt x="5817" y="11795"/>
                    </a:lnTo>
                    <a:lnTo>
                      <a:pt x="6124" y="11525"/>
                    </a:lnTo>
                    <a:lnTo>
                      <a:pt x="6441" y="11275"/>
                    </a:lnTo>
                    <a:lnTo>
                      <a:pt x="6758" y="11026"/>
                    </a:lnTo>
                    <a:lnTo>
                      <a:pt x="7085" y="10777"/>
                    </a:lnTo>
                    <a:lnTo>
                      <a:pt x="7412" y="10548"/>
                    </a:lnTo>
                    <a:lnTo>
                      <a:pt x="8066" y="10091"/>
                    </a:lnTo>
                    <a:lnTo>
                      <a:pt x="8720" y="9665"/>
                    </a:lnTo>
                    <a:lnTo>
                      <a:pt x="9374" y="9259"/>
                    </a:lnTo>
                    <a:lnTo>
                      <a:pt x="10018" y="8885"/>
                    </a:lnTo>
                    <a:lnTo>
                      <a:pt x="10633" y="8542"/>
                    </a:lnTo>
                    <a:lnTo>
                      <a:pt x="11346" y="8158"/>
                    </a:lnTo>
                    <a:lnTo>
                      <a:pt x="12070" y="7784"/>
                    </a:lnTo>
                    <a:lnTo>
                      <a:pt x="12813" y="7430"/>
                    </a:lnTo>
                    <a:lnTo>
                      <a:pt x="13546" y="7088"/>
                    </a:lnTo>
                    <a:lnTo>
                      <a:pt x="14299" y="6765"/>
                    </a:lnTo>
                    <a:lnTo>
                      <a:pt x="15062" y="6454"/>
                    </a:lnTo>
                    <a:lnTo>
                      <a:pt x="15825" y="6152"/>
                    </a:lnTo>
                    <a:lnTo>
                      <a:pt x="16598" y="5861"/>
                    </a:lnTo>
                    <a:lnTo>
                      <a:pt x="17371" y="5581"/>
                    </a:lnTo>
                    <a:lnTo>
                      <a:pt x="18154" y="5321"/>
                    </a:lnTo>
                    <a:lnTo>
                      <a:pt x="18947" y="5072"/>
                    </a:lnTo>
                    <a:lnTo>
                      <a:pt x="19739" y="4833"/>
                    </a:lnTo>
                    <a:lnTo>
                      <a:pt x="20542" y="4604"/>
                    </a:lnTo>
                    <a:lnTo>
                      <a:pt x="21345" y="4386"/>
                    </a:lnTo>
                    <a:lnTo>
                      <a:pt x="22147" y="4178"/>
                    </a:lnTo>
                    <a:lnTo>
                      <a:pt x="22960" y="3980"/>
                    </a:lnTo>
                    <a:lnTo>
                      <a:pt x="23772" y="3793"/>
                    </a:lnTo>
                    <a:lnTo>
                      <a:pt x="24585" y="3617"/>
                    </a:lnTo>
                    <a:lnTo>
                      <a:pt x="25397" y="3450"/>
                    </a:lnTo>
                    <a:lnTo>
                      <a:pt x="26210" y="3295"/>
                    </a:lnTo>
                    <a:lnTo>
                      <a:pt x="27032" y="3139"/>
                    </a:lnTo>
                    <a:lnTo>
                      <a:pt x="27845" y="3004"/>
                    </a:lnTo>
                    <a:lnTo>
                      <a:pt x="28667" y="2879"/>
                    </a:lnTo>
                    <a:lnTo>
                      <a:pt x="29480" y="2754"/>
                    </a:lnTo>
                    <a:lnTo>
                      <a:pt x="30292" y="2640"/>
                    </a:lnTo>
                    <a:lnTo>
                      <a:pt x="31105" y="2536"/>
                    </a:lnTo>
                    <a:lnTo>
                      <a:pt x="31917" y="2432"/>
                    </a:lnTo>
                    <a:lnTo>
                      <a:pt x="32730" y="2339"/>
                    </a:lnTo>
                    <a:lnTo>
                      <a:pt x="33533" y="2255"/>
                    </a:lnTo>
                    <a:lnTo>
                      <a:pt x="34335" y="2183"/>
                    </a:lnTo>
                    <a:lnTo>
                      <a:pt x="35921" y="2048"/>
                    </a:lnTo>
                    <a:lnTo>
                      <a:pt x="36704" y="1985"/>
                    </a:lnTo>
                    <a:lnTo>
                      <a:pt x="37486" y="1944"/>
                    </a:lnTo>
                    <a:lnTo>
                      <a:pt x="38259" y="1902"/>
                    </a:lnTo>
                    <a:lnTo>
                      <a:pt x="39042" y="1881"/>
                    </a:lnTo>
                    <a:lnTo>
                      <a:pt x="39825" y="1861"/>
                    </a:lnTo>
                    <a:lnTo>
                      <a:pt x="40608" y="1850"/>
                    </a:lnTo>
                    <a:lnTo>
                      <a:pt x="42163" y="1850"/>
                    </a:lnTo>
                    <a:lnTo>
                      <a:pt x="42946" y="1871"/>
                    </a:lnTo>
                    <a:lnTo>
                      <a:pt x="43729" y="1892"/>
                    </a:lnTo>
                    <a:lnTo>
                      <a:pt x="44512" y="1912"/>
                    </a:lnTo>
                    <a:lnTo>
                      <a:pt x="45295" y="1954"/>
                    </a:lnTo>
                    <a:lnTo>
                      <a:pt x="46068" y="1996"/>
                    </a:lnTo>
                    <a:lnTo>
                      <a:pt x="46850" y="2037"/>
                    </a:lnTo>
                    <a:lnTo>
                      <a:pt x="48406" y="2162"/>
                    </a:lnTo>
                    <a:lnTo>
                      <a:pt x="49288" y="2235"/>
                    </a:lnTo>
                    <a:lnTo>
                      <a:pt x="50180" y="2318"/>
                    </a:lnTo>
                    <a:lnTo>
                      <a:pt x="51072" y="2401"/>
                    </a:lnTo>
                    <a:lnTo>
                      <a:pt x="51963" y="2505"/>
                    </a:lnTo>
                    <a:lnTo>
                      <a:pt x="52865" y="2619"/>
                    </a:lnTo>
                    <a:lnTo>
                      <a:pt x="53757" y="2754"/>
                    </a:lnTo>
                    <a:lnTo>
                      <a:pt x="54659" y="2900"/>
                    </a:lnTo>
                    <a:lnTo>
                      <a:pt x="55551" y="3066"/>
                    </a:lnTo>
                    <a:lnTo>
                      <a:pt x="56442" y="3243"/>
                    </a:lnTo>
                    <a:lnTo>
                      <a:pt x="57334" y="3450"/>
                    </a:lnTo>
                    <a:lnTo>
                      <a:pt x="57770" y="3565"/>
                    </a:lnTo>
                    <a:lnTo>
                      <a:pt x="58206" y="3679"/>
                    </a:lnTo>
                    <a:lnTo>
                      <a:pt x="58642" y="3804"/>
                    </a:lnTo>
                    <a:lnTo>
                      <a:pt x="59078" y="3928"/>
                    </a:lnTo>
                    <a:lnTo>
                      <a:pt x="59504" y="4074"/>
                    </a:lnTo>
                    <a:lnTo>
                      <a:pt x="59930" y="4219"/>
                    </a:lnTo>
                    <a:lnTo>
                      <a:pt x="60356" y="4365"/>
                    </a:lnTo>
                    <a:lnTo>
                      <a:pt x="60783" y="4521"/>
                    </a:lnTo>
                    <a:lnTo>
                      <a:pt x="61199" y="4687"/>
                    </a:lnTo>
                    <a:lnTo>
                      <a:pt x="61605" y="4864"/>
                    </a:lnTo>
                    <a:lnTo>
                      <a:pt x="62011" y="5051"/>
                    </a:lnTo>
                    <a:lnTo>
                      <a:pt x="62418" y="5238"/>
                    </a:lnTo>
                    <a:lnTo>
                      <a:pt x="62844" y="5456"/>
                    </a:lnTo>
                    <a:lnTo>
                      <a:pt x="63260" y="5685"/>
                    </a:lnTo>
                    <a:lnTo>
                      <a:pt x="63656" y="5934"/>
                    </a:lnTo>
                    <a:lnTo>
                      <a:pt x="64033" y="6194"/>
                    </a:lnTo>
                    <a:lnTo>
                      <a:pt x="64399" y="6474"/>
                    </a:lnTo>
                    <a:lnTo>
                      <a:pt x="64746" y="6765"/>
                    </a:lnTo>
                    <a:lnTo>
                      <a:pt x="65073" y="7067"/>
                    </a:lnTo>
                    <a:lnTo>
                      <a:pt x="65390" y="7389"/>
                    </a:lnTo>
                    <a:lnTo>
                      <a:pt x="65678" y="7711"/>
                    </a:lnTo>
                    <a:lnTo>
                      <a:pt x="65955" y="8054"/>
                    </a:lnTo>
                    <a:lnTo>
                      <a:pt x="66223" y="8397"/>
                    </a:lnTo>
                    <a:lnTo>
                      <a:pt x="66460" y="8761"/>
                    </a:lnTo>
                    <a:lnTo>
                      <a:pt x="66678" y="9124"/>
                    </a:lnTo>
                    <a:lnTo>
                      <a:pt x="66887" y="9509"/>
                    </a:lnTo>
                    <a:lnTo>
                      <a:pt x="67065" y="9893"/>
                    </a:lnTo>
                    <a:lnTo>
                      <a:pt x="67233" y="10288"/>
                    </a:lnTo>
                    <a:lnTo>
                      <a:pt x="67372" y="10694"/>
                    </a:lnTo>
                    <a:lnTo>
                      <a:pt x="67501" y="11109"/>
                    </a:lnTo>
                    <a:lnTo>
                      <a:pt x="67600" y="11525"/>
                    </a:lnTo>
                    <a:lnTo>
                      <a:pt x="67679" y="11941"/>
                    </a:lnTo>
                    <a:lnTo>
                      <a:pt x="67739" y="12377"/>
                    </a:lnTo>
                    <a:lnTo>
                      <a:pt x="67778" y="12803"/>
                    </a:lnTo>
                    <a:lnTo>
                      <a:pt x="67788" y="13250"/>
                    </a:lnTo>
                    <a:lnTo>
                      <a:pt x="67778" y="13686"/>
                    </a:lnTo>
                    <a:lnTo>
                      <a:pt x="67749" y="14133"/>
                    </a:lnTo>
                    <a:lnTo>
                      <a:pt x="67689" y="14580"/>
                    </a:lnTo>
                    <a:lnTo>
                      <a:pt x="67610" y="15037"/>
                    </a:lnTo>
                    <a:lnTo>
                      <a:pt x="67511" y="15484"/>
                    </a:lnTo>
                    <a:lnTo>
                      <a:pt x="67382" y="15941"/>
                    </a:lnTo>
                    <a:lnTo>
                      <a:pt x="67233" y="16399"/>
                    </a:lnTo>
                    <a:lnTo>
                      <a:pt x="67055" y="16856"/>
                    </a:lnTo>
                    <a:lnTo>
                      <a:pt x="66847" y="17313"/>
                    </a:lnTo>
                    <a:lnTo>
                      <a:pt x="66639" y="17718"/>
                    </a:lnTo>
                    <a:lnTo>
                      <a:pt x="66421" y="18113"/>
                    </a:lnTo>
                    <a:lnTo>
                      <a:pt x="66183" y="18487"/>
                    </a:lnTo>
                    <a:lnTo>
                      <a:pt x="65925" y="18851"/>
                    </a:lnTo>
                    <a:lnTo>
                      <a:pt x="65658" y="19194"/>
                    </a:lnTo>
                    <a:lnTo>
                      <a:pt x="65370" y="19527"/>
                    </a:lnTo>
                    <a:lnTo>
                      <a:pt x="65073" y="19849"/>
                    </a:lnTo>
                    <a:lnTo>
                      <a:pt x="64766" y="20150"/>
                    </a:lnTo>
                    <a:lnTo>
                      <a:pt x="64449" y="20431"/>
                    </a:lnTo>
                    <a:lnTo>
                      <a:pt x="64112" y="20711"/>
                    </a:lnTo>
                    <a:lnTo>
                      <a:pt x="63765" y="20971"/>
                    </a:lnTo>
                    <a:lnTo>
                      <a:pt x="63418" y="21220"/>
                    </a:lnTo>
                    <a:lnTo>
                      <a:pt x="63052" y="21459"/>
                    </a:lnTo>
                    <a:lnTo>
                      <a:pt x="62685" y="21688"/>
                    </a:lnTo>
                    <a:lnTo>
                      <a:pt x="62309" y="21896"/>
                    </a:lnTo>
                    <a:lnTo>
                      <a:pt x="61922" y="22104"/>
                    </a:lnTo>
                    <a:lnTo>
                      <a:pt x="61526" y="22291"/>
                    </a:lnTo>
                    <a:lnTo>
                      <a:pt x="61129" y="22467"/>
                    </a:lnTo>
                    <a:lnTo>
                      <a:pt x="60723" y="22644"/>
                    </a:lnTo>
                    <a:lnTo>
                      <a:pt x="60317" y="22800"/>
                    </a:lnTo>
                    <a:lnTo>
                      <a:pt x="59911" y="22956"/>
                    </a:lnTo>
                    <a:lnTo>
                      <a:pt x="59494" y="23091"/>
                    </a:lnTo>
                    <a:lnTo>
                      <a:pt x="59078" y="23226"/>
                    </a:lnTo>
                    <a:lnTo>
                      <a:pt x="58662" y="23351"/>
                    </a:lnTo>
                    <a:lnTo>
                      <a:pt x="58236" y="23465"/>
                    </a:lnTo>
                    <a:lnTo>
                      <a:pt x="57820" y="23569"/>
                    </a:lnTo>
                    <a:lnTo>
                      <a:pt x="57404" y="23673"/>
                    </a:lnTo>
                    <a:lnTo>
                      <a:pt x="56977" y="23766"/>
                    </a:lnTo>
                    <a:lnTo>
                      <a:pt x="56145" y="23933"/>
                    </a:lnTo>
                    <a:lnTo>
                      <a:pt x="55333" y="24068"/>
                    </a:lnTo>
                    <a:lnTo>
                      <a:pt x="55243" y="24088"/>
                    </a:lnTo>
                    <a:lnTo>
                      <a:pt x="55184" y="24130"/>
                    </a:lnTo>
                    <a:lnTo>
                      <a:pt x="55124" y="24172"/>
                    </a:lnTo>
                    <a:lnTo>
                      <a:pt x="55085" y="24234"/>
                    </a:lnTo>
                    <a:lnTo>
                      <a:pt x="55055" y="24307"/>
                    </a:lnTo>
                    <a:lnTo>
                      <a:pt x="55035" y="24379"/>
                    </a:lnTo>
                    <a:lnTo>
                      <a:pt x="55025" y="24452"/>
                    </a:lnTo>
                    <a:lnTo>
                      <a:pt x="55035" y="24535"/>
                    </a:lnTo>
                    <a:lnTo>
                      <a:pt x="55055" y="24608"/>
                    </a:lnTo>
                    <a:lnTo>
                      <a:pt x="55075" y="24681"/>
                    </a:lnTo>
                    <a:lnTo>
                      <a:pt x="55115" y="24754"/>
                    </a:lnTo>
                    <a:lnTo>
                      <a:pt x="55164" y="24816"/>
                    </a:lnTo>
                    <a:lnTo>
                      <a:pt x="55214" y="24857"/>
                    </a:lnTo>
                    <a:lnTo>
                      <a:pt x="55283" y="24899"/>
                    </a:lnTo>
                    <a:lnTo>
                      <a:pt x="55352" y="24920"/>
                    </a:lnTo>
                    <a:lnTo>
                      <a:pt x="55442" y="24920"/>
                    </a:lnTo>
                    <a:lnTo>
                      <a:pt x="55838" y="24899"/>
                    </a:lnTo>
                    <a:lnTo>
                      <a:pt x="56244" y="24857"/>
                    </a:lnTo>
                    <a:lnTo>
                      <a:pt x="56660" y="24816"/>
                    </a:lnTo>
                    <a:lnTo>
                      <a:pt x="57067" y="24774"/>
                    </a:lnTo>
                    <a:lnTo>
                      <a:pt x="57473" y="24712"/>
                    </a:lnTo>
                    <a:lnTo>
                      <a:pt x="57889" y="24650"/>
                    </a:lnTo>
                    <a:lnTo>
                      <a:pt x="58305" y="24577"/>
                    </a:lnTo>
                    <a:lnTo>
                      <a:pt x="58712" y="24504"/>
                    </a:lnTo>
                    <a:lnTo>
                      <a:pt x="59128" y="24411"/>
                    </a:lnTo>
                    <a:lnTo>
                      <a:pt x="59534" y="24317"/>
                    </a:lnTo>
                    <a:lnTo>
                      <a:pt x="59940" y="24213"/>
                    </a:lnTo>
                    <a:lnTo>
                      <a:pt x="60347" y="24099"/>
                    </a:lnTo>
                    <a:lnTo>
                      <a:pt x="60743" y="23974"/>
                    </a:lnTo>
                    <a:lnTo>
                      <a:pt x="61149" y="23839"/>
                    </a:lnTo>
                    <a:lnTo>
                      <a:pt x="61546" y="23694"/>
                    </a:lnTo>
                    <a:lnTo>
                      <a:pt x="61932" y="23538"/>
                    </a:lnTo>
                    <a:lnTo>
                      <a:pt x="62318" y="23371"/>
                    </a:lnTo>
                    <a:lnTo>
                      <a:pt x="62695" y="23195"/>
                    </a:lnTo>
                    <a:lnTo>
                      <a:pt x="63072" y="23008"/>
                    </a:lnTo>
                    <a:lnTo>
                      <a:pt x="63438" y="22810"/>
                    </a:lnTo>
                    <a:lnTo>
                      <a:pt x="63805" y="22602"/>
                    </a:lnTo>
                    <a:lnTo>
                      <a:pt x="64162" y="22384"/>
                    </a:lnTo>
                    <a:lnTo>
                      <a:pt x="64508" y="22145"/>
                    </a:lnTo>
                    <a:lnTo>
                      <a:pt x="64845" y="21896"/>
                    </a:lnTo>
                    <a:lnTo>
                      <a:pt x="65172" y="21636"/>
                    </a:lnTo>
                    <a:lnTo>
                      <a:pt x="65499" y="21366"/>
                    </a:lnTo>
                    <a:lnTo>
                      <a:pt x="65806" y="21085"/>
                    </a:lnTo>
                    <a:lnTo>
                      <a:pt x="66104" y="20784"/>
                    </a:lnTo>
                    <a:lnTo>
                      <a:pt x="66401" y="20472"/>
                    </a:lnTo>
                    <a:lnTo>
                      <a:pt x="66678" y="20150"/>
                    </a:lnTo>
                    <a:lnTo>
                      <a:pt x="66946" y="19807"/>
                    </a:lnTo>
                    <a:lnTo>
                      <a:pt x="67194" y="19454"/>
                    </a:lnTo>
                    <a:lnTo>
                      <a:pt x="67441" y="19090"/>
                    </a:lnTo>
                    <a:lnTo>
                      <a:pt x="67669" y="18726"/>
                    </a:lnTo>
                    <a:lnTo>
                      <a:pt x="67877" y="18352"/>
                    </a:lnTo>
                    <a:lnTo>
                      <a:pt x="68076" y="17978"/>
                    </a:lnTo>
                    <a:lnTo>
                      <a:pt x="68254" y="17604"/>
                    </a:lnTo>
                    <a:lnTo>
                      <a:pt x="68432" y="17230"/>
                    </a:lnTo>
                    <a:lnTo>
                      <a:pt x="68581" y="16845"/>
                    </a:lnTo>
                    <a:lnTo>
                      <a:pt x="68720" y="16461"/>
                    </a:lnTo>
                    <a:lnTo>
                      <a:pt x="68849" y="16076"/>
                    </a:lnTo>
                    <a:lnTo>
                      <a:pt x="68958" y="15692"/>
                    </a:lnTo>
                    <a:lnTo>
                      <a:pt x="69057" y="15307"/>
                    </a:lnTo>
                    <a:lnTo>
                      <a:pt x="69136" y="14913"/>
                    </a:lnTo>
                    <a:lnTo>
                      <a:pt x="69195" y="14528"/>
                    </a:lnTo>
                    <a:lnTo>
                      <a:pt x="69245" y="14133"/>
                    </a:lnTo>
                    <a:lnTo>
                      <a:pt x="69275" y="13749"/>
                    </a:lnTo>
                    <a:lnTo>
                      <a:pt x="69294" y="13354"/>
                    </a:lnTo>
                    <a:lnTo>
                      <a:pt x="69294" y="12959"/>
                    </a:lnTo>
                    <a:lnTo>
                      <a:pt x="69285" y="12574"/>
                    </a:lnTo>
                    <a:lnTo>
                      <a:pt x="69255" y="12180"/>
                    </a:lnTo>
                    <a:lnTo>
                      <a:pt x="69205" y="11785"/>
                    </a:lnTo>
                    <a:lnTo>
                      <a:pt x="69146" y="11400"/>
                    </a:lnTo>
                    <a:lnTo>
                      <a:pt x="69067" y="11016"/>
                    </a:lnTo>
                    <a:lnTo>
                      <a:pt x="68967" y="10621"/>
                    </a:lnTo>
                    <a:lnTo>
                      <a:pt x="68858" y="10236"/>
                    </a:lnTo>
                    <a:lnTo>
                      <a:pt x="68720" y="9862"/>
                    </a:lnTo>
                    <a:lnTo>
                      <a:pt x="68581" y="9478"/>
                    </a:lnTo>
                    <a:lnTo>
                      <a:pt x="68413" y="9104"/>
                    </a:lnTo>
                    <a:lnTo>
                      <a:pt x="68234" y="8729"/>
                    </a:lnTo>
                    <a:lnTo>
                      <a:pt x="68036" y="8355"/>
                    </a:lnTo>
                    <a:lnTo>
                      <a:pt x="67818" y="7981"/>
                    </a:lnTo>
                    <a:lnTo>
                      <a:pt x="67590" y="7618"/>
                    </a:lnTo>
                    <a:lnTo>
                      <a:pt x="67332" y="7254"/>
                    </a:lnTo>
                    <a:lnTo>
                      <a:pt x="67045" y="6869"/>
                    </a:lnTo>
                    <a:lnTo>
                      <a:pt x="66748" y="6506"/>
                    </a:lnTo>
                    <a:lnTo>
                      <a:pt x="66431" y="6163"/>
                    </a:lnTo>
                    <a:lnTo>
                      <a:pt x="66104" y="5830"/>
                    </a:lnTo>
                    <a:lnTo>
                      <a:pt x="65767" y="5518"/>
                    </a:lnTo>
                    <a:lnTo>
                      <a:pt x="65420" y="5217"/>
                    </a:lnTo>
                    <a:lnTo>
                      <a:pt x="65053" y="4936"/>
                    </a:lnTo>
                    <a:lnTo>
                      <a:pt x="64687" y="4666"/>
                    </a:lnTo>
                    <a:lnTo>
                      <a:pt x="64310" y="4417"/>
                    </a:lnTo>
                    <a:lnTo>
                      <a:pt x="63924" y="4167"/>
                    </a:lnTo>
                    <a:lnTo>
                      <a:pt x="63527" y="3939"/>
                    </a:lnTo>
                    <a:lnTo>
                      <a:pt x="63121" y="3721"/>
                    </a:lnTo>
                    <a:lnTo>
                      <a:pt x="62705" y="3513"/>
                    </a:lnTo>
                    <a:lnTo>
                      <a:pt x="62289" y="3326"/>
                    </a:lnTo>
                    <a:lnTo>
                      <a:pt x="61873" y="3139"/>
                    </a:lnTo>
                    <a:lnTo>
                      <a:pt x="61437" y="2962"/>
                    </a:lnTo>
                    <a:lnTo>
                      <a:pt x="61010" y="2806"/>
                    </a:lnTo>
                    <a:lnTo>
                      <a:pt x="60574" y="2650"/>
                    </a:lnTo>
                    <a:lnTo>
                      <a:pt x="60129" y="2505"/>
                    </a:lnTo>
                    <a:lnTo>
                      <a:pt x="59683" y="2359"/>
                    </a:lnTo>
                    <a:lnTo>
                      <a:pt x="59237" y="2235"/>
                    </a:lnTo>
                    <a:lnTo>
                      <a:pt x="58791" y="2110"/>
                    </a:lnTo>
                    <a:lnTo>
                      <a:pt x="58345" y="1996"/>
                    </a:lnTo>
                    <a:lnTo>
                      <a:pt x="57899" y="1881"/>
                    </a:lnTo>
                    <a:lnTo>
                      <a:pt x="56997" y="1684"/>
                    </a:lnTo>
                    <a:lnTo>
                      <a:pt x="56105" y="1497"/>
                    </a:lnTo>
                    <a:lnTo>
                      <a:pt x="55224" y="1320"/>
                    </a:lnTo>
                    <a:lnTo>
                      <a:pt x="54352" y="1164"/>
                    </a:lnTo>
                    <a:lnTo>
                      <a:pt x="53212" y="956"/>
                    </a:lnTo>
                    <a:lnTo>
                      <a:pt x="52072" y="780"/>
                    </a:lnTo>
                    <a:lnTo>
                      <a:pt x="50923" y="624"/>
                    </a:lnTo>
                    <a:lnTo>
                      <a:pt x="49774" y="478"/>
                    </a:lnTo>
                    <a:lnTo>
                      <a:pt x="48624" y="354"/>
                    </a:lnTo>
                    <a:lnTo>
                      <a:pt x="47475" y="250"/>
                    </a:lnTo>
                    <a:lnTo>
                      <a:pt x="46325" y="167"/>
                    </a:lnTo>
                    <a:lnTo>
                      <a:pt x="45166" y="104"/>
                    </a:lnTo>
                    <a:lnTo>
                      <a:pt x="44016" y="52"/>
                    </a:lnTo>
                    <a:lnTo>
                      <a:pt x="42857" y="21"/>
                    </a:lnTo>
                    <a:lnTo>
                      <a:pt x="4169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40"/>
              <p:cNvSpPr/>
              <p:nvPr/>
            </p:nvSpPr>
            <p:spPr>
              <a:xfrm rot="10800000">
                <a:off x="1724624" y="2036319"/>
                <a:ext cx="103976" cy="123537"/>
              </a:xfrm>
              <a:custGeom>
                <a:avLst/>
                <a:gdLst/>
                <a:ahLst/>
                <a:cxnLst/>
                <a:rect l="l" t="t" r="r" b="b"/>
                <a:pathLst>
                  <a:path w="9652" h="12076" extrusionOk="0">
                    <a:moveTo>
                      <a:pt x="7165" y="0"/>
                    </a:moveTo>
                    <a:lnTo>
                      <a:pt x="7105" y="21"/>
                    </a:lnTo>
                    <a:lnTo>
                      <a:pt x="7056" y="42"/>
                    </a:lnTo>
                    <a:lnTo>
                      <a:pt x="7006" y="83"/>
                    </a:lnTo>
                    <a:lnTo>
                      <a:pt x="6957" y="125"/>
                    </a:lnTo>
                    <a:lnTo>
                      <a:pt x="6917" y="177"/>
                    </a:lnTo>
                    <a:lnTo>
                      <a:pt x="6887" y="239"/>
                    </a:lnTo>
                    <a:lnTo>
                      <a:pt x="6867" y="302"/>
                    </a:lnTo>
                    <a:lnTo>
                      <a:pt x="6857" y="364"/>
                    </a:lnTo>
                    <a:lnTo>
                      <a:pt x="6857" y="437"/>
                    </a:lnTo>
                    <a:lnTo>
                      <a:pt x="6877" y="510"/>
                    </a:lnTo>
                    <a:lnTo>
                      <a:pt x="6897" y="582"/>
                    </a:lnTo>
                    <a:lnTo>
                      <a:pt x="7125" y="1081"/>
                    </a:lnTo>
                    <a:lnTo>
                      <a:pt x="7343" y="1580"/>
                    </a:lnTo>
                    <a:lnTo>
                      <a:pt x="7531" y="2089"/>
                    </a:lnTo>
                    <a:lnTo>
                      <a:pt x="7710" y="2588"/>
                    </a:lnTo>
                    <a:lnTo>
                      <a:pt x="7868" y="3087"/>
                    </a:lnTo>
                    <a:lnTo>
                      <a:pt x="8007" y="3596"/>
                    </a:lnTo>
                    <a:lnTo>
                      <a:pt x="8066" y="3845"/>
                    </a:lnTo>
                    <a:lnTo>
                      <a:pt x="8126" y="4095"/>
                    </a:lnTo>
                    <a:lnTo>
                      <a:pt x="8165" y="4354"/>
                    </a:lnTo>
                    <a:lnTo>
                      <a:pt x="8205" y="4604"/>
                    </a:lnTo>
                    <a:lnTo>
                      <a:pt x="8235" y="4864"/>
                    </a:lnTo>
                    <a:lnTo>
                      <a:pt x="8265" y="5113"/>
                    </a:lnTo>
                    <a:lnTo>
                      <a:pt x="8274" y="5373"/>
                    </a:lnTo>
                    <a:lnTo>
                      <a:pt x="8284" y="5622"/>
                    </a:lnTo>
                    <a:lnTo>
                      <a:pt x="8284" y="5882"/>
                    </a:lnTo>
                    <a:lnTo>
                      <a:pt x="8274" y="6142"/>
                    </a:lnTo>
                    <a:lnTo>
                      <a:pt x="8265" y="6402"/>
                    </a:lnTo>
                    <a:lnTo>
                      <a:pt x="8235" y="6661"/>
                    </a:lnTo>
                    <a:lnTo>
                      <a:pt x="8195" y="6921"/>
                    </a:lnTo>
                    <a:lnTo>
                      <a:pt x="8156" y="7181"/>
                    </a:lnTo>
                    <a:lnTo>
                      <a:pt x="8096" y="7441"/>
                    </a:lnTo>
                    <a:lnTo>
                      <a:pt x="8037" y="7711"/>
                    </a:lnTo>
                    <a:lnTo>
                      <a:pt x="7957" y="7971"/>
                    </a:lnTo>
                    <a:lnTo>
                      <a:pt x="7868" y="8241"/>
                    </a:lnTo>
                    <a:lnTo>
                      <a:pt x="7769" y="8511"/>
                    </a:lnTo>
                    <a:lnTo>
                      <a:pt x="7660" y="8781"/>
                    </a:lnTo>
                    <a:lnTo>
                      <a:pt x="7591" y="8948"/>
                    </a:lnTo>
                    <a:lnTo>
                      <a:pt x="7502" y="9104"/>
                    </a:lnTo>
                    <a:lnTo>
                      <a:pt x="7422" y="9249"/>
                    </a:lnTo>
                    <a:lnTo>
                      <a:pt x="7323" y="9394"/>
                    </a:lnTo>
                    <a:lnTo>
                      <a:pt x="7234" y="9530"/>
                    </a:lnTo>
                    <a:lnTo>
                      <a:pt x="7125" y="9654"/>
                    </a:lnTo>
                    <a:lnTo>
                      <a:pt x="7026" y="9779"/>
                    </a:lnTo>
                    <a:lnTo>
                      <a:pt x="6907" y="9883"/>
                    </a:lnTo>
                    <a:lnTo>
                      <a:pt x="6798" y="9987"/>
                    </a:lnTo>
                    <a:lnTo>
                      <a:pt x="6679" y="10091"/>
                    </a:lnTo>
                    <a:lnTo>
                      <a:pt x="6550" y="10174"/>
                    </a:lnTo>
                    <a:lnTo>
                      <a:pt x="6421" y="10257"/>
                    </a:lnTo>
                    <a:lnTo>
                      <a:pt x="6293" y="10330"/>
                    </a:lnTo>
                    <a:lnTo>
                      <a:pt x="6164" y="10392"/>
                    </a:lnTo>
                    <a:lnTo>
                      <a:pt x="6025" y="10454"/>
                    </a:lnTo>
                    <a:lnTo>
                      <a:pt x="5886" y="10506"/>
                    </a:lnTo>
                    <a:lnTo>
                      <a:pt x="5738" y="10548"/>
                    </a:lnTo>
                    <a:lnTo>
                      <a:pt x="5599" y="10579"/>
                    </a:lnTo>
                    <a:lnTo>
                      <a:pt x="5450" y="10610"/>
                    </a:lnTo>
                    <a:lnTo>
                      <a:pt x="5302" y="10631"/>
                    </a:lnTo>
                    <a:lnTo>
                      <a:pt x="5153" y="10641"/>
                    </a:lnTo>
                    <a:lnTo>
                      <a:pt x="4995" y="10652"/>
                    </a:lnTo>
                    <a:lnTo>
                      <a:pt x="4846" y="10652"/>
                    </a:lnTo>
                    <a:lnTo>
                      <a:pt x="4687" y="10641"/>
                    </a:lnTo>
                    <a:lnTo>
                      <a:pt x="4539" y="10621"/>
                    </a:lnTo>
                    <a:lnTo>
                      <a:pt x="4380" y="10600"/>
                    </a:lnTo>
                    <a:lnTo>
                      <a:pt x="4222" y="10569"/>
                    </a:lnTo>
                    <a:lnTo>
                      <a:pt x="4073" y="10538"/>
                    </a:lnTo>
                    <a:lnTo>
                      <a:pt x="3914" y="10486"/>
                    </a:lnTo>
                    <a:lnTo>
                      <a:pt x="3756" y="10444"/>
                    </a:lnTo>
                    <a:lnTo>
                      <a:pt x="3607" y="10382"/>
                    </a:lnTo>
                    <a:lnTo>
                      <a:pt x="3449" y="10319"/>
                    </a:lnTo>
                    <a:lnTo>
                      <a:pt x="3231" y="10205"/>
                    </a:lnTo>
                    <a:lnTo>
                      <a:pt x="3033" y="10080"/>
                    </a:lnTo>
                    <a:lnTo>
                      <a:pt x="2844" y="9945"/>
                    </a:lnTo>
                    <a:lnTo>
                      <a:pt x="2676" y="9789"/>
                    </a:lnTo>
                    <a:lnTo>
                      <a:pt x="2507" y="9633"/>
                    </a:lnTo>
                    <a:lnTo>
                      <a:pt x="2349" y="9457"/>
                    </a:lnTo>
                    <a:lnTo>
                      <a:pt x="2200" y="9280"/>
                    </a:lnTo>
                    <a:lnTo>
                      <a:pt x="2052" y="9093"/>
                    </a:lnTo>
                    <a:lnTo>
                      <a:pt x="1774" y="8698"/>
                    </a:lnTo>
                    <a:lnTo>
                      <a:pt x="1507" y="8303"/>
                    </a:lnTo>
                    <a:lnTo>
                      <a:pt x="1229" y="7919"/>
                    </a:lnTo>
                    <a:lnTo>
                      <a:pt x="1090" y="7732"/>
                    </a:lnTo>
                    <a:lnTo>
                      <a:pt x="942" y="7555"/>
                    </a:lnTo>
                    <a:lnTo>
                      <a:pt x="863" y="7472"/>
                    </a:lnTo>
                    <a:lnTo>
                      <a:pt x="783" y="7420"/>
                    </a:lnTo>
                    <a:lnTo>
                      <a:pt x="694" y="7378"/>
                    </a:lnTo>
                    <a:lnTo>
                      <a:pt x="615" y="7368"/>
                    </a:lnTo>
                    <a:lnTo>
                      <a:pt x="526" y="7368"/>
                    </a:lnTo>
                    <a:lnTo>
                      <a:pt x="446" y="7378"/>
                    </a:lnTo>
                    <a:lnTo>
                      <a:pt x="367" y="7410"/>
                    </a:lnTo>
                    <a:lnTo>
                      <a:pt x="288" y="7462"/>
                    </a:lnTo>
                    <a:lnTo>
                      <a:pt x="218" y="7514"/>
                    </a:lnTo>
                    <a:lnTo>
                      <a:pt x="159" y="7586"/>
                    </a:lnTo>
                    <a:lnTo>
                      <a:pt x="109" y="7659"/>
                    </a:lnTo>
                    <a:lnTo>
                      <a:pt x="60" y="7742"/>
                    </a:lnTo>
                    <a:lnTo>
                      <a:pt x="30" y="7825"/>
                    </a:lnTo>
                    <a:lnTo>
                      <a:pt x="10" y="7919"/>
                    </a:lnTo>
                    <a:lnTo>
                      <a:pt x="0" y="8023"/>
                    </a:lnTo>
                    <a:lnTo>
                      <a:pt x="10" y="8116"/>
                    </a:lnTo>
                    <a:lnTo>
                      <a:pt x="40" y="8293"/>
                    </a:lnTo>
                    <a:lnTo>
                      <a:pt x="80" y="8459"/>
                    </a:lnTo>
                    <a:lnTo>
                      <a:pt x="119" y="8625"/>
                    </a:lnTo>
                    <a:lnTo>
                      <a:pt x="169" y="8781"/>
                    </a:lnTo>
                    <a:lnTo>
                      <a:pt x="278" y="9093"/>
                    </a:lnTo>
                    <a:lnTo>
                      <a:pt x="407" y="9394"/>
                    </a:lnTo>
                    <a:lnTo>
                      <a:pt x="555" y="9675"/>
                    </a:lnTo>
                    <a:lnTo>
                      <a:pt x="724" y="9945"/>
                    </a:lnTo>
                    <a:lnTo>
                      <a:pt x="902" y="10195"/>
                    </a:lnTo>
                    <a:lnTo>
                      <a:pt x="1100" y="10434"/>
                    </a:lnTo>
                    <a:lnTo>
                      <a:pt x="1318" y="10662"/>
                    </a:lnTo>
                    <a:lnTo>
                      <a:pt x="1546" y="10870"/>
                    </a:lnTo>
                    <a:lnTo>
                      <a:pt x="1784" y="11057"/>
                    </a:lnTo>
                    <a:lnTo>
                      <a:pt x="2032" y="11234"/>
                    </a:lnTo>
                    <a:lnTo>
                      <a:pt x="2289" y="11400"/>
                    </a:lnTo>
                    <a:lnTo>
                      <a:pt x="2557" y="11535"/>
                    </a:lnTo>
                    <a:lnTo>
                      <a:pt x="2834" y="11670"/>
                    </a:lnTo>
                    <a:lnTo>
                      <a:pt x="3122" y="11774"/>
                    </a:lnTo>
                    <a:lnTo>
                      <a:pt x="3409" y="11868"/>
                    </a:lnTo>
                    <a:lnTo>
                      <a:pt x="3706" y="11951"/>
                    </a:lnTo>
                    <a:lnTo>
                      <a:pt x="4004" y="12003"/>
                    </a:lnTo>
                    <a:lnTo>
                      <a:pt x="4301" y="12044"/>
                    </a:lnTo>
                    <a:lnTo>
                      <a:pt x="4608" y="12076"/>
                    </a:lnTo>
                    <a:lnTo>
                      <a:pt x="4915" y="12076"/>
                    </a:lnTo>
                    <a:lnTo>
                      <a:pt x="5213" y="12065"/>
                    </a:lnTo>
                    <a:lnTo>
                      <a:pt x="5520" y="12034"/>
                    </a:lnTo>
                    <a:lnTo>
                      <a:pt x="5817" y="11982"/>
                    </a:lnTo>
                    <a:lnTo>
                      <a:pt x="6114" y="11909"/>
                    </a:lnTo>
                    <a:lnTo>
                      <a:pt x="6402" y="11816"/>
                    </a:lnTo>
                    <a:lnTo>
                      <a:pt x="6689" y="11712"/>
                    </a:lnTo>
                    <a:lnTo>
                      <a:pt x="6966" y="11577"/>
                    </a:lnTo>
                    <a:lnTo>
                      <a:pt x="7244" y="11431"/>
                    </a:lnTo>
                    <a:lnTo>
                      <a:pt x="7502" y="11255"/>
                    </a:lnTo>
                    <a:lnTo>
                      <a:pt x="7759" y="11068"/>
                    </a:lnTo>
                    <a:lnTo>
                      <a:pt x="7888" y="10953"/>
                    </a:lnTo>
                    <a:lnTo>
                      <a:pt x="8027" y="10829"/>
                    </a:lnTo>
                    <a:lnTo>
                      <a:pt x="8146" y="10704"/>
                    </a:lnTo>
                    <a:lnTo>
                      <a:pt x="8265" y="10569"/>
                    </a:lnTo>
                    <a:lnTo>
                      <a:pt x="8383" y="10434"/>
                    </a:lnTo>
                    <a:lnTo>
                      <a:pt x="8492" y="10288"/>
                    </a:lnTo>
                    <a:lnTo>
                      <a:pt x="8601" y="10143"/>
                    </a:lnTo>
                    <a:lnTo>
                      <a:pt x="8701" y="9997"/>
                    </a:lnTo>
                    <a:lnTo>
                      <a:pt x="8790" y="9841"/>
                    </a:lnTo>
                    <a:lnTo>
                      <a:pt x="8879" y="9685"/>
                    </a:lnTo>
                    <a:lnTo>
                      <a:pt x="8958" y="9530"/>
                    </a:lnTo>
                    <a:lnTo>
                      <a:pt x="9037" y="9363"/>
                    </a:lnTo>
                    <a:lnTo>
                      <a:pt x="9186" y="9020"/>
                    </a:lnTo>
                    <a:lnTo>
                      <a:pt x="9305" y="8677"/>
                    </a:lnTo>
                    <a:lnTo>
                      <a:pt x="9404" y="8314"/>
                    </a:lnTo>
                    <a:lnTo>
                      <a:pt x="9493" y="7940"/>
                    </a:lnTo>
                    <a:lnTo>
                      <a:pt x="9563" y="7566"/>
                    </a:lnTo>
                    <a:lnTo>
                      <a:pt x="9612" y="7171"/>
                    </a:lnTo>
                    <a:lnTo>
                      <a:pt x="9642" y="6786"/>
                    </a:lnTo>
                    <a:lnTo>
                      <a:pt x="9652" y="6391"/>
                    </a:lnTo>
                    <a:lnTo>
                      <a:pt x="9652" y="5996"/>
                    </a:lnTo>
                    <a:lnTo>
                      <a:pt x="9632" y="5591"/>
                    </a:lnTo>
                    <a:lnTo>
                      <a:pt x="9592" y="5196"/>
                    </a:lnTo>
                    <a:lnTo>
                      <a:pt x="9543" y="4791"/>
                    </a:lnTo>
                    <a:lnTo>
                      <a:pt x="9483" y="4396"/>
                    </a:lnTo>
                    <a:lnTo>
                      <a:pt x="9404" y="4012"/>
                    </a:lnTo>
                    <a:lnTo>
                      <a:pt x="9305" y="3627"/>
                    </a:lnTo>
                    <a:lnTo>
                      <a:pt x="9196" y="3243"/>
                    </a:lnTo>
                    <a:lnTo>
                      <a:pt x="9077" y="2868"/>
                    </a:lnTo>
                    <a:lnTo>
                      <a:pt x="8948" y="2515"/>
                    </a:lnTo>
                    <a:lnTo>
                      <a:pt x="8800" y="2162"/>
                    </a:lnTo>
                    <a:lnTo>
                      <a:pt x="8641" y="1819"/>
                    </a:lnTo>
                    <a:lnTo>
                      <a:pt x="8473" y="1497"/>
                    </a:lnTo>
                    <a:lnTo>
                      <a:pt x="8294" y="1185"/>
                    </a:lnTo>
                    <a:lnTo>
                      <a:pt x="8106" y="884"/>
                    </a:lnTo>
                    <a:lnTo>
                      <a:pt x="7908" y="613"/>
                    </a:lnTo>
                    <a:lnTo>
                      <a:pt x="7690" y="354"/>
                    </a:lnTo>
                    <a:lnTo>
                      <a:pt x="7472" y="115"/>
                    </a:lnTo>
                    <a:lnTo>
                      <a:pt x="7412" y="63"/>
                    </a:lnTo>
                    <a:lnTo>
                      <a:pt x="7353" y="21"/>
                    </a:lnTo>
                    <a:lnTo>
                      <a:pt x="72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40"/>
              <p:cNvSpPr/>
              <p:nvPr/>
            </p:nvSpPr>
            <p:spPr>
              <a:xfrm rot="10800000">
                <a:off x="1811923" y="1889300"/>
                <a:ext cx="266986" cy="204119"/>
              </a:xfrm>
              <a:custGeom>
                <a:avLst/>
                <a:gdLst/>
                <a:ahLst/>
                <a:cxnLst/>
                <a:rect l="l" t="t" r="r" b="b"/>
                <a:pathLst>
                  <a:path w="24784" h="19953" extrusionOk="0">
                    <a:moveTo>
                      <a:pt x="1309" y="0"/>
                    </a:moveTo>
                    <a:lnTo>
                      <a:pt x="1200" y="11"/>
                    </a:lnTo>
                    <a:lnTo>
                      <a:pt x="1091" y="42"/>
                    </a:lnTo>
                    <a:lnTo>
                      <a:pt x="992" y="94"/>
                    </a:lnTo>
                    <a:lnTo>
                      <a:pt x="893" y="166"/>
                    </a:lnTo>
                    <a:lnTo>
                      <a:pt x="813" y="250"/>
                    </a:lnTo>
                    <a:lnTo>
                      <a:pt x="744" y="364"/>
                    </a:lnTo>
                    <a:lnTo>
                      <a:pt x="684" y="489"/>
                    </a:lnTo>
                    <a:lnTo>
                      <a:pt x="566" y="883"/>
                    </a:lnTo>
                    <a:lnTo>
                      <a:pt x="447" y="1289"/>
                    </a:lnTo>
                    <a:lnTo>
                      <a:pt x="348" y="1694"/>
                    </a:lnTo>
                    <a:lnTo>
                      <a:pt x="268" y="2110"/>
                    </a:lnTo>
                    <a:lnTo>
                      <a:pt x="189" y="2536"/>
                    </a:lnTo>
                    <a:lnTo>
                      <a:pt x="130" y="2962"/>
                    </a:lnTo>
                    <a:lnTo>
                      <a:pt x="80" y="3398"/>
                    </a:lnTo>
                    <a:lnTo>
                      <a:pt x="40" y="3835"/>
                    </a:lnTo>
                    <a:lnTo>
                      <a:pt x="21" y="4271"/>
                    </a:lnTo>
                    <a:lnTo>
                      <a:pt x="1" y="4718"/>
                    </a:lnTo>
                    <a:lnTo>
                      <a:pt x="1" y="5165"/>
                    </a:lnTo>
                    <a:lnTo>
                      <a:pt x="11" y="5612"/>
                    </a:lnTo>
                    <a:lnTo>
                      <a:pt x="21" y="6059"/>
                    </a:lnTo>
                    <a:lnTo>
                      <a:pt x="50" y="6505"/>
                    </a:lnTo>
                    <a:lnTo>
                      <a:pt x="90" y="6963"/>
                    </a:lnTo>
                    <a:lnTo>
                      <a:pt x="130" y="7410"/>
                    </a:lnTo>
                    <a:lnTo>
                      <a:pt x="189" y="7856"/>
                    </a:lnTo>
                    <a:lnTo>
                      <a:pt x="248" y="8314"/>
                    </a:lnTo>
                    <a:lnTo>
                      <a:pt x="328" y="8760"/>
                    </a:lnTo>
                    <a:lnTo>
                      <a:pt x="407" y="9207"/>
                    </a:lnTo>
                    <a:lnTo>
                      <a:pt x="496" y="9644"/>
                    </a:lnTo>
                    <a:lnTo>
                      <a:pt x="585" y="10080"/>
                    </a:lnTo>
                    <a:lnTo>
                      <a:pt x="694" y="10517"/>
                    </a:lnTo>
                    <a:lnTo>
                      <a:pt x="803" y="10953"/>
                    </a:lnTo>
                    <a:lnTo>
                      <a:pt x="922" y="11379"/>
                    </a:lnTo>
                    <a:lnTo>
                      <a:pt x="1041" y="11795"/>
                    </a:lnTo>
                    <a:lnTo>
                      <a:pt x="1170" y="12211"/>
                    </a:lnTo>
                    <a:lnTo>
                      <a:pt x="1309" y="12616"/>
                    </a:lnTo>
                    <a:lnTo>
                      <a:pt x="1447" y="13021"/>
                    </a:lnTo>
                    <a:lnTo>
                      <a:pt x="1596" y="13406"/>
                    </a:lnTo>
                    <a:lnTo>
                      <a:pt x="1755" y="13790"/>
                    </a:lnTo>
                    <a:lnTo>
                      <a:pt x="1903" y="14175"/>
                    </a:lnTo>
                    <a:lnTo>
                      <a:pt x="2062" y="14517"/>
                    </a:lnTo>
                    <a:lnTo>
                      <a:pt x="2230" y="14850"/>
                    </a:lnTo>
                    <a:lnTo>
                      <a:pt x="2419" y="15172"/>
                    </a:lnTo>
                    <a:lnTo>
                      <a:pt x="2607" y="15494"/>
                    </a:lnTo>
                    <a:lnTo>
                      <a:pt x="2805" y="15796"/>
                    </a:lnTo>
                    <a:lnTo>
                      <a:pt x="3023" y="16087"/>
                    </a:lnTo>
                    <a:lnTo>
                      <a:pt x="3241" y="16367"/>
                    </a:lnTo>
                    <a:lnTo>
                      <a:pt x="3479" y="16627"/>
                    </a:lnTo>
                    <a:lnTo>
                      <a:pt x="3717" y="16887"/>
                    </a:lnTo>
                    <a:lnTo>
                      <a:pt x="3974" y="17136"/>
                    </a:lnTo>
                    <a:lnTo>
                      <a:pt x="4232" y="17375"/>
                    </a:lnTo>
                    <a:lnTo>
                      <a:pt x="4499" y="17593"/>
                    </a:lnTo>
                    <a:lnTo>
                      <a:pt x="4767" y="17812"/>
                    </a:lnTo>
                    <a:lnTo>
                      <a:pt x="5054" y="18020"/>
                    </a:lnTo>
                    <a:lnTo>
                      <a:pt x="5342" y="18207"/>
                    </a:lnTo>
                    <a:lnTo>
                      <a:pt x="5639" y="18394"/>
                    </a:lnTo>
                    <a:lnTo>
                      <a:pt x="5946" y="18570"/>
                    </a:lnTo>
                    <a:lnTo>
                      <a:pt x="6253" y="18726"/>
                    </a:lnTo>
                    <a:lnTo>
                      <a:pt x="6560" y="18882"/>
                    </a:lnTo>
                    <a:lnTo>
                      <a:pt x="6878" y="19028"/>
                    </a:lnTo>
                    <a:lnTo>
                      <a:pt x="7205" y="19152"/>
                    </a:lnTo>
                    <a:lnTo>
                      <a:pt x="7532" y="19277"/>
                    </a:lnTo>
                    <a:lnTo>
                      <a:pt x="7868" y="19391"/>
                    </a:lnTo>
                    <a:lnTo>
                      <a:pt x="8205" y="19485"/>
                    </a:lnTo>
                    <a:lnTo>
                      <a:pt x="8542" y="19578"/>
                    </a:lnTo>
                    <a:lnTo>
                      <a:pt x="8879" y="19661"/>
                    </a:lnTo>
                    <a:lnTo>
                      <a:pt x="9226" y="19734"/>
                    </a:lnTo>
                    <a:lnTo>
                      <a:pt x="9573" y="19796"/>
                    </a:lnTo>
                    <a:lnTo>
                      <a:pt x="9920" y="19848"/>
                    </a:lnTo>
                    <a:lnTo>
                      <a:pt x="10266" y="19890"/>
                    </a:lnTo>
                    <a:lnTo>
                      <a:pt x="10623" y="19921"/>
                    </a:lnTo>
                    <a:lnTo>
                      <a:pt x="10970" y="19942"/>
                    </a:lnTo>
                    <a:lnTo>
                      <a:pt x="11337" y="19952"/>
                    </a:lnTo>
                    <a:lnTo>
                      <a:pt x="11693" y="19952"/>
                    </a:lnTo>
                    <a:lnTo>
                      <a:pt x="12060" y="19932"/>
                    </a:lnTo>
                    <a:lnTo>
                      <a:pt x="12427" y="19900"/>
                    </a:lnTo>
                    <a:lnTo>
                      <a:pt x="12783" y="19848"/>
                    </a:lnTo>
                    <a:lnTo>
                      <a:pt x="13150" y="19786"/>
                    </a:lnTo>
                    <a:lnTo>
                      <a:pt x="13507" y="19713"/>
                    </a:lnTo>
                    <a:lnTo>
                      <a:pt x="13863" y="19620"/>
                    </a:lnTo>
                    <a:lnTo>
                      <a:pt x="14220" y="19516"/>
                    </a:lnTo>
                    <a:lnTo>
                      <a:pt x="14577" y="19402"/>
                    </a:lnTo>
                    <a:lnTo>
                      <a:pt x="14934" y="19277"/>
                    </a:lnTo>
                    <a:lnTo>
                      <a:pt x="15280" y="19131"/>
                    </a:lnTo>
                    <a:lnTo>
                      <a:pt x="15627" y="18976"/>
                    </a:lnTo>
                    <a:lnTo>
                      <a:pt x="15974" y="18820"/>
                    </a:lnTo>
                    <a:lnTo>
                      <a:pt x="16311" y="18643"/>
                    </a:lnTo>
                    <a:lnTo>
                      <a:pt x="16648" y="18456"/>
                    </a:lnTo>
                    <a:lnTo>
                      <a:pt x="16985" y="18259"/>
                    </a:lnTo>
                    <a:lnTo>
                      <a:pt x="17322" y="18051"/>
                    </a:lnTo>
                    <a:lnTo>
                      <a:pt x="17649" y="17832"/>
                    </a:lnTo>
                    <a:lnTo>
                      <a:pt x="17966" y="17604"/>
                    </a:lnTo>
                    <a:lnTo>
                      <a:pt x="18283" y="17365"/>
                    </a:lnTo>
                    <a:lnTo>
                      <a:pt x="18600" y="17115"/>
                    </a:lnTo>
                    <a:lnTo>
                      <a:pt x="18907" y="16856"/>
                    </a:lnTo>
                    <a:lnTo>
                      <a:pt x="19214" y="16596"/>
                    </a:lnTo>
                    <a:lnTo>
                      <a:pt x="19512" y="16315"/>
                    </a:lnTo>
                    <a:lnTo>
                      <a:pt x="19799" y="16035"/>
                    </a:lnTo>
                    <a:lnTo>
                      <a:pt x="20086" y="15744"/>
                    </a:lnTo>
                    <a:lnTo>
                      <a:pt x="20364" y="15453"/>
                    </a:lnTo>
                    <a:lnTo>
                      <a:pt x="20641" y="15151"/>
                    </a:lnTo>
                    <a:lnTo>
                      <a:pt x="20909" y="14840"/>
                    </a:lnTo>
                    <a:lnTo>
                      <a:pt x="21166" y="14517"/>
                    </a:lnTo>
                    <a:lnTo>
                      <a:pt x="21424" y="14195"/>
                    </a:lnTo>
                    <a:lnTo>
                      <a:pt x="21672" y="13863"/>
                    </a:lnTo>
                    <a:lnTo>
                      <a:pt x="21910" y="13530"/>
                    </a:lnTo>
                    <a:lnTo>
                      <a:pt x="22138" y="13187"/>
                    </a:lnTo>
                    <a:lnTo>
                      <a:pt x="22365" y="12834"/>
                    </a:lnTo>
                    <a:lnTo>
                      <a:pt x="22574" y="12481"/>
                    </a:lnTo>
                    <a:lnTo>
                      <a:pt x="22782" y="12127"/>
                    </a:lnTo>
                    <a:lnTo>
                      <a:pt x="22980" y="11764"/>
                    </a:lnTo>
                    <a:lnTo>
                      <a:pt x="23168" y="11400"/>
                    </a:lnTo>
                    <a:lnTo>
                      <a:pt x="23346" y="11036"/>
                    </a:lnTo>
                    <a:lnTo>
                      <a:pt x="23515" y="10662"/>
                    </a:lnTo>
                    <a:lnTo>
                      <a:pt x="23683" y="10288"/>
                    </a:lnTo>
                    <a:lnTo>
                      <a:pt x="23832" y="9914"/>
                    </a:lnTo>
                    <a:lnTo>
                      <a:pt x="23971" y="9529"/>
                    </a:lnTo>
                    <a:lnTo>
                      <a:pt x="24100" y="9145"/>
                    </a:lnTo>
                    <a:lnTo>
                      <a:pt x="24218" y="8760"/>
                    </a:lnTo>
                    <a:lnTo>
                      <a:pt x="24327" y="8376"/>
                    </a:lnTo>
                    <a:lnTo>
                      <a:pt x="24427" y="7991"/>
                    </a:lnTo>
                    <a:lnTo>
                      <a:pt x="24516" y="7597"/>
                    </a:lnTo>
                    <a:lnTo>
                      <a:pt x="24585" y="7212"/>
                    </a:lnTo>
                    <a:lnTo>
                      <a:pt x="24654" y="6817"/>
                    </a:lnTo>
                    <a:lnTo>
                      <a:pt x="24704" y="6433"/>
                    </a:lnTo>
                    <a:lnTo>
                      <a:pt x="24744" y="6038"/>
                    </a:lnTo>
                    <a:lnTo>
                      <a:pt x="24773" y="5653"/>
                    </a:lnTo>
                    <a:lnTo>
                      <a:pt x="24783" y="5269"/>
                    </a:lnTo>
                    <a:lnTo>
                      <a:pt x="24783" y="4874"/>
                    </a:lnTo>
                    <a:lnTo>
                      <a:pt x="24773" y="4489"/>
                    </a:lnTo>
                    <a:lnTo>
                      <a:pt x="24754" y="4105"/>
                    </a:lnTo>
                    <a:lnTo>
                      <a:pt x="24714" y="3720"/>
                    </a:lnTo>
                    <a:lnTo>
                      <a:pt x="24664" y="3346"/>
                    </a:lnTo>
                    <a:lnTo>
                      <a:pt x="24595" y="2962"/>
                    </a:lnTo>
                    <a:lnTo>
                      <a:pt x="24516" y="2588"/>
                    </a:lnTo>
                    <a:lnTo>
                      <a:pt x="24417" y="2224"/>
                    </a:lnTo>
                    <a:lnTo>
                      <a:pt x="24397" y="2172"/>
                    </a:lnTo>
                    <a:lnTo>
                      <a:pt x="24377" y="2130"/>
                    </a:lnTo>
                    <a:lnTo>
                      <a:pt x="24347" y="2099"/>
                    </a:lnTo>
                    <a:lnTo>
                      <a:pt x="24308" y="2068"/>
                    </a:lnTo>
                    <a:lnTo>
                      <a:pt x="24268" y="2047"/>
                    </a:lnTo>
                    <a:lnTo>
                      <a:pt x="24228" y="2027"/>
                    </a:lnTo>
                    <a:lnTo>
                      <a:pt x="24189" y="2016"/>
                    </a:lnTo>
                    <a:lnTo>
                      <a:pt x="24100" y="2016"/>
                    </a:lnTo>
                    <a:lnTo>
                      <a:pt x="24050" y="2027"/>
                    </a:lnTo>
                    <a:lnTo>
                      <a:pt x="24010" y="2037"/>
                    </a:lnTo>
                    <a:lnTo>
                      <a:pt x="23981" y="2058"/>
                    </a:lnTo>
                    <a:lnTo>
                      <a:pt x="23941" y="2089"/>
                    </a:lnTo>
                    <a:lnTo>
                      <a:pt x="23921" y="2120"/>
                    </a:lnTo>
                    <a:lnTo>
                      <a:pt x="23901" y="2172"/>
                    </a:lnTo>
                    <a:lnTo>
                      <a:pt x="23882" y="2224"/>
                    </a:lnTo>
                    <a:lnTo>
                      <a:pt x="23693" y="3575"/>
                    </a:lnTo>
                    <a:lnTo>
                      <a:pt x="23594" y="4240"/>
                    </a:lnTo>
                    <a:lnTo>
                      <a:pt x="23495" y="4884"/>
                    </a:lnTo>
                    <a:lnTo>
                      <a:pt x="23376" y="5529"/>
                    </a:lnTo>
                    <a:lnTo>
                      <a:pt x="23247" y="6162"/>
                    </a:lnTo>
                    <a:lnTo>
                      <a:pt x="23119" y="6786"/>
                    </a:lnTo>
                    <a:lnTo>
                      <a:pt x="22960" y="7410"/>
                    </a:lnTo>
                    <a:lnTo>
                      <a:pt x="22792" y="8023"/>
                    </a:lnTo>
                    <a:lnTo>
                      <a:pt x="22603" y="8625"/>
                    </a:lnTo>
                    <a:lnTo>
                      <a:pt x="22395" y="9238"/>
                    </a:lnTo>
                    <a:lnTo>
                      <a:pt x="22167" y="9841"/>
                    </a:lnTo>
                    <a:lnTo>
                      <a:pt x="22048" y="10143"/>
                    </a:lnTo>
                    <a:lnTo>
                      <a:pt x="21910" y="10444"/>
                    </a:lnTo>
                    <a:lnTo>
                      <a:pt x="21781" y="10745"/>
                    </a:lnTo>
                    <a:lnTo>
                      <a:pt x="21632" y="11036"/>
                    </a:lnTo>
                    <a:lnTo>
                      <a:pt x="21484" y="11338"/>
                    </a:lnTo>
                    <a:lnTo>
                      <a:pt x="21325" y="11639"/>
                    </a:lnTo>
                    <a:lnTo>
                      <a:pt x="21157" y="11940"/>
                    </a:lnTo>
                    <a:lnTo>
                      <a:pt x="20978" y="12242"/>
                    </a:lnTo>
                    <a:lnTo>
                      <a:pt x="20790" y="12564"/>
                    </a:lnTo>
                    <a:lnTo>
                      <a:pt x="20582" y="12876"/>
                    </a:lnTo>
                    <a:lnTo>
                      <a:pt x="20374" y="13187"/>
                    </a:lnTo>
                    <a:lnTo>
                      <a:pt x="20156" y="13478"/>
                    </a:lnTo>
                    <a:lnTo>
                      <a:pt x="19938" y="13780"/>
                    </a:lnTo>
                    <a:lnTo>
                      <a:pt x="19700" y="14060"/>
                    </a:lnTo>
                    <a:lnTo>
                      <a:pt x="19462" y="14341"/>
                    </a:lnTo>
                    <a:lnTo>
                      <a:pt x="19224" y="14611"/>
                    </a:lnTo>
                    <a:lnTo>
                      <a:pt x="18967" y="14871"/>
                    </a:lnTo>
                    <a:lnTo>
                      <a:pt x="18709" y="15131"/>
                    </a:lnTo>
                    <a:lnTo>
                      <a:pt x="18441" y="15370"/>
                    </a:lnTo>
                    <a:lnTo>
                      <a:pt x="18174" y="15609"/>
                    </a:lnTo>
                    <a:lnTo>
                      <a:pt x="17896" y="15837"/>
                    </a:lnTo>
                    <a:lnTo>
                      <a:pt x="17609" y="16066"/>
                    </a:lnTo>
                    <a:lnTo>
                      <a:pt x="17322" y="16274"/>
                    </a:lnTo>
                    <a:lnTo>
                      <a:pt x="17024" y="16482"/>
                    </a:lnTo>
                    <a:lnTo>
                      <a:pt x="16727" y="16669"/>
                    </a:lnTo>
                    <a:lnTo>
                      <a:pt x="16420" y="16856"/>
                    </a:lnTo>
                    <a:lnTo>
                      <a:pt x="16113" y="17032"/>
                    </a:lnTo>
                    <a:lnTo>
                      <a:pt x="15796" y="17199"/>
                    </a:lnTo>
                    <a:lnTo>
                      <a:pt x="15479" y="17354"/>
                    </a:lnTo>
                    <a:lnTo>
                      <a:pt x="15152" y="17500"/>
                    </a:lnTo>
                    <a:lnTo>
                      <a:pt x="14825" y="17635"/>
                    </a:lnTo>
                    <a:lnTo>
                      <a:pt x="14498" y="17760"/>
                    </a:lnTo>
                    <a:lnTo>
                      <a:pt x="14161" y="17874"/>
                    </a:lnTo>
                    <a:lnTo>
                      <a:pt x="13814" y="17978"/>
                    </a:lnTo>
                    <a:lnTo>
                      <a:pt x="13467" y="18061"/>
                    </a:lnTo>
                    <a:lnTo>
                      <a:pt x="13120" y="18144"/>
                    </a:lnTo>
                    <a:lnTo>
                      <a:pt x="12773" y="18217"/>
                    </a:lnTo>
                    <a:lnTo>
                      <a:pt x="12417" y="18269"/>
                    </a:lnTo>
                    <a:lnTo>
                      <a:pt x="12060" y="18321"/>
                    </a:lnTo>
                    <a:lnTo>
                      <a:pt x="11703" y="18352"/>
                    </a:lnTo>
                    <a:lnTo>
                      <a:pt x="11366" y="18373"/>
                    </a:lnTo>
                    <a:lnTo>
                      <a:pt x="11029" y="18383"/>
                    </a:lnTo>
                    <a:lnTo>
                      <a:pt x="10693" y="18373"/>
                    </a:lnTo>
                    <a:lnTo>
                      <a:pt x="10366" y="18352"/>
                    </a:lnTo>
                    <a:lnTo>
                      <a:pt x="10039" y="18321"/>
                    </a:lnTo>
                    <a:lnTo>
                      <a:pt x="9721" y="18279"/>
                    </a:lnTo>
                    <a:lnTo>
                      <a:pt x="9404" y="18217"/>
                    </a:lnTo>
                    <a:lnTo>
                      <a:pt x="9087" y="18155"/>
                    </a:lnTo>
                    <a:lnTo>
                      <a:pt x="8780" y="18071"/>
                    </a:lnTo>
                    <a:lnTo>
                      <a:pt x="8483" y="17978"/>
                    </a:lnTo>
                    <a:lnTo>
                      <a:pt x="8176" y="17874"/>
                    </a:lnTo>
                    <a:lnTo>
                      <a:pt x="7888" y="17760"/>
                    </a:lnTo>
                    <a:lnTo>
                      <a:pt x="7591" y="17625"/>
                    </a:lnTo>
                    <a:lnTo>
                      <a:pt x="7314" y="17490"/>
                    </a:lnTo>
                    <a:lnTo>
                      <a:pt x="7036" y="17344"/>
                    </a:lnTo>
                    <a:lnTo>
                      <a:pt x="6759" y="17178"/>
                    </a:lnTo>
                    <a:lnTo>
                      <a:pt x="6491" y="17012"/>
                    </a:lnTo>
                    <a:lnTo>
                      <a:pt x="6233" y="16835"/>
                    </a:lnTo>
                    <a:lnTo>
                      <a:pt x="5976" y="16637"/>
                    </a:lnTo>
                    <a:lnTo>
                      <a:pt x="5728" y="16440"/>
                    </a:lnTo>
                    <a:lnTo>
                      <a:pt x="5480" y="16232"/>
                    </a:lnTo>
                    <a:lnTo>
                      <a:pt x="5252" y="16004"/>
                    </a:lnTo>
                    <a:lnTo>
                      <a:pt x="5015" y="15775"/>
                    </a:lnTo>
                    <a:lnTo>
                      <a:pt x="4797" y="15536"/>
                    </a:lnTo>
                    <a:lnTo>
                      <a:pt x="4579" y="15286"/>
                    </a:lnTo>
                    <a:lnTo>
                      <a:pt x="4371" y="15037"/>
                    </a:lnTo>
                    <a:lnTo>
                      <a:pt x="4172" y="14767"/>
                    </a:lnTo>
                    <a:lnTo>
                      <a:pt x="3984" y="14497"/>
                    </a:lnTo>
                    <a:lnTo>
                      <a:pt x="3796" y="14216"/>
                    </a:lnTo>
                    <a:lnTo>
                      <a:pt x="3618" y="13925"/>
                    </a:lnTo>
                    <a:lnTo>
                      <a:pt x="3449" y="13624"/>
                    </a:lnTo>
                    <a:lnTo>
                      <a:pt x="3291" y="13322"/>
                    </a:lnTo>
                    <a:lnTo>
                      <a:pt x="3112" y="12948"/>
                    </a:lnTo>
                    <a:lnTo>
                      <a:pt x="2954" y="12574"/>
                    </a:lnTo>
                    <a:lnTo>
                      <a:pt x="2805" y="12190"/>
                    </a:lnTo>
                    <a:lnTo>
                      <a:pt x="2666" y="11805"/>
                    </a:lnTo>
                    <a:lnTo>
                      <a:pt x="2547" y="11431"/>
                    </a:lnTo>
                    <a:lnTo>
                      <a:pt x="2438" y="11036"/>
                    </a:lnTo>
                    <a:lnTo>
                      <a:pt x="2349" y="10652"/>
                    </a:lnTo>
                    <a:lnTo>
                      <a:pt x="2260" y="10267"/>
                    </a:lnTo>
                    <a:lnTo>
                      <a:pt x="2191" y="9872"/>
                    </a:lnTo>
                    <a:lnTo>
                      <a:pt x="2131" y="9477"/>
                    </a:lnTo>
                    <a:lnTo>
                      <a:pt x="2082" y="9083"/>
                    </a:lnTo>
                    <a:lnTo>
                      <a:pt x="2032" y="8688"/>
                    </a:lnTo>
                    <a:lnTo>
                      <a:pt x="2002" y="8293"/>
                    </a:lnTo>
                    <a:lnTo>
                      <a:pt x="1973" y="7898"/>
                    </a:lnTo>
                    <a:lnTo>
                      <a:pt x="1953" y="7493"/>
                    </a:lnTo>
                    <a:lnTo>
                      <a:pt x="1943" y="7098"/>
                    </a:lnTo>
                    <a:lnTo>
                      <a:pt x="1923" y="6298"/>
                    </a:lnTo>
                    <a:lnTo>
                      <a:pt x="1933" y="5487"/>
                    </a:lnTo>
                    <a:lnTo>
                      <a:pt x="1943" y="4687"/>
                    </a:lnTo>
                    <a:lnTo>
                      <a:pt x="1963" y="3876"/>
                    </a:lnTo>
                    <a:lnTo>
                      <a:pt x="1983" y="3076"/>
                    </a:lnTo>
                    <a:lnTo>
                      <a:pt x="2002" y="2266"/>
                    </a:lnTo>
                    <a:lnTo>
                      <a:pt x="2002" y="1465"/>
                    </a:lnTo>
                    <a:lnTo>
                      <a:pt x="1992" y="676"/>
                    </a:lnTo>
                    <a:lnTo>
                      <a:pt x="1983" y="603"/>
                    </a:lnTo>
                    <a:lnTo>
                      <a:pt x="1973" y="530"/>
                    </a:lnTo>
                    <a:lnTo>
                      <a:pt x="1953" y="468"/>
                    </a:lnTo>
                    <a:lnTo>
                      <a:pt x="1933" y="405"/>
                    </a:lnTo>
                    <a:lnTo>
                      <a:pt x="1883" y="291"/>
                    </a:lnTo>
                    <a:lnTo>
                      <a:pt x="1804" y="198"/>
                    </a:lnTo>
                    <a:lnTo>
                      <a:pt x="1725" y="125"/>
                    </a:lnTo>
                    <a:lnTo>
                      <a:pt x="1626" y="63"/>
                    </a:lnTo>
                    <a:lnTo>
                      <a:pt x="1527" y="21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40"/>
              <p:cNvSpPr/>
              <p:nvPr/>
            </p:nvSpPr>
            <p:spPr>
              <a:xfrm rot="10800000">
                <a:off x="2055825" y="2023666"/>
                <a:ext cx="206670" cy="129604"/>
              </a:xfrm>
              <a:custGeom>
                <a:avLst/>
                <a:gdLst/>
                <a:ahLst/>
                <a:cxnLst/>
                <a:rect l="l" t="t" r="r" b="b"/>
                <a:pathLst>
                  <a:path w="19185" h="12669" extrusionOk="0">
                    <a:moveTo>
                      <a:pt x="1239" y="1"/>
                    </a:moveTo>
                    <a:lnTo>
                      <a:pt x="1179" y="11"/>
                    </a:lnTo>
                    <a:lnTo>
                      <a:pt x="1110" y="32"/>
                    </a:lnTo>
                    <a:lnTo>
                      <a:pt x="1050" y="53"/>
                    </a:lnTo>
                    <a:lnTo>
                      <a:pt x="981" y="73"/>
                    </a:lnTo>
                    <a:lnTo>
                      <a:pt x="922" y="115"/>
                    </a:lnTo>
                    <a:lnTo>
                      <a:pt x="862" y="156"/>
                    </a:lnTo>
                    <a:lnTo>
                      <a:pt x="813" y="208"/>
                    </a:lnTo>
                    <a:lnTo>
                      <a:pt x="763" y="271"/>
                    </a:lnTo>
                    <a:lnTo>
                      <a:pt x="714" y="333"/>
                    </a:lnTo>
                    <a:lnTo>
                      <a:pt x="674" y="406"/>
                    </a:lnTo>
                    <a:lnTo>
                      <a:pt x="565" y="614"/>
                    </a:lnTo>
                    <a:lnTo>
                      <a:pt x="476" y="822"/>
                    </a:lnTo>
                    <a:lnTo>
                      <a:pt x="397" y="1029"/>
                    </a:lnTo>
                    <a:lnTo>
                      <a:pt x="317" y="1248"/>
                    </a:lnTo>
                    <a:lnTo>
                      <a:pt x="248" y="1455"/>
                    </a:lnTo>
                    <a:lnTo>
                      <a:pt x="188" y="1663"/>
                    </a:lnTo>
                    <a:lnTo>
                      <a:pt x="139" y="1871"/>
                    </a:lnTo>
                    <a:lnTo>
                      <a:pt x="99" y="2089"/>
                    </a:lnTo>
                    <a:lnTo>
                      <a:pt x="60" y="2297"/>
                    </a:lnTo>
                    <a:lnTo>
                      <a:pt x="40" y="2515"/>
                    </a:lnTo>
                    <a:lnTo>
                      <a:pt x="20" y="2734"/>
                    </a:lnTo>
                    <a:lnTo>
                      <a:pt x="0" y="2941"/>
                    </a:lnTo>
                    <a:lnTo>
                      <a:pt x="0" y="3160"/>
                    </a:lnTo>
                    <a:lnTo>
                      <a:pt x="0" y="3368"/>
                    </a:lnTo>
                    <a:lnTo>
                      <a:pt x="10" y="3586"/>
                    </a:lnTo>
                    <a:lnTo>
                      <a:pt x="20" y="3794"/>
                    </a:lnTo>
                    <a:lnTo>
                      <a:pt x="50" y="4012"/>
                    </a:lnTo>
                    <a:lnTo>
                      <a:pt x="79" y="4220"/>
                    </a:lnTo>
                    <a:lnTo>
                      <a:pt x="109" y="4438"/>
                    </a:lnTo>
                    <a:lnTo>
                      <a:pt x="149" y="4646"/>
                    </a:lnTo>
                    <a:lnTo>
                      <a:pt x="198" y="4854"/>
                    </a:lnTo>
                    <a:lnTo>
                      <a:pt x="258" y="5072"/>
                    </a:lnTo>
                    <a:lnTo>
                      <a:pt x="377" y="5487"/>
                    </a:lnTo>
                    <a:lnTo>
                      <a:pt x="525" y="5893"/>
                    </a:lnTo>
                    <a:lnTo>
                      <a:pt x="694" y="6298"/>
                    </a:lnTo>
                    <a:lnTo>
                      <a:pt x="882" y="6703"/>
                    </a:lnTo>
                    <a:lnTo>
                      <a:pt x="1090" y="7098"/>
                    </a:lnTo>
                    <a:lnTo>
                      <a:pt x="1318" y="7483"/>
                    </a:lnTo>
                    <a:lnTo>
                      <a:pt x="1566" y="7857"/>
                    </a:lnTo>
                    <a:lnTo>
                      <a:pt x="1823" y="8221"/>
                    </a:lnTo>
                    <a:lnTo>
                      <a:pt x="2091" y="8584"/>
                    </a:lnTo>
                    <a:lnTo>
                      <a:pt x="2378" y="8927"/>
                    </a:lnTo>
                    <a:lnTo>
                      <a:pt x="2676" y="9260"/>
                    </a:lnTo>
                    <a:lnTo>
                      <a:pt x="2993" y="9582"/>
                    </a:lnTo>
                    <a:lnTo>
                      <a:pt x="3310" y="9883"/>
                    </a:lnTo>
                    <a:lnTo>
                      <a:pt x="3637" y="10185"/>
                    </a:lnTo>
                    <a:lnTo>
                      <a:pt x="3974" y="10455"/>
                    </a:lnTo>
                    <a:lnTo>
                      <a:pt x="4320" y="10715"/>
                    </a:lnTo>
                    <a:lnTo>
                      <a:pt x="4667" y="10964"/>
                    </a:lnTo>
                    <a:lnTo>
                      <a:pt x="5024" y="11193"/>
                    </a:lnTo>
                    <a:lnTo>
                      <a:pt x="5381" y="11400"/>
                    </a:lnTo>
                    <a:lnTo>
                      <a:pt x="5737" y="11587"/>
                    </a:lnTo>
                    <a:lnTo>
                      <a:pt x="6094" y="11754"/>
                    </a:lnTo>
                    <a:lnTo>
                      <a:pt x="6530" y="11941"/>
                    </a:lnTo>
                    <a:lnTo>
                      <a:pt x="6976" y="12097"/>
                    </a:lnTo>
                    <a:lnTo>
                      <a:pt x="7422" y="12232"/>
                    </a:lnTo>
                    <a:lnTo>
                      <a:pt x="7878" y="12356"/>
                    </a:lnTo>
                    <a:lnTo>
                      <a:pt x="8344" y="12460"/>
                    </a:lnTo>
                    <a:lnTo>
                      <a:pt x="8799" y="12543"/>
                    </a:lnTo>
                    <a:lnTo>
                      <a:pt x="9265" y="12595"/>
                    </a:lnTo>
                    <a:lnTo>
                      <a:pt x="9741" y="12637"/>
                    </a:lnTo>
                    <a:lnTo>
                      <a:pt x="10206" y="12658"/>
                    </a:lnTo>
                    <a:lnTo>
                      <a:pt x="10672" y="12668"/>
                    </a:lnTo>
                    <a:lnTo>
                      <a:pt x="11148" y="12647"/>
                    </a:lnTo>
                    <a:lnTo>
                      <a:pt x="11614" y="12606"/>
                    </a:lnTo>
                    <a:lnTo>
                      <a:pt x="12069" y="12543"/>
                    </a:lnTo>
                    <a:lnTo>
                      <a:pt x="12535" y="12471"/>
                    </a:lnTo>
                    <a:lnTo>
                      <a:pt x="12991" y="12367"/>
                    </a:lnTo>
                    <a:lnTo>
                      <a:pt x="13437" y="12253"/>
                    </a:lnTo>
                    <a:lnTo>
                      <a:pt x="13883" y="12107"/>
                    </a:lnTo>
                    <a:lnTo>
                      <a:pt x="14319" y="11951"/>
                    </a:lnTo>
                    <a:lnTo>
                      <a:pt x="14745" y="11764"/>
                    </a:lnTo>
                    <a:lnTo>
                      <a:pt x="15161" y="11567"/>
                    </a:lnTo>
                    <a:lnTo>
                      <a:pt x="15577" y="11338"/>
                    </a:lnTo>
                    <a:lnTo>
                      <a:pt x="15974" y="11099"/>
                    </a:lnTo>
                    <a:lnTo>
                      <a:pt x="16360" y="10839"/>
                    </a:lnTo>
                    <a:lnTo>
                      <a:pt x="16548" y="10694"/>
                    </a:lnTo>
                    <a:lnTo>
                      <a:pt x="16727" y="10548"/>
                    </a:lnTo>
                    <a:lnTo>
                      <a:pt x="16915" y="10403"/>
                    </a:lnTo>
                    <a:lnTo>
                      <a:pt x="17093" y="10247"/>
                    </a:lnTo>
                    <a:lnTo>
                      <a:pt x="17262" y="10081"/>
                    </a:lnTo>
                    <a:lnTo>
                      <a:pt x="17430" y="9914"/>
                    </a:lnTo>
                    <a:lnTo>
                      <a:pt x="17599" y="9748"/>
                    </a:lnTo>
                    <a:lnTo>
                      <a:pt x="17767" y="9571"/>
                    </a:lnTo>
                    <a:lnTo>
                      <a:pt x="17926" y="9395"/>
                    </a:lnTo>
                    <a:lnTo>
                      <a:pt x="18074" y="9208"/>
                    </a:lnTo>
                    <a:lnTo>
                      <a:pt x="18223" y="9010"/>
                    </a:lnTo>
                    <a:lnTo>
                      <a:pt x="18372" y="8813"/>
                    </a:lnTo>
                    <a:lnTo>
                      <a:pt x="18510" y="8615"/>
                    </a:lnTo>
                    <a:lnTo>
                      <a:pt x="18649" y="8408"/>
                    </a:lnTo>
                    <a:lnTo>
                      <a:pt x="18778" y="8189"/>
                    </a:lnTo>
                    <a:lnTo>
                      <a:pt x="18907" y="7971"/>
                    </a:lnTo>
                    <a:lnTo>
                      <a:pt x="19026" y="7753"/>
                    </a:lnTo>
                    <a:lnTo>
                      <a:pt x="19144" y="7524"/>
                    </a:lnTo>
                    <a:lnTo>
                      <a:pt x="19164" y="7452"/>
                    </a:lnTo>
                    <a:lnTo>
                      <a:pt x="19184" y="7389"/>
                    </a:lnTo>
                    <a:lnTo>
                      <a:pt x="19184" y="7316"/>
                    </a:lnTo>
                    <a:lnTo>
                      <a:pt x="19174" y="7254"/>
                    </a:lnTo>
                    <a:lnTo>
                      <a:pt x="19154" y="7202"/>
                    </a:lnTo>
                    <a:lnTo>
                      <a:pt x="19125" y="7140"/>
                    </a:lnTo>
                    <a:lnTo>
                      <a:pt x="19085" y="7098"/>
                    </a:lnTo>
                    <a:lnTo>
                      <a:pt x="19045" y="7046"/>
                    </a:lnTo>
                    <a:lnTo>
                      <a:pt x="18996" y="7015"/>
                    </a:lnTo>
                    <a:lnTo>
                      <a:pt x="18946" y="6994"/>
                    </a:lnTo>
                    <a:lnTo>
                      <a:pt x="18887" y="6973"/>
                    </a:lnTo>
                    <a:lnTo>
                      <a:pt x="18768" y="6973"/>
                    </a:lnTo>
                    <a:lnTo>
                      <a:pt x="18708" y="6994"/>
                    </a:lnTo>
                    <a:lnTo>
                      <a:pt x="18649" y="7025"/>
                    </a:lnTo>
                    <a:lnTo>
                      <a:pt x="18590" y="7077"/>
                    </a:lnTo>
                    <a:lnTo>
                      <a:pt x="18332" y="7348"/>
                    </a:lnTo>
                    <a:lnTo>
                      <a:pt x="18074" y="7607"/>
                    </a:lnTo>
                    <a:lnTo>
                      <a:pt x="17807" y="7857"/>
                    </a:lnTo>
                    <a:lnTo>
                      <a:pt x="17539" y="8106"/>
                    </a:lnTo>
                    <a:lnTo>
                      <a:pt x="17272" y="8345"/>
                    </a:lnTo>
                    <a:lnTo>
                      <a:pt x="17004" y="8574"/>
                    </a:lnTo>
                    <a:lnTo>
                      <a:pt x="16727" y="8792"/>
                    </a:lnTo>
                    <a:lnTo>
                      <a:pt x="16449" y="9010"/>
                    </a:lnTo>
                    <a:lnTo>
                      <a:pt x="16172" y="9218"/>
                    </a:lnTo>
                    <a:lnTo>
                      <a:pt x="15894" y="9416"/>
                    </a:lnTo>
                    <a:lnTo>
                      <a:pt x="15607" y="9603"/>
                    </a:lnTo>
                    <a:lnTo>
                      <a:pt x="15320" y="9779"/>
                    </a:lnTo>
                    <a:lnTo>
                      <a:pt x="15032" y="9946"/>
                    </a:lnTo>
                    <a:lnTo>
                      <a:pt x="14735" y="10112"/>
                    </a:lnTo>
                    <a:lnTo>
                      <a:pt x="14438" y="10257"/>
                    </a:lnTo>
                    <a:lnTo>
                      <a:pt x="14130" y="10392"/>
                    </a:lnTo>
                    <a:lnTo>
                      <a:pt x="13833" y="10527"/>
                    </a:lnTo>
                    <a:lnTo>
                      <a:pt x="13516" y="10642"/>
                    </a:lnTo>
                    <a:lnTo>
                      <a:pt x="13209" y="10746"/>
                    </a:lnTo>
                    <a:lnTo>
                      <a:pt x="12892" y="10839"/>
                    </a:lnTo>
                    <a:lnTo>
                      <a:pt x="12575" y="10922"/>
                    </a:lnTo>
                    <a:lnTo>
                      <a:pt x="12248" y="10995"/>
                    </a:lnTo>
                    <a:lnTo>
                      <a:pt x="11921" y="11057"/>
                    </a:lnTo>
                    <a:lnTo>
                      <a:pt x="11584" y="11099"/>
                    </a:lnTo>
                    <a:lnTo>
                      <a:pt x="11247" y="11130"/>
                    </a:lnTo>
                    <a:lnTo>
                      <a:pt x="10900" y="11151"/>
                    </a:lnTo>
                    <a:lnTo>
                      <a:pt x="10206" y="11151"/>
                    </a:lnTo>
                    <a:lnTo>
                      <a:pt x="9840" y="11130"/>
                    </a:lnTo>
                    <a:lnTo>
                      <a:pt x="9483" y="11089"/>
                    </a:lnTo>
                    <a:lnTo>
                      <a:pt x="9116" y="11037"/>
                    </a:lnTo>
                    <a:lnTo>
                      <a:pt x="8740" y="10974"/>
                    </a:lnTo>
                    <a:lnTo>
                      <a:pt x="8344" y="10881"/>
                    </a:lnTo>
                    <a:lnTo>
                      <a:pt x="7947" y="10777"/>
                    </a:lnTo>
                    <a:lnTo>
                      <a:pt x="7551" y="10642"/>
                    </a:lnTo>
                    <a:lnTo>
                      <a:pt x="7174" y="10486"/>
                    </a:lnTo>
                    <a:lnTo>
                      <a:pt x="6798" y="10320"/>
                    </a:lnTo>
                    <a:lnTo>
                      <a:pt x="6431" y="10133"/>
                    </a:lnTo>
                    <a:lnTo>
                      <a:pt x="6074" y="9925"/>
                    </a:lnTo>
                    <a:lnTo>
                      <a:pt x="5728" y="9707"/>
                    </a:lnTo>
                    <a:lnTo>
                      <a:pt x="5391" y="9468"/>
                    </a:lnTo>
                    <a:lnTo>
                      <a:pt x="5074" y="9218"/>
                    </a:lnTo>
                    <a:lnTo>
                      <a:pt x="4756" y="8948"/>
                    </a:lnTo>
                    <a:lnTo>
                      <a:pt x="4459" y="8667"/>
                    </a:lnTo>
                    <a:lnTo>
                      <a:pt x="4172" y="8366"/>
                    </a:lnTo>
                    <a:lnTo>
                      <a:pt x="3904" y="8054"/>
                    </a:lnTo>
                    <a:lnTo>
                      <a:pt x="3647" y="7742"/>
                    </a:lnTo>
                    <a:lnTo>
                      <a:pt x="3399" y="7400"/>
                    </a:lnTo>
                    <a:lnTo>
                      <a:pt x="3171" y="7057"/>
                    </a:lnTo>
                    <a:lnTo>
                      <a:pt x="2963" y="6703"/>
                    </a:lnTo>
                    <a:lnTo>
                      <a:pt x="2765" y="6340"/>
                    </a:lnTo>
                    <a:lnTo>
                      <a:pt x="2596" y="5976"/>
                    </a:lnTo>
                    <a:lnTo>
                      <a:pt x="2438" y="5591"/>
                    </a:lnTo>
                    <a:lnTo>
                      <a:pt x="2299" y="5196"/>
                    </a:lnTo>
                    <a:lnTo>
                      <a:pt x="2180" y="4802"/>
                    </a:lnTo>
                    <a:lnTo>
                      <a:pt x="2081" y="4407"/>
                    </a:lnTo>
                    <a:lnTo>
                      <a:pt x="2002" y="4001"/>
                    </a:lnTo>
                    <a:lnTo>
                      <a:pt x="1952" y="3586"/>
                    </a:lnTo>
                    <a:lnTo>
                      <a:pt x="1922" y="3170"/>
                    </a:lnTo>
                    <a:lnTo>
                      <a:pt x="1913" y="2754"/>
                    </a:lnTo>
                    <a:lnTo>
                      <a:pt x="1913" y="2536"/>
                    </a:lnTo>
                    <a:lnTo>
                      <a:pt x="1922" y="2328"/>
                    </a:lnTo>
                    <a:lnTo>
                      <a:pt x="1942" y="2121"/>
                    </a:lnTo>
                    <a:lnTo>
                      <a:pt x="1962" y="1902"/>
                    </a:lnTo>
                    <a:lnTo>
                      <a:pt x="1992" y="1694"/>
                    </a:lnTo>
                    <a:lnTo>
                      <a:pt x="2031" y="1476"/>
                    </a:lnTo>
                    <a:lnTo>
                      <a:pt x="2071" y="1258"/>
                    </a:lnTo>
                    <a:lnTo>
                      <a:pt x="2121" y="1050"/>
                    </a:lnTo>
                    <a:lnTo>
                      <a:pt x="2131" y="967"/>
                    </a:lnTo>
                    <a:lnTo>
                      <a:pt x="2140" y="884"/>
                    </a:lnTo>
                    <a:lnTo>
                      <a:pt x="2140" y="811"/>
                    </a:lnTo>
                    <a:lnTo>
                      <a:pt x="2131" y="728"/>
                    </a:lnTo>
                    <a:lnTo>
                      <a:pt x="2121" y="655"/>
                    </a:lnTo>
                    <a:lnTo>
                      <a:pt x="2101" y="583"/>
                    </a:lnTo>
                    <a:lnTo>
                      <a:pt x="2071" y="520"/>
                    </a:lnTo>
                    <a:lnTo>
                      <a:pt x="2041" y="447"/>
                    </a:lnTo>
                    <a:lnTo>
                      <a:pt x="2002" y="396"/>
                    </a:lnTo>
                    <a:lnTo>
                      <a:pt x="1962" y="333"/>
                    </a:lnTo>
                    <a:lnTo>
                      <a:pt x="1873" y="229"/>
                    </a:lnTo>
                    <a:lnTo>
                      <a:pt x="1754" y="146"/>
                    </a:lnTo>
                    <a:lnTo>
                      <a:pt x="1635" y="73"/>
                    </a:lnTo>
                    <a:lnTo>
                      <a:pt x="1506" y="32"/>
                    </a:lnTo>
                    <a:lnTo>
                      <a:pt x="13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40"/>
              <p:cNvSpPr/>
              <p:nvPr/>
            </p:nvSpPr>
            <p:spPr>
              <a:xfrm rot="10800000">
                <a:off x="1857616" y="1962119"/>
                <a:ext cx="76980" cy="114085"/>
              </a:xfrm>
              <a:custGeom>
                <a:avLst/>
                <a:gdLst/>
                <a:ahLst/>
                <a:cxnLst/>
                <a:rect l="l" t="t" r="r" b="b"/>
                <a:pathLst>
                  <a:path w="7146" h="11152" extrusionOk="0">
                    <a:moveTo>
                      <a:pt x="6590" y="1"/>
                    </a:moveTo>
                    <a:lnTo>
                      <a:pt x="6541" y="11"/>
                    </a:lnTo>
                    <a:lnTo>
                      <a:pt x="6491" y="32"/>
                    </a:lnTo>
                    <a:lnTo>
                      <a:pt x="6452" y="53"/>
                    </a:lnTo>
                    <a:lnTo>
                      <a:pt x="6412" y="94"/>
                    </a:lnTo>
                    <a:lnTo>
                      <a:pt x="6372" y="136"/>
                    </a:lnTo>
                    <a:lnTo>
                      <a:pt x="6343" y="188"/>
                    </a:lnTo>
                    <a:lnTo>
                      <a:pt x="6333" y="250"/>
                    </a:lnTo>
                    <a:lnTo>
                      <a:pt x="6154" y="1081"/>
                    </a:lnTo>
                    <a:lnTo>
                      <a:pt x="6055" y="1487"/>
                    </a:lnTo>
                    <a:lnTo>
                      <a:pt x="5956" y="1882"/>
                    </a:lnTo>
                    <a:lnTo>
                      <a:pt x="5857" y="2276"/>
                    </a:lnTo>
                    <a:lnTo>
                      <a:pt x="5738" y="2661"/>
                    </a:lnTo>
                    <a:lnTo>
                      <a:pt x="5619" y="3035"/>
                    </a:lnTo>
                    <a:lnTo>
                      <a:pt x="5490" y="3409"/>
                    </a:lnTo>
                    <a:lnTo>
                      <a:pt x="5342" y="3783"/>
                    </a:lnTo>
                    <a:lnTo>
                      <a:pt x="5193" y="4147"/>
                    </a:lnTo>
                    <a:lnTo>
                      <a:pt x="5015" y="4500"/>
                    </a:lnTo>
                    <a:lnTo>
                      <a:pt x="4836" y="4864"/>
                    </a:lnTo>
                    <a:lnTo>
                      <a:pt x="4638" y="5217"/>
                    </a:lnTo>
                    <a:lnTo>
                      <a:pt x="4420" y="5571"/>
                    </a:lnTo>
                    <a:lnTo>
                      <a:pt x="4182" y="5914"/>
                    </a:lnTo>
                    <a:lnTo>
                      <a:pt x="3925" y="6267"/>
                    </a:lnTo>
                    <a:lnTo>
                      <a:pt x="3707" y="6537"/>
                    </a:lnTo>
                    <a:lnTo>
                      <a:pt x="3489" y="6797"/>
                    </a:lnTo>
                    <a:lnTo>
                      <a:pt x="3261" y="7057"/>
                    </a:lnTo>
                    <a:lnTo>
                      <a:pt x="3023" y="7306"/>
                    </a:lnTo>
                    <a:lnTo>
                      <a:pt x="2547" y="7784"/>
                    </a:lnTo>
                    <a:lnTo>
                      <a:pt x="2052" y="8262"/>
                    </a:lnTo>
                    <a:lnTo>
                      <a:pt x="1556" y="8730"/>
                    </a:lnTo>
                    <a:lnTo>
                      <a:pt x="1071" y="9208"/>
                    </a:lnTo>
                    <a:lnTo>
                      <a:pt x="823" y="9447"/>
                    </a:lnTo>
                    <a:lnTo>
                      <a:pt x="595" y="9696"/>
                    </a:lnTo>
                    <a:lnTo>
                      <a:pt x="357" y="9946"/>
                    </a:lnTo>
                    <a:lnTo>
                      <a:pt x="139" y="10205"/>
                    </a:lnTo>
                    <a:lnTo>
                      <a:pt x="80" y="10288"/>
                    </a:lnTo>
                    <a:lnTo>
                      <a:pt x="30" y="10382"/>
                    </a:lnTo>
                    <a:lnTo>
                      <a:pt x="11" y="10486"/>
                    </a:lnTo>
                    <a:lnTo>
                      <a:pt x="1" y="10579"/>
                    </a:lnTo>
                    <a:lnTo>
                      <a:pt x="11" y="10673"/>
                    </a:lnTo>
                    <a:lnTo>
                      <a:pt x="30" y="10767"/>
                    </a:lnTo>
                    <a:lnTo>
                      <a:pt x="70" y="10850"/>
                    </a:lnTo>
                    <a:lnTo>
                      <a:pt x="110" y="10933"/>
                    </a:lnTo>
                    <a:lnTo>
                      <a:pt x="169" y="11006"/>
                    </a:lnTo>
                    <a:lnTo>
                      <a:pt x="239" y="11057"/>
                    </a:lnTo>
                    <a:lnTo>
                      <a:pt x="318" y="11109"/>
                    </a:lnTo>
                    <a:lnTo>
                      <a:pt x="397" y="11141"/>
                    </a:lnTo>
                    <a:lnTo>
                      <a:pt x="486" y="11151"/>
                    </a:lnTo>
                    <a:lnTo>
                      <a:pt x="575" y="11141"/>
                    </a:lnTo>
                    <a:lnTo>
                      <a:pt x="675" y="11120"/>
                    </a:lnTo>
                    <a:lnTo>
                      <a:pt x="774" y="11068"/>
                    </a:lnTo>
                    <a:lnTo>
                      <a:pt x="1071" y="10870"/>
                    </a:lnTo>
                    <a:lnTo>
                      <a:pt x="1378" y="10663"/>
                    </a:lnTo>
                    <a:lnTo>
                      <a:pt x="1685" y="10434"/>
                    </a:lnTo>
                    <a:lnTo>
                      <a:pt x="1992" y="10195"/>
                    </a:lnTo>
                    <a:lnTo>
                      <a:pt x="2300" y="9946"/>
                    </a:lnTo>
                    <a:lnTo>
                      <a:pt x="2607" y="9686"/>
                    </a:lnTo>
                    <a:lnTo>
                      <a:pt x="2914" y="9416"/>
                    </a:lnTo>
                    <a:lnTo>
                      <a:pt x="3221" y="9125"/>
                    </a:lnTo>
                    <a:lnTo>
                      <a:pt x="3528" y="8834"/>
                    </a:lnTo>
                    <a:lnTo>
                      <a:pt x="3826" y="8522"/>
                    </a:lnTo>
                    <a:lnTo>
                      <a:pt x="4113" y="8210"/>
                    </a:lnTo>
                    <a:lnTo>
                      <a:pt x="4400" y="7888"/>
                    </a:lnTo>
                    <a:lnTo>
                      <a:pt x="4678" y="7545"/>
                    </a:lnTo>
                    <a:lnTo>
                      <a:pt x="4945" y="7213"/>
                    </a:lnTo>
                    <a:lnTo>
                      <a:pt x="5203" y="6859"/>
                    </a:lnTo>
                    <a:lnTo>
                      <a:pt x="5451" y="6506"/>
                    </a:lnTo>
                    <a:lnTo>
                      <a:pt x="5689" y="6142"/>
                    </a:lnTo>
                    <a:lnTo>
                      <a:pt x="5907" y="5768"/>
                    </a:lnTo>
                    <a:lnTo>
                      <a:pt x="6115" y="5394"/>
                    </a:lnTo>
                    <a:lnTo>
                      <a:pt x="6303" y="5009"/>
                    </a:lnTo>
                    <a:lnTo>
                      <a:pt x="6481" y="4625"/>
                    </a:lnTo>
                    <a:lnTo>
                      <a:pt x="6640" y="4240"/>
                    </a:lnTo>
                    <a:lnTo>
                      <a:pt x="6779" y="3846"/>
                    </a:lnTo>
                    <a:lnTo>
                      <a:pt x="6888" y="3451"/>
                    </a:lnTo>
                    <a:lnTo>
                      <a:pt x="6987" y="3056"/>
                    </a:lnTo>
                    <a:lnTo>
                      <a:pt x="7066" y="2651"/>
                    </a:lnTo>
                    <a:lnTo>
                      <a:pt x="7086" y="2453"/>
                    </a:lnTo>
                    <a:lnTo>
                      <a:pt x="7115" y="2256"/>
                    </a:lnTo>
                    <a:lnTo>
                      <a:pt x="7125" y="2058"/>
                    </a:lnTo>
                    <a:lnTo>
                      <a:pt x="7135" y="1850"/>
                    </a:lnTo>
                    <a:lnTo>
                      <a:pt x="7145" y="1653"/>
                    </a:lnTo>
                    <a:lnTo>
                      <a:pt x="7135" y="1455"/>
                    </a:lnTo>
                    <a:lnTo>
                      <a:pt x="7125" y="1248"/>
                    </a:lnTo>
                    <a:lnTo>
                      <a:pt x="7115" y="1050"/>
                    </a:lnTo>
                    <a:lnTo>
                      <a:pt x="7086" y="853"/>
                    </a:lnTo>
                    <a:lnTo>
                      <a:pt x="7056" y="645"/>
                    </a:lnTo>
                    <a:lnTo>
                      <a:pt x="7016" y="447"/>
                    </a:lnTo>
                    <a:lnTo>
                      <a:pt x="6977" y="250"/>
                    </a:lnTo>
                    <a:lnTo>
                      <a:pt x="6957" y="188"/>
                    </a:lnTo>
                    <a:lnTo>
                      <a:pt x="6927" y="136"/>
                    </a:lnTo>
                    <a:lnTo>
                      <a:pt x="6888" y="94"/>
                    </a:lnTo>
                    <a:lnTo>
                      <a:pt x="6848" y="63"/>
                    </a:lnTo>
                    <a:lnTo>
                      <a:pt x="6798" y="32"/>
                    </a:lnTo>
                    <a:lnTo>
                      <a:pt x="6749" y="11"/>
                    </a:lnTo>
                    <a:lnTo>
                      <a:pt x="66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40"/>
              <p:cNvSpPr/>
              <p:nvPr/>
            </p:nvSpPr>
            <p:spPr>
              <a:xfrm rot="10800000">
                <a:off x="2056789" y="2229578"/>
                <a:ext cx="174322" cy="65397"/>
              </a:xfrm>
              <a:custGeom>
                <a:avLst/>
                <a:gdLst/>
                <a:ahLst/>
                <a:cxnLst/>
                <a:rect l="l" t="t" r="r" b="b"/>
                <a:pathLst>
                  <a:path w="16500" h="6215" extrusionOk="0">
                    <a:moveTo>
                      <a:pt x="13150" y="0"/>
                    </a:moveTo>
                    <a:lnTo>
                      <a:pt x="12615" y="21"/>
                    </a:lnTo>
                    <a:lnTo>
                      <a:pt x="12070" y="52"/>
                    </a:lnTo>
                    <a:lnTo>
                      <a:pt x="11525" y="115"/>
                    </a:lnTo>
                    <a:lnTo>
                      <a:pt x="10980" y="177"/>
                    </a:lnTo>
                    <a:lnTo>
                      <a:pt x="10425" y="260"/>
                    </a:lnTo>
                    <a:lnTo>
                      <a:pt x="9880" y="364"/>
                    </a:lnTo>
                    <a:lnTo>
                      <a:pt x="9335" y="478"/>
                    </a:lnTo>
                    <a:lnTo>
                      <a:pt x="8800" y="603"/>
                    </a:lnTo>
                    <a:lnTo>
                      <a:pt x="8255" y="749"/>
                    </a:lnTo>
                    <a:lnTo>
                      <a:pt x="7720" y="904"/>
                    </a:lnTo>
                    <a:lnTo>
                      <a:pt x="7185" y="1081"/>
                    </a:lnTo>
                    <a:lnTo>
                      <a:pt x="6660" y="1258"/>
                    </a:lnTo>
                    <a:lnTo>
                      <a:pt x="6135" y="1466"/>
                    </a:lnTo>
                    <a:lnTo>
                      <a:pt x="5619" y="1673"/>
                    </a:lnTo>
                    <a:lnTo>
                      <a:pt x="5114" y="1902"/>
                    </a:lnTo>
                    <a:lnTo>
                      <a:pt x="4609" y="2151"/>
                    </a:lnTo>
                    <a:lnTo>
                      <a:pt x="4123" y="2401"/>
                    </a:lnTo>
                    <a:lnTo>
                      <a:pt x="3637" y="2671"/>
                    </a:lnTo>
                    <a:lnTo>
                      <a:pt x="3162" y="2952"/>
                    </a:lnTo>
                    <a:lnTo>
                      <a:pt x="2696" y="3243"/>
                    </a:lnTo>
                    <a:lnTo>
                      <a:pt x="2240" y="3544"/>
                    </a:lnTo>
                    <a:lnTo>
                      <a:pt x="1804" y="3866"/>
                    </a:lnTo>
                    <a:lnTo>
                      <a:pt x="1368" y="4199"/>
                    </a:lnTo>
                    <a:lnTo>
                      <a:pt x="952" y="4542"/>
                    </a:lnTo>
                    <a:lnTo>
                      <a:pt x="556" y="4895"/>
                    </a:lnTo>
                    <a:lnTo>
                      <a:pt x="169" y="5259"/>
                    </a:lnTo>
                    <a:lnTo>
                      <a:pt x="90" y="5342"/>
                    </a:lnTo>
                    <a:lnTo>
                      <a:pt x="40" y="5435"/>
                    </a:lnTo>
                    <a:lnTo>
                      <a:pt x="11" y="5529"/>
                    </a:lnTo>
                    <a:lnTo>
                      <a:pt x="1" y="5622"/>
                    </a:lnTo>
                    <a:lnTo>
                      <a:pt x="11" y="5716"/>
                    </a:lnTo>
                    <a:lnTo>
                      <a:pt x="40" y="5809"/>
                    </a:lnTo>
                    <a:lnTo>
                      <a:pt x="80" y="5903"/>
                    </a:lnTo>
                    <a:lnTo>
                      <a:pt x="130" y="5976"/>
                    </a:lnTo>
                    <a:lnTo>
                      <a:pt x="189" y="6048"/>
                    </a:lnTo>
                    <a:lnTo>
                      <a:pt x="258" y="6111"/>
                    </a:lnTo>
                    <a:lnTo>
                      <a:pt x="338" y="6163"/>
                    </a:lnTo>
                    <a:lnTo>
                      <a:pt x="427" y="6194"/>
                    </a:lnTo>
                    <a:lnTo>
                      <a:pt x="516" y="6215"/>
                    </a:lnTo>
                    <a:lnTo>
                      <a:pt x="615" y="6204"/>
                    </a:lnTo>
                    <a:lnTo>
                      <a:pt x="714" y="6183"/>
                    </a:lnTo>
                    <a:lnTo>
                      <a:pt x="813" y="6132"/>
                    </a:lnTo>
                    <a:lnTo>
                      <a:pt x="1695" y="5560"/>
                    </a:lnTo>
                    <a:lnTo>
                      <a:pt x="2577" y="4999"/>
                    </a:lnTo>
                    <a:lnTo>
                      <a:pt x="3459" y="4448"/>
                    </a:lnTo>
                    <a:lnTo>
                      <a:pt x="3905" y="4188"/>
                    </a:lnTo>
                    <a:lnTo>
                      <a:pt x="4351" y="3928"/>
                    </a:lnTo>
                    <a:lnTo>
                      <a:pt x="4797" y="3669"/>
                    </a:lnTo>
                    <a:lnTo>
                      <a:pt x="5253" y="3430"/>
                    </a:lnTo>
                    <a:lnTo>
                      <a:pt x="5708" y="3191"/>
                    </a:lnTo>
                    <a:lnTo>
                      <a:pt x="6174" y="2962"/>
                    </a:lnTo>
                    <a:lnTo>
                      <a:pt x="6650" y="2744"/>
                    </a:lnTo>
                    <a:lnTo>
                      <a:pt x="7125" y="2526"/>
                    </a:lnTo>
                    <a:lnTo>
                      <a:pt x="7611" y="2328"/>
                    </a:lnTo>
                    <a:lnTo>
                      <a:pt x="8106" y="2141"/>
                    </a:lnTo>
                    <a:lnTo>
                      <a:pt x="8602" y="1964"/>
                    </a:lnTo>
                    <a:lnTo>
                      <a:pt x="9097" y="1809"/>
                    </a:lnTo>
                    <a:lnTo>
                      <a:pt x="9603" y="1663"/>
                    </a:lnTo>
                    <a:lnTo>
                      <a:pt x="10108" y="1538"/>
                    </a:lnTo>
                    <a:lnTo>
                      <a:pt x="10613" y="1424"/>
                    </a:lnTo>
                    <a:lnTo>
                      <a:pt x="11119" y="1320"/>
                    </a:lnTo>
                    <a:lnTo>
                      <a:pt x="11624" y="1237"/>
                    </a:lnTo>
                    <a:lnTo>
                      <a:pt x="12139" y="1154"/>
                    </a:lnTo>
                    <a:lnTo>
                      <a:pt x="12645" y="1081"/>
                    </a:lnTo>
                    <a:lnTo>
                      <a:pt x="13160" y="1019"/>
                    </a:lnTo>
                    <a:lnTo>
                      <a:pt x="14191" y="904"/>
                    </a:lnTo>
                    <a:lnTo>
                      <a:pt x="15221" y="811"/>
                    </a:lnTo>
                    <a:lnTo>
                      <a:pt x="16262" y="717"/>
                    </a:lnTo>
                    <a:lnTo>
                      <a:pt x="16311" y="707"/>
                    </a:lnTo>
                    <a:lnTo>
                      <a:pt x="16351" y="697"/>
                    </a:lnTo>
                    <a:lnTo>
                      <a:pt x="16381" y="665"/>
                    </a:lnTo>
                    <a:lnTo>
                      <a:pt x="16420" y="634"/>
                    </a:lnTo>
                    <a:lnTo>
                      <a:pt x="16440" y="603"/>
                    </a:lnTo>
                    <a:lnTo>
                      <a:pt x="16470" y="562"/>
                    </a:lnTo>
                    <a:lnTo>
                      <a:pt x="16480" y="520"/>
                    </a:lnTo>
                    <a:lnTo>
                      <a:pt x="16490" y="478"/>
                    </a:lnTo>
                    <a:lnTo>
                      <a:pt x="16499" y="437"/>
                    </a:lnTo>
                    <a:lnTo>
                      <a:pt x="16499" y="395"/>
                    </a:lnTo>
                    <a:lnTo>
                      <a:pt x="16490" y="354"/>
                    </a:lnTo>
                    <a:lnTo>
                      <a:pt x="16470" y="323"/>
                    </a:lnTo>
                    <a:lnTo>
                      <a:pt x="16450" y="291"/>
                    </a:lnTo>
                    <a:lnTo>
                      <a:pt x="16410" y="260"/>
                    </a:lnTo>
                    <a:lnTo>
                      <a:pt x="16371" y="239"/>
                    </a:lnTo>
                    <a:lnTo>
                      <a:pt x="16321" y="229"/>
                    </a:lnTo>
                    <a:lnTo>
                      <a:pt x="15806" y="146"/>
                    </a:lnTo>
                    <a:lnTo>
                      <a:pt x="15291" y="84"/>
                    </a:lnTo>
                    <a:lnTo>
                      <a:pt x="14765" y="42"/>
                    </a:lnTo>
                    <a:lnTo>
                      <a:pt x="14230" y="11"/>
                    </a:lnTo>
                    <a:lnTo>
                      <a:pt x="136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68" name="Google Shape;1268;p40"/>
            <p:cNvSpPr/>
            <p:nvPr/>
          </p:nvSpPr>
          <p:spPr>
            <a:xfrm>
              <a:off x="1684175" y="2527005"/>
              <a:ext cx="232400" cy="281500"/>
            </a:xfrm>
            <a:custGeom>
              <a:avLst/>
              <a:gdLst/>
              <a:ahLst/>
              <a:cxnLst/>
              <a:rect l="l" t="t" r="r" b="b"/>
              <a:pathLst>
                <a:path w="9296" h="11260" extrusionOk="0">
                  <a:moveTo>
                    <a:pt x="1790" y="5890"/>
                  </a:moveTo>
                  <a:lnTo>
                    <a:pt x="0" y="5774"/>
                  </a:lnTo>
                  <a:lnTo>
                    <a:pt x="981" y="3869"/>
                  </a:lnTo>
                  <a:lnTo>
                    <a:pt x="3464" y="1097"/>
                  </a:lnTo>
                  <a:lnTo>
                    <a:pt x="5370" y="0"/>
                  </a:lnTo>
                  <a:lnTo>
                    <a:pt x="9296" y="4850"/>
                  </a:lnTo>
                  <a:lnTo>
                    <a:pt x="7160" y="5601"/>
                  </a:lnTo>
                  <a:lnTo>
                    <a:pt x="7218" y="7622"/>
                  </a:lnTo>
                  <a:lnTo>
                    <a:pt x="6987" y="10740"/>
                  </a:lnTo>
                  <a:lnTo>
                    <a:pt x="6063" y="11202"/>
                  </a:lnTo>
                  <a:lnTo>
                    <a:pt x="3984" y="11260"/>
                  </a:lnTo>
                  <a:lnTo>
                    <a:pt x="2425" y="109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1269" name="Google Shape;1269;p40"/>
            <p:cNvSpPr/>
            <p:nvPr/>
          </p:nvSpPr>
          <p:spPr>
            <a:xfrm rot="10800000">
              <a:off x="1978388" y="2521441"/>
              <a:ext cx="232400" cy="281500"/>
            </a:xfrm>
            <a:custGeom>
              <a:avLst/>
              <a:gdLst/>
              <a:ahLst/>
              <a:cxnLst/>
              <a:rect l="l" t="t" r="r" b="b"/>
              <a:pathLst>
                <a:path w="9296" h="11260" extrusionOk="0">
                  <a:moveTo>
                    <a:pt x="1790" y="5890"/>
                  </a:moveTo>
                  <a:lnTo>
                    <a:pt x="0" y="5774"/>
                  </a:lnTo>
                  <a:lnTo>
                    <a:pt x="981" y="3869"/>
                  </a:lnTo>
                  <a:lnTo>
                    <a:pt x="3464" y="1097"/>
                  </a:lnTo>
                  <a:lnTo>
                    <a:pt x="5370" y="0"/>
                  </a:lnTo>
                  <a:lnTo>
                    <a:pt x="9296" y="4850"/>
                  </a:lnTo>
                  <a:lnTo>
                    <a:pt x="7160" y="5601"/>
                  </a:lnTo>
                  <a:lnTo>
                    <a:pt x="7218" y="7622"/>
                  </a:lnTo>
                  <a:lnTo>
                    <a:pt x="6987" y="10740"/>
                  </a:lnTo>
                  <a:lnTo>
                    <a:pt x="6063" y="11202"/>
                  </a:lnTo>
                  <a:lnTo>
                    <a:pt x="3984" y="11260"/>
                  </a:lnTo>
                  <a:lnTo>
                    <a:pt x="2425" y="109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grpSp>
          <p:nvGrpSpPr>
            <p:cNvPr id="1270" name="Google Shape;1270;p40"/>
            <p:cNvGrpSpPr/>
            <p:nvPr/>
          </p:nvGrpSpPr>
          <p:grpSpPr>
            <a:xfrm>
              <a:off x="1966754" y="2512782"/>
              <a:ext cx="253571" cy="303448"/>
              <a:chOff x="1966754" y="2449477"/>
              <a:chExt cx="253571" cy="303448"/>
            </a:xfrm>
          </p:grpSpPr>
          <p:sp>
            <p:nvSpPr>
              <p:cNvPr id="1271" name="Google Shape;1271;p40"/>
              <p:cNvSpPr/>
              <p:nvPr/>
            </p:nvSpPr>
            <p:spPr>
              <a:xfrm rot="10800000">
                <a:off x="2021724" y="2449477"/>
                <a:ext cx="145734" cy="148062"/>
              </a:xfrm>
              <a:custGeom>
                <a:avLst/>
                <a:gdLst/>
                <a:ahLst/>
                <a:cxnLst/>
                <a:rect l="l" t="t" r="r" b="b"/>
                <a:pathLst>
                  <a:path w="13794" h="14071" extrusionOk="0">
                    <a:moveTo>
                      <a:pt x="12674" y="0"/>
                    </a:moveTo>
                    <a:lnTo>
                      <a:pt x="12575" y="21"/>
                    </a:lnTo>
                    <a:lnTo>
                      <a:pt x="12486" y="52"/>
                    </a:lnTo>
                    <a:lnTo>
                      <a:pt x="12407" y="104"/>
                    </a:lnTo>
                    <a:lnTo>
                      <a:pt x="12337" y="167"/>
                    </a:lnTo>
                    <a:lnTo>
                      <a:pt x="12278" y="250"/>
                    </a:lnTo>
                    <a:lnTo>
                      <a:pt x="12238" y="343"/>
                    </a:lnTo>
                    <a:lnTo>
                      <a:pt x="12209" y="447"/>
                    </a:lnTo>
                    <a:lnTo>
                      <a:pt x="12159" y="832"/>
                    </a:lnTo>
                    <a:lnTo>
                      <a:pt x="12129" y="1206"/>
                    </a:lnTo>
                    <a:lnTo>
                      <a:pt x="12100" y="1590"/>
                    </a:lnTo>
                    <a:lnTo>
                      <a:pt x="12080" y="1975"/>
                    </a:lnTo>
                    <a:lnTo>
                      <a:pt x="12050" y="2733"/>
                    </a:lnTo>
                    <a:lnTo>
                      <a:pt x="12050" y="3502"/>
                    </a:lnTo>
                    <a:lnTo>
                      <a:pt x="12050" y="5040"/>
                    </a:lnTo>
                    <a:lnTo>
                      <a:pt x="12050" y="5809"/>
                    </a:lnTo>
                    <a:lnTo>
                      <a:pt x="12040" y="6578"/>
                    </a:lnTo>
                    <a:lnTo>
                      <a:pt x="12030" y="7139"/>
                    </a:lnTo>
                    <a:lnTo>
                      <a:pt x="12020" y="7857"/>
                    </a:lnTo>
                    <a:lnTo>
                      <a:pt x="12000" y="8251"/>
                    </a:lnTo>
                    <a:lnTo>
                      <a:pt x="11981" y="8657"/>
                    </a:lnTo>
                    <a:lnTo>
                      <a:pt x="11951" y="9083"/>
                    </a:lnTo>
                    <a:lnTo>
                      <a:pt x="11901" y="9498"/>
                    </a:lnTo>
                    <a:lnTo>
                      <a:pt x="11842" y="9904"/>
                    </a:lnTo>
                    <a:lnTo>
                      <a:pt x="11763" y="10299"/>
                    </a:lnTo>
                    <a:lnTo>
                      <a:pt x="11713" y="10486"/>
                    </a:lnTo>
                    <a:lnTo>
                      <a:pt x="11664" y="10662"/>
                    </a:lnTo>
                    <a:lnTo>
                      <a:pt x="11604" y="10829"/>
                    </a:lnTo>
                    <a:lnTo>
                      <a:pt x="11535" y="10995"/>
                    </a:lnTo>
                    <a:lnTo>
                      <a:pt x="11465" y="11151"/>
                    </a:lnTo>
                    <a:lnTo>
                      <a:pt x="11386" y="11296"/>
                    </a:lnTo>
                    <a:lnTo>
                      <a:pt x="11307" y="11421"/>
                    </a:lnTo>
                    <a:lnTo>
                      <a:pt x="11218" y="11546"/>
                    </a:lnTo>
                    <a:lnTo>
                      <a:pt x="11109" y="11650"/>
                    </a:lnTo>
                    <a:lnTo>
                      <a:pt x="11010" y="11743"/>
                    </a:lnTo>
                    <a:lnTo>
                      <a:pt x="10891" y="11816"/>
                    </a:lnTo>
                    <a:lnTo>
                      <a:pt x="10762" y="11868"/>
                    </a:lnTo>
                    <a:lnTo>
                      <a:pt x="10504" y="11961"/>
                    </a:lnTo>
                    <a:lnTo>
                      <a:pt x="10247" y="12044"/>
                    </a:lnTo>
                    <a:lnTo>
                      <a:pt x="9979" y="12117"/>
                    </a:lnTo>
                    <a:lnTo>
                      <a:pt x="9711" y="12180"/>
                    </a:lnTo>
                    <a:lnTo>
                      <a:pt x="9444" y="12231"/>
                    </a:lnTo>
                    <a:lnTo>
                      <a:pt x="9166" y="12283"/>
                    </a:lnTo>
                    <a:lnTo>
                      <a:pt x="8899" y="12325"/>
                    </a:lnTo>
                    <a:lnTo>
                      <a:pt x="8621" y="12356"/>
                    </a:lnTo>
                    <a:lnTo>
                      <a:pt x="8067" y="12398"/>
                    </a:lnTo>
                    <a:lnTo>
                      <a:pt x="7522" y="12429"/>
                    </a:lnTo>
                    <a:lnTo>
                      <a:pt x="6967" y="12439"/>
                    </a:lnTo>
                    <a:lnTo>
                      <a:pt x="6422" y="12450"/>
                    </a:lnTo>
                    <a:lnTo>
                      <a:pt x="6035" y="12439"/>
                    </a:lnTo>
                    <a:lnTo>
                      <a:pt x="5649" y="12408"/>
                    </a:lnTo>
                    <a:lnTo>
                      <a:pt x="5262" y="12367"/>
                    </a:lnTo>
                    <a:lnTo>
                      <a:pt x="4876" y="12315"/>
                    </a:lnTo>
                    <a:lnTo>
                      <a:pt x="4489" y="12242"/>
                    </a:lnTo>
                    <a:lnTo>
                      <a:pt x="4113" y="12159"/>
                    </a:lnTo>
                    <a:lnTo>
                      <a:pt x="3726" y="12076"/>
                    </a:lnTo>
                    <a:lnTo>
                      <a:pt x="3350" y="11972"/>
                    </a:lnTo>
                    <a:lnTo>
                      <a:pt x="3241" y="11930"/>
                    </a:lnTo>
                    <a:lnTo>
                      <a:pt x="3142" y="11889"/>
                    </a:lnTo>
                    <a:lnTo>
                      <a:pt x="3043" y="11826"/>
                    </a:lnTo>
                    <a:lnTo>
                      <a:pt x="2953" y="11764"/>
                    </a:lnTo>
                    <a:lnTo>
                      <a:pt x="2864" y="11681"/>
                    </a:lnTo>
                    <a:lnTo>
                      <a:pt x="2785" y="11598"/>
                    </a:lnTo>
                    <a:lnTo>
                      <a:pt x="2706" y="11504"/>
                    </a:lnTo>
                    <a:lnTo>
                      <a:pt x="2636" y="11411"/>
                    </a:lnTo>
                    <a:lnTo>
                      <a:pt x="2577" y="11296"/>
                    </a:lnTo>
                    <a:lnTo>
                      <a:pt x="2517" y="11192"/>
                    </a:lnTo>
                    <a:lnTo>
                      <a:pt x="2408" y="10943"/>
                    </a:lnTo>
                    <a:lnTo>
                      <a:pt x="2319" y="10693"/>
                    </a:lnTo>
                    <a:lnTo>
                      <a:pt x="2240" y="10423"/>
                    </a:lnTo>
                    <a:lnTo>
                      <a:pt x="2181" y="10143"/>
                    </a:lnTo>
                    <a:lnTo>
                      <a:pt x="2121" y="9862"/>
                    </a:lnTo>
                    <a:lnTo>
                      <a:pt x="2081" y="9582"/>
                    </a:lnTo>
                    <a:lnTo>
                      <a:pt x="2042" y="9311"/>
                    </a:lnTo>
                    <a:lnTo>
                      <a:pt x="1972" y="8813"/>
                    </a:lnTo>
                    <a:lnTo>
                      <a:pt x="1913" y="8397"/>
                    </a:lnTo>
                    <a:lnTo>
                      <a:pt x="1754" y="7451"/>
                    </a:lnTo>
                    <a:lnTo>
                      <a:pt x="1616" y="6495"/>
                    </a:lnTo>
                    <a:lnTo>
                      <a:pt x="1487" y="5550"/>
                    </a:lnTo>
                    <a:lnTo>
                      <a:pt x="1368" y="4594"/>
                    </a:lnTo>
                    <a:lnTo>
                      <a:pt x="1130" y="2681"/>
                    </a:lnTo>
                    <a:lnTo>
                      <a:pt x="1001" y="1725"/>
                    </a:lnTo>
                    <a:lnTo>
                      <a:pt x="863" y="780"/>
                    </a:lnTo>
                    <a:lnTo>
                      <a:pt x="843" y="686"/>
                    </a:lnTo>
                    <a:lnTo>
                      <a:pt x="803" y="613"/>
                    </a:lnTo>
                    <a:lnTo>
                      <a:pt x="754" y="551"/>
                    </a:lnTo>
                    <a:lnTo>
                      <a:pt x="694" y="499"/>
                    </a:lnTo>
                    <a:lnTo>
                      <a:pt x="625" y="468"/>
                    </a:lnTo>
                    <a:lnTo>
                      <a:pt x="555" y="447"/>
                    </a:lnTo>
                    <a:lnTo>
                      <a:pt x="486" y="447"/>
                    </a:lnTo>
                    <a:lnTo>
                      <a:pt x="407" y="458"/>
                    </a:lnTo>
                    <a:lnTo>
                      <a:pt x="328" y="468"/>
                    </a:lnTo>
                    <a:lnTo>
                      <a:pt x="258" y="499"/>
                    </a:lnTo>
                    <a:lnTo>
                      <a:pt x="189" y="541"/>
                    </a:lnTo>
                    <a:lnTo>
                      <a:pt x="129" y="593"/>
                    </a:lnTo>
                    <a:lnTo>
                      <a:pt x="80" y="655"/>
                    </a:lnTo>
                    <a:lnTo>
                      <a:pt x="40" y="728"/>
                    </a:lnTo>
                    <a:lnTo>
                      <a:pt x="10" y="811"/>
                    </a:lnTo>
                    <a:lnTo>
                      <a:pt x="1" y="894"/>
                    </a:lnTo>
                    <a:lnTo>
                      <a:pt x="1" y="1549"/>
                    </a:lnTo>
                    <a:lnTo>
                      <a:pt x="1" y="2193"/>
                    </a:lnTo>
                    <a:lnTo>
                      <a:pt x="20" y="2848"/>
                    </a:lnTo>
                    <a:lnTo>
                      <a:pt x="50" y="3502"/>
                    </a:lnTo>
                    <a:lnTo>
                      <a:pt x="90" y="4157"/>
                    </a:lnTo>
                    <a:lnTo>
                      <a:pt x="129" y="4812"/>
                    </a:lnTo>
                    <a:lnTo>
                      <a:pt x="189" y="5466"/>
                    </a:lnTo>
                    <a:lnTo>
                      <a:pt x="258" y="6121"/>
                    </a:lnTo>
                    <a:lnTo>
                      <a:pt x="328" y="6765"/>
                    </a:lnTo>
                    <a:lnTo>
                      <a:pt x="407" y="7420"/>
                    </a:lnTo>
                    <a:lnTo>
                      <a:pt x="496" y="8075"/>
                    </a:lnTo>
                    <a:lnTo>
                      <a:pt x="595" y="8719"/>
                    </a:lnTo>
                    <a:lnTo>
                      <a:pt x="694" y="9374"/>
                    </a:lnTo>
                    <a:lnTo>
                      <a:pt x="793" y="10008"/>
                    </a:lnTo>
                    <a:lnTo>
                      <a:pt x="1021" y="11286"/>
                    </a:lnTo>
                    <a:lnTo>
                      <a:pt x="1071" y="11514"/>
                    </a:lnTo>
                    <a:lnTo>
                      <a:pt x="1140" y="11733"/>
                    </a:lnTo>
                    <a:lnTo>
                      <a:pt x="1219" y="11940"/>
                    </a:lnTo>
                    <a:lnTo>
                      <a:pt x="1309" y="12128"/>
                    </a:lnTo>
                    <a:lnTo>
                      <a:pt x="1418" y="12304"/>
                    </a:lnTo>
                    <a:lnTo>
                      <a:pt x="1527" y="12470"/>
                    </a:lnTo>
                    <a:lnTo>
                      <a:pt x="1655" y="12626"/>
                    </a:lnTo>
                    <a:lnTo>
                      <a:pt x="1794" y="12761"/>
                    </a:lnTo>
                    <a:lnTo>
                      <a:pt x="1943" y="12897"/>
                    </a:lnTo>
                    <a:lnTo>
                      <a:pt x="2091" y="13021"/>
                    </a:lnTo>
                    <a:lnTo>
                      <a:pt x="2260" y="13136"/>
                    </a:lnTo>
                    <a:lnTo>
                      <a:pt x="2428" y="13229"/>
                    </a:lnTo>
                    <a:lnTo>
                      <a:pt x="2607" y="13333"/>
                    </a:lnTo>
                    <a:lnTo>
                      <a:pt x="2795" y="13416"/>
                    </a:lnTo>
                    <a:lnTo>
                      <a:pt x="2983" y="13489"/>
                    </a:lnTo>
                    <a:lnTo>
                      <a:pt x="3181" y="13562"/>
                    </a:lnTo>
                    <a:lnTo>
                      <a:pt x="3380" y="13624"/>
                    </a:lnTo>
                    <a:lnTo>
                      <a:pt x="3578" y="13676"/>
                    </a:lnTo>
                    <a:lnTo>
                      <a:pt x="3994" y="13780"/>
                    </a:lnTo>
                    <a:lnTo>
                      <a:pt x="4410" y="13853"/>
                    </a:lnTo>
                    <a:lnTo>
                      <a:pt x="4836" y="13905"/>
                    </a:lnTo>
                    <a:lnTo>
                      <a:pt x="5252" y="13956"/>
                    </a:lnTo>
                    <a:lnTo>
                      <a:pt x="5659" y="13988"/>
                    </a:lnTo>
                    <a:lnTo>
                      <a:pt x="6422" y="14040"/>
                    </a:lnTo>
                    <a:lnTo>
                      <a:pt x="6788" y="14060"/>
                    </a:lnTo>
                    <a:lnTo>
                      <a:pt x="7204" y="14071"/>
                    </a:lnTo>
                    <a:lnTo>
                      <a:pt x="7670" y="14071"/>
                    </a:lnTo>
                    <a:lnTo>
                      <a:pt x="8166" y="14060"/>
                    </a:lnTo>
                    <a:lnTo>
                      <a:pt x="8691" y="14029"/>
                    </a:lnTo>
                    <a:lnTo>
                      <a:pt x="9236" y="13977"/>
                    </a:lnTo>
                    <a:lnTo>
                      <a:pt x="9503" y="13946"/>
                    </a:lnTo>
                    <a:lnTo>
                      <a:pt x="9781" y="13905"/>
                    </a:lnTo>
                    <a:lnTo>
                      <a:pt x="10058" y="13863"/>
                    </a:lnTo>
                    <a:lnTo>
                      <a:pt x="10326" y="13801"/>
                    </a:lnTo>
                    <a:lnTo>
                      <a:pt x="10583" y="13738"/>
                    </a:lnTo>
                    <a:lnTo>
                      <a:pt x="10851" y="13666"/>
                    </a:lnTo>
                    <a:lnTo>
                      <a:pt x="11099" y="13582"/>
                    </a:lnTo>
                    <a:lnTo>
                      <a:pt x="11346" y="13499"/>
                    </a:lnTo>
                    <a:lnTo>
                      <a:pt x="11584" y="13395"/>
                    </a:lnTo>
                    <a:lnTo>
                      <a:pt x="11812" y="13291"/>
                    </a:lnTo>
                    <a:lnTo>
                      <a:pt x="12020" y="13167"/>
                    </a:lnTo>
                    <a:lnTo>
                      <a:pt x="12228" y="13032"/>
                    </a:lnTo>
                    <a:lnTo>
                      <a:pt x="12417" y="12897"/>
                    </a:lnTo>
                    <a:lnTo>
                      <a:pt x="12585" y="12741"/>
                    </a:lnTo>
                    <a:lnTo>
                      <a:pt x="12734" y="12574"/>
                    </a:lnTo>
                    <a:lnTo>
                      <a:pt x="12872" y="12398"/>
                    </a:lnTo>
                    <a:lnTo>
                      <a:pt x="12932" y="12304"/>
                    </a:lnTo>
                    <a:lnTo>
                      <a:pt x="12991" y="12200"/>
                    </a:lnTo>
                    <a:lnTo>
                      <a:pt x="13041" y="12107"/>
                    </a:lnTo>
                    <a:lnTo>
                      <a:pt x="13081" y="12003"/>
                    </a:lnTo>
                    <a:lnTo>
                      <a:pt x="13120" y="11889"/>
                    </a:lnTo>
                    <a:lnTo>
                      <a:pt x="13160" y="11774"/>
                    </a:lnTo>
                    <a:lnTo>
                      <a:pt x="13190" y="11660"/>
                    </a:lnTo>
                    <a:lnTo>
                      <a:pt x="13209" y="11546"/>
                    </a:lnTo>
                    <a:lnTo>
                      <a:pt x="13308" y="10891"/>
                    </a:lnTo>
                    <a:lnTo>
                      <a:pt x="13398" y="10215"/>
                    </a:lnTo>
                    <a:lnTo>
                      <a:pt x="13487" y="9530"/>
                    </a:lnTo>
                    <a:lnTo>
                      <a:pt x="13566" y="8833"/>
                    </a:lnTo>
                    <a:lnTo>
                      <a:pt x="13635" y="8127"/>
                    </a:lnTo>
                    <a:lnTo>
                      <a:pt x="13695" y="7420"/>
                    </a:lnTo>
                    <a:lnTo>
                      <a:pt x="13744" y="6703"/>
                    </a:lnTo>
                    <a:lnTo>
                      <a:pt x="13774" y="5986"/>
                    </a:lnTo>
                    <a:lnTo>
                      <a:pt x="13794" y="5269"/>
                    </a:lnTo>
                    <a:lnTo>
                      <a:pt x="13794" y="4562"/>
                    </a:lnTo>
                    <a:lnTo>
                      <a:pt x="13774" y="3845"/>
                    </a:lnTo>
                    <a:lnTo>
                      <a:pt x="13744" y="3149"/>
                    </a:lnTo>
                    <a:lnTo>
                      <a:pt x="13685" y="2453"/>
                    </a:lnTo>
                    <a:lnTo>
                      <a:pt x="13645" y="2110"/>
                    </a:lnTo>
                    <a:lnTo>
                      <a:pt x="13596" y="1767"/>
                    </a:lnTo>
                    <a:lnTo>
                      <a:pt x="13546" y="1434"/>
                    </a:lnTo>
                    <a:lnTo>
                      <a:pt x="13497" y="1102"/>
                    </a:lnTo>
                    <a:lnTo>
                      <a:pt x="13427" y="769"/>
                    </a:lnTo>
                    <a:lnTo>
                      <a:pt x="13358" y="447"/>
                    </a:lnTo>
                    <a:lnTo>
                      <a:pt x="13328" y="343"/>
                    </a:lnTo>
                    <a:lnTo>
                      <a:pt x="13279" y="260"/>
                    </a:lnTo>
                    <a:lnTo>
                      <a:pt x="13219" y="187"/>
                    </a:lnTo>
                    <a:lnTo>
                      <a:pt x="13140" y="125"/>
                    </a:lnTo>
                    <a:lnTo>
                      <a:pt x="13051" y="73"/>
                    </a:lnTo>
                    <a:lnTo>
                      <a:pt x="12962" y="32"/>
                    </a:lnTo>
                    <a:lnTo>
                      <a:pt x="12863" y="11"/>
                    </a:lnTo>
                    <a:lnTo>
                      <a:pt x="1277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40"/>
              <p:cNvSpPr/>
              <p:nvPr/>
            </p:nvSpPr>
            <p:spPr>
              <a:xfrm rot="10800000">
                <a:off x="1966754" y="2584523"/>
                <a:ext cx="253571" cy="168402"/>
              </a:xfrm>
              <a:custGeom>
                <a:avLst/>
                <a:gdLst/>
                <a:ahLst/>
                <a:cxnLst/>
                <a:rect l="l" t="t" r="r" b="b"/>
                <a:pathLst>
                  <a:path w="24001" h="16004" extrusionOk="0">
                    <a:moveTo>
                      <a:pt x="12555" y="1"/>
                    </a:moveTo>
                    <a:lnTo>
                      <a:pt x="12387" y="21"/>
                    </a:lnTo>
                    <a:lnTo>
                      <a:pt x="12218" y="63"/>
                    </a:lnTo>
                    <a:lnTo>
                      <a:pt x="12050" y="125"/>
                    </a:lnTo>
                    <a:lnTo>
                      <a:pt x="11881" y="208"/>
                    </a:lnTo>
                    <a:lnTo>
                      <a:pt x="11654" y="323"/>
                    </a:lnTo>
                    <a:lnTo>
                      <a:pt x="11436" y="458"/>
                    </a:lnTo>
                    <a:lnTo>
                      <a:pt x="11218" y="603"/>
                    </a:lnTo>
                    <a:lnTo>
                      <a:pt x="11000" y="749"/>
                    </a:lnTo>
                    <a:lnTo>
                      <a:pt x="10791" y="905"/>
                    </a:lnTo>
                    <a:lnTo>
                      <a:pt x="10573" y="1061"/>
                    </a:lnTo>
                    <a:lnTo>
                      <a:pt x="10157" y="1404"/>
                    </a:lnTo>
                    <a:lnTo>
                      <a:pt x="9751" y="1767"/>
                    </a:lnTo>
                    <a:lnTo>
                      <a:pt x="9345" y="2152"/>
                    </a:lnTo>
                    <a:lnTo>
                      <a:pt x="8948" y="2547"/>
                    </a:lnTo>
                    <a:lnTo>
                      <a:pt x="8562" y="2952"/>
                    </a:lnTo>
                    <a:lnTo>
                      <a:pt x="8175" y="3368"/>
                    </a:lnTo>
                    <a:lnTo>
                      <a:pt x="7799" y="3794"/>
                    </a:lnTo>
                    <a:lnTo>
                      <a:pt x="7056" y="4646"/>
                    </a:lnTo>
                    <a:lnTo>
                      <a:pt x="6342" y="5467"/>
                    </a:lnTo>
                    <a:lnTo>
                      <a:pt x="5995" y="5872"/>
                    </a:lnTo>
                    <a:lnTo>
                      <a:pt x="5659" y="6256"/>
                    </a:lnTo>
                    <a:lnTo>
                      <a:pt x="5242" y="6724"/>
                    </a:lnTo>
                    <a:lnTo>
                      <a:pt x="4836" y="7202"/>
                    </a:lnTo>
                    <a:lnTo>
                      <a:pt x="4430" y="7680"/>
                    </a:lnTo>
                    <a:lnTo>
                      <a:pt x="4033" y="8179"/>
                    </a:lnTo>
                    <a:lnTo>
                      <a:pt x="3647" y="8667"/>
                    </a:lnTo>
                    <a:lnTo>
                      <a:pt x="3270" y="9177"/>
                    </a:lnTo>
                    <a:lnTo>
                      <a:pt x="2904" y="9686"/>
                    </a:lnTo>
                    <a:lnTo>
                      <a:pt x="2547" y="10205"/>
                    </a:lnTo>
                    <a:lnTo>
                      <a:pt x="2190" y="10735"/>
                    </a:lnTo>
                    <a:lnTo>
                      <a:pt x="1853" y="11265"/>
                    </a:lnTo>
                    <a:lnTo>
                      <a:pt x="1526" y="11806"/>
                    </a:lnTo>
                    <a:lnTo>
                      <a:pt x="1209" y="12356"/>
                    </a:lnTo>
                    <a:lnTo>
                      <a:pt x="912" y="12907"/>
                    </a:lnTo>
                    <a:lnTo>
                      <a:pt x="615" y="13468"/>
                    </a:lnTo>
                    <a:lnTo>
                      <a:pt x="337" y="14040"/>
                    </a:lnTo>
                    <a:lnTo>
                      <a:pt x="70" y="14611"/>
                    </a:lnTo>
                    <a:lnTo>
                      <a:pt x="40" y="14695"/>
                    </a:lnTo>
                    <a:lnTo>
                      <a:pt x="20" y="14778"/>
                    </a:lnTo>
                    <a:lnTo>
                      <a:pt x="0" y="14861"/>
                    </a:lnTo>
                    <a:lnTo>
                      <a:pt x="0" y="14944"/>
                    </a:lnTo>
                    <a:lnTo>
                      <a:pt x="0" y="15027"/>
                    </a:lnTo>
                    <a:lnTo>
                      <a:pt x="0" y="15110"/>
                    </a:lnTo>
                    <a:lnTo>
                      <a:pt x="20" y="15193"/>
                    </a:lnTo>
                    <a:lnTo>
                      <a:pt x="40" y="15266"/>
                    </a:lnTo>
                    <a:lnTo>
                      <a:pt x="70" y="15349"/>
                    </a:lnTo>
                    <a:lnTo>
                      <a:pt x="100" y="15422"/>
                    </a:lnTo>
                    <a:lnTo>
                      <a:pt x="149" y="15484"/>
                    </a:lnTo>
                    <a:lnTo>
                      <a:pt x="199" y="15547"/>
                    </a:lnTo>
                    <a:lnTo>
                      <a:pt x="258" y="15599"/>
                    </a:lnTo>
                    <a:lnTo>
                      <a:pt x="327" y="15640"/>
                    </a:lnTo>
                    <a:lnTo>
                      <a:pt x="407" y="15682"/>
                    </a:lnTo>
                    <a:lnTo>
                      <a:pt x="496" y="15703"/>
                    </a:lnTo>
                    <a:lnTo>
                      <a:pt x="823" y="15765"/>
                    </a:lnTo>
                    <a:lnTo>
                      <a:pt x="1140" y="15827"/>
                    </a:lnTo>
                    <a:lnTo>
                      <a:pt x="1467" y="15869"/>
                    </a:lnTo>
                    <a:lnTo>
                      <a:pt x="1784" y="15910"/>
                    </a:lnTo>
                    <a:lnTo>
                      <a:pt x="2101" y="15952"/>
                    </a:lnTo>
                    <a:lnTo>
                      <a:pt x="2418" y="15973"/>
                    </a:lnTo>
                    <a:lnTo>
                      <a:pt x="2745" y="15994"/>
                    </a:lnTo>
                    <a:lnTo>
                      <a:pt x="3062" y="16004"/>
                    </a:lnTo>
                    <a:lnTo>
                      <a:pt x="3697" y="16004"/>
                    </a:lnTo>
                    <a:lnTo>
                      <a:pt x="4014" y="15983"/>
                    </a:lnTo>
                    <a:lnTo>
                      <a:pt x="4331" y="15962"/>
                    </a:lnTo>
                    <a:lnTo>
                      <a:pt x="4648" y="15931"/>
                    </a:lnTo>
                    <a:lnTo>
                      <a:pt x="4975" y="15890"/>
                    </a:lnTo>
                    <a:lnTo>
                      <a:pt x="5302" y="15838"/>
                    </a:lnTo>
                    <a:lnTo>
                      <a:pt x="5629" y="15775"/>
                    </a:lnTo>
                    <a:lnTo>
                      <a:pt x="5718" y="15755"/>
                    </a:lnTo>
                    <a:lnTo>
                      <a:pt x="5787" y="15713"/>
                    </a:lnTo>
                    <a:lnTo>
                      <a:pt x="5847" y="15651"/>
                    </a:lnTo>
                    <a:lnTo>
                      <a:pt x="5896" y="15588"/>
                    </a:lnTo>
                    <a:lnTo>
                      <a:pt x="5926" y="15516"/>
                    </a:lnTo>
                    <a:lnTo>
                      <a:pt x="5946" y="15432"/>
                    </a:lnTo>
                    <a:lnTo>
                      <a:pt x="5946" y="15349"/>
                    </a:lnTo>
                    <a:lnTo>
                      <a:pt x="5946" y="15266"/>
                    </a:lnTo>
                    <a:lnTo>
                      <a:pt x="5926" y="15183"/>
                    </a:lnTo>
                    <a:lnTo>
                      <a:pt x="5896" y="15110"/>
                    </a:lnTo>
                    <a:lnTo>
                      <a:pt x="5857" y="15038"/>
                    </a:lnTo>
                    <a:lnTo>
                      <a:pt x="5807" y="14975"/>
                    </a:lnTo>
                    <a:lnTo>
                      <a:pt x="5748" y="14923"/>
                    </a:lnTo>
                    <a:lnTo>
                      <a:pt x="5678" y="14882"/>
                    </a:lnTo>
                    <a:lnTo>
                      <a:pt x="5599" y="14850"/>
                    </a:lnTo>
                    <a:lnTo>
                      <a:pt x="4905" y="14850"/>
                    </a:lnTo>
                    <a:lnTo>
                      <a:pt x="4321" y="14840"/>
                    </a:lnTo>
                    <a:lnTo>
                      <a:pt x="3746" y="14809"/>
                    </a:lnTo>
                    <a:lnTo>
                      <a:pt x="3171" y="14757"/>
                    </a:lnTo>
                    <a:lnTo>
                      <a:pt x="2884" y="14715"/>
                    </a:lnTo>
                    <a:lnTo>
                      <a:pt x="2597" y="14674"/>
                    </a:lnTo>
                    <a:lnTo>
                      <a:pt x="2309" y="14622"/>
                    </a:lnTo>
                    <a:lnTo>
                      <a:pt x="2022" y="14570"/>
                    </a:lnTo>
                    <a:lnTo>
                      <a:pt x="1735" y="14508"/>
                    </a:lnTo>
                    <a:lnTo>
                      <a:pt x="1972" y="14092"/>
                    </a:lnTo>
                    <a:lnTo>
                      <a:pt x="2210" y="13676"/>
                    </a:lnTo>
                    <a:lnTo>
                      <a:pt x="2448" y="13271"/>
                    </a:lnTo>
                    <a:lnTo>
                      <a:pt x="2696" y="12866"/>
                    </a:lnTo>
                    <a:lnTo>
                      <a:pt x="2953" y="12460"/>
                    </a:lnTo>
                    <a:lnTo>
                      <a:pt x="3211" y="12065"/>
                    </a:lnTo>
                    <a:lnTo>
                      <a:pt x="3469" y="11681"/>
                    </a:lnTo>
                    <a:lnTo>
                      <a:pt x="3736" y="11286"/>
                    </a:lnTo>
                    <a:lnTo>
                      <a:pt x="4281" y="10528"/>
                    </a:lnTo>
                    <a:lnTo>
                      <a:pt x="4846" y="9779"/>
                    </a:lnTo>
                    <a:lnTo>
                      <a:pt x="5421" y="9041"/>
                    </a:lnTo>
                    <a:lnTo>
                      <a:pt x="6015" y="8324"/>
                    </a:lnTo>
                    <a:lnTo>
                      <a:pt x="6620" y="7607"/>
                    </a:lnTo>
                    <a:lnTo>
                      <a:pt x="7234" y="6911"/>
                    </a:lnTo>
                    <a:lnTo>
                      <a:pt x="7868" y="6215"/>
                    </a:lnTo>
                    <a:lnTo>
                      <a:pt x="8512" y="5529"/>
                    </a:lnTo>
                    <a:lnTo>
                      <a:pt x="9156" y="4854"/>
                    </a:lnTo>
                    <a:lnTo>
                      <a:pt x="9820" y="4178"/>
                    </a:lnTo>
                    <a:lnTo>
                      <a:pt x="10484" y="3513"/>
                    </a:lnTo>
                    <a:lnTo>
                      <a:pt x="10762" y="3243"/>
                    </a:lnTo>
                    <a:lnTo>
                      <a:pt x="11039" y="3014"/>
                    </a:lnTo>
                    <a:lnTo>
                      <a:pt x="11178" y="2900"/>
                    </a:lnTo>
                    <a:lnTo>
                      <a:pt x="11317" y="2806"/>
                    </a:lnTo>
                    <a:lnTo>
                      <a:pt x="11455" y="2713"/>
                    </a:lnTo>
                    <a:lnTo>
                      <a:pt x="11594" y="2630"/>
                    </a:lnTo>
                    <a:lnTo>
                      <a:pt x="11733" y="2557"/>
                    </a:lnTo>
                    <a:lnTo>
                      <a:pt x="11872" y="2495"/>
                    </a:lnTo>
                    <a:lnTo>
                      <a:pt x="12000" y="2432"/>
                    </a:lnTo>
                    <a:lnTo>
                      <a:pt x="12139" y="2380"/>
                    </a:lnTo>
                    <a:lnTo>
                      <a:pt x="12278" y="2349"/>
                    </a:lnTo>
                    <a:lnTo>
                      <a:pt x="12417" y="2318"/>
                    </a:lnTo>
                    <a:lnTo>
                      <a:pt x="12565" y="2287"/>
                    </a:lnTo>
                    <a:lnTo>
                      <a:pt x="12704" y="2276"/>
                    </a:lnTo>
                    <a:lnTo>
                      <a:pt x="12981" y="2276"/>
                    </a:lnTo>
                    <a:lnTo>
                      <a:pt x="13130" y="2297"/>
                    </a:lnTo>
                    <a:lnTo>
                      <a:pt x="13269" y="2318"/>
                    </a:lnTo>
                    <a:lnTo>
                      <a:pt x="13417" y="2360"/>
                    </a:lnTo>
                    <a:lnTo>
                      <a:pt x="13566" y="2401"/>
                    </a:lnTo>
                    <a:lnTo>
                      <a:pt x="13705" y="2463"/>
                    </a:lnTo>
                    <a:lnTo>
                      <a:pt x="13853" y="2526"/>
                    </a:lnTo>
                    <a:lnTo>
                      <a:pt x="14012" y="2609"/>
                    </a:lnTo>
                    <a:lnTo>
                      <a:pt x="14161" y="2692"/>
                    </a:lnTo>
                    <a:lnTo>
                      <a:pt x="14309" y="2796"/>
                    </a:lnTo>
                    <a:lnTo>
                      <a:pt x="14468" y="2900"/>
                    </a:lnTo>
                    <a:lnTo>
                      <a:pt x="14626" y="3025"/>
                    </a:lnTo>
                    <a:lnTo>
                      <a:pt x="14775" y="3160"/>
                    </a:lnTo>
                    <a:lnTo>
                      <a:pt x="14943" y="3305"/>
                    </a:lnTo>
                    <a:lnTo>
                      <a:pt x="15102" y="3461"/>
                    </a:lnTo>
                    <a:lnTo>
                      <a:pt x="15419" y="3794"/>
                    </a:lnTo>
                    <a:lnTo>
                      <a:pt x="15726" y="4126"/>
                    </a:lnTo>
                    <a:lnTo>
                      <a:pt x="16023" y="4479"/>
                    </a:lnTo>
                    <a:lnTo>
                      <a:pt x="16311" y="4833"/>
                    </a:lnTo>
                    <a:lnTo>
                      <a:pt x="16876" y="5560"/>
                    </a:lnTo>
                    <a:lnTo>
                      <a:pt x="17431" y="6288"/>
                    </a:lnTo>
                    <a:lnTo>
                      <a:pt x="20066" y="9717"/>
                    </a:lnTo>
                    <a:lnTo>
                      <a:pt x="22069" y="12314"/>
                    </a:lnTo>
                    <a:lnTo>
                      <a:pt x="21919" y="12388"/>
                    </a:lnTo>
                    <a:lnTo>
                      <a:pt x="21602" y="12544"/>
                    </a:lnTo>
                    <a:lnTo>
                      <a:pt x="21285" y="12689"/>
                    </a:lnTo>
                    <a:lnTo>
                      <a:pt x="20968" y="12834"/>
                    </a:lnTo>
                    <a:lnTo>
                      <a:pt x="20651" y="12959"/>
                    </a:lnTo>
                    <a:lnTo>
                      <a:pt x="20324" y="13084"/>
                    </a:lnTo>
                    <a:lnTo>
                      <a:pt x="19997" y="13209"/>
                    </a:lnTo>
                    <a:lnTo>
                      <a:pt x="19670" y="13313"/>
                    </a:lnTo>
                    <a:lnTo>
                      <a:pt x="19006" y="13531"/>
                    </a:lnTo>
                    <a:lnTo>
                      <a:pt x="18332" y="13718"/>
                    </a:lnTo>
                    <a:lnTo>
                      <a:pt x="17649" y="13894"/>
                    </a:lnTo>
                    <a:lnTo>
                      <a:pt x="17579" y="13926"/>
                    </a:lnTo>
                    <a:lnTo>
                      <a:pt x="17520" y="13946"/>
                    </a:lnTo>
                    <a:lnTo>
                      <a:pt x="17460" y="13978"/>
                    </a:lnTo>
                    <a:lnTo>
                      <a:pt x="17401" y="14019"/>
                    </a:lnTo>
                    <a:lnTo>
                      <a:pt x="17361" y="14061"/>
                    </a:lnTo>
                    <a:lnTo>
                      <a:pt x="17312" y="14113"/>
                    </a:lnTo>
                    <a:lnTo>
                      <a:pt x="17272" y="14165"/>
                    </a:lnTo>
                    <a:lnTo>
                      <a:pt x="17242" y="14217"/>
                    </a:lnTo>
                    <a:lnTo>
                      <a:pt x="17193" y="14341"/>
                    </a:lnTo>
                    <a:lnTo>
                      <a:pt x="17163" y="14466"/>
                    </a:lnTo>
                    <a:lnTo>
                      <a:pt x="17143" y="14601"/>
                    </a:lnTo>
                    <a:lnTo>
                      <a:pt x="17153" y="14736"/>
                    </a:lnTo>
                    <a:lnTo>
                      <a:pt x="17183" y="14861"/>
                    </a:lnTo>
                    <a:lnTo>
                      <a:pt x="17222" y="14986"/>
                    </a:lnTo>
                    <a:lnTo>
                      <a:pt x="17282" y="15100"/>
                    </a:lnTo>
                    <a:lnTo>
                      <a:pt x="17361" y="15193"/>
                    </a:lnTo>
                    <a:lnTo>
                      <a:pt x="17411" y="15235"/>
                    </a:lnTo>
                    <a:lnTo>
                      <a:pt x="17460" y="15266"/>
                    </a:lnTo>
                    <a:lnTo>
                      <a:pt x="17510" y="15297"/>
                    </a:lnTo>
                    <a:lnTo>
                      <a:pt x="17569" y="15329"/>
                    </a:lnTo>
                    <a:lnTo>
                      <a:pt x="17629" y="15349"/>
                    </a:lnTo>
                    <a:lnTo>
                      <a:pt x="17698" y="15360"/>
                    </a:lnTo>
                    <a:lnTo>
                      <a:pt x="17837" y="15360"/>
                    </a:lnTo>
                    <a:lnTo>
                      <a:pt x="18223" y="15308"/>
                    </a:lnTo>
                    <a:lnTo>
                      <a:pt x="18610" y="15256"/>
                    </a:lnTo>
                    <a:lnTo>
                      <a:pt x="18996" y="15183"/>
                    </a:lnTo>
                    <a:lnTo>
                      <a:pt x="19373" y="15100"/>
                    </a:lnTo>
                    <a:lnTo>
                      <a:pt x="19749" y="14996"/>
                    </a:lnTo>
                    <a:lnTo>
                      <a:pt x="20116" y="14892"/>
                    </a:lnTo>
                    <a:lnTo>
                      <a:pt x="20482" y="14778"/>
                    </a:lnTo>
                    <a:lnTo>
                      <a:pt x="20839" y="14643"/>
                    </a:lnTo>
                    <a:lnTo>
                      <a:pt x="21196" y="14508"/>
                    </a:lnTo>
                    <a:lnTo>
                      <a:pt x="21553" y="14352"/>
                    </a:lnTo>
                    <a:lnTo>
                      <a:pt x="21909" y="14196"/>
                    </a:lnTo>
                    <a:lnTo>
                      <a:pt x="22256" y="14030"/>
                    </a:lnTo>
                    <a:lnTo>
                      <a:pt x="22603" y="13853"/>
                    </a:lnTo>
                    <a:lnTo>
                      <a:pt x="22950" y="13666"/>
                    </a:lnTo>
                    <a:lnTo>
                      <a:pt x="23297" y="13468"/>
                    </a:lnTo>
                    <a:lnTo>
                      <a:pt x="23634" y="13271"/>
                    </a:lnTo>
                    <a:lnTo>
                      <a:pt x="23713" y="13209"/>
                    </a:lnTo>
                    <a:lnTo>
                      <a:pt x="23792" y="13146"/>
                    </a:lnTo>
                    <a:lnTo>
                      <a:pt x="23852" y="13084"/>
                    </a:lnTo>
                    <a:lnTo>
                      <a:pt x="23901" y="13001"/>
                    </a:lnTo>
                    <a:lnTo>
                      <a:pt x="23941" y="12928"/>
                    </a:lnTo>
                    <a:lnTo>
                      <a:pt x="23970" y="12845"/>
                    </a:lnTo>
                    <a:lnTo>
                      <a:pt x="23990" y="12762"/>
                    </a:lnTo>
                    <a:lnTo>
                      <a:pt x="24000" y="12679"/>
                    </a:lnTo>
                    <a:lnTo>
                      <a:pt x="24000" y="12585"/>
                    </a:lnTo>
                    <a:lnTo>
                      <a:pt x="24000" y="12502"/>
                    </a:lnTo>
                    <a:lnTo>
                      <a:pt x="23980" y="12408"/>
                    </a:lnTo>
                    <a:lnTo>
                      <a:pt x="23961" y="12325"/>
                    </a:lnTo>
                    <a:lnTo>
                      <a:pt x="23931" y="12242"/>
                    </a:lnTo>
                    <a:lnTo>
                      <a:pt x="23891" y="12149"/>
                    </a:lnTo>
                    <a:lnTo>
                      <a:pt x="23842" y="12076"/>
                    </a:lnTo>
                    <a:lnTo>
                      <a:pt x="23792" y="11993"/>
                    </a:lnTo>
                    <a:lnTo>
                      <a:pt x="22930" y="10860"/>
                    </a:lnTo>
                    <a:lnTo>
                      <a:pt x="22068" y="9727"/>
                    </a:lnTo>
                    <a:lnTo>
                      <a:pt x="20344" y="7452"/>
                    </a:lnTo>
                    <a:lnTo>
                      <a:pt x="19482" y="6319"/>
                    </a:lnTo>
                    <a:lnTo>
                      <a:pt x="18610" y="5197"/>
                    </a:lnTo>
                    <a:lnTo>
                      <a:pt x="17718" y="4085"/>
                    </a:lnTo>
                    <a:lnTo>
                      <a:pt x="16816" y="2983"/>
                    </a:lnTo>
                    <a:lnTo>
                      <a:pt x="16400" y="2495"/>
                    </a:lnTo>
                    <a:lnTo>
                      <a:pt x="16162" y="2214"/>
                    </a:lnTo>
                    <a:lnTo>
                      <a:pt x="15895" y="1923"/>
                    </a:lnTo>
                    <a:lnTo>
                      <a:pt x="15607" y="1632"/>
                    </a:lnTo>
                    <a:lnTo>
                      <a:pt x="15300" y="1341"/>
                    </a:lnTo>
                    <a:lnTo>
                      <a:pt x="14983" y="1071"/>
                    </a:lnTo>
                    <a:lnTo>
                      <a:pt x="14656" y="801"/>
                    </a:lnTo>
                    <a:lnTo>
                      <a:pt x="14488" y="687"/>
                    </a:lnTo>
                    <a:lnTo>
                      <a:pt x="14309" y="572"/>
                    </a:lnTo>
                    <a:lnTo>
                      <a:pt x="14141" y="458"/>
                    </a:lnTo>
                    <a:lnTo>
                      <a:pt x="13962" y="364"/>
                    </a:lnTo>
                    <a:lnTo>
                      <a:pt x="13794" y="271"/>
                    </a:lnTo>
                    <a:lnTo>
                      <a:pt x="13616" y="198"/>
                    </a:lnTo>
                    <a:lnTo>
                      <a:pt x="13437" y="125"/>
                    </a:lnTo>
                    <a:lnTo>
                      <a:pt x="13259" y="73"/>
                    </a:lnTo>
                    <a:lnTo>
                      <a:pt x="13080" y="32"/>
                    </a:lnTo>
                    <a:lnTo>
                      <a:pt x="12912" y="11"/>
                    </a:lnTo>
                    <a:lnTo>
                      <a:pt x="127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73" name="Google Shape;1273;p40"/>
            <p:cNvGrpSpPr/>
            <p:nvPr/>
          </p:nvGrpSpPr>
          <p:grpSpPr>
            <a:xfrm>
              <a:off x="1670068" y="2512340"/>
              <a:ext cx="253676" cy="303448"/>
              <a:chOff x="1670068" y="2449035"/>
              <a:chExt cx="253676" cy="303448"/>
            </a:xfrm>
          </p:grpSpPr>
          <p:sp>
            <p:nvSpPr>
              <p:cNvPr id="1274" name="Google Shape;1274;p40"/>
              <p:cNvSpPr/>
              <p:nvPr/>
            </p:nvSpPr>
            <p:spPr>
              <a:xfrm rot="10800000">
                <a:off x="1722935" y="2604421"/>
                <a:ext cx="145744" cy="148062"/>
              </a:xfrm>
              <a:custGeom>
                <a:avLst/>
                <a:gdLst/>
                <a:ahLst/>
                <a:cxnLst/>
                <a:rect l="l" t="t" r="r" b="b"/>
                <a:pathLst>
                  <a:path w="13795" h="14071" extrusionOk="0">
                    <a:moveTo>
                      <a:pt x="6125" y="0"/>
                    </a:moveTo>
                    <a:lnTo>
                      <a:pt x="5629" y="11"/>
                    </a:lnTo>
                    <a:lnTo>
                      <a:pt x="5104" y="42"/>
                    </a:lnTo>
                    <a:lnTo>
                      <a:pt x="4559" y="94"/>
                    </a:lnTo>
                    <a:lnTo>
                      <a:pt x="4282" y="125"/>
                    </a:lnTo>
                    <a:lnTo>
                      <a:pt x="4014" y="166"/>
                    </a:lnTo>
                    <a:lnTo>
                      <a:pt x="3737" y="218"/>
                    </a:lnTo>
                    <a:lnTo>
                      <a:pt x="3469" y="270"/>
                    </a:lnTo>
                    <a:lnTo>
                      <a:pt x="3202" y="333"/>
                    </a:lnTo>
                    <a:lnTo>
                      <a:pt x="2944" y="405"/>
                    </a:lnTo>
                    <a:lnTo>
                      <a:pt x="2686" y="489"/>
                    </a:lnTo>
                    <a:lnTo>
                      <a:pt x="2449" y="572"/>
                    </a:lnTo>
                    <a:lnTo>
                      <a:pt x="2211" y="676"/>
                    </a:lnTo>
                    <a:lnTo>
                      <a:pt x="1983" y="780"/>
                    </a:lnTo>
                    <a:lnTo>
                      <a:pt x="1765" y="904"/>
                    </a:lnTo>
                    <a:lnTo>
                      <a:pt x="1567" y="1039"/>
                    </a:lnTo>
                    <a:lnTo>
                      <a:pt x="1378" y="1174"/>
                    </a:lnTo>
                    <a:lnTo>
                      <a:pt x="1210" y="1330"/>
                    </a:lnTo>
                    <a:lnTo>
                      <a:pt x="1051" y="1497"/>
                    </a:lnTo>
                    <a:lnTo>
                      <a:pt x="923" y="1673"/>
                    </a:lnTo>
                    <a:lnTo>
                      <a:pt x="863" y="1767"/>
                    </a:lnTo>
                    <a:lnTo>
                      <a:pt x="804" y="1871"/>
                    </a:lnTo>
                    <a:lnTo>
                      <a:pt x="754" y="1964"/>
                    </a:lnTo>
                    <a:lnTo>
                      <a:pt x="705" y="2079"/>
                    </a:lnTo>
                    <a:lnTo>
                      <a:pt x="665" y="2182"/>
                    </a:lnTo>
                    <a:lnTo>
                      <a:pt x="635" y="2297"/>
                    </a:lnTo>
                    <a:lnTo>
                      <a:pt x="605" y="2411"/>
                    </a:lnTo>
                    <a:lnTo>
                      <a:pt x="586" y="2525"/>
                    </a:lnTo>
                    <a:lnTo>
                      <a:pt x="487" y="3180"/>
                    </a:lnTo>
                    <a:lnTo>
                      <a:pt x="397" y="3856"/>
                    </a:lnTo>
                    <a:lnTo>
                      <a:pt x="308" y="4541"/>
                    </a:lnTo>
                    <a:lnTo>
                      <a:pt x="229" y="5238"/>
                    </a:lnTo>
                    <a:lnTo>
                      <a:pt x="160" y="5944"/>
                    </a:lnTo>
                    <a:lnTo>
                      <a:pt x="100" y="6651"/>
                    </a:lnTo>
                    <a:lnTo>
                      <a:pt x="51" y="7368"/>
                    </a:lnTo>
                    <a:lnTo>
                      <a:pt x="11" y="8085"/>
                    </a:lnTo>
                    <a:lnTo>
                      <a:pt x="1" y="8802"/>
                    </a:lnTo>
                    <a:lnTo>
                      <a:pt x="1" y="9519"/>
                    </a:lnTo>
                    <a:lnTo>
                      <a:pt x="11" y="10226"/>
                    </a:lnTo>
                    <a:lnTo>
                      <a:pt x="51" y="10922"/>
                    </a:lnTo>
                    <a:lnTo>
                      <a:pt x="110" y="11618"/>
                    </a:lnTo>
                    <a:lnTo>
                      <a:pt x="150" y="11961"/>
                    </a:lnTo>
                    <a:lnTo>
                      <a:pt x="189" y="12304"/>
                    </a:lnTo>
                    <a:lnTo>
                      <a:pt x="239" y="12637"/>
                    </a:lnTo>
                    <a:lnTo>
                      <a:pt x="298" y="12969"/>
                    </a:lnTo>
                    <a:lnTo>
                      <a:pt x="358" y="13302"/>
                    </a:lnTo>
                    <a:lnTo>
                      <a:pt x="427" y="13624"/>
                    </a:lnTo>
                    <a:lnTo>
                      <a:pt x="467" y="13728"/>
                    </a:lnTo>
                    <a:lnTo>
                      <a:pt x="516" y="13811"/>
                    </a:lnTo>
                    <a:lnTo>
                      <a:pt x="576" y="13884"/>
                    </a:lnTo>
                    <a:lnTo>
                      <a:pt x="655" y="13956"/>
                    </a:lnTo>
                    <a:lnTo>
                      <a:pt x="734" y="13998"/>
                    </a:lnTo>
                    <a:lnTo>
                      <a:pt x="833" y="14039"/>
                    </a:lnTo>
                    <a:lnTo>
                      <a:pt x="923" y="14060"/>
                    </a:lnTo>
                    <a:lnTo>
                      <a:pt x="1022" y="14071"/>
                    </a:lnTo>
                    <a:lnTo>
                      <a:pt x="1121" y="14071"/>
                    </a:lnTo>
                    <a:lnTo>
                      <a:pt x="1210" y="14050"/>
                    </a:lnTo>
                    <a:lnTo>
                      <a:pt x="1299" y="14019"/>
                    </a:lnTo>
                    <a:lnTo>
                      <a:pt x="1388" y="13967"/>
                    </a:lnTo>
                    <a:lnTo>
                      <a:pt x="1458" y="13904"/>
                    </a:lnTo>
                    <a:lnTo>
                      <a:pt x="1517" y="13821"/>
                    </a:lnTo>
                    <a:lnTo>
                      <a:pt x="1557" y="13728"/>
                    </a:lnTo>
                    <a:lnTo>
                      <a:pt x="1586" y="13624"/>
                    </a:lnTo>
                    <a:lnTo>
                      <a:pt x="1626" y="13239"/>
                    </a:lnTo>
                    <a:lnTo>
                      <a:pt x="1666" y="12865"/>
                    </a:lnTo>
                    <a:lnTo>
                      <a:pt x="1695" y="12481"/>
                    </a:lnTo>
                    <a:lnTo>
                      <a:pt x="1715" y="12096"/>
                    </a:lnTo>
                    <a:lnTo>
                      <a:pt x="1735" y="11338"/>
                    </a:lnTo>
                    <a:lnTo>
                      <a:pt x="1745" y="10569"/>
                    </a:lnTo>
                    <a:lnTo>
                      <a:pt x="1735" y="9031"/>
                    </a:lnTo>
                    <a:lnTo>
                      <a:pt x="1735" y="8262"/>
                    </a:lnTo>
                    <a:lnTo>
                      <a:pt x="1755" y="7493"/>
                    </a:lnTo>
                    <a:lnTo>
                      <a:pt x="1765" y="6932"/>
                    </a:lnTo>
                    <a:lnTo>
                      <a:pt x="1775" y="6214"/>
                    </a:lnTo>
                    <a:lnTo>
                      <a:pt x="1795" y="5820"/>
                    </a:lnTo>
                    <a:lnTo>
                      <a:pt x="1814" y="5414"/>
                    </a:lnTo>
                    <a:lnTo>
                      <a:pt x="1844" y="4999"/>
                    </a:lnTo>
                    <a:lnTo>
                      <a:pt x="1894" y="4573"/>
                    </a:lnTo>
                    <a:lnTo>
                      <a:pt x="1953" y="4167"/>
                    </a:lnTo>
                    <a:lnTo>
                      <a:pt x="2032" y="3783"/>
                    </a:lnTo>
                    <a:lnTo>
                      <a:pt x="2082" y="3596"/>
                    </a:lnTo>
                    <a:lnTo>
                      <a:pt x="2131" y="3409"/>
                    </a:lnTo>
                    <a:lnTo>
                      <a:pt x="2191" y="3242"/>
                    </a:lnTo>
                    <a:lnTo>
                      <a:pt x="2250" y="3076"/>
                    </a:lnTo>
                    <a:lnTo>
                      <a:pt x="2320" y="2920"/>
                    </a:lnTo>
                    <a:lnTo>
                      <a:pt x="2399" y="2775"/>
                    </a:lnTo>
                    <a:lnTo>
                      <a:pt x="2488" y="2650"/>
                    </a:lnTo>
                    <a:lnTo>
                      <a:pt x="2577" y="2525"/>
                    </a:lnTo>
                    <a:lnTo>
                      <a:pt x="2676" y="2421"/>
                    </a:lnTo>
                    <a:lnTo>
                      <a:pt x="2785" y="2328"/>
                    </a:lnTo>
                    <a:lnTo>
                      <a:pt x="2904" y="2255"/>
                    </a:lnTo>
                    <a:lnTo>
                      <a:pt x="3023" y="2203"/>
                    </a:lnTo>
                    <a:lnTo>
                      <a:pt x="3291" y="2110"/>
                    </a:lnTo>
                    <a:lnTo>
                      <a:pt x="3548" y="2027"/>
                    </a:lnTo>
                    <a:lnTo>
                      <a:pt x="3816" y="1954"/>
                    </a:lnTo>
                    <a:lnTo>
                      <a:pt x="4084" y="1892"/>
                    </a:lnTo>
                    <a:lnTo>
                      <a:pt x="4351" y="1840"/>
                    </a:lnTo>
                    <a:lnTo>
                      <a:pt x="4619" y="1788"/>
                    </a:lnTo>
                    <a:lnTo>
                      <a:pt x="4896" y="1746"/>
                    </a:lnTo>
                    <a:lnTo>
                      <a:pt x="5174" y="1715"/>
                    </a:lnTo>
                    <a:lnTo>
                      <a:pt x="5719" y="1673"/>
                    </a:lnTo>
                    <a:lnTo>
                      <a:pt x="6273" y="1642"/>
                    </a:lnTo>
                    <a:lnTo>
                      <a:pt x="6818" y="1632"/>
                    </a:lnTo>
                    <a:lnTo>
                      <a:pt x="7363" y="1621"/>
                    </a:lnTo>
                    <a:lnTo>
                      <a:pt x="7760" y="1632"/>
                    </a:lnTo>
                    <a:lnTo>
                      <a:pt x="8146" y="1663"/>
                    </a:lnTo>
                    <a:lnTo>
                      <a:pt x="8533" y="1704"/>
                    </a:lnTo>
                    <a:lnTo>
                      <a:pt x="8919" y="1756"/>
                    </a:lnTo>
                    <a:lnTo>
                      <a:pt x="9306" y="1829"/>
                    </a:lnTo>
                    <a:lnTo>
                      <a:pt x="9682" y="1912"/>
                    </a:lnTo>
                    <a:lnTo>
                      <a:pt x="10059" y="1995"/>
                    </a:lnTo>
                    <a:lnTo>
                      <a:pt x="10435" y="2099"/>
                    </a:lnTo>
                    <a:lnTo>
                      <a:pt x="10544" y="2141"/>
                    </a:lnTo>
                    <a:lnTo>
                      <a:pt x="10653" y="2182"/>
                    </a:lnTo>
                    <a:lnTo>
                      <a:pt x="10752" y="2245"/>
                    </a:lnTo>
                    <a:lnTo>
                      <a:pt x="10841" y="2307"/>
                    </a:lnTo>
                    <a:lnTo>
                      <a:pt x="10931" y="2390"/>
                    </a:lnTo>
                    <a:lnTo>
                      <a:pt x="11010" y="2473"/>
                    </a:lnTo>
                    <a:lnTo>
                      <a:pt x="11079" y="2567"/>
                    </a:lnTo>
                    <a:lnTo>
                      <a:pt x="11149" y="2661"/>
                    </a:lnTo>
                    <a:lnTo>
                      <a:pt x="11218" y="2775"/>
                    </a:lnTo>
                    <a:lnTo>
                      <a:pt x="11277" y="2879"/>
                    </a:lnTo>
                    <a:lnTo>
                      <a:pt x="11386" y="3128"/>
                    </a:lnTo>
                    <a:lnTo>
                      <a:pt x="11476" y="3378"/>
                    </a:lnTo>
                    <a:lnTo>
                      <a:pt x="11555" y="3648"/>
                    </a:lnTo>
                    <a:lnTo>
                      <a:pt x="11614" y="3928"/>
                    </a:lnTo>
                    <a:lnTo>
                      <a:pt x="11664" y="4209"/>
                    </a:lnTo>
                    <a:lnTo>
                      <a:pt x="11713" y="4489"/>
                    </a:lnTo>
                    <a:lnTo>
                      <a:pt x="11753" y="4760"/>
                    </a:lnTo>
                    <a:lnTo>
                      <a:pt x="11813" y="5258"/>
                    </a:lnTo>
                    <a:lnTo>
                      <a:pt x="11882" y="5674"/>
                    </a:lnTo>
                    <a:lnTo>
                      <a:pt x="12040" y="6620"/>
                    </a:lnTo>
                    <a:lnTo>
                      <a:pt x="12179" y="7576"/>
                    </a:lnTo>
                    <a:lnTo>
                      <a:pt x="12308" y="8532"/>
                    </a:lnTo>
                    <a:lnTo>
                      <a:pt x="12427" y="9478"/>
                    </a:lnTo>
                    <a:lnTo>
                      <a:pt x="12665" y="11390"/>
                    </a:lnTo>
                    <a:lnTo>
                      <a:pt x="12794" y="12346"/>
                    </a:lnTo>
                    <a:lnTo>
                      <a:pt x="12932" y="13291"/>
                    </a:lnTo>
                    <a:lnTo>
                      <a:pt x="12952" y="13385"/>
                    </a:lnTo>
                    <a:lnTo>
                      <a:pt x="12992" y="13458"/>
                    </a:lnTo>
                    <a:lnTo>
                      <a:pt x="13041" y="13520"/>
                    </a:lnTo>
                    <a:lnTo>
                      <a:pt x="13101" y="13572"/>
                    </a:lnTo>
                    <a:lnTo>
                      <a:pt x="13160" y="13603"/>
                    </a:lnTo>
                    <a:lnTo>
                      <a:pt x="13239" y="13624"/>
                    </a:lnTo>
                    <a:lnTo>
                      <a:pt x="13388" y="13624"/>
                    </a:lnTo>
                    <a:lnTo>
                      <a:pt x="13457" y="13603"/>
                    </a:lnTo>
                    <a:lnTo>
                      <a:pt x="13537" y="13572"/>
                    </a:lnTo>
                    <a:lnTo>
                      <a:pt x="13606" y="13530"/>
                    </a:lnTo>
                    <a:lnTo>
                      <a:pt x="13666" y="13478"/>
                    </a:lnTo>
                    <a:lnTo>
                      <a:pt x="13715" y="13416"/>
                    </a:lnTo>
                    <a:lnTo>
                      <a:pt x="13755" y="13343"/>
                    </a:lnTo>
                    <a:lnTo>
                      <a:pt x="13775" y="13260"/>
                    </a:lnTo>
                    <a:lnTo>
                      <a:pt x="13784" y="13177"/>
                    </a:lnTo>
                    <a:lnTo>
                      <a:pt x="13794" y="12522"/>
                    </a:lnTo>
                    <a:lnTo>
                      <a:pt x="13784" y="11878"/>
                    </a:lnTo>
                    <a:lnTo>
                      <a:pt x="13775" y="11223"/>
                    </a:lnTo>
                    <a:lnTo>
                      <a:pt x="13745" y="10569"/>
                    </a:lnTo>
                    <a:lnTo>
                      <a:pt x="13705" y="9924"/>
                    </a:lnTo>
                    <a:lnTo>
                      <a:pt x="13656" y="9270"/>
                    </a:lnTo>
                    <a:lnTo>
                      <a:pt x="13606" y="8615"/>
                    </a:lnTo>
                    <a:lnTo>
                      <a:pt x="13537" y="7960"/>
                    </a:lnTo>
                    <a:lnTo>
                      <a:pt x="13467" y="7306"/>
                    </a:lnTo>
                    <a:lnTo>
                      <a:pt x="13378" y="6651"/>
                    </a:lnTo>
                    <a:lnTo>
                      <a:pt x="13299" y="5996"/>
                    </a:lnTo>
                    <a:lnTo>
                      <a:pt x="13200" y="5352"/>
                    </a:lnTo>
                    <a:lnTo>
                      <a:pt x="13101" y="4697"/>
                    </a:lnTo>
                    <a:lnTo>
                      <a:pt x="12992" y="4063"/>
                    </a:lnTo>
                    <a:lnTo>
                      <a:pt x="12764" y="2785"/>
                    </a:lnTo>
                    <a:lnTo>
                      <a:pt x="12714" y="2557"/>
                    </a:lnTo>
                    <a:lnTo>
                      <a:pt x="12655" y="2338"/>
                    </a:lnTo>
                    <a:lnTo>
                      <a:pt x="12576" y="2131"/>
                    </a:lnTo>
                    <a:lnTo>
                      <a:pt x="12476" y="1943"/>
                    </a:lnTo>
                    <a:lnTo>
                      <a:pt x="12377" y="1767"/>
                    </a:lnTo>
                    <a:lnTo>
                      <a:pt x="12258" y="1601"/>
                    </a:lnTo>
                    <a:lnTo>
                      <a:pt x="12140" y="1445"/>
                    </a:lnTo>
                    <a:lnTo>
                      <a:pt x="12001" y="1310"/>
                    </a:lnTo>
                    <a:lnTo>
                      <a:pt x="11852" y="1174"/>
                    </a:lnTo>
                    <a:lnTo>
                      <a:pt x="11694" y="1050"/>
                    </a:lnTo>
                    <a:lnTo>
                      <a:pt x="11535" y="935"/>
                    </a:lnTo>
                    <a:lnTo>
                      <a:pt x="11367" y="842"/>
                    </a:lnTo>
                    <a:lnTo>
                      <a:pt x="11188" y="748"/>
                    </a:lnTo>
                    <a:lnTo>
                      <a:pt x="11000" y="655"/>
                    </a:lnTo>
                    <a:lnTo>
                      <a:pt x="10812" y="582"/>
                    </a:lnTo>
                    <a:lnTo>
                      <a:pt x="10614" y="509"/>
                    </a:lnTo>
                    <a:lnTo>
                      <a:pt x="10415" y="447"/>
                    </a:lnTo>
                    <a:lnTo>
                      <a:pt x="10217" y="395"/>
                    </a:lnTo>
                    <a:lnTo>
                      <a:pt x="9801" y="291"/>
                    </a:lnTo>
                    <a:lnTo>
                      <a:pt x="9375" y="218"/>
                    </a:lnTo>
                    <a:lnTo>
                      <a:pt x="8959" y="166"/>
                    </a:lnTo>
                    <a:lnTo>
                      <a:pt x="8543" y="125"/>
                    </a:lnTo>
                    <a:lnTo>
                      <a:pt x="8136" y="83"/>
                    </a:lnTo>
                    <a:lnTo>
                      <a:pt x="7363" y="31"/>
                    </a:lnTo>
                    <a:lnTo>
                      <a:pt x="7007" y="11"/>
                    </a:lnTo>
                    <a:lnTo>
                      <a:pt x="65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40"/>
              <p:cNvSpPr/>
              <p:nvPr/>
            </p:nvSpPr>
            <p:spPr>
              <a:xfrm rot="10800000">
                <a:off x="1670068" y="2449035"/>
                <a:ext cx="253676" cy="168402"/>
              </a:xfrm>
              <a:custGeom>
                <a:avLst/>
                <a:gdLst/>
                <a:ahLst/>
                <a:cxnLst/>
                <a:rect l="l" t="t" r="r" b="b"/>
                <a:pathLst>
                  <a:path w="24011" h="16004" extrusionOk="0">
                    <a:moveTo>
                      <a:pt x="20314" y="0"/>
                    </a:moveTo>
                    <a:lnTo>
                      <a:pt x="19997" y="21"/>
                    </a:lnTo>
                    <a:lnTo>
                      <a:pt x="19680" y="42"/>
                    </a:lnTo>
                    <a:lnTo>
                      <a:pt x="19353" y="73"/>
                    </a:lnTo>
                    <a:lnTo>
                      <a:pt x="19036" y="114"/>
                    </a:lnTo>
                    <a:lnTo>
                      <a:pt x="18709" y="166"/>
                    </a:lnTo>
                    <a:lnTo>
                      <a:pt x="18382" y="229"/>
                    </a:lnTo>
                    <a:lnTo>
                      <a:pt x="18293" y="249"/>
                    </a:lnTo>
                    <a:lnTo>
                      <a:pt x="18224" y="291"/>
                    </a:lnTo>
                    <a:lnTo>
                      <a:pt x="18164" y="353"/>
                    </a:lnTo>
                    <a:lnTo>
                      <a:pt x="18115" y="416"/>
                    </a:lnTo>
                    <a:lnTo>
                      <a:pt x="18085" y="488"/>
                    </a:lnTo>
                    <a:lnTo>
                      <a:pt x="18065" y="572"/>
                    </a:lnTo>
                    <a:lnTo>
                      <a:pt x="18055" y="655"/>
                    </a:lnTo>
                    <a:lnTo>
                      <a:pt x="18065" y="738"/>
                    </a:lnTo>
                    <a:lnTo>
                      <a:pt x="18085" y="821"/>
                    </a:lnTo>
                    <a:lnTo>
                      <a:pt x="18105" y="894"/>
                    </a:lnTo>
                    <a:lnTo>
                      <a:pt x="18154" y="966"/>
                    </a:lnTo>
                    <a:lnTo>
                      <a:pt x="18204" y="1029"/>
                    </a:lnTo>
                    <a:lnTo>
                      <a:pt x="18263" y="1081"/>
                    </a:lnTo>
                    <a:lnTo>
                      <a:pt x="18333" y="1122"/>
                    </a:lnTo>
                    <a:lnTo>
                      <a:pt x="18412" y="1154"/>
                    </a:lnTo>
                    <a:lnTo>
                      <a:pt x="19096" y="1154"/>
                    </a:lnTo>
                    <a:lnTo>
                      <a:pt x="19690" y="1164"/>
                    </a:lnTo>
                    <a:lnTo>
                      <a:pt x="20265" y="1195"/>
                    </a:lnTo>
                    <a:lnTo>
                      <a:pt x="20840" y="1247"/>
                    </a:lnTo>
                    <a:lnTo>
                      <a:pt x="21127" y="1289"/>
                    </a:lnTo>
                    <a:lnTo>
                      <a:pt x="21414" y="1330"/>
                    </a:lnTo>
                    <a:lnTo>
                      <a:pt x="21702" y="1382"/>
                    </a:lnTo>
                    <a:lnTo>
                      <a:pt x="21989" y="1434"/>
                    </a:lnTo>
                    <a:lnTo>
                      <a:pt x="22267" y="1495"/>
                    </a:lnTo>
                    <a:lnTo>
                      <a:pt x="22267" y="1495"/>
                    </a:lnTo>
                    <a:lnTo>
                      <a:pt x="22266" y="1496"/>
                    </a:lnTo>
                    <a:lnTo>
                      <a:pt x="22039" y="1912"/>
                    </a:lnTo>
                    <a:lnTo>
                      <a:pt x="21801" y="2328"/>
                    </a:lnTo>
                    <a:lnTo>
                      <a:pt x="21553" y="2733"/>
                    </a:lnTo>
                    <a:lnTo>
                      <a:pt x="21315" y="3138"/>
                    </a:lnTo>
                    <a:lnTo>
                      <a:pt x="21058" y="3544"/>
                    </a:lnTo>
                    <a:lnTo>
                      <a:pt x="20800" y="3939"/>
                    </a:lnTo>
                    <a:lnTo>
                      <a:pt x="20542" y="4323"/>
                    </a:lnTo>
                    <a:lnTo>
                      <a:pt x="20275" y="4718"/>
                    </a:lnTo>
                    <a:lnTo>
                      <a:pt x="19730" y="5477"/>
                    </a:lnTo>
                    <a:lnTo>
                      <a:pt x="19165" y="6225"/>
                    </a:lnTo>
                    <a:lnTo>
                      <a:pt x="18590" y="6963"/>
                    </a:lnTo>
                    <a:lnTo>
                      <a:pt x="17996" y="7680"/>
                    </a:lnTo>
                    <a:lnTo>
                      <a:pt x="17391" y="8397"/>
                    </a:lnTo>
                    <a:lnTo>
                      <a:pt x="16767" y="9093"/>
                    </a:lnTo>
                    <a:lnTo>
                      <a:pt x="16143" y="9789"/>
                    </a:lnTo>
                    <a:lnTo>
                      <a:pt x="15499" y="10475"/>
                    </a:lnTo>
                    <a:lnTo>
                      <a:pt x="14845" y="11150"/>
                    </a:lnTo>
                    <a:lnTo>
                      <a:pt x="14191" y="11826"/>
                    </a:lnTo>
                    <a:lnTo>
                      <a:pt x="13517" y="12491"/>
                    </a:lnTo>
                    <a:lnTo>
                      <a:pt x="13239" y="12761"/>
                    </a:lnTo>
                    <a:lnTo>
                      <a:pt x="12972" y="12990"/>
                    </a:lnTo>
                    <a:lnTo>
                      <a:pt x="12833" y="13104"/>
                    </a:lnTo>
                    <a:lnTo>
                      <a:pt x="12694" y="13198"/>
                    </a:lnTo>
                    <a:lnTo>
                      <a:pt x="12556" y="13291"/>
                    </a:lnTo>
                    <a:lnTo>
                      <a:pt x="12417" y="13374"/>
                    </a:lnTo>
                    <a:lnTo>
                      <a:pt x="12278" y="13447"/>
                    </a:lnTo>
                    <a:lnTo>
                      <a:pt x="12139" y="13509"/>
                    </a:lnTo>
                    <a:lnTo>
                      <a:pt x="12001" y="13572"/>
                    </a:lnTo>
                    <a:lnTo>
                      <a:pt x="11862" y="13624"/>
                    </a:lnTo>
                    <a:lnTo>
                      <a:pt x="11723" y="13655"/>
                    </a:lnTo>
                    <a:lnTo>
                      <a:pt x="11584" y="13686"/>
                    </a:lnTo>
                    <a:lnTo>
                      <a:pt x="11446" y="13717"/>
                    </a:lnTo>
                    <a:lnTo>
                      <a:pt x="11307" y="13728"/>
                    </a:lnTo>
                    <a:lnTo>
                      <a:pt x="11020" y="13728"/>
                    </a:lnTo>
                    <a:lnTo>
                      <a:pt x="10881" y="13707"/>
                    </a:lnTo>
                    <a:lnTo>
                      <a:pt x="10732" y="13686"/>
                    </a:lnTo>
                    <a:lnTo>
                      <a:pt x="10594" y="13644"/>
                    </a:lnTo>
                    <a:lnTo>
                      <a:pt x="10445" y="13603"/>
                    </a:lnTo>
                    <a:lnTo>
                      <a:pt x="10296" y="13541"/>
                    </a:lnTo>
                    <a:lnTo>
                      <a:pt x="10148" y="13478"/>
                    </a:lnTo>
                    <a:lnTo>
                      <a:pt x="9999" y="13395"/>
                    </a:lnTo>
                    <a:lnTo>
                      <a:pt x="9850" y="13312"/>
                    </a:lnTo>
                    <a:lnTo>
                      <a:pt x="9692" y="13208"/>
                    </a:lnTo>
                    <a:lnTo>
                      <a:pt x="9543" y="13104"/>
                    </a:lnTo>
                    <a:lnTo>
                      <a:pt x="9385" y="12979"/>
                    </a:lnTo>
                    <a:lnTo>
                      <a:pt x="9226" y="12844"/>
                    </a:lnTo>
                    <a:lnTo>
                      <a:pt x="9068" y="12699"/>
                    </a:lnTo>
                    <a:lnTo>
                      <a:pt x="8909" y="12543"/>
                    </a:lnTo>
                    <a:lnTo>
                      <a:pt x="8592" y="12210"/>
                    </a:lnTo>
                    <a:lnTo>
                      <a:pt x="8285" y="11878"/>
                    </a:lnTo>
                    <a:lnTo>
                      <a:pt x="7988" y="11525"/>
                    </a:lnTo>
                    <a:lnTo>
                      <a:pt x="7700" y="11171"/>
                    </a:lnTo>
                    <a:lnTo>
                      <a:pt x="7135" y="10444"/>
                    </a:lnTo>
                    <a:lnTo>
                      <a:pt x="6580" y="9716"/>
                    </a:lnTo>
                    <a:lnTo>
                      <a:pt x="3945" y="6287"/>
                    </a:lnTo>
                    <a:lnTo>
                      <a:pt x="1942" y="3690"/>
                    </a:lnTo>
                    <a:lnTo>
                      <a:pt x="1942" y="3690"/>
                    </a:lnTo>
                    <a:lnTo>
                      <a:pt x="2092" y="3616"/>
                    </a:lnTo>
                    <a:lnTo>
                      <a:pt x="2409" y="3461"/>
                    </a:lnTo>
                    <a:lnTo>
                      <a:pt x="2726" y="3315"/>
                    </a:lnTo>
                    <a:lnTo>
                      <a:pt x="3043" y="3170"/>
                    </a:lnTo>
                    <a:lnTo>
                      <a:pt x="3360" y="3045"/>
                    </a:lnTo>
                    <a:lnTo>
                      <a:pt x="3687" y="2920"/>
                    </a:lnTo>
                    <a:lnTo>
                      <a:pt x="4014" y="2795"/>
                    </a:lnTo>
                    <a:lnTo>
                      <a:pt x="4341" y="2692"/>
                    </a:lnTo>
                    <a:lnTo>
                      <a:pt x="4995" y="2484"/>
                    </a:lnTo>
                    <a:lnTo>
                      <a:pt x="5669" y="2286"/>
                    </a:lnTo>
                    <a:lnTo>
                      <a:pt x="6362" y="2110"/>
                    </a:lnTo>
                    <a:lnTo>
                      <a:pt x="6432" y="2089"/>
                    </a:lnTo>
                    <a:lnTo>
                      <a:pt x="6491" y="2058"/>
                    </a:lnTo>
                    <a:lnTo>
                      <a:pt x="6551" y="2026"/>
                    </a:lnTo>
                    <a:lnTo>
                      <a:pt x="6600" y="1985"/>
                    </a:lnTo>
                    <a:lnTo>
                      <a:pt x="6650" y="1943"/>
                    </a:lnTo>
                    <a:lnTo>
                      <a:pt x="6699" y="1891"/>
                    </a:lnTo>
                    <a:lnTo>
                      <a:pt x="6729" y="1839"/>
                    </a:lnTo>
                    <a:lnTo>
                      <a:pt x="6769" y="1787"/>
                    </a:lnTo>
                    <a:lnTo>
                      <a:pt x="6818" y="1663"/>
                    </a:lnTo>
                    <a:lnTo>
                      <a:pt x="6848" y="1538"/>
                    </a:lnTo>
                    <a:lnTo>
                      <a:pt x="6858" y="1403"/>
                    </a:lnTo>
                    <a:lnTo>
                      <a:pt x="6858" y="1268"/>
                    </a:lnTo>
                    <a:lnTo>
                      <a:pt x="6828" y="1143"/>
                    </a:lnTo>
                    <a:lnTo>
                      <a:pt x="6789" y="1018"/>
                    </a:lnTo>
                    <a:lnTo>
                      <a:pt x="6729" y="904"/>
                    </a:lnTo>
                    <a:lnTo>
                      <a:pt x="6650" y="811"/>
                    </a:lnTo>
                    <a:lnTo>
                      <a:pt x="6600" y="769"/>
                    </a:lnTo>
                    <a:lnTo>
                      <a:pt x="6551" y="738"/>
                    </a:lnTo>
                    <a:lnTo>
                      <a:pt x="6501" y="707"/>
                    </a:lnTo>
                    <a:lnTo>
                      <a:pt x="6442" y="676"/>
                    </a:lnTo>
                    <a:lnTo>
                      <a:pt x="6382" y="655"/>
                    </a:lnTo>
                    <a:lnTo>
                      <a:pt x="6313" y="644"/>
                    </a:lnTo>
                    <a:lnTo>
                      <a:pt x="6174" y="644"/>
                    </a:lnTo>
                    <a:lnTo>
                      <a:pt x="5778" y="696"/>
                    </a:lnTo>
                    <a:lnTo>
                      <a:pt x="5391" y="748"/>
                    </a:lnTo>
                    <a:lnTo>
                      <a:pt x="5015" y="821"/>
                    </a:lnTo>
                    <a:lnTo>
                      <a:pt x="4638" y="904"/>
                    </a:lnTo>
                    <a:lnTo>
                      <a:pt x="4262" y="1008"/>
                    </a:lnTo>
                    <a:lnTo>
                      <a:pt x="3895" y="1112"/>
                    </a:lnTo>
                    <a:lnTo>
                      <a:pt x="3528" y="1226"/>
                    </a:lnTo>
                    <a:lnTo>
                      <a:pt x="3172" y="1361"/>
                    </a:lnTo>
                    <a:lnTo>
                      <a:pt x="2805" y="1496"/>
                    </a:lnTo>
                    <a:lnTo>
                      <a:pt x="2448" y="1652"/>
                    </a:lnTo>
                    <a:lnTo>
                      <a:pt x="2102" y="1808"/>
                    </a:lnTo>
                    <a:lnTo>
                      <a:pt x="1755" y="1974"/>
                    </a:lnTo>
                    <a:lnTo>
                      <a:pt x="1408" y="2151"/>
                    </a:lnTo>
                    <a:lnTo>
                      <a:pt x="1061" y="2338"/>
                    </a:lnTo>
                    <a:lnTo>
                      <a:pt x="714" y="2536"/>
                    </a:lnTo>
                    <a:lnTo>
                      <a:pt x="377" y="2733"/>
                    </a:lnTo>
                    <a:lnTo>
                      <a:pt x="288" y="2795"/>
                    </a:lnTo>
                    <a:lnTo>
                      <a:pt x="219" y="2858"/>
                    </a:lnTo>
                    <a:lnTo>
                      <a:pt x="159" y="2931"/>
                    </a:lnTo>
                    <a:lnTo>
                      <a:pt x="110" y="3003"/>
                    </a:lnTo>
                    <a:lnTo>
                      <a:pt x="70" y="3076"/>
                    </a:lnTo>
                    <a:lnTo>
                      <a:pt x="40" y="3159"/>
                    </a:lnTo>
                    <a:lnTo>
                      <a:pt x="21" y="3242"/>
                    </a:lnTo>
                    <a:lnTo>
                      <a:pt x="11" y="3325"/>
                    </a:lnTo>
                    <a:lnTo>
                      <a:pt x="1" y="3419"/>
                    </a:lnTo>
                    <a:lnTo>
                      <a:pt x="11" y="3502"/>
                    </a:lnTo>
                    <a:lnTo>
                      <a:pt x="21" y="3596"/>
                    </a:lnTo>
                    <a:lnTo>
                      <a:pt x="50" y="3679"/>
                    </a:lnTo>
                    <a:lnTo>
                      <a:pt x="80" y="3772"/>
                    </a:lnTo>
                    <a:lnTo>
                      <a:pt x="120" y="3855"/>
                    </a:lnTo>
                    <a:lnTo>
                      <a:pt x="159" y="3928"/>
                    </a:lnTo>
                    <a:lnTo>
                      <a:pt x="219" y="4011"/>
                    </a:lnTo>
                    <a:lnTo>
                      <a:pt x="1081" y="5144"/>
                    </a:lnTo>
                    <a:lnTo>
                      <a:pt x="1943" y="6277"/>
                    </a:lnTo>
                    <a:lnTo>
                      <a:pt x="3657" y="8552"/>
                    </a:lnTo>
                    <a:lnTo>
                      <a:pt x="4529" y="9685"/>
                    </a:lnTo>
                    <a:lnTo>
                      <a:pt x="5401" y="10807"/>
                    </a:lnTo>
                    <a:lnTo>
                      <a:pt x="6293" y="11930"/>
                    </a:lnTo>
                    <a:lnTo>
                      <a:pt x="7185" y="13021"/>
                    </a:lnTo>
                    <a:lnTo>
                      <a:pt x="7601" y="13509"/>
                    </a:lnTo>
                    <a:lnTo>
                      <a:pt x="7849" y="13790"/>
                    </a:lnTo>
                    <a:lnTo>
                      <a:pt x="8116" y="14081"/>
                    </a:lnTo>
                    <a:lnTo>
                      <a:pt x="8404" y="14372"/>
                    </a:lnTo>
                    <a:lnTo>
                      <a:pt x="8711" y="14663"/>
                    </a:lnTo>
                    <a:lnTo>
                      <a:pt x="9028" y="14933"/>
                    </a:lnTo>
                    <a:lnTo>
                      <a:pt x="9355" y="15203"/>
                    </a:lnTo>
                    <a:lnTo>
                      <a:pt x="9523" y="15318"/>
                    </a:lnTo>
                    <a:lnTo>
                      <a:pt x="9692" y="15432"/>
                    </a:lnTo>
                    <a:lnTo>
                      <a:pt x="9870" y="15546"/>
                    </a:lnTo>
                    <a:lnTo>
                      <a:pt x="10039" y="15640"/>
                    </a:lnTo>
                    <a:lnTo>
                      <a:pt x="10217" y="15733"/>
                    </a:lnTo>
                    <a:lnTo>
                      <a:pt x="10395" y="15806"/>
                    </a:lnTo>
                    <a:lnTo>
                      <a:pt x="10574" y="15879"/>
                    </a:lnTo>
                    <a:lnTo>
                      <a:pt x="10752" y="15931"/>
                    </a:lnTo>
                    <a:lnTo>
                      <a:pt x="10921" y="15972"/>
                    </a:lnTo>
                    <a:lnTo>
                      <a:pt x="11099" y="15993"/>
                    </a:lnTo>
                    <a:lnTo>
                      <a:pt x="11277" y="16003"/>
                    </a:lnTo>
                    <a:lnTo>
                      <a:pt x="11446" y="16003"/>
                    </a:lnTo>
                    <a:lnTo>
                      <a:pt x="11624" y="15983"/>
                    </a:lnTo>
                    <a:lnTo>
                      <a:pt x="11793" y="15941"/>
                    </a:lnTo>
                    <a:lnTo>
                      <a:pt x="11961" y="15879"/>
                    </a:lnTo>
                    <a:lnTo>
                      <a:pt x="12129" y="15806"/>
                    </a:lnTo>
                    <a:lnTo>
                      <a:pt x="12347" y="15681"/>
                    </a:lnTo>
                    <a:lnTo>
                      <a:pt x="12575" y="15546"/>
                    </a:lnTo>
                    <a:lnTo>
                      <a:pt x="12793" y="15401"/>
                    </a:lnTo>
                    <a:lnTo>
                      <a:pt x="13001" y="15255"/>
                    </a:lnTo>
                    <a:lnTo>
                      <a:pt x="13219" y="15099"/>
                    </a:lnTo>
                    <a:lnTo>
                      <a:pt x="13428" y="14943"/>
                    </a:lnTo>
                    <a:lnTo>
                      <a:pt x="13854" y="14600"/>
                    </a:lnTo>
                    <a:lnTo>
                      <a:pt x="14260" y="14237"/>
                    </a:lnTo>
                    <a:lnTo>
                      <a:pt x="14666" y="13852"/>
                    </a:lnTo>
                    <a:lnTo>
                      <a:pt x="15063" y="13457"/>
                    </a:lnTo>
                    <a:lnTo>
                      <a:pt x="15449" y="13052"/>
                    </a:lnTo>
                    <a:lnTo>
                      <a:pt x="15835" y="12636"/>
                    </a:lnTo>
                    <a:lnTo>
                      <a:pt x="16212" y="12210"/>
                    </a:lnTo>
                    <a:lnTo>
                      <a:pt x="16945" y="11369"/>
                    </a:lnTo>
                    <a:lnTo>
                      <a:pt x="17659" y="10537"/>
                    </a:lnTo>
                    <a:lnTo>
                      <a:pt x="18006" y="10132"/>
                    </a:lnTo>
                    <a:lnTo>
                      <a:pt x="18352" y="9748"/>
                    </a:lnTo>
                    <a:lnTo>
                      <a:pt x="18769" y="9280"/>
                    </a:lnTo>
                    <a:lnTo>
                      <a:pt x="19175" y="8802"/>
                    </a:lnTo>
                    <a:lnTo>
                      <a:pt x="19581" y="8324"/>
                    </a:lnTo>
                    <a:lnTo>
                      <a:pt x="19968" y="7825"/>
                    </a:lnTo>
                    <a:lnTo>
                      <a:pt x="20354" y="7337"/>
                    </a:lnTo>
                    <a:lnTo>
                      <a:pt x="20740" y="6827"/>
                    </a:lnTo>
                    <a:lnTo>
                      <a:pt x="21107" y="6318"/>
                    </a:lnTo>
                    <a:lnTo>
                      <a:pt x="21464" y="5799"/>
                    </a:lnTo>
                    <a:lnTo>
                      <a:pt x="21811" y="5269"/>
                    </a:lnTo>
                    <a:lnTo>
                      <a:pt x="22157" y="4739"/>
                    </a:lnTo>
                    <a:lnTo>
                      <a:pt x="22484" y="4198"/>
                    </a:lnTo>
                    <a:lnTo>
                      <a:pt x="22802" y="3658"/>
                    </a:lnTo>
                    <a:lnTo>
                      <a:pt x="23099" y="3097"/>
                    </a:lnTo>
                    <a:lnTo>
                      <a:pt x="23396" y="2536"/>
                    </a:lnTo>
                    <a:lnTo>
                      <a:pt x="23674" y="1964"/>
                    </a:lnTo>
                    <a:lnTo>
                      <a:pt x="23931" y="1393"/>
                    </a:lnTo>
                    <a:lnTo>
                      <a:pt x="23961" y="1309"/>
                    </a:lnTo>
                    <a:lnTo>
                      <a:pt x="23991" y="1226"/>
                    </a:lnTo>
                    <a:lnTo>
                      <a:pt x="24001" y="1143"/>
                    </a:lnTo>
                    <a:lnTo>
                      <a:pt x="24010" y="1060"/>
                    </a:lnTo>
                    <a:lnTo>
                      <a:pt x="24010" y="977"/>
                    </a:lnTo>
                    <a:lnTo>
                      <a:pt x="24010" y="894"/>
                    </a:lnTo>
                    <a:lnTo>
                      <a:pt x="23991" y="811"/>
                    </a:lnTo>
                    <a:lnTo>
                      <a:pt x="23971" y="738"/>
                    </a:lnTo>
                    <a:lnTo>
                      <a:pt x="23941" y="655"/>
                    </a:lnTo>
                    <a:lnTo>
                      <a:pt x="23901" y="582"/>
                    </a:lnTo>
                    <a:lnTo>
                      <a:pt x="23862" y="520"/>
                    </a:lnTo>
                    <a:lnTo>
                      <a:pt x="23812" y="457"/>
                    </a:lnTo>
                    <a:lnTo>
                      <a:pt x="23743" y="405"/>
                    </a:lnTo>
                    <a:lnTo>
                      <a:pt x="23674" y="364"/>
                    </a:lnTo>
                    <a:lnTo>
                      <a:pt x="23604" y="333"/>
                    </a:lnTo>
                    <a:lnTo>
                      <a:pt x="23515" y="301"/>
                    </a:lnTo>
                    <a:lnTo>
                      <a:pt x="23188" y="239"/>
                    </a:lnTo>
                    <a:lnTo>
                      <a:pt x="22861" y="187"/>
                    </a:lnTo>
                    <a:lnTo>
                      <a:pt x="22544" y="135"/>
                    </a:lnTo>
                    <a:lnTo>
                      <a:pt x="22227" y="94"/>
                    </a:lnTo>
                    <a:lnTo>
                      <a:pt x="21900" y="52"/>
                    </a:lnTo>
                    <a:lnTo>
                      <a:pt x="21583" y="31"/>
                    </a:lnTo>
                    <a:lnTo>
                      <a:pt x="21266" y="10"/>
                    </a:lnTo>
                    <a:lnTo>
                      <a:pt x="209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1" name="Google Shape;1221;p40">
            <a:extLst>
              <a:ext uri="{FF2B5EF4-FFF2-40B4-BE49-F238E27FC236}">
                <a16:creationId xmlns:a16="http://schemas.microsoft.com/office/drawing/2014/main" id="{EF922964-71C5-425E-AD87-B62D18CAEE3C}"/>
              </a:ext>
            </a:extLst>
          </p:cNvPr>
          <p:cNvSpPr txBox="1">
            <a:spLocks/>
          </p:cNvSpPr>
          <p:nvPr/>
        </p:nvSpPr>
        <p:spPr>
          <a:xfrm>
            <a:off x="2568758" y="1032849"/>
            <a:ext cx="3649342" cy="353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/>
            <a:r>
              <a:rPr lang="en-GB" dirty="0"/>
              <a:t>It’s a lot, to be honest. You guys are GREAT.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</a:pPr>
            <a:endParaRPr lang="en-GB" dirty="0"/>
          </a:p>
        </p:txBody>
      </p:sp>
      <p:sp>
        <p:nvSpPr>
          <p:cNvPr id="70" name="Google Shape;1226;p40">
            <a:extLst>
              <a:ext uri="{FF2B5EF4-FFF2-40B4-BE49-F238E27FC236}">
                <a16:creationId xmlns:a16="http://schemas.microsoft.com/office/drawing/2014/main" id="{2EC9A4CD-0624-481F-B8C5-35D3F51E3E60}"/>
              </a:ext>
            </a:extLst>
          </p:cNvPr>
          <p:cNvSpPr txBox="1">
            <a:spLocks/>
          </p:cNvSpPr>
          <p:nvPr/>
        </p:nvSpPr>
        <p:spPr>
          <a:xfrm>
            <a:off x="788251" y="3190452"/>
            <a:ext cx="2044500" cy="6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US" sz="2400" dirty="0"/>
              <a:t>retrieve the data</a:t>
            </a:r>
          </a:p>
        </p:txBody>
      </p:sp>
      <p:sp>
        <p:nvSpPr>
          <p:cNvPr id="71" name="Google Shape;1221;p40">
            <a:extLst>
              <a:ext uri="{FF2B5EF4-FFF2-40B4-BE49-F238E27FC236}">
                <a16:creationId xmlns:a16="http://schemas.microsoft.com/office/drawing/2014/main" id="{04A39A16-1B85-413D-97D9-482033724001}"/>
              </a:ext>
            </a:extLst>
          </p:cNvPr>
          <p:cNvSpPr txBox="1">
            <a:spLocks/>
          </p:cNvSpPr>
          <p:nvPr/>
        </p:nvSpPr>
        <p:spPr>
          <a:xfrm>
            <a:off x="805112" y="3541147"/>
            <a:ext cx="2044500" cy="8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/>
            <a:r>
              <a:rPr lang="en-GB" sz="1100" dirty="0"/>
              <a:t>Need to dig through “every corner of the Internet”, LOL. Just kidding, but honestly it was time-consuming and really confused.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</a:pPr>
            <a:endParaRPr lang="en-GB" dirty="0"/>
          </a:p>
        </p:txBody>
      </p:sp>
      <p:sp>
        <p:nvSpPr>
          <p:cNvPr id="72" name="Google Shape;1226;p40">
            <a:extLst>
              <a:ext uri="{FF2B5EF4-FFF2-40B4-BE49-F238E27FC236}">
                <a16:creationId xmlns:a16="http://schemas.microsoft.com/office/drawing/2014/main" id="{EF3B86A7-2A0F-449B-9229-4447CCF3B72F}"/>
              </a:ext>
            </a:extLst>
          </p:cNvPr>
          <p:cNvSpPr txBox="1">
            <a:spLocks/>
          </p:cNvSpPr>
          <p:nvPr/>
        </p:nvSpPr>
        <p:spPr>
          <a:xfrm>
            <a:off x="2870854" y="2085524"/>
            <a:ext cx="2044500" cy="6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US" sz="2400" dirty="0"/>
              <a:t>data cleaning</a:t>
            </a:r>
          </a:p>
        </p:txBody>
      </p:sp>
      <p:sp>
        <p:nvSpPr>
          <p:cNvPr id="73" name="Google Shape;1221;p40">
            <a:extLst>
              <a:ext uri="{FF2B5EF4-FFF2-40B4-BE49-F238E27FC236}">
                <a16:creationId xmlns:a16="http://schemas.microsoft.com/office/drawing/2014/main" id="{F64ED256-5693-4A23-BE95-7CC0788E1324}"/>
              </a:ext>
            </a:extLst>
          </p:cNvPr>
          <p:cNvSpPr txBox="1">
            <a:spLocks/>
          </p:cNvSpPr>
          <p:nvPr/>
        </p:nvSpPr>
        <p:spPr>
          <a:xfrm>
            <a:off x="2806852" y="2489728"/>
            <a:ext cx="2176882" cy="8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/>
            <a:r>
              <a:rPr lang="en-GB" sz="1100" dirty="0"/>
              <a:t>Check, then filter the required entries, make separate datasets for every country... A whole bunch of time went into that process! 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</a:pPr>
            <a:endParaRPr lang="en-GB" dirty="0"/>
          </a:p>
        </p:txBody>
      </p:sp>
      <p:sp>
        <p:nvSpPr>
          <p:cNvPr id="74" name="Google Shape;1226;p40">
            <a:extLst>
              <a:ext uri="{FF2B5EF4-FFF2-40B4-BE49-F238E27FC236}">
                <a16:creationId xmlns:a16="http://schemas.microsoft.com/office/drawing/2014/main" id="{D12542C7-0706-4BAF-84AB-35C008C627BC}"/>
              </a:ext>
            </a:extLst>
          </p:cNvPr>
          <p:cNvSpPr txBox="1">
            <a:spLocks/>
          </p:cNvSpPr>
          <p:nvPr/>
        </p:nvSpPr>
        <p:spPr>
          <a:xfrm>
            <a:off x="4748183" y="1330297"/>
            <a:ext cx="1791204" cy="6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US" sz="2400" dirty="0"/>
              <a:t>Learn to use google </a:t>
            </a:r>
            <a:r>
              <a:rPr lang="en-US" sz="2400" dirty="0" err="1"/>
              <a:t>colab</a:t>
            </a:r>
            <a:endParaRPr lang="en-US" sz="2400" dirty="0"/>
          </a:p>
        </p:txBody>
      </p:sp>
      <p:sp>
        <p:nvSpPr>
          <p:cNvPr id="75" name="Google Shape;1221;p40">
            <a:extLst>
              <a:ext uri="{FF2B5EF4-FFF2-40B4-BE49-F238E27FC236}">
                <a16:creationId xmlns:a16="http://schemas.microsoft.com/office/drawing/2014/main" id="{05E96C1F-107C-467A-B5FE-58C6B1385B21}"/>
              </a:ext>
            </a:extLst>
          </p:cNvPr>
          <p:cNvSpPr txBox="1">
            <a:spLocks/>
          </p:cNvSpPr>
          <p:nvPr/>
        </p:nvSpPr>
        <p:spPr>
          <a:xfrm>
            <a:off x="4803499" y="2088380"/>
            <a:ext cx="1754172" cy="8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/>
            <a:r>
              <a:rPr lang="en-GB" sz="1100" dirty="0"/>
              <a:t>What an amazing toolset for developing in Python language.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</a:pPr>
            <a:endParaRPr lang="en-GB" dirty="0"/>
          </a:p>
        </p:txBody>
      </p:sp>
      <p:sp>
        <p:nvSpPr>
          <p:cNvPr id="76" name="Google Shape;1226;p40">
            <a:extLst>
              <a:ext uri="{FF2B5EF4-FFF2-40B4-BE49-F238E27FC236}">
                <a16:creationId xmlns:a16="http://schemas.microsoft.com/office/drawing/2014/main" id="{1DE771C6-B1BA-4CC2-A2CF-6174E26AF1CD}"/>
              </a:ext>
            </a:extLst>
          </p:cNvPr>
          <p:cNvSpPr txBox="1">
            <a:spLocks/>
          </p:cNvSpPr>
          <p:nvPr/>
        </p:nvSpPr>
        <p:spPr>
          <a:xfrm>
            <a:off x="6821579" y="1224780"/>
            <a:ext cx="2044500" cy="6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US" sz="2400" dirty="0"/>
              <a:t>learn to use python ml syntaxes</a:t>
            </a:r>
          </a:p>
        </p:txBody>
      </p:sp>
      <p:sp>
        <p:nvSpPr>
          <p:cNvPr id="77" name="Google Shape;1226;p40">
            <a:extLst>
              <a:ext uri="{FF2B5EF4-FFF2-40B4-BE49-F238E27FC236}">
                <a16:creationId xmlns:a16="http://schemas.microsoft.com/office/drawing/2014/main" id="{41781A2D-F404-4CB5-8F8F-633BC3A323F8}"/>
              </a:ext>
            </a:extLst>
          </p:cNvPr>
          <p:cNvSpPr txBox="1">
            <a:spLocks/>
          </p:cNvSpPr>
          <p:nvPr/>
        </p:nvSpPr>
        <p:spPr>
          <a:xfrm>
            <a:off x="5916034" y="3520981"/>
            <a:ext cx="2044500" cy="6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US" sz="2400" dirty="0"/>
              <a:t>learn about “model evaluation metrics”</a:t>
            </a:r>
          </a:p>
        </p:txBody>
      </p:sp>
      <p:sp>
        <p:nvSpPr>
          <p:cNvPr id="78" name="Google Shape;1221;p40">
            <a:extLst>
              <a:ext uri="{FF2B5EF4-FFF2-40B4-BE49-F238E27FC236}">
                <a16:creationId xmlns:a16="http://schemas.microsoft.com/office/drawing/2014/main" id="{CEA459D6-A4E8-4F92-9832-E94697054D12}"/>
              </a:ext>
            </a:extLst>
          </p:cNvPr>
          <p:cNvSpPr txBox="1">
            <a:spLocks/>
          </p:cNvSpPr>
          <p:nvPr/>
        </p:nvSpPr>
        <p:spPr>
          <a:xfrm>
            <a:off x="6902616" y="1944901"/>
            <a:ext cx="1963463" cy="8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/>
            <a:r>
              <a:rPr lang="en-GB" sz="1100" dirty="0"/>
              <a:t>Though not so many and mostly copied from the Internet, I’m still proud of it. You can, too.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</a:pPr>
            <a:endParaRPr lang="en-GB" dirty="0"/>
          </a:p>
        </p:txBody>
      </p:sp>
      <p:sp>
        <p:nvSpPr>
          <p:cNvPr id="79" name="Google Shape;1221;p40">
            <a:extLst>
              <a:ext uri="{FF2B5EF4-FFF2-40B4-BE49-F238E27FC236}">
                <a16:creationId xmlns:a16="http://schemas.microsoft.com/office/drawing/2014/main" id="{7C8658D4-0E95-4E5C-B653-AB776E5A3728}"/>
              </a:ext>
            </a:extLst>
          </p:cNvPr>
          <p:cNvSpPr txBox="1">
            <a:spLocks/>
          </p:cNvSpPr>
          <p:nvPr/>
        </p:nvSpPr>
        <p:spPr>
          <a:xfrm>
            <a:off x="5947418" y="4271692"/>
            <a:ext cx="2044500" cy="8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/>
            <a:r>
              <a:rPr lang="en-GB" sz="1100" dirty="0"/>
              <a:t>RMS, MSE, RMSE, MAE, MAPE, RMSLE (???) Mind blown....</a:t>
            </a:r>
            <a:endParaRPr lang="en-GB" dirty="0"/>
          </a:p>
        </p:txBody>
      </p:sp>
      <p:sp>
        <p:nvSpPr>
          <p:cNvPr id="80" name="Google Shape;1226;p40">
            <a:extLst>
              <a:ext uri="{FF2B5EF4-FFF2-40B4-BE49-F238E27FC236}">
                <a16:creationId xmlns:a16="http://schemas.microsoft.com/office/drawing/2014/main" id="{FCACD6E9-4740-4B90-92CA-25AF05FF5EDD}"/>
              </a:ext>
            </a:extLst>
          </p:cNvPr>
          <p:cNvSpPr txBox="1">
            <a:spLocks/>
          </p:cNvSpPr>
          <p:nvPr/>
        </p:nvSpPr>
        <p:spPr>
          <a:xfrm>
            <a:off x="305992" y="1135589"/>
            <a:ext cx="2044500" cy="6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US" sz="2400" dirty="0"/>
              <a:t>found the path for this assignment</a:t>
            </a:r>
          </a:p>
        </p:txBody>
      </p:sp>
      <p:sp>
        <p:nvSpPr>
          <p:cNvPr id="81" name="Google Shape;1221;p40">
            <a:extLst>
              <a:ext uri="{FF2B5EF4-FFF2-40B4-BE49-F238E27FC236}">
                <a16:creationId xmlns:a16="http://schemas.microsoft.com/office/drawing/2014/main" id="{00B53774-B550-4ABF-B9A9-81CF4B36E3E1}"/>
              </a:ext>
            </a:extLst>
          </p:cNvPr>
          <p:cNvSpPr txBox="1">
            <a:spLocks/>
          </p:cNvSpPr>
          <p:nvPr/>
        </p:nvSpPr>
        <p:spPr>
          <a:xfrm>
            <a:off x="313045" y="1854579"/>
            <a:ext cx="2044500" cy="8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/>
            <a:r>
              <a:rPr lang="en-GB" sz="1100" dirty="0"/>
              <a:t>Ever wondered why we did nothing in the first 20 days? Because of this!!!! We need a path to follow, and luckily, we found it (presented in the first ever team meeting).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1946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4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APPRoXIMATE DONE PERCENTAGES</a:t>
            </a:r>
            <a:endParaRPr dirty="0"/>
          </a:p>
        </p:txBody>
      </p:sp>
      <p:sp>
        <p:nvSpPr>
          <p:cNvPr id="1323" name="Google Shape;1323;p46"/>
          <p:cNvSpPr txBox="1"/>
          <p:nvPr/>
        </p:nvSpPr>
        <p:spPr>
          <a:xfrm flipH="1">
            <a:off x="5260760" y="3580475"/>
            <a:ext cx="1992974" cy="7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So far, all the things we know about forecasting models are limited. Need more work.</a:t>
            </a:r>
            <a:endParaRPr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324" name="Google Shape;1324;p46"/>
          <p:cNvSpPr txBox="1"/>
          <p:nvPr/>
        </p:nvSpPr>
        <p:spPr>
          <a:xfrm>
            <a:off x="5410647" y="3186458"/>
            <a:ext cx="1693200" cy="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3000" b="1" dirty="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model</a:t>
            </a:r>
            <a:endParaRPr sz="3000" b="1" dirty="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325" name="Google Shape;1325;p46"/>
          <p:cNvSpPr txBox="1"/>
          <p:nvPr/>
        </p:nvSpPr>
        <p:spPr>
          <a:xfrm>
            <a:off x="1874757" y="3580475"/>
            <a:ext cx="1691700" cy="7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We still have some more criteria to add to the dataset, and visualization step.</a:t>
            </a:r>
            <a:endParaRPr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326" name="Google Shape;1326;p46"/>
          <p:cNvSpPr txBox="1"/>
          <p:nvPr/>
        </p:nvSpPr>
        <p:spPr>
          <a:xfrm>
            <a:off x="1862144" y="3225686"/>
            <a:ext cx="1691700" cy="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3000" b="1" dirty="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data</a:t>
            </a:r>
            <a:endParaRPr sz="3000" b="1" dirty="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327" name="Google Shape;1327;p46"/>
          <p:cNvSpPr/>
          <p:nvPr/>
        </p:nvSpPr>
        <p:spPr>
          <a:xfrm>
            <a:off x="2108999" y="1930375"/>
            <a:ext cx="1154700" cy="1059000"/>
          </a:xfrm>
          <a:prstGeom prst="pie">
            <a:avLst>
              <a:gd name="adj1" fmla="val 1431898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8" name="Google Shape;1328;p46"/>
          <p:cNvSpPr/>
          <p:nvPr/>
        </p:nvSpPr>
        <p:spPr>
          <a:xfrm>
            <a:off x="2055824" y="1901449"/>
            <a:ext cx="1304340" cy="1107915"/>
          </a:xfrm>
          <a:custGeom>
            <a:avLst/>
            <a:gdLst/>
            <a:ahLst/>
            <a:cxnLst/>
            <a:rect l="l" t="t" r="r" b="b"/>
            <a:pathLst>
              <a:path w="13866" h="12112" extrusionOk="0">
                <a:moveTo>
                  <a:pt x="6777" y="1"/>
                </a:moveTo>
                <a:cubicBezTo>
                  <a:pt x="6538" y="1"/>
                  <a:pt x="6299" y="14"/>
                  <a:pt x="6061" y="40"/>
                </a:cubicBezTo>
                <a:cubicBezTo>
                  <a:pt x="5899" y="59"/>
                  <a:pt x="5989" y="300"/>
                  <a:pt x="6113" y="312"/>
                </a:cubicBezTo>
                <a:cubicBezTo>
                  <a:pt x="8982" y="563"/>
                  <a:pt x="11936" y="1718"/>
                  <a:pt x="12620" y="4868"/>
                </a:cubicBezTo>
                <a:cubicBezTo>
                  <a:pt x="13326" y="8114"/>
                  <a:pt x="10901" y="11034"/>
                  <a:pt x="7741" y="11637"/>
                </a:cubicBezTo>
                <a:cubicBezTo>
                  <a:pt x="7365" y="11709"/>
                  <a:pt x="6985" y="11743"/>
                  <a:pt x="6606" y="11743"/>
                </a:cubicBezTo>
                <a:cubicBezTo>
                  <a:pt x="3778" y="11743"/>
                  <a:pt x="1014" y="9808"/>
                  <a:pt x="785" y="6834"/>
                </a:cubicBezTo>
                <a:cubicBezTo>
                  <a:pt x="555" y="3847"/>
                  <a:pt x="2656" y="811"/>
                  <a:pt x="5730" y="475"/>
                </a:cubicBezTo>
                <a:cubicBezTo>
                  <a:pt x="5862" y="460"/>
                  <a:pt x="5763" y="246"/>
                  <a:pt x="5659" y="244"/>
                </a:cubicBezTo>
                <a:cubicBezTo>
                  <a:pt x="5626" y="243"/>
                  <a:pt x="5594" y="243"/>
                  <a:pt x="5561" y="243"/>
                </a:cubicBezTo>
                <a:cubicBezTo>
                  <a:pt x="2938" y="243"/>
                  <a:pt x="740" y="2849"/>
                  <a:pt x="378" y="5296"/>
                </a:cubicBezTo>
                <a:cubicBezTo>
                  <a:pt x="1" y="7847"/>
                  <a:pt x="1097" y="10165"/>
                  <a:pt x="3417" y="11341"/>
                </a:cubicBezTo>
                <a:cubicBezTo>
                  <a:pt x="4440" y="11859"/>
                  <a:pt x="5511" y="12112"/>
                  <a:pt x="6571" y="12112"/>
                </a:cubicBezTo>
                <a:cubicBezTo>
                  <a:pt x="8042" y="12112"/>
                  <a:pt x="9492" y="11626"/>
                  <a:pt x="10766" y="10691"/>
                </a:cubicBezTo>
                <a:cubicBezTo>
                  <a:pt x="12937" y="9099"/>
                  <a:pt x="13866" y="6430"/>
                  <a:pt x="12822" y="3871"/>
                </a:cubicBezTo>
                <a:cubicBezTo>
                  <a:pt x="11847" y="1479"/>
                  <a:pt x="9317" y="1"/>
                  <a:pt x="677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9" name="Google Shape;1329;p46"/>
          <p:cNvSpPr txBox="1">
            <a:spLocks noGrp="1"/>
          </p:cNvSpPr>
          <p:nvPr>
            <p:ph type="subTitle" idx="4294967295"/>
          </p:nvPr>
        </p:nvSpPr>
        <p:spPr>
          <a:xfrm>
            <a:off x="2886754" y="1636340"/>
            <a:ext cx="826800" cy="39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000" b="1" dirty="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30%</a:t>
            </a:r>
            <a:endParaRPr sz="3000" b="1" dirty="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330" name="Google Shape;1330;p46"/>
          <p:cNvSpPr/>
          <p:nvPr/>
        </p:nvSpPr>
        <p:spPr>
          <a:xfrm>
            <a:off x="5681247" y="1928225"/>
            <a:ext cx="1152000" cy="1059000"/>
          </a:xfrm>
          <a:prstGeom prst="pie">
            <a:avLst>
              <a:gd name="adj1" fmla="val 19280451"/>
              <a:gd name="adj2" fmla="val 162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1" name="Google Shape;1331;p46"/>
          <p:cNvSpPr/>
          <p:nvPr/>
        </p:nvSpPr>
        <p:spPr>
          <a:xfrm>
            <a:off x="5617772" y="1901449"/>
            <a:ext cx="1304340" cy="1107915"/>
          </a:xfrm>
          <a:custGeom>
            <a:avLst/>
            <a:gdLst/>
            <a:ahLst/>
            <a:cxnLst/>
            <a:rect l="l" t="t" r="r" b="b"/>
            <a:pathLst>
              <a:path w="13866" h="12112" extrusionOk="0">
                <a:moveTo>
                  <a:pt x="6777" y="1"/>
                </a:moveTo>
                <a:cubicBezTo>
                  <a:pt x="6538" y="1"/>
                  <a:pt x="6299" y="14"/>
                  <a:pt x="6061" y="40"/>
                </a:cubicBezTo>
                <a:cubicBezTo>
                  <a:pt x="5899" y="59"/>
                  <a:pt x="5989" y="300"/>
                  <a:pt x="6113" y="312"/>
                </a:cubicBezTo>
                <a:cubicBezTo>
                  <a:pt x="8982" y="563"/>
                  <a:pt x="11936" y="1718"/>
                  <a:pt x="12620" y="4868"/>
                </a:cubicBezTo>
                <a:cubicBezTo>
                  <a:pt x="13326" y="8114"/>
                  <a:pt x="10901" y="11034"/>
                  <a:pt x="7741" y="11637"/>
                </a:cubicBezTo>
                <a:cubicBezTo>
                  <a:pt x="7365" y="11709"/>
                  <a:pt x="6985" y="11743"/>
                  <a:pt x="6606" y="11743"/>
                </a:cubicBezTo>
                <a:cubicBezTo>
                  <a:pt x="3778" y="11743"/>
                  <a:pt x="1014" y="9808"/>
                  <a:pt x="785" y="6834"/>
                </a:cubicBezTo>
                <a:cubicBezTo>
                  <a:pt x="555" y="3847"/>
                  <a:pt x="2656" y="811"/>
                  <a:pt x="5730" y="475"/>
                </a:cubicBezTo>
                <a:cubicBezTo>
                  <a:pt x="5862" y="460"/>
                  <a:pt x="5763" y="246"/>
                  <a:pt x="5659" y="244"/>
                </a:cubicBezTo>
                <a:cubicBezTo>
                  <a:pt x="5626" y="243"/>
                  <a:pt x="5594" y="243"/>
                  <a:pt x="5561" y="243"/>
                </a:cubicBezTo>
                <a:cubicBezTo>
                  <a:pt x="2938" y="243"/>
                  <a:pt x="740" y="2849"/>
                  <a:pt x="378" y="5296"/>
                </a:cubicBezTo>
                <a:cubicBezTo>
                  <a:pt x="1" y="7847"/>
                  <a:pt x="1097" y="10165"/>
                  <a:pt x="3417" y="11341"/>
                </a:cubicBezTo>
                <a:cubicBezTo>
                  <a:pt x="4440" y="11859"/>
                  <a:pt x="5511" y="12112"/>
                  <a:pt x="6571" y="12112"/>
                </a:cubicBezTo>
                <a:cubicBezTo>
                  <a:pt x="8042" y="12112"/>
                  <a:pt x="9492" y="11626"/>
                  <a:pt x="10766" y="10691"/>
                </a:cubicBezTo>
                <a:cubicBezTo>
                  <a:pt x="12937" y="9099"/>
                  <a:pt x="13866" y="6430"/>
                  <a:pt x="12822" y="3871"/>
                </a:cubicBezTo>
                <a:cubicBezTo>
                  <a:pt x="11847" y="1479"/>
                  <a:pt x="9317" y="1"/>
                  <a:pt x="677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2" name="Google Shape;1332;p46"/>
          <p:cNvSpPr txBox="1">
            <a:spLocks noGrp="1"/>
          </p:cNvSpPr>
          <p:nvPr>
            <p:ph type="subTitle" idx="4294967295"/>
          </p:nvPr>
        </p:nvSpPr>
        <p:spPr>
          <a:xfrm>
            <a:off x="6257247" y="1637761"/>
            <a:ext cx="826800" cy="39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000" b="1" dirty="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15%</a:t>
            </a:r>
            <a:endParaRPr sz="3000" b="1" dirty="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p50"/>
          <p:cNvSpPr/>
          <p:nvPr/>
        </p:nvSpPr>
        <p:spPr>
          <a:xfrm rot="-900140">
            <a:off x="589514" y="1819175"/>
            <a:ext cx="515803" cy="460223"/>
          </a:xfrm>
          <a:custGeom>
            <a:avLst/>
            <a:gdLst/>
            <a:ahLst/>
            <a:cxnLst/>
            <a:rect l="l" t="t" r="r" b="b"/>
            <a:pathLst>
              <a:path w="12626" h="11775" extrusionOk="0">
                <a:moveTo>
                  <a:pt x="6401" y="0"/>
                </a:moveTo>
                <a:cubicBezTo>
                  <a:pt x="3246" y="0"/>
                  <a:pt x="0" y="2876"/>
                  <a:pt x="0" y="6031"/>
                </a:cubicBezTo>
                <a:cubicBezTo>
                  <a:pt x="0" y="9187"/>
                  <a:pt x="3114" y="11775"/>
                  <a:pt x="6270" y="11775"/>
                </a:cubicBezTo>
                <a:cubicBezTo>
                  <a:pt x="9425" y="11775"/>
                  <a:pt x="12626" y="9029"/>
                  <a:pt x="12626" y="5874"/>
                </a:cubicBezTo>
                <a:cubicBezTo>
                  <a:pt x="12626" y="2718"/>
                  <a:pt x="9557" y="0"/>
                  <a:pt x="64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50"/>
          <p:cNvSpPr/>
          <p:nvPr/>
        </p:nvSpPr>
        <p:spPr>
          <a:xfrm rot="-900140">
            <a:off x="589514" y="2630668"/>
            <a:ext cx="515803" cy="460223"/>
          </a:xfrm>
          <a:custGeom>
            <a:avLst/>
            <a:gdLst/>
            <a:ahLst/>
            <a:cxnLst/>
            <a:rect l="l" t="t" r="r" b="b"/>
            <a:pathLst>
              <a:path w="12626" h="11775" extrusionOk="0">
                <a:moveTo>
                  <a:pt x="6401" y="0"/>
                </a:moveTo>
                <a:cubicBezTo>
                  <a:pt x="3246" y="0"/>
                  <a:pt x="0" y="2876"/>
                  <a:pt x="0" y="6031"/>
                </a:cubicBezTo>
                <a:cubicBezTo>
                  <a:pt x="0" y="9187"/>
                  <a:pt x="3114" y="11775"/>
                  <a:pt x="6270" y="11775"/>
                </a:cubicBezTo>
                <a:cubicBezTo>
                  <a:pt x="9425" y="11775"/>
                  <a:pt x="12626" y="9029"/>
                  <a:pt x="12626" y="5874"/>
                </a:cubicBezTo>
                <a:cubicBezTo>
                  <a:pt x="12626" y="2718"/>
                  <a:pt x="9557" y="0"/>
                  <a:pt x="6401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50"/>
          <p:cNvSpPr/>
          <p:nvPr/>
        </p:nvSpPr>
        <p:spPr>
          <a:xfrm rot="-900140">
            <a:off x="589515" y="1077297"/>
            <a:ext cx="515803" cy="460223"/>
          </a:xfrm>
          <a:custGeom>
            <a:avLst/>
            <a:gdLst/>
            <a:ahLst/>
            <a:cxnLst/>
            <a:rect l="l" t="t" r="r" b="b"/>
            <a:pathLst>
              <a:path w="12626" h="11775" extrusionOk="0">
                <a:moveTo>
                  <a:pt x="6401" y="0"/>
                </a:moveTo>
                <a:cubicBezTo>
                  <a:pt x="3246" y="0"/>
                  <a:pt x="0" y="2876"/>
                  <a:pt x="0" y="6031"/>
                </a:cubicBezTo>
                <a:cubicBezTo>
                  <a:pt x="0" y="9187"/>
                  <a:pt x="3114" y="11775"/>
                  <a:pt x="6270" y="11775"/>
                </a:cubicBezTo>
                <a:cubicBezTo>
                  <a:pt x="9425" y="11775"/>
                  <a:pt x="12626" y="9029"/>
                  <a:pt x="12626" y="5874"/>
                </a:cubicBezTo>
                <a:cubicBezTo>
                  <a:pt x="12626" y="2718"/>
                  <a:pt x="9557" y="0"/>
                  <a:pt x="640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50"/>
          <p:cNvSpPr txBox="1">
            <a:spLocks noGrp="1"/>
          </p:cNvSpPr>
          <p:nvPr>
            <p:ph type="subTitle" idx="5"/>
          </p:nvPr>
        </p:nvSpPr>
        <p:spPr>
          <a:xfrm>
            <a:off x="1048501" y="2925071"/>
            <a:ext cx="5480413" cy="86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Yep. You read the title.</a:t>
            </a:r>
            <a:endParaRPr dirty="0"/>
          </a:p>
        </p:txBody>
      </p:sp>
      <p:sp>
        <p:nvSpPr>
          <p:cNvPr id="1384" name="Google Shape;1384;p50"/>
          <p:cNvSpPr txBox="1">
            <a:spLocks noGrp="1"/>
          </p:cNvSpPr>
          <p:nvPr>
            <p:ph type="subTitle" idx="6"/>
          </p:nvPr>
        </p:nvSpPr>
        <p:spPr>
          <a:xfrm>
            <a:off x="1048501" y="1383071"/>
            <a:ext cx="4504231" cy="86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What a shame :&lt;</a:t>
            </a:r>
            <a:endParaRPr dirty="0"/>
          </a:p>
        </p:txBody>
      </p:sp>
      <p:sp>
        <p:nvSpPr>
          <p:cNvPr id="1387" name="Google Shape;1387;p50"/>
          <p:cNvSpPr txBox="1">
            <a:spLocks noGrp="1"/>
          </p:cNvSpPr>
          <p:nvPr>
            <p:ph type="subTitle" idx="3"/>
          </p:nvPr>
        </p:nvSpPr>
        <p:spPr>
          <a:xfrm>
            <a:off x="538742" y="2598071"/>
            <a:ext cx="8066520" cy="4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3. NOT YET DECIDING WHICH OTHER CRITERIA TO CALCULATE OTHER THAN CONFIRMED, DEATH AND RECOVERED</a:t>
            </a:r>
            <a:endParaRPr dirty="0"/>
          </a:p>
        </p:txBody>
      </p:sp>
      <p:sp>
        <p:nvSpPr>
          <p:cNvPr id="1388" name="Google Shape;1388;p50"/>
          <p:cNvSpPr txBox="1">
            <a:spLocks noGrp="1"/>
          </p:cNvSpPr>
          <p:nvPr>
            <p:ph type="subTitle" idx="4"/>
          </p:nvPr>
        </p:nvSpPr>
        <p:spPr>
          <a:xfrm>
            <a:off x="-1122070" y="1045237"/>
            <a:ext cx="5609717" cy="4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1. NOT YET DECIDING WHAT WE WANT TO PREDICT</a:t>
            </a:r>
            <a:endParaRPr dirty="0"/>
          </a:p>
        </p:txBody>
      </p:sp>
      <p:sp>
        <p:nvSpPr>
          <p:cNvPr id="1389" name="Google Shape;1389;p50"/>
          <p:cNvSpPr txBox="1">
            <a:spLocks noGrp="1"/>
          </p:cNvSpPr>
          <p:nvPr>
            <p:ph type="subTitle" idx="1"/>
          </p:nvPr>
        </p:nvSpPr>
        <p:spPr>
          <a:xfrm>
            <a:off x="1048501" y="2117582"/>
            <a:ext cx="5719106" cy="86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We need a set of questions to build visualzations and models based on it. </a:t>
            </a:r>
            <a:endParaRPr dirty="0"/>
          </a:p>
        </p:txBody>
      </p:sp>
      <p:sp>
        <p:nvSpPr>
          <p:cNvPr id="1390" name="Google Shape;1390;p50"/>
          <p:cNvSpPr txBox="1">
            <a:spLocks noGrp="1"/>
          </p:cNvSpPr>
          <p:nvPr>
            <p:ph type="subTitle" idx="2"/>
          </p:nvPr>
        </p:nvSpPr>
        <p:spPr>
          <a:xfrm>
            <a:off x="-551849" y="1784098"/>
            <a:ext cx="4107687" cy="4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2. NOT YET HAVING A QUESTION SET</a:t>
            </a:r>
            <a:endParaRPr dirty="0"/>
          </a:p>
        </p:txBody>
      </p:sp>
      <p:sp>
        <p:nvSpPr>
          <p:cNvPr id="1391" name="Google Shape;1391;p50"/>
          <p:cNvSpPr txBox="1">
            <a:spLocks noGrp="1"/>
          </p:cNvSpPr>
          <p:nvPr>
            <p:ph type="title"/>
          </p:nvPr>
        </p:nvSpPr>
        <p:spPr>
          <a:xfrm>
            <a:off x="713225" y="327000"/>
            <a:ext cx="73608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CURRENT PROBLEMS/LACKINGS</a:t>
            </a:r>
            <a:endParaRPr dirty="0"/>
          </a:p>
        </p:txBody>
      </p:sp>
      <p:sp>
        <p:nvSpPr>
          <p:cNvPr id="1396" name="Google Shape;1396;p50"/>
          <p:cNvSpPr/>
          <p:nvPr/>
        </p:nvSpPr>
        <p:spPr>
          <a:xfrm>
            <a:off x="7879304" y="241122"/>
            <a:ext cx="261195" cy="225876"/>
          </a:xfrm>
          <a:custGeom>
            <a:avLst/>
            <a:gdLst/>
            <a:ahLst/>
            <a:cxnLst/>
            <a:rect l="l" t="t" r="r" b="b"/>
            <a:pathLst>
              <a:path w="5733" h="5077" extrusionOk="0">
                <a:moveTo>
                  <a:pt x="2553" y="0"/>
                </a:moveTo>
                <a:cubicBezTo>
                  <a:pt x="1127" y="0"/>
                  <a:pt x="0" y="982"/>
                  <a:pt x="370" y="2553"/>
                </a:cubicBezTo>
                <a:cubicBezTo>
                  <a:pt x="376" y="2581"/>
                  <a:pt x="392" y="2593"/>
                  <a:pt x="408" y="2593"/>
                </a:cubicBezTo>
                <a:cubicBezTo>
                  <a:pt x="429" y="2593"/>
                  <a:pt x="450" y="2571"/>
                  <a:pt x="447" y="2536"/>
                </a:cubicBezTo>
                <a:cubicBezTo>
                  <a:pt x="308" y="1118"/>
                  <a:pt x="1460" y="323"/>
                  <a:pt x="2648" y="323"/>
                </a:cubicBezTo>
                <a:cubicBezTo>
                  <a:pt x="3366" y="323"/>
                  <a:pt x="4097" y="613"/>
                  <a:pt x="4563" y="1233"/>
                </a:cubicBezTo>
                <a:cubicBezTo>
                  <a:pt x="5440" y="2399"/>
                  <a:pt x="4880" y="4332"/>
                  <a:pt x="3380" y="4640"/>
                </a:cubicBezTo>
                <a:cubicBezTo>
                  <a:pt x="3273" y="4662"/>
                  <a:pt x="3167" y="4673"/>
                  <a:pt x="3064" y="4673"/>
                </a:cubicBezTo>
                <a:cubicBezTo>
                  <a:pt x="2388" y="4673"/>
                  <a:pt x="1816" y="4217"/>
                  <a:pt x="1658" y="3519"/>
                </a:cubicBezTo>
                <a:cubicBezTo>
                  <a:pt x="1587" y="3201"/>
                  <a:pt x="1594" y="2893"/>
                  <a:pt x="1781" y="2606"/>
                </a:cubicBezTo>
                <a:cubicBezTo>
                  <a:pt x="1979" y="2315"/>
                  <a:pt x="2252" y="2170"/>
                  <a:pt x="2600" y="2170"/>
                </a:cubicBezTo>
                <a:cubicBezTo>
                  <a:pt x="2726" y="2170"/>
                  <a:pt x="2862" y="2189"/>
                  <a:pt x="3008" y="2227"/>
                </a:cubicBezTo>
                <a:cubicBezTo>
                  <a:pt x="3681" y="2937"/>
                  <a:pt x="3659" y="3292"/>
                  <a:pt x="2942" y="3292"/>
                </a:cubicBezTo>
                <a:cubicBezTo>
                  <a:pt x="2771" y="3292"/>
                  <a:pt x="2561" y="3272"/>
                  <a:pt x="2311" y="3231"/>
                </a:cubicBezTo>
                <a:cubicBezTo>
                  <a:pt x="2294" y="3218"/>
                  <a:pt x="2279" y="3213"/>
                  <a:pt x="2267" y="3213"/>
                </a:cubicBezTo>
                <a:cubicBezTo>
                  <a:pt x="2209" y="3213"/>
                  <a:pt x="2208" y="3343"/>
                  <a:pt x="2248" y="3388"/>
                </a:cubicBezTo>
                <a:cubicBezTo>
                  <a:pt x="2466" y="3645"/>
                  <a:pt x="2714" y="3750"/>
                  <a:pt x="2949" y="3750"/>
                </a:cubicBezTo>
                <a:cubicBezTo>
                  <a:pt x="3774" y="3750"/>
                  <a:pt x="4445" y="2459"/>
                  <a:pt x="3141" y="1914"/>
                </a:cubicBezTo>
                <a:cubicBezTo>
                  <a:pt x="2909" y="1817"/>
                  <a:pt x="2694" y="1773"/>
                  <a:pt x="2497" y="1773"/>
                </a:cubicBezTo>
                <a:cubicBezTo>
                  <a:pt x="1261" y="1773"/>
                  <a:pt x="782" y="3501"/>
                  <a:pt x="1701" y="4479"/>
                </a:cubicBezTo>
                <a:cubicBezTo>
                  <a:pt x="2094" y="4897"/>
                  <a:pt x="2569" y="5077"/>
                  <a:pt x="3048" y="5077"/>
                </a:cubicBezTo>
                <a:cubicBezTo>
                  <a:pt x="4068" y="5077"/>
                  <a:pt x="5100" y="4259"/>
                  <a:pt x="5355" y="3201"/>
                </a:cubicBezTo>
                <a:cubicBezTo>
                  <a:pt x="5732" y="1640"/>
                  <a:pt x="4610" y="303"/>
                  <a:pt x="3103" y="47"/>
                </a:cubicBezTo>
                <a:cubicBezTo>
                  <a:pt x="2917" y="16"/>
                  <a:pt x="2733" y="0"/>
                  <a:pt x="255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1381;p50">
            <a:extLst>
              <a:ext uri="{FF2B5EF4-FFF2-40B4-BE49-F238E27FC236}">
                <a16:creationId xmlns:a16="http://schemas.microsoft.com/office/drawing/2014/main" id="{AC9C7B28-405F-4485-950C-720716E9D0B9}"/>
              </a:ext>
            </a:extLst>
          </p:cNvPr>
          <p:cNvSpPr/>
          <p:nvPr/>
        </p:nvSpPr>
        <p:spPr>
          <a:xfrm rot="-900140">
            <a:off x="589513" y="3427010"/>
            <a:ext cx="515803" cy="460223"/>
          </a:xfrm>
          <a:custGeom>
            <a:avLst/>
            <a:gdLst/>
            <a:ahLst/>
            <a:cxnLst/>
            <a:rect l="l" t="t" r="r" b="b"/>
            <a:pathLst>
              <a:path w="12626" h="11775" extrusionOk="0">
                <a:moveTo>
                  <a:pt x="6401" y="0"/>
                </a:moveTo>
                <a:cubicBezTo>
                  <a:pt x="3246" y="0"/>
                  <a:pt x="0" y="2876"/>
                  <a:pt x="0" y="6031"/>
                </a:cubicBezTo>
                <a:cubicBezTo>
                  <a:pt x="0" y="9187"/>
                  <a:pt x="3114" y="11775"/>
                  <a:pt x="6270" y="11775"/>
                </a:cubicBezTo>
                <a:cubicBezTo>
                  <a:pt x="9425" y="11775"/>
                  <a:pt x="12626" y="9029"/>
                  <a:pt x="12626" y="5874"/>
                </a:cubicBezTo>
                <a:cubicBezTo>
                  <a:pt x="12626" y="2718"/>
                  <a:pt x="9557" y="0"/>
                  <a:pt x="6401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1390;p50">
            <a:extLst>
              <a:ext uri="{FF2B5EF4-FFF2-40B4-BE49-F238E27FC236}">
                <a16:creationId xmlns:a16="http://schemas.microsoft.com/office/drawing/2014/main" id="{B96CF43C-F766-4650-BC44-73885A99B9CA}"/>
              </a:ext>
            </a:extLst>
          </p:cNvPr>
          <p:cNvSpPr txBox="1">
            <a:spLocks/>
          </p:cNvSpPr>
          <p:nvPr/>
        </p:nvSpPr>
        <p:spPr>
          <a:xfrm>
            <a:off x="782853" y="3382871"/>
            <a:ext cx="4107687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21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GB" dirty="0"/>
              <a:t>4. NOT YET UNDERSTANDING PYTHON MODELS SYNTAXES</a:t>
            </a:r>
          </a:p>
        </p:txBody>
      </p:sp>
      <p:sp>
        <p:nvSpPr>
          <p:cNvPr id="36" name="Google Shape;1383;p50">
            <a:extLst>
              <a:ext uri="{FF2B5EF4-FFF2-40B4-BE49-F238E27FC236}">
                <a16:creationId xmlns:a16="http://schemas.microsoft.com/office/drawing/2014/main" id="{2FAB8C83-EBD4-478A-B110-A92C1F374EE2}"/>
              </a:ext>
            </a:extLst>
          </p:cNvPr>
          <p:cNvSpPr txBox="1">
            <a:spLocks/>
          </p:cNvSpPr>
          <p:nvPr/>
        </p:nvSpPr>
        <p:spPr>
          <a:xfrm>
            <a:off x="1048500" y="3732511"/>
            <a:ext cx="7588569" cy="8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GB" dirty="0"/>
              <a:t>Though we mostly know nothing about Python, I think it is quite easy to catch up. For this project, you don’t need to study Python from scratch. The syntaxes are quite understandable.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Google Shape;1479;p55"/>
          <p:cNvSpPr txBox="1">
            <a:spLocks noGrp="1"/>
          </p:cNvSpPr>
          <p:nvPr>
            <p:ph type="subTitle" idx="1"/>
          </p:nvPr>
        </p:nvSpPr>
        <p:spPr>
          <a:xfrm>
            <a:off x="1559400" y="3387694"/>
            <a:ext cx="6025200" cy="4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In this phase, we need to tackle the remaining problems in the previous slide, and of course, conquer new challenges!</a:t>
            </a:r>
            <a:endParaRPr dirty="0"/>
          </a:p>
        </p:txBody>
      </p:sp>
      <p:sp>
        <p:nvSpPr>
          <p:cNvPr id="1480" name="Google Shape;1480;p55"/>
          <p:cNvSpPr txBox="1">
            <a:spLocks noGrp="1"/>
          </p:cNvSpPr>
          <p:nvPr>
            <p:ph type="title"/>
          </p:nvPr>
        </p:nvSpPr>
        <p:spPr>
          <a:xfrm>
            <a:off x="2042747" y="1447711"/>
            <a:ext cx="5074805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THE NEXT PHASE: 26/06 – 01/07</a:t>
            </a:r>
            <a:endParaRPr sz="7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Google Shape;1521;p57"/>
          <p:cNvSpPr txBox="1">
            <a:spLocks noGrp="1"/>
          </p:cNvSpPr>
          <p:nvPr>
            <p:ph type="title"/>
          </p:nvPr>
        </p:nvSpPr>
        <p:spPr>
          <a:xfrm>
            <a:off x="1282875" y="1641000"/>
            <a:ext cx="6578100" cy="18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 LMAO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iant Doodles Newsletter by Slidesgo">
  <a:themeElements>
    <a:clrScheme name="Simple Light">
      <a:dk1>
        <a:srgbClr val="002969"/>
      </a:dk1>
      <a:lt1>
        <a:srgbClr val="FFFFFF"/>
      </a:lt1>
      <a:dk2>
        <a:srgbClr val="698A9D"/>
      </a:dk2>
      <a:lt2>
        <a:srgbClr val="EEEEEE"/>
      </a:lt2>
      <a:accent1>
        <a:srgbClr val="FE98B0"/>
      </a:accent1>
      <a:accent2>
        <a:srgbClr val="12B6C2"/>
      </a:accent2>
      <a:accent3>
        <a:srgbClr val="9DDDD1"/>
      </a:accent3>
      <a:accent4>
        <a:srgbClr val="F67A62"/>
      </a:accent4>
      <a:accent5>
        <a:srgbClr val="FFC6BB"/>
      </a:accent5>
      <a:accent6>
        <a:srgbClr val="FECE5F"/>
      </a:accent6>
      <a:hlink>
        <a:srgbClr val="00296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558</Words>
  <Application>Microsoft Office PowerPoint</Application>
  <PresentationFormat>On-screen Show (16:9)</PresentationFormat>
  <Paragraphs>57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Amatic SC</vt:lpstr>
      <vt:lpstr>Didact Gothic</vt:lpstr>
      <vt:lpstr>Arial</vt:lpstr>
      <vt:lpstr>Giant Doodles Newsletter by Slidesgo</vt:lpstr>
      <vt:lpstr>First Phase Report!</vt:lpstr>
      <vt:lpstr>WHOA!</vt:lpstr>
      <vt:lpstr>FULL EXPECTED TIMELINE</vt:lpstr>
      <vt:lpstr>WHAT WE’VE DONE SO FAR</vt:lpstr>
      <vt:lpstr>APPRoXIMATE DONE PERCENTAGES</vt:lpstr>
      <vt:lpstr>CURRENT PROBLEMS/LACKINGS</vt:lpstr>
      <vt:lpstr>THE NEXT PHASE: 26/06 – 01/07</vt:lpstr>
      <vt:lpstr>THANKS LMAO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Phase Report!</dc:title>
  <cp:lastModifiedBy>hang le</cp:lastModifiedBy>
  <cp:revision>2</cp:revision>
  <dcterms:modified xsi:type="dcterms:W3CDTF">2021-06-25T09:03:15Z</dcterms:modified>
</cp:coreProperties>
</file>